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4"/>
  </p:sldMasterIdLst>
  <p:notesMasterIdLst>
    <p:notesMasterId r:id="rId11"/>
  </p:notesMasterIdLst>
  <p:handoutMasterIdLst>
    <p:handoutMasterId r:id="rId12"/>
  </p:handoutMasterIdLst>
  <p:sldIdLst>
    <p:sldId id="256" r:id="rId5"/>
    <p:sldId id="257" r:id="rId6"/>
    <p:sldId id="258" r:id="rId7"/>
    <p:sldId id="259"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60"/>
  </p:normalViewPr>
  <p:slideViewPr>
    <p:cSldViewPr snapToGrid="0">
      <p:cViewPr varScale="1">
        <p:scale>
          <a:sx n="90" d="100"/>
          <a:sy n="90" d="100"/>
        </p:scale>
        <p:origin x="208" y="640"/>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564E9C-DC4B-4FCA-A45C-7A2A68ABF190}"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0C85100E-26AF-40B3-97DF-19C4EC3CCEC0}">
      <dgm:prSet/>
      <dgm:spPr/>
      <dgm:t>
        <a:bodyPr/>
        <a:lstStyle/>
        <a:p>
          <a:pPr>
            <a:defRPr cap="all"/>
          </a:pPr>
          <a:r>
            <a:rPr lang="en-US" cap="none" dirty="0" err="1"/>
            <a:t>Shiwangani</a:t>
          </a:r>
          <a:r>
            <a:rPr lang="en-US" cap="none" dirty="0"/>
            <a:t> Jaiswal                                         (NU </a:t>
          </a:r>
          <a:r>
            <a:rPr lang="en-US" cap="none" dirty="0">
              <a:latin typeface="Cambria" panose="02040503050406030204" pitchFamily="18" charset="0"/>
            </a:rPr>
            <a:t>002749421</a:t>
          </a:r>
          <a:r>
            <a:rPr lang="en-US" cap="none" dirty="0"/>
            <a:t>)</a:t>
          </a:r>
        </a:p>
      </dgm:t>
    </dgm:pt>
    <dgm:pt modelId="{83E371DD-FB17-4628-859D-A2979B7D3099}" type="parTrans" cxnId="{FD66337D-8FE8-48E6-BE0F-CFD328BEE42E}">
      <dgm:prSet/>
      <dgm:spPr/>
      <dgm:t>
        <a:bodyPr/>
        <a:lstStyle/>
        <a:p>
          <a:endParaRPr lang="en-US" sz="1800"/>
        </a:p>
      </dgm:t>
    </dgm:pt>
    <dgm:pt modelId="{8A672CE1-4528-44AE-9157-DA340C2CD5DB}" type="sibTrans" cxnId="{FD66337D-8FE8-48E6-BE0F-CFD328BEE42E}">
      <dgm:prSet/>
      <dgm:spPr/>
      <dgm:t>
        <a:bodyPr/>
        <a:lstStyle/>
        <a:p>
          <a:endParaRPr lang="en-US"/>
        </a:p>
      </dgm:t>
    </dgm:pt>
    <dgm:pt modelId="{69653324-E1E3-437C-A9D5-28B1353F645A}">
      <dgm:prSet/>
      <dgm:spPr/>
      <dgm:t>
        <a:bodyPr/>
        <a:lstStyle/>
        <a:p>
          <a:pPr>
            <a:defRPr cap="all"/>
          </a:pPr>
          <a:r>
            <a:rPr lang="en-US" cap="none" dirty="0"/>
            <a:t>Shreyas </a:t>
          </a:r>
          <a:r>
            <a:rPr lang="en-US" cap="none" dirty="0" err="1"/>
            <a:t>Dasari</a:t>
          </a:r>
          <a:r>
            <a:rPr lang="en-US" cap="none" dirty="0"/>
            <a:t>                      (NU </a:t>
          </a:r>
          <a:r>
            <a:rPr lang="en-US" cap="none" dirty="0">
              <a:latin typeface="Cambria" panose="02040503050406030204" pitchFamily="18" charset="0"/>
            </a:rPr>
            <a:t>002743612</a:t>
          </a:r>
          <a:r>
            <a:rPr lang="en-US" cap="none" dirty="0"/>
            <a:t>)</a:t>
          </a:r>
        </a:p>
      </dgm:t>
    </dgm:pt>
    <dgm:pt modelId="{F0466364-A484-4F50-8E01-C00666AA6B96}" type="parTrans" cxnId="{25667268-FED2-4149-B353-F16FED2D1A5A}">
      <dgm:prSet/>
      <dgm:spPr/>
      <dgm:t>
        <a:bodyPr/>
        <a:lstStyle/>
        <a:p>
          <a:endParaRPr lang="en-US" sz="1800"/>
        </a:p>
      </dgm:t>
    </dgm:pt>
    <dgm:pt modelId="{6F20977E-D589-4920-96AA-44AAF9391C6A}" type="sibTrans" cxnId="{25667268-FED2-4149-B353-F16FED2D1A5A}">
      <dgm:prSet/>
      <dgm:spPr/>
      <dgm:t>
        <a:bodyPr/>
        <a:lstStyle/>
        <a:p>
          <a:endParaRPr lang="en-US"/>
        </a:p>
      </dgm:t>
    </dgm:pt>
    <dgm:pt modelId="{7F8797D3-295D-45B0-9E28-F7696E313AE3}">
      <dgm:prSet/>
      <dgm:spPr/>
      <dgm:t>
        <a:bodyPr/>
        <a:lstStyle/>
        <a:p>
          <a:pPr>
            <a:defRPr cap="all"/>
          </a:pPr>
          <a:r>
            <a:rPr lang="en-US" cap="none" dirty="0" err="1"/>
            <a:t>Sampada</a:t>
          </a:r>
          <a:r>
            <a:rPr lang="en-US" cap="none" dirty="0"/>
            <a:t> </a:t>
          </a:r>
          <a:r>
            <a:rPr lang="en-US" cap="none" dirty="0" err="1"/>
            <a:t>kasture</a:t>
          </a:r>
          <a:r>
            <a:rPr lang="en-US" cap="none" dirty="0"/>
            <a:t>                  (NU </a:t>
          </a:r>
          <a:r>
            <a:rPr lang="en-US" cap="none" dirty="0">
              <a:latin typeface="Cambria" panose="02040503050406030204" pitchFamily="18" charset="0"/>
            </a:rPr>
            <a:t>002743809</a:t>
          </a:r>
          <a:r>
            <a:rPr lang="en-US" cap="none" dirty="0"/>
            <a:t>)</a:t>
          </a:r>
        </a:p>
      </dgm:t>
    </dgm:pt>
    <dgm:pt modelId="{2A0378C1-9628-41C6-B719-DFD7DD7C2513}" type="parTrans" cxnId="{B9DB5BF3-D3B4-4EF2-9219-9820EFCDD141}">
      <dgm:prSet/>
      <dgm:spPr/>
      <dgm:t>
        <a:bodyPr/>
        <a:lstStyle/>
        <a:p>
          <a:endParaRPr lang="en-US" sz="1800"/>
        </a:p>
      </dgm:t>
    </dgm:pt>
    <dgm:pt modelId="{BD09EA6A-7770-4233-AA60-BFF5DA55D6CE}" type="sibTrans" cxnId="{B9DB5BF3-D3B4-4EF2-9219-9820EFCDD141}">
      <dgm:prSet/>
      <dgm:spPr/>
      <dgm:t>
        <a:bodyPr/>
        <a:lstStyle/>
        <a:p>
          <a:endParaRPr lang="en-US"/>
        </a:p>
      </dgm:t>
    </dgm:pt>
    <dgm:pt modelId="{9B441904-B324-4748-821A-22E2A856905F}" type="pres">
      <dgm:prSet presAssocID="{7F564E9C-DC4B-4FCA-A45C-7A2A68ABF190}" presName="vert0" presStyleCnt="0">
        <dgm:presLayoutVars>
          <dgm:dir/>
          <dgm:animOne val="branch"/>
          <dgm:animLvl val="lvl"/>
        </dgm:presLayoutVars>
      </dgm:prSet>
      <dgm:spPr/>
    </dgm:pt>
    <dgm:pt modelId="{665DF0EF-6095-5D42-86D8-491A9D0DE0C0}" type="pres">
      <dgm:prSet presAssocID="{0C85100E-26AF-40B3-97DF-19C4EC3CCEC0}" presName="thickLine" presStyleLbl="alignNode1" presStyleIdx="0" presStyleCnt="3"/>
      <dgm:spPr/>
    </dgm:pt>
    <dgm:pt modelId="{3991BAF0-F775-8144-A43B-EA839BCC5838}" type="pres">
      <dgm:prSet presAssocID="{0C85100E-26AF-40B3-97DF-19C4EC3CCEC0}" presName="horz1" presStyleCnt="0"/>
      <dgm:spPr/>
    </dgm:pt>
    <dgm:pt modelId="{AF4C4D39-F840-1D42-BE8E-BE5279F294AB}" type="pres">
      <dgm:prSet presAssocID="{0C85100E-26AF-40B3-97DF-19C4EC3CCEC0}" presName="tx1" presStyleLbl="revTx" presStyleIdx="0" presStyleCnt="3"/>
      <dgm:spPr/>
    </dgm:pt>
    <dgm:pt modelId="{01950AED-036A-234C-8EDF-7BAF70B9848B}" type="pres">
      <dgm:prSet presAssocID="{0C85100E-26AF-40B3-97DF-19C4EC3CCEC0}" presName="vert1" presStyleCnt="0"/>
      <dgm:spPr/>
    </dgm:pt>
    <dgm:pt modelId="{D7ADAA3B-88F9-7A42-8420-91C947A70273}" type="pres">
      <dgm:prSet presAssocID="{69653324-E1E3-437C-A9D5-28B1353F645A}" presName="thickLine" presStyleLbl="alignNode1" presStyleIdx="1" presStyleCnt="3"/>
      <dgm:spPr/>
    </dgm:pt>
    <dgm:pt modelId="{5EDCD4D2-93E1-AD43-9101-E94CC3FFA060}" type="pres">
      <dgm:prSet presAssocID="{69653324-E1E3-437C-A9D5-28B1353F645A}" presName="horz1" presStyleCnt="0"/>
      <dgm:spPr/>
    </dgm:pt>
    <dgm:pt modelId="{B5E40B7E-5F42-E247-9C8E-4B420E859F34}" type="pres">
      <dgm:prSet presAssocID="{69653324-E1E3-437C-A9D5-28B1353F645A}" presName="tx1" presStyleLbl="revTx" presStyleIdx="1" presStyleCnt="3"/>
      <dgm:spPr/>
    </dgm:pt>
    <dgm:pt modelId="{40145871-7295-874F-8395-BAABFA91E870}" type="pres">
      <dgm:prSet presAssocID="{69653324-E1E3-437C-A9D5-28B1353F645A}" presName="vert1" presStyleCnt="0"/>
      <dgm:spPr/>
    </dgm:pt>
    <dgm:pt modelId="{9D84FAB5-7AE6-5E4F-8037-2682F4767A9A}" type="pres">
      <dgm:prSet presAssocID="{7F8797D3-295D-45B0-9E28-F7696E313AE3}" presName="thickLine" presStyleLbl="alignNode1" presStyleIdx="2" presStyleCnt="3"/>
      <dgm:spPr/>
    </dgm:pt>
    <dgm:pt modelId="{D6C16734-8BD3-A041-B624-8E7B4745D08D}" type="pres">
      <dgm:prSet presAssocID="{7F8797D3-295D-45B0-9E28-F7696E313AE3}" presName="horz1" presStyleCnt="0"/>
      <dgm:spPr/>
    </dgm:pt>
    <dgm:pt modelId="{FED0FCB7-1414-D846-865A-34FB485F30CE}" type="pres">
      <dgm:prSet presAssocID="{7F8797D3-295D-45B0-9E28-F7696E313AE3}" presName="tx1" presStyleLbl="revTx" presStyleIdx="2" presStyleCnt="3"/>
      <dgm:spPr/>
    </dgm:pt>
    <dgm:pt modelId="{88969411-D245-4148-85DE-FD8E344E20F5}" type="pres">
      <dgm:prSet presAssocID="{7F8797D3-295D-45B0-9E28-F7696E313AE3}" presName="vert1" presStyleCnt="0"/>
      <dgm:spPr/>
    </dgm:pt>
  </dgm:ptLst>
  <dgm:cxnLst>
    <dgm:cxn modelId="{E4C7F761-47FB-C847-88DB-6BF31E820403}" type="presOf" srcId="{0C85100E-26AF-40B3-97DF-19C4EC3CCEC0}" destId="{AF4C4D39-F840-1D42-BE8E-BE5279F294AB}" srcOrd="0" destOrd="0" presId="urn:microsoft.com/office/officeart/2008/layout/LinedList"/>
    <dgm:cxn modelId="{25667268-FED2-4149-B353-F16FED2D1A5A}" srcId="{7F564E9C-DC4B-4FCA-A45C-7A2A68ABF190}" destId="{69653324-E1E3-437C-A9D5-28B1353F645A}" srcOrd="1" destOrd="0" parTransId="{F0466364-A484-4F50-8E01-C00666AA6B96}" sibTransId="{6F20977E-D589-4920-96AA-44AAF9391C6A}"/>
    <dgm:cxn modelId="{FD66337D-8FE8-48E6-BE0F-CFD328BEE42E}" srcId="{7F564E9C-DC4B-4FCA-A45C-7A2A68ABF190}" destId="{0C85100E-26AF-40B3-97DF-19C4EC3CCEC0}" srcOrd="0" destOrd="0" parTransId="{83E371DD-FB17-4628-859D-A2979B7D3099}" sibTransId="{8A672CE1-4528-44AE-9157-DA340C2CD5DB}"/>
    <dgm:cxn modelId="{AA604889-3B7B-FB4E-9EC3-EC89EEE3287D}" type="presOf" srcId="{69653324-E1E3-437C-A9D5-28B1353F645A}" destId="{B5E40B7E-5F42-E247-9C8E-4B420E859F34}" srcOrd="0" destOrd="0" presId="urn:microsoft.com/office/officeart/2008/layout/LinedList"/>
    <dgm:cxn modelId="{60177C91-078E-1C45-8473-EFB9C483511F}" type="presOf" srcId="{7F564E9C-DC4B-4FCA-A45C-7A2A68ABF190}" destId="{9B441904-B324-4748-821A-22E2A856905F}" srcOrd="0" destOrd="0" presId="urn:microsoft.com/office/officeart/2008/layout/LinedList"/>
    <dgm:cxn modelId="{B9DB5BF3-D3B4-4EF2-9219-9820EFCDD141}" srcId="{7F564E9C-DC4B-4FCA-A45C-7A2A68ABF190}" destId="{7F8797D3-295D-45B0-9E28-F7696E313AE3}" srcOrd="2" destOrd="0" parTransId="{2A0378C1-9628-41C6-B719-DFD7DD7C2513}" sibTransId="{BD09EA6A-7770-4233-AA60-BFF5DA55D6CE}"/>
    <dgm:cxn modelId="{692297FF-9DCA-0F4F-B8EC-1101A48A0EBB}" type="presOf" srcId="{7F8797D3-295D-45B0-9E28-F7696E313AE3}" destId="{FED0FCB7-1414-D846-865A-34FB485F30CE}" srcOrd="0" destOrd="0" presId="urn:microsoft.com/office/officeart/2008/layout/LinedList"/>
    <dgm:cxn modelId="{6810CE5B-3D31-E349-9287-FBB3BA63985F}" type="presParOf" srcId="{9B441904-B324-4748-821A-22E2A856905F}" destId="{665DF0EF-6095-5D42-86D8-491A9D0DE0C0}" srcOrd="0" destOrd="0" presId="urn:microsoft.com/office/officeart/2008/layout/LinedList"/>
    <dgm:cxn modelId="{229EFDBE-70F0-5447-B0BD-7105FF06DD08}" type="presParOf" srcId="{9B441904-B324-4748-821A-22E2A856905F}" destId="{3991BAF0-F775-8144-A43B-EA839BCC5838}" srcOrd="1" destOrd="0" presId="urn:microsoft.com/office/officeart/2008/layout/LinedList"/>
    <dgm:cxn modelId="{629B1B29-9E0C-6F4D-A4F0-38A9F1A27C2E}" type="presParOf" srcId="{3991BAF0-F775-8144-A43B-EA839BCC5838}" destId="{AF4C4D39-F840-1D42-BE8E-BE5279F294AB}" srcOrd="0" destOrd="0" presId="urn:microsoft.com/office/officeart/2008/layout/LinedList"/>
    <dgm:cxn modelId="{79598386-260E-674D-8A42-C8B5F7786088}" type="presParOf" srcId="{3991BAF0-F775-8144-A43B-EA839BCC5838}" destId="{01950AED-036A-234C-8EDF-7BAF70B9848B}" srcOrd="1" destOrd="0" presId="urn:microsoft.com/office/officeart/2008/layout/LinedList"/>
    <dgm:cxn modelId="{4841D36E-16D6-5A4E-8696-2FB66706D946}" type="presParOf" srcId="{9B441904-B324-4748-821A-22E2A856905F}" destId="{D7ADAA3B-88F9-7A42-8420-91C947A70273}" srcOrd="2" destOrd="0" presId="urn:microsoft.com/office/officeart/2008/layout/LinedList"/>
    <dgm:cxn modelId="{3C40C013-DE61-E442-86DF-47F9E57B8170}" type="presParOf" srcId="{9B441904-B324-4748-821A-22E2A856905F}" destId="{5EDCD4D2-93E1-AD43-9101-E94CC3FFA060}" srcOrd="3" destOrd="0" presId="urn:microsoft.com/office/officeart/2008/layout/LinedList"/>
    <dgm:cxn modelId="{71D6619D-4D3A-BE4E-8D4B-AD693F078B19}" type="presParOf" srcId="{5EDCD4D2-93E1-AD43-9101-E94CC3FFA060}" destId="{B5E40B7E-5F42-E247-9C8E-4B420E859F34}" srcOrd="0" destOrd="0" presId="urn:microsoft.com/office/officeart/2008/layout/LinedList"/>
    <dgm:cxn modelId="{5B462522-2BF4-FA41-A2C0-952269212DC3}" type="presParOf" srcId="{5EDCD4D2-93E1-AD43-9101-E94CC3FFA060}" destId="{40145871-7295-874F-8395-BAABFA91E870}" srcOrd="1" destOrd="0" presId="urn:microsoft.com/office/officeart/2008/layout/LinedList"/>
    <dgm:cxn modelId="{459F8042-C358-D64C-BFA2-5F8B7DF6242D}" type="presParOf" srcId="{9B441904-B324-4748-821A-22E2A856905F}" destId="{9D84FAB5-7AE6-5E4F-8037-2682F4767A9A}" srcOrd="4" destOrd="0" presId="urn:microsoft.com/office/officeart/2008/layout/LinedList"/>
    <dgm:cxn modelId="{F838870B-1E98-1643-8B02-8F7D7837818A}" type="presParOf" srcId="{9B441904-B324-4748-821A-22E2A856905F}" destId="{D6C16734-8BD3-A041-B624-8E7B4745D08D}" srcOrd="5" destOrd="0" presId="urn:microsoft.com/office/officeart/2008/layout/LinedList"/>
    <dgm:cxn modelId="{ED1A576E-5AC4-5349-8FE4-148A767B964E}" type="presParOf" srcId="{D6C16734-8BD3-A041-B624-8E7B4745D08D}" destId="{FED0FCB7-1414-D846-865A-34FB485F30CE}" srcOrd="0" destOrd="0" presId="urn:microsoft.com/office/officeart/2008/layout/LinedList"/>
    <dgm:cxn modelId="{EA76F8ED-B815-064F-8E20-73137E631CB1}" type="presParOf" srcId="{D6C16734-8BD3-A041-B624-8E7B4745D08D}" destId="{88969411-D245-4148-85DE-FD8E344E20F5}"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5DF0EF-6095-5D42-86D8-491A9D0DE0C0}">
      <dsp:nvSpPr>
        <dsp:cNvPr id="0" name=""/>
        <dsp:cNvSpPr/>
      </dsp:nvSpPr>
      <dsp:spPr>
        <a:xfrm>
          <a:off x="0" y="1894"/>
          <a:ext cx="5820387" cy="0"/>
        </a:xfrm>
        <a:prstGeom prst="line">
          <a:avLst/>
        </a:prstGeom>
        <a:gradFill rotWithShape="0">
          <a:gsLst>
            <a:gs pos="0">
              <a:schemeClr val="accent2">
                <a:hueOff val="0"/>
                <a:satOff val="0"/>
                <a:lumOff val="0"/>
                <a:alphaOff val="0"/>
              </a:schemeClr>
            </a:gs>
            <a:gs pos="90000">
              <a:schemeClr val="accent2">
                <a:hueOff val="0"/>
                <a:satOff val="0"/>
                <a:lumOff val="0"/>
                <a:alphaOff val="0"/>
                <a:shade val="100000"/>
                <a:satMod val="105000"/>
              </a:schemeClr>
            </a:gs>
            <a:gs pos="100000">
              <a:schemeClr val="accent2">
                <a:hueOff val="0"/>
                <a:satOff val="0"/>
                <a:lumOff val="0"/>
                <a:alphaOff val="0"/>
                <a:shade val="80000"/>
                <a:satMod val="120000"/>
              </a:schemeClr>
            </a:gs>
          </a:gsLst>
          <a:path path="circle">
            <a:fillToRect l="100000" t="100000" r="100000" b="100000"/>
          </a:path>
        </a:gradFill>
        <a:ln w="10000" cap="flat"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F4C4D39-F840-1D42-BE8E-BE5279F294AB}">
      <dsp:nvSpPr>
        <dsp:cNvPr id="0" name=""/>
        <dsp:cNvSpPr/>
      </dsp:nvSpPr>
      <dsp:spPr>
        <a:xfrm>
          <a:off x="0" y="1894"/>
          <a:ext cx="5820387" cy="1292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defRPr cap="all"/>
          </a:pPr>
          <a:r>
            <a:rPr lang="en-US" sz="3600" kern="1200" cap="none" dirty="0" err="1"/>
            <a:t>Shiwangani</a:t>
          </a:r>
          <a:r>
            <a:rPr lang="en-US" sz="3600" kern="1200" cap="none" dirty="0"/>
            <a:t> Jaiswal                                         (NU </a:t>
          </a:r>
          <a:r>
            <a:rPr lang="en-US" sz="3600" kern="1200" cap="none" dirty="0">
              <a:latin typeface="Cambria" panose="02040503050406030204" pitchFamily="18" charset="0"/>
            </a:rPr>
            <a:t>002749421</a:t>
          </a:r>
          <a:r>
            <a:rPr lang="en-US" sz="3600" kern="1200" cap="none" dirty="0"/>
            <a:t>)</a:t>
          </a:r>
        </a:p>
      </dsp:txBody>
      <dsp:txXfrm>
        <a:off x="0" y="1894"/>
        <a:ext cx="5820387" cy="1292327"/>
      </dsp:txXfrm>
    </dsp:sp>
    <dsp:sp modelId="{D7ADAA3B-88F9-7A42-8420-91C947A70273}">
      <dsp:nvSpPr>
        <dsp:cNvPr id="0" name=""/>
        <dsp:cNvSpPr/>
      </dsp:nvSpPr>
      <dsp:spPr>
        <a:xfrm>
          <a:off x="0" y="1294222"/>
          <a:ext cx="5820387" cy="0"/>
        </a:xfrm>
        <a:prstGeom prst="line">
          <a:avLst/>
        </a:prstGeom>
        <a:gradFill rotWithShape="0">
          <a:gsLst>
            <a:gs pos="0">
              <a:schemeClr val="accent2">
                <a:hueOff val="689259"/>
                <a:satOff val="12903"/>
                <a:lumOff val="-784"/>
                <a:alphaOff val="0"/>
              </a:schemeClr>
            </a:gs>
            <a:gs pos="90000">
              <a:schemeClr val="accent2">
                <a:hueOff val="689259"/>
                <a:satOff val="12903"/>
                <a:lumOff val="-784"/>
                <a:alphaOff val="0"/>
                <a:shade val="100000"/>
                <a:satMod val="105000"/>
              </a:schemeClr>
            </a:gs>
            <a:gs pos="100000">
              <a:schemeClr val="accent2">
                <a:hueOff val="689259"/>
                <a:satOff val="12903"/>
                <a:lumOff val="-784"/>
                <a:alphaOff val="0"/>
                <a:shade val="80000"/>
                <a:satMod val="120000"/>
              </a:schemeClr>
            </a:gs>
          </a:gsLst>
          <a:path path="circle">
            <a:fillToRect l="100000" t="100000" r="100000" b="100000"/>
          </a:path>
        </a:gradFill>
        <a:ln w="10000" cap="flat" cmpd="sng" algn="ctr">
          <a:solidFill>
            <a:schemeClr val="accent2">
              <a:hueOff val="689259"/>
              <a:satOff val="12903"/>
              <a:lumOff val="-784"/>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B5E40B7E-5F42-E247-9C8E-4B420E859F34}">
      <dsp:nvSpPr>
        <dsp:cNvPr id="0" name=""/>
        <dsp:cNvSpPr/>
      </dsp:nvSpPr>
      <dsp:spPr>
        <a:xfrm>
          <a:off x="0" y="1294222"/>
          <a:ext cx="5820387" cy="1292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defRPr cap="all"/>
          </a:pPr>
          <a:r>
            <a:rPr lang="en-US" sz="3600" kern="1200" cap="none" dirty="0"/>
            <a:t>Shreyas </a:t>
          </a:r>
          <a:r>
            <a:rPr lang="en-US" sz="3600" kern="1200" cap="none" dirty="0" err="1"/>
            <a:t>Dasari</a:t>
          </a:r>
          <a:r>
            <a:rPr lang="en-US" sz="3600" kern="1200" cap="none" dirty="0"/>
            <a:t>                      (NU </a:t>
          </a:r>
          <a:r>
            <a:rPr lang="en-US" sz="3600" kern="1200" cap="none" dirty="0">
              <a:latin typeface="Cambria" panose="02040503050406030204" pitchFamily="18" charset="0"/>
            </a:rPr>
            <a:t>002743612</a:t>
          </a:r>
          <a:r>
            <a:rPr lang="en-US" sz="3600" kern="1200" cap="none" dirty="0"/>
            <a:t>)</a:t>
          </a:r>
        </a:p>
      </dsp:txBody>
      <dsp:txXfrm>
        <a:off x="0" y="1294222"/>
        <a:ext cx="5820387" cy="1292327"/>
      </dsp:txXfrm>
    </dsp:sp>
    <dsp:sp modelId="{9D84FAB5-7AE6-5E4F-8037-2682F4767A9A}">
      <dsp:nvSpPr>
        <dsp:cNvPr id="0" name=""/>
        <dsp:cNvSpPr/>
      </dsp:nvSpPr>
      <dsp:spPr>
        <a:xfrm>
          <a:off x="0" y="2586550"/>
          <a:ext cx="5820387" cy="0"/>
        </a:xfrm>
        <a:prstGeom prst="line">
          <a:avLst/>
        </a:prstGeom>
        <a:gradFill rotWithShape="0">
          <a:gsLst>
            <a:gs pos="0">
              <a:schemeClr val="accent2">
                <a:hueOff val="1378517"/>
                <a:satOff val="25807"/>
                <a:lumOff val="-1569"/>
                <a:alphaOff val="0"/>
              </a:schemeClr>
            </a:gs>
            <a:gs pos="90000">
              <a:schemeClr val="accent2">
                <a:hueOff val="1378517"/>
                <a:satOff val="25807"/>
                <a:lumOff val="-1569"/>
                <a:alphaOff val="0"/>
                <a:shade val="100000"/>
                <a:satMod val="105000"/>
              </a:schemeClr>
            </a:gs>
            <a:gs pos="100000">
              <a:schemeClr val="accent2">
                <a:hueOff val="1378517"/>
                <a:satOff val="25807"/>
                <a:lumOff val="-1569"/>
                <a:alphaOff val="0"/>
                <a:shade val="80000"/>
                <a:satMod val="120000"/>
              </a:schemeClr>
            </a:gs>
          </a:gsLst>
          <a:path path="circle">
            <a:fillToRect l="100000" t="100000" r="100000" b="100000"/>
          </a:path>
        </a:gradFill>
        <a:ln w="10000" cap="flat" cmpd="sng" algn="ctr">
          <a:solidFill>
            <a:schemeClr val="accent2">
              <a:hueOff val="1378517"/>
              <a:satOff val="25807"/>
              <a:lumOff val="-1569"/>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FED0FCB7-1414-D846-865A-34FB485F30CE}">
      <dsp:nvSpPr>
        <dsp:cNvPr id="0" name=""/>
        <dsp:cNvSpPr/>
      </dsp:nvSpPr>
      <dsp:spPr>
        <a:xfrm>
          <a:off x="0" y="2586550"/>
          <a:ext cx="5820387" cy="1292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defRPr cap="all"/>
          </a:pPr>
          <a:r>
            <a:rPr lang="en-US" sz="3600" kern="1200" cap="none" dirty="0" err="1"/>
            <a:t>Sampada</a:t>
          </a:r>
          <a:r>
            <a:rPr lang="en-US" sz="3600" kern="1200" cap="none" dirty="0"/>
            <a:t> </a:t>
          </a:r>
          <a:r>
            <a:rPr lang="en-US" sz="3600" kern="1200" cap="none" dirty="0" err="1"/>
            <a:t>kasture</a:t>
          </a:r>
          <a:r>
            <a:rPr lang="en-US" sz="3600" kern="1200" cap="none" dirty="0"/>
            <a:t>                  (NU </a:t>
          </a:r>
          <a:r>
            <a:rPr lang="en-US" sz="3600" kern="1200" cap="none" dirty="0">
              <a:latin typeface="Cambria" panose="02040503050406030204" pitchFamily="18" charset="0"/>
            </a:rPr>
            <a:t>002743809</a:t>
          </a:r>
          <a:r>
            <a:rPr lang="en-US" sz="3600" kern="1200" cap="none" dirty="0"/>
            <a:t>)</a:t>
          </a:r>
        </a:p>
      </dsp:txBody>
      <dsp:txXfrm>
        <a:off x="0" y="2586550"/>
        <a:ext cx="5820387" cy="129232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45E872-1A40-4FE7-986C-59F628C1EA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B9F5374-08E9-4C85-B7A7-3F19604B53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EA06F1-B57D-406B-8F09-B1FDC0D0B1F3}" type="datetimeFigureOut">
              <a:rPr lang="en-US" smtClean="0"/>
              <a:t>12/11/22</a:t>
            </a:fld>
            <a:endParaRPr lang="en-US" dirty="0"/>
          </a:p>
        </p:txBody>
      </p:sp>
      <p:sp>
        <p:nvSpPr>
          <p:cNvPr id="4" name="Footer Placeholder 3">
            <a:extLst>
              <a:ext uri="{FF2B5EF4-FFF2-40B4-BE49-F238E27FC236}">
                <a16:creationId xmlns:a16="http://schemas.microsoft.com/office/drawing/2014/main" id="{937FACC5-BCFD-4649-8006-C71939BACE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D146B17-7076-4944-A4A2-FD49936A33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7EDE44-B1FC-494A-A972-62DC7CABB271}" type="slidenum">
              <a:rPr lang="en-US" smtClean="0"/>
              <a:t>‹#›</a:t>
            </a:fld>
            <a:endParaRPr lang="en-US" dirty="0"/>
          </a:p>
        </p:txBody>
      </p:sp>
    </p:spTree>
    <p:extLst>
      <p:ext uri="{BB962C8B-B14F-4D97-AF65-F5344CB8AC3E}">
        <p14:creationId xmlns:p14="http://schemas.microsoft.com/office/powerpoint/2010/main" val="705689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37F2BD-238E-42D0-B670-F788A50DBDE8}" type="datetimeFigureOut">
              <a:rPr lang="en-US" smtClean="0"/>
              <a:t>12/11/22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E8DF69-FFB1-4D3A-9D8C-5887E79674D9}" type="slidenum">
              <a:rPr lang="en-US" smtClean="0"/>
              <a:t>‹#›</a:t>
            </a:fld>
            <a:endParaRPr lang="en-US" dirty="0"/>
          </a:p>
        </p:txBody>
      </p:sp>
    </p:spTree>
    <p:extLst>
      <p:ext uri="{BB962C8B-B14F-4D97-AF65-F5344CB8AC3E}">
        <p14:creationId xmlns:p14="http://schemas.microsoft.com/office/powerpoint/2010/main" val="3766476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1</a:t>
            </a:fld>
            <a:endParaRPr lang="en-US" dirty="0"/>
          </a:p>
        </p:txBody>
      </p:sp>
    </p:spTree>
    <p:extLst>
      <p:ext uri="{BB962C8B-B14F-4D97-AF65-F5344CB8AC3E}">
        <p14:creationId xmlns:p14="http://schemas.microsoft.com/office/powerpoint/2010/main" val="1304557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2</a:t>
            </a:fld>
            <a:endParaRPr lang="en-US" dirty="0"/>
          </a:p>
        </p:txBody>
      </p:sp>
    </p:spTree>
    <p:extLst>
      <p:ext uri="{BB962C8B-B14F-4D97-AF65-F5344CB8AC3E}">
        <p14:creationId xmlns:p14="http://schemas.microsoft.com/office/powerpoint/2010/main" val="1272089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3</a:t>
            </a:fld>
            <a:endParaRPr lang="en-US" dirty="0"/>
          </a:p>
        </p:txBody>
      </p:sp>
    </p:spTree>
    <p:extLst>
      <p:ext uri="{BB962C8B-B14F-4D97-AF65-F5344CB8AC3E}">
        <p14:creationId xmlns:p14="http://schemas.microsoft.com/office/powerpoint/2010/main" val="2039457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4</a:t>
            </a:fld>
            <a:endParaRPr lang="en-US" dirty="0"/>
          </a:p>
        </p:txBody>
      </p:sp>
    </p:spTree>
    <p:extLst>
      <p:ext uri="{BB962C8B-B14F-4D97-AF65-F5344CB8AC3E}">
        <p14:creationId xmlns:p14="http://schemas.microsoft.com/office/powerpoint/2010/main" val="4111466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5</a:t>
            </a:fld>
            <a:endParaRPr lang="en-US" dirty="0"/>
          </a:p>
        </p:txBody>
      </p:sp>
    </p:spTree>
    <p:extLst>
      <p:ext uri="{BB962C8B-B14F-4D97-AF65-F5344CB8AC3E}">
        <p14:creationId xmlns:p14="http://schemas.microsoft.com/office/powerpoint/2010/main" val="3285139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noProof="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fld id="{9AB3A824-1A51-4B26-AD58-A6D8E14F6C04}" type="datetimeFigureOut">
              <a:rPr lang="en-US" noProof="0" smtClean="0"/>
              <a:t>12/11/22</a:t>
            </a:fld>
            <a:endParaRPr lang="en-US" noProof="0" dirty="0"/>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noProof="0" dirty="0"/>
              <a:t>
              </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noProof="0" smtClean="0"/>
              <a:t>‹#›</a:t>
            </a:fld>
            <a:endParaRPr lang="en-US" noProof="0"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78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Vertical Text Placeholder 2"/>
          <p:cNvSpPr>
            <a:spLocks noGrp="1"/>
          </p:cNvSpPr>
          <p:nvPr>
            <p:ph type="body" orient="vert" idx="1"/>
          </p:nvPr>
        </p:nvSpPr>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D857E33E-8B18-4087-B112-809917729534}" type="datetimeFigureOut">
              <a:rPr lang="en-US" noProof="0" smtClean="0"/>
              <a:t>12/11/22</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4355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D3FFE419-2371-464F-8239-3959401C3561}" type="datetimeFigureOut">
              <a:rPr lang="en-US" noProof="0" smtClean="0"/>
              <a:t>12/11/22</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199476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7D162C4-EDD9-4389-A98B-B87ECEA2A816}" type="datetimeFigureOut">
              <a:rPr lang="en-US" noProof="0" smtClean="0"/>
              <a:t>12/11/22</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472039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noProof="0"/>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noProof="0" smtClean="0"/>
              <a:t>12/11/22</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36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CA954B2F-12DE-47F5-8894-472B206D2E1E}" type="datetimeFigureOut">
              <a:rPr lang="en-US" noProof="0" smtClean="0"/>
              <a:t>12/11/22</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181670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noProof="0"/>
              <a:t>Click to edit Master title style</a:t>
            </a:r>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3CBC1C18-307B-4F68-A007-B5B542270E8D}" type="datetimeFigureOut">
              <a:rPr lang="en-US" noProof="0" smtClean="0"/>
              <a:t>12/11/22</a:t>
            </a:fld>
            <a:endParaRPr lang="en-US" noProof="0" dirty="0"/>
          </a:p>
        </p:txBody>
      </p:sp>
      <p:sp>
        <p:nvSpPr>
          <p:cNvPr id="8" name="Footer Placeholder 7"/>
          <p:cNvSpPr>
            <a:spLocks noGrp="1"/>
          </p:cNvSpPr>
          <p:nvPr>
            <p:ph type="ftr" sz="quarter" idx="11"/>
          </p:nvPr>
        </p:nvSpPr>
        <p:spPr/>
        <p:txBody>
          <a:bodyPr/>
          <a:lstStyle/>
          <a:p>
            <a:r>
              <a:rPr lang="en-US" noProof="0" dirty="0"/>
              <a:t>
              </a:t>
            </a:r>
          </a:p>
        </p:txBody>
      </p:sp>
      <p:sp>
        <p:nvSpPr>
          <p:cNvPr id="9" name="Slide Number Placeholder 8"/>
          <p:cNvSpPr>
            <a:spLocks noGrp="1"/>
          </p:cNvSpPr>
          <p:nvPr>
            <p:ph type="sldNum" sz="quarter" idx="12"/>
          </p:nvPr>
        </p:nvSpPr>
        <p:spPr/>
        <p:txBody>
          <a:bodyPr/>
          <a:lstStyle/>
          <a:p>
            <a:fld id="{6D22F896-40B5-4ADD-8801-0D06FADFA095}" type="slidenum">
              <a:rPr lang="en-US" noProof="0" smtClean="0"/>
              <a:pPr/>
              <a:t>‹#›</a:t>
            </a:fld>
            <a:endParaRPr lang="en-US" noProof="0" dirty="0"/>
          </a:p>
        </p:txBody>
      </p:sp>
    </p:spTree>
    <p:extLst>
      <p:ext uri="{BB962C8B-B14F-4D97-AF65-F5344CB8AC3E}">
        <p14:creationId xmlns:p14="http://schemas.microsoft.com/office/powerpoint/2010/main" val="196335257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noProof="0" smtClean="0"/>
              <a:t>12/11/22</a:t>
            </a:fld>
            <a:endParaRPr lang="en-US" noProof="0" dirty="0"/>
          </a:p>
        </p:txBody>
      </p:sp>
      <p:sp>
        <p:nvSpPr>
          <p:cNvPr id="4" name="Footer Placeholder 3"/>
          <p:cNvSpPr>
            <a:spLocks noGrp="1"/>
          </p:cNvSpPr>
          <p:nvPr>
            <p:ph type="ftr" sz="quarter" idx="11"/>
          </p:nvPr>
        </p:nvSpPr>
        <p:spPr/>
        <p:txBody>
          <a:bodyPr/>
          <a:lstStyle/>
          <a:p>
            <a:r>
              <a:rPr lang="en-US" noProof="0" dirty="0"/>
              <a:t>
              </a:t>
            </a:r>
          </a:p>
        </p:txBody>
      </p:sp>
      <p:sp>
        <p:nvSpPr>
          <p:cNvPr id="5" name="Slide Number Placeholder 4"/>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005428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noProof="0" smtClean="0"/>
              <a:t>12/11/22</a:t>
            </a:fld>
            <a:endParaRPr lang="en-US" noProof="0" dirty="0"/>
          </a:p>
        </p:txBody>
      </p:sp>
      <p:sp>
        <p:nvSpPr>
          <p:cNvPr id="3" name="Footer Placeholder 2"/>
          <p:cNvSpPr>
            <a:spLocks noGrp="1"/>
          </p:cNvSpPr>
          <p:nvPr>
            <p:ph type="ftr" sz="quarter" idx="11"/>
          </p:nvPr>
        </p:nvSpPr>
        <p:spPr/>
        <p:txBody>
          <a:bodyPr/>
          <a:lstStyle/>
          <a:p>
            <a:r>
              <a:rPr lang="en-US" noProof="0" dirty="0"/>
              <a:t>
              </a:t>
            </a:r>
          </a:p>
        </p:txBody>
      </p:sp>
      <p:sp>
        <p:nvSpPr>
          <p:cNvPr id="4" name="Slide Number Placeholder 3"/>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98825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noProof="0"/>
              <a:t>Click to edit Master title style</a:t>
            </a:r>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noProof="0" smtClean="0"/>
              <a:t>12/11/22</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158383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noProof="0"/>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noProof="0" smtClean="0"/>
              <a:t>12/11/22</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7408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3CBC1C18-307B-4F68-A007-B5B542270E8D}" type="datetimeFigureOut">
              <a:rPr lang="en-US" noProof="0" smtClean="0"/>
              <a:t>12/11/22</a:t>
            </a:fld>
            <a:endParaRPr lang="en-US" noProof="0"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r>
              <a:rPr lang="en-US" noProof="0" dirty="0"/>
              <a:t>
              </a:t>
            </a: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noProof="0" smtClean="0"/>
              <a:pPr/>
              <a:t>‹#›</a:t>
            </a:fld>
            <a:endParaRPr lang="en-US" noProof="0" dirty="0"/>
          </a:p>
        </p:txBody>
      </p:sp>
    </p:spTree>
    <p:extLst>
      <p:ext uri="{BB962C8B-B14F-4D97-AF65-F5344CB8AC3E}">
        <p14:creationId xmlns:p14="http://schemas.microsoft.com/office/powerpoint/2010/main" val="170225885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10;&#10;Description automatically generated with low confidence">
            <a:extLst>
              <a:ext uri="{FF2B5EF4-FFF2-40B4-BE49-F238E27FC236}">
                <a16:creationId xmlns:a16="http://schemas.microsoft.com/office/drawing/2014/main" id="{4F59CE03-122B-A935-435A-C728F1593264}"/>
              </a:ext>
            </a:extLst>
          </p:cNvPr>
          <p:cNvPicPr>
            <a:picLocks noChangeAspect="1"/>
          </p:cNvPicPr>
          <p:nvPr/>
        </p:nvPicPr>
        <p:blipFill rotWithShape="1">
          <a:blip r:embed="rId3"/>
          <a:srcRect l="9091" t="10208" b="7974"/>
          <a:stretch/>
        </p:blipFill>
        <p:spPr>
          <a:xfrm>
            <a:off x="-3193" y="0"/>
            <a:ext cx="12192017" cy="6858000"/>
          </a:xfrm>
          <a:prstGeom prst="rect">
            <a:avLst/>
          </a:prstGeom>
        </p:spPr>
      </p:pic>
      <p:sp>
        <p:nvSpPr>
          <p:cNvPr id="10" name="Isosceles Triangle 9">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Parallelogram 11">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644563" y="-323755"/>
            <a:ext cx="6073603" cy="3607710"/>
          </a:xfrm>
        </p:spPr>
        <p:txBody>
          <a:bodyPr>
            <a:normAutofit/>
          </a:bodyPr>
          <a:lstStyle/>
          <a:p>
            <a:r>
              <a:rPr lang="en-US" sz="5600" cap="none" dirty="0">
                <a:latin typeface="American Typewriter" panose="02090604020004020304" pitchFamily="18" charset="77"/>
                <a:cs typeface="AkayaTelivigala" pitchFamily="2" charset="77"/>
              </a:rPr>
              <a:t>Airline Management </a:t>
            </a:r>
          </a:p>
        </p:txBody>
      </p:sp>
      <p:sp>
        <p:nvSpPr>
          <p:cNvPr id="24"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3405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6193-F9F1-4C54-838F-77350B9FC5DC}"/>
              </a:ext>
            </a:extLst>
          </p:cNvPr>
          <p:cNvSpPr>
            <a:spLocks noGrp="1"/>
          </p:cNvSpPr>
          <p:nvPr>
            <p:ph type="title"/>
          </p:nvPr>
        </p:nvSpPr>
        <p:spPr>
          <a:xfrm>
            <a:off x="5394960" y="523876"/>
            <a:ext cx="4750267" cy="1320800"/>
          </a:xfrm>
        </p:spPr>
        <p:txBody>
          <a:bodyPr>
            <a:normAutofit/>
          </a:bodyPr>
          <a:lstStyle/>
          <a:p>
            <a:r>
              <a:rPr lang="en-US" dirty="0"/>
              <a:t> </a:t>
            </a:r>
            <a:r>
              <a:rPr lang="en-US" dirty="0">
                <a:latin typeface="American Typewriter" panose="02090604020004020304" pitchFamily="18" charset="77"/>
              </a:rPr>
              <a:t>Team Members.</a:t>
            </a:r>
          </a:p>
        </p:txBody>
      </p:sp>
      <p:pic>
        <p:nvPicPr>
          <p:cNvPr id="7" name="Picture 6" descr="Woman on top of a hill">
            <a:extLst>
              <a:ext uri="{FF2B5EF4-FFF2-40B4-BE49-F238E27FC236}">
                <a16:creationId xmlns:a16="http://schemas.microsoft.com/office/drawing/2014/main" id="{5B1885B6-720E-4434-8EED-676D134293D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211" r="-2"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7" name="Isosceles Triangle 16">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descr="Icon Bullets">
            <a:extLst>
              <a:ext uri="{FF2B5EF4-FFF2-40B4-BE49-F238E27FC236}">
                <a16:creationId xmlns:a16="http://schemas.microsoft.com/office/drawing/2014/main" id="{8453D1B9-6A3D-441D-888D-C1BEB727AD58}"/>
              </a:ext>
            </a:extLst>
          </p:cNvPr>
          <p:cNvGraphicFramePr>
            <a:graphicFrameLocks noGrp="1"/>
          </p:cNvGraphicFramePr>
          <p:nvPr>
            <p:ph idx="1"/>
            <p:extLst>
              <p:ext uri="{D42A27DB-BD31-4B8C-83A1-F6EECF244321}">
                <p14:modId xmlns:p14="http://schemas.microsoft.com/office/powerpoint/2010/main" val="278671860"/>
              </p:ext>
            </p:extLst>
          </p:nvPr>
        </p:nvGraphicFramePr>
        <p:xfrm>
          <a:off x="5209563" y="2160589"/>
          <a:ext cx="5820387" cy="38807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28474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DEC2-3CE6-403C-843D-B88A8A456CA0}"/>
              </a:ext>
            </a:extLst>
          </p:cNvPr>
          <p:cNvSpPr>
            <a:spLocks noGrp="1"/>
          </p:cNvSpPr>
          <p:nvPr>
            <p:ph type="title"/>
          </p:nvPr>
        </p:nvSpPr>
        <p:spPr>
          <a:xfrm>
            <a:off x="5536734" y="609600"/>
            <a:ext cx="3737268" cy="1320800"/>
          </a:xfrm>
        </p:spPr>
        <p:txBody>
          <a:bodyPr>
            <a:normAutofit/>
          </a:bodyPr>
          <a:lstStyle/>
          <a:p>
            <a:r>
              <a:rPr lang="en-US" dirty="0">
                <a:latin typeface="American Typewriter" panose="02090604020004020304" pitchFamily="18" charset="77"/>
              </a:rPr>
              <a:t>Problem Statement</a:t>
            </a:r>
          </a:p>
        </p:txBody>
      </p:sp>
      <p:sp>
        <p:nvSpPr>
          <p:cNvPr id="4" name="Content Placeholder 3">
            <a:extLst>
              <a:ext uri="{FF2B5EF4-FFF2-40B4-BE49-F238E27FC236}">
                <a16:creationId xmlns:a16="http://schemas.microsoft.com/office/drawing/2014/main" id="{CE6C2D36-1327-2879-9B7F-AC853A94F7BF}"/>
              </a:ext>
            </a:extLst>
          </p:cNvPr>
          <p:cNvSpPr>
            <a:spLocks noGrp="1"/>
          </p:cNvSpPr>
          <p:nvPr>
            <p:ph idx="1"/>
          </p:nvPr>
        </p:nvSpPr>
        <p:spPr>
          <a:xfrm>
            <a:off x="5209562" y="2160589"/>
            <a:ext cx="6691925" cy="3880773"/>
          </a:xfrm>
        </p:spPr>
        <p:txBody>
          <a:bodyPr>
            <a:normAutofit/>
          </a:bodyPr>
          <a:lstStyle/>
          <a:p>
            <a:r>
              <a:rPr lang="en-US" sz="2400" dirty="0">
                <a:solidFill>
                  <a:schemeClr val="tx1"/>
                </a:solidFill>
              </a:rPr>
              <a:t>People who are planning for a vacation, will look for a flight which provides various features like book flight, cancel flight, make payments.</a:t>
            </a:r>
          </a:p>
          <a:p>
            <a:r>
              <a:rPr lang="en-US" sz="2400" dirty="0">
                <a:solidFill>
                  <a:schemeClr val="tx1"/>
                </a:solidFill>
              </a:rPr>
              <a:t>Airline Management usually concentrates only on managing bookings of the flight, Medical emergency, Security and flight crew.</a:t>
            </a:r>
          </a:p>
          <a:p>
            <a:r>
              <a:rPr lang="en-US" sz="2400" b="0" i="0" u="none" strike="noStrike" dirty="0">
                <a:solidFill>
                  <a:schemeClr val="tx1"/>
                </a:solidFill>
                <a:effectLst/>
              </a:rPr>
              <a:t>Airline management system will provide the financial and business solution on one platform. </a:t>
            </a:r>
            <a:endParaRPr lang="en-US" sz="2400" dirty="0">
              <a:solidFill>
                <a:schemeClr val="tx1"/>
              </a:solidFill>
            </a:endParaRPr>
          </a:p>
          <a:p>
            <a:endParaRPr lang="en-US" sz="1900" dirty="0"/>
          </a:p>
        </p:txBody>
      </p:sp>
      <p:pic>
        <p:nvPicPr>
          <p:cNvPr id="6" name="Picture 5" descr="Aeroplane taking off against dramatic sky">
            <a:extLst>
              <a:ext uri="{FF2B5EF4-FFF2-40B4-BE49-F238E27FC236}">
                <a16:creationId xmlns:a16="http://schemas.microsoft.com/office/drawing/2014/main" id="{765F2FE7-E412-CC3E-D3F7-91D0BF057929}"/>
              </a:ext>
            </a:extLst>
          </p:cNvPr>
          <p:cNvPicPr>
            <a:picLocks noChangeAspect="1"/>
          </p:cNvPicPr>
          <p:nvPr/>
        </p:nvPicPr>
        <p:blipFill rotWithShape="1">
          <a:blip r:embed="rId3"/>
          <a:srcRect l="12572" r="35115"/>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0" name="Isosceles Triangle 9">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338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88E1-1C83-45CD-94C1-01CE6D18A71C}"/>
              </a:ext>
            </a:extLst>
          </p:cNvPr>
          <p:cNvSpPr>
            <a:spLocks noGrp="1"/>
          </p:cNvSpPr>
          <p:nvPr>
            <p:ph type="title"/>
          </p:nvPr>
        </p:nvSpPr>
        <p:spPr>
          <a:xfrm>
            <a:off x="4775612" y="609600"/>
            <a:ext cx="6693061" cy="1356360"/>
          </a:xfrm>
        </p:spPr>
        <p:txBody>
          <a:bodyPr>
            <a:normAutofit/>
          </a:bodyPr>
          <a:lstStyle/>
          <a:p>
            <a:r>
              <a:rPr lang="en-US" dirty="0"/>
              <a:t>Project Objective.</a:t>
            </a:r>
          </a:p>
        </p:txBody>
      </p:sp>
      <p:pic>
        <p:nvPicPr>
          <p:cNvPr id="5" name="Picture 4" descr="Airport">
            <a:extLst>
              <a:ext uri="{FF2B5EF4-FFF2-40B4-BE49-F238E27FC236}">
                <a16:creationId xmlns:a16="http://schemas.microsoft.com/office/drawing/2014/main" id="{E4D3CE1D-3DAE-4798-AD0B-2A9034A192C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2"/>
          <a:stretch/>
        </p:blipFill>
        <p:spPr>
          <a:xfrm>
            <a:off x="241388" y="256364"/>
            <a:ext cx="4200395" cy="6352184"/>
          </a:xfrm>
          <a:prstGeom prst="rect">
            <a:avLst/>
          </a:prstGeom>
        </p:spPr>
      </p:pic>
      <p:sp>
        <p:nvSpPr>
          <p:cNvPr id="6" name="Content Placeholder 5">
            <a:extLst>
              <a:ext uri="{FF2B5EF4-FFF2-40B4-BE49-F238E27FC236}">
                <a16:creationId xmlns:a16="http://schemas.microsoft.com/office/drawing/2014/main" id="{F89A7A60-FC96-5335-CE51-0609D8AECA45}"/>
              </a:ext>
            </a:extLst>
          </p:cNvPr>
          <p:cNvSpPr>
            <a:spLocks noGrp="1"/>
          </p:cNvSpPr>
          <p:nvPr>
            <p:ph idx="1"/>
          </p:nvPr>
        </p:nvSpPr>
        <p:spPr>
          <a:xfrm>
            <a:off x="4560425" y="2057400"/>
            <a:ext cx="6455446" cy="4038600"/>
          </a:xfrm>
        </p:spPr>
        <p:txBody>
          <a:bodyPr>
            <a:normAutofit/>
          </a:bodyPr>
          <a:lstStyle/>
          <a:p>
            <a:pPr marL="45720" indent="0">
              <a:buNone/>
            </a:pPr>
            <a:r>
              <a:rPr lang="en-US" sz="2400" dirty="0">
                <a:solidFill>
                  <a:srgbClr val="333333"/>
                </a:solidFill>
              </a:rPr>
              <a:t>Airline management is a</a:t>
            </a:r>
            <a:r>
              <a:rPr lang="en-US" sz="2400" b="0" i="0" u="none" strike="noStrike" dirty="0">
                <a:solidFill>
                  <a:srgbClr val="333333"/>
                </a:solidFill>
                <a:effectLst/>
              </a:rPr>
              <a:t> </a:t>
            </a:r>
            <a:r>
              <a:rPr lang="en-US" sz="2400" b="0" i="0" strike="noStrike" dirty="0">
                <a:solidFill>
                  <a:srgbClr val="333333"/>
                </a:solidFill>
                <a:effectLst/>
              </a:rPr>
              <a:t>user-friendly </a:t>
            </a:r>
            <a:r>
              <a:rPr lang="en-US" sz="2400" b="0" i="0" u="none" strike="noStrike" dirty="0">
                <a:solidFill>
                  <a:srgbClr val="333333"/>
                </a:solidFill>
                <a:effectLst/>
              </a:rPr>
              <a:t>graphical interface helps users to interact with the system and meet their requirements in just few clicks. Its reservation management tool helps you to keep updated information and providing the customers a cutting-edge technology for their journey session. </a:t>
            </a:r>
          </a:p>
          <a:p>
            <a:pPr marL="45720" indent="0">
              <a:buNone/>
            </a:pPr>
            <a:r>
              <a:rPr lang="en-US" sz="2400" dirty="0">
                <a:solidFill>
                  <a:schemeClr val="tx1"/>
                </a:solidFill>
              </a:rPr>
              <a:t>The user can modify the security question and password as well as buy the ticket. User can access medical information and examine bills in an emergency.</a:t>
            </a:r>
            <a:endParaRPr lang="en-US" sz="2400" dirty="0"/>
          </a:p>
        </p:txBody>
      </p:sp>
    </p:spTree>
    <p:extLst>
      <p:ext uri="{BB962C8B-B14F-4D97-AF65-F5344CB8AC3E}">
        <p14:creationId xmlns:p14="http://schemas.microsoft.com/office/powerpoint/2010/main" val="1194767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Emirates Airbus A380">
            <a:extLst>
              <a:ext uri="{FF2B5EF4-FFF2-40B4-BE49-F238E27FC236}">
                <a16:creationId xmlns:a16="http://schemas.microsoft.com/office/drawing/2014/main" id="{2C3F5670-39B1-2806-6658-3ACD04F5B1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730" r="7633"/>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0D81407-D1A6-42DD-AE7A-4FA34ACD1317}"/>
              </a:ext>
            </a:extLst>
          </p:cNvPr>
          <p:cNvSpPr>
            <a:spLocks noGrp="1"/>
          </p:cNvSpPr>
          <p:nvPr>
            <p:ph type="title"/>
          </p:nvPr>
        </p:nvSpPr>
        <p:spPr>
          <a:xfrm>
            <a:off x="677333" y="609600"/>
            <a:ext cx="3851123" cy="1320800"/>
          </a:xfrm>
        </p:spPr>
        <p:txBody>
          <a:bodyPr>
            <a:normAutofit/>
          </a:bodyPr>
          <a:lstStyle/>
          <a:p>
            <a:r>
              <a:rPr lang="en-US" dirty="0">
                <a:latin typeface="American Typewriter" panose="02090604020004020304" pitchFamily="18" charset="77"/>
              </a:rPr>
              <a:t>Area to focus.</a:t>
            </a:r>
          </a:p>
        </p:txBody>
      </p:sp>
      <p:cxnSp>
        <p:nvCxnSpPr>
          <p:cNvPr id="2070" name="Straight Connector 2054">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57" name="Straight Connector 2056">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59"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1"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3"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5"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7"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9"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1"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 name="Content Placeholder 6">
            <a:extLst>
              <a:ext uri="{FF2B5EF4-FFF2-40B4-BE49-F238E27FC236}">
                <a16:creationId xmlns:a16="http://schemas.microsoft.com/office/drawing/2014/main" id="{63B27E50-AAB2-6E46-46ED-4D24F21D18F9}"/>
              </a:ext>
            </a:extLst>
          </p:cNvPr>
          <p:cNvSpPr>
            <a:spLocks noGrp="1"/>
          </p:cNvSpPr>
          <p:nvPr>
            <p:ph idx="1"/>
          </p:nvPr>
        </p:nvSpPr>
        <p:spPr>
          <a:xfrm>
            <a:off x="316894" y="1938866"/>
            <a:ext cx="4572000" cy="4309534"/>
          </a:xfrm>
        </p:spPr>
        <p:txBody>
          <a:bodyPr>
            <a:normAutofit/>
          </a:bodyPr>
          <a:lstStyle/>
          <a:p>
            <a:r>
              <a:rPr lang="en-US" sz="2400" dirty="0">
                <a:solidFill>
                  <a:schemeClr val="tx1"/>
                </a:solidFill>
              </a:rPr>
              <a:t>Airline Management will help to enhance their resort features keeping in mind the demand.</a:t>
            </a:r>
          </a:p>
          <a:p>
            <a:r>
              <a:rPr lang="en-US" sz="2400" dirty="0">
                <a:solidFill>
                  <a:schemeClr val="tx1"/>
                </a:solidFill>
              </a:rPr>
              <a:t>Customers demand will always be our main concern and we will be focusing on providing the right resources to our customers.</a:t>
            </a:r>
          </a:p>
          <a:p>
            <a:r>
              <a:rPr lang="en-US" sz="2400" dirty="0">
                <a:solidFill>
                  <a:schemeClr val="tx1"/>
                </a:solidFill>
              </a:rPr>
              <a:t>Airline will manage Passenger details , Staff details, Medical emergency and Security operation</a:t>
            </a:r>
            <a:r>
              <a:rPr lang="en-US" sz="2400" dirty="0"/>
              <a:t>.</a:t>
            </a:r>
          </a:p>
        </p:txBody>
      </p:sp>
    </p:spTree>
    <p:extLst>
      <p:ext uri="{BB962C8B-B14F-4D97-AF65-F5344CB8AC3E}">
        <p14:creationId xmlns:p14="http://schemas.microsoft.com/office/powerpoint/2010/main" val="1646983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Picture 3" descr="Aerial view of a highway near the ocean">
            <a:extLst>
              <a:ext uri="{FF2B5EF4-FFF2-40B4-BE49-F238E27FC236}">
                <a16:creationId xmlns:a16="http://schemas.microsoft.com/office/drawing/2014/main" id="{9828FD71-C5B4-B986-33CF-33E995F4D60B}"/>
              </a:ext>
            </a:extLst>
          </p:cNvPr>
          <p:cNvPicPr>
            <a:picLocks noChangeAspect="1"/>
          </p:cNvPicPr>
          <p:nvPr/>
        </p:nvPicPr>
        <p:blipFill rotWithShape="1">
          <a:blip r:embed="rId2"/>
          <a:srcRect l="25742" r="15259"/>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a:extLst>
              <a:ext uri="{FF2B5EF4-FFF2-40B4-BE49-F238E27FC236}">
                <a16:creationId xmlns:a16="http://schemas.microsoft.com/office/drawing/2014/main" id="{2C8F9952-19B2-1C15-66F0-E2ACC848474F}"/>
              </a:ext>
            </a:extLst>
          </p:cNvPr>
          <p:cNvSpPr>
            <a:spLocks noGrp="1"/>
          </p:cNvSpPr>
          <p:nvPr>
            <p:ph type="title"/>
          </p:nvPr>
        </p:nvSpPr>
        <p:spPr>
          <a:xfrm>
            <a:off x="3735104" y="2833077"/>
            <a:ext cx="5394940" cy="2372168"/>
          </a:xfrm>
        </p:spPr>
        <p:txBody>
          <a:bodyPr vert="horz" lIns="91440" tIns="45720" rIns="91440" bIns="45720" rtlCol="0" anchor="b">
            <a:normAutofit/>
          </a:bodyPr>
          <a:lstStyle/>
          <a:p>
            <a:pPr algn="r" defTabSz="457200"/>
            <a:r>
              <a:rPr lang="en-US" sz="5400" b="1" dirty="0">
                <a:latin typeface="American Typewriter" panose="02090604020004020304" pitchFamily="18" charset="77"/>
              </a:rPr>
              <a:t>Thank You</a:t>
            </a:r>
          </a:p>
        </p:txBody>
      </p:sp>
    </p:spTree>
    <p:extLst>
      <p:ext uri="{BB962C8B-B14F-4D97-AF65-F5344CB8AC3E}">
        <p14:creationId xmlns:p14="http://schemas.microsoft.com/office/powerpoint/2010/main" val="361271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8D3DDD6-8E74-4DF3-A7C9-6234C7DB3E7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78ADAB2-5713-4CC8-B21C-AD74ED6A7DF7}">
  <ds:schemaRefs>
    <ds:schemaRef ds:uri="http://schemas.microsoft.com/sharepoint/v3/contenttype/forms"/>
  </ds:schemaRefs>
</ds:datastoreItem>
</file>

<file path=customXml/itemProps3.xml><?xml version="1.0" encoding="utf-8"?>
<ds:datastoreItem xmlns:ds="http://schemas.openxmlformats.org/officeDocument/2006/customXml" ds:itemID="{DEF0D866-2B5B-42FA-BA6C-C5A2A7495C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Basis</Template>
  <TotalTime>81</TotalTime>
  <Words>226</Words>
  <Application>Microsoft Macintosh PowerPoint</Application>
  <PresentationFormat>Widescreen</PresentationFormat>
  <Paragraphs>22</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American Typewriter</vt:lpstr>
      <vt:lpstr>Arial</vt:lpstr>
      <vt:lpstr>Calibri</vt:lpstr>
      <vt:lpstr>Cambria</vt:lpstr>
      <vt:lpstr>Corbel</vt:lpstr>
      <vt:lpstr>Basis</vt:lpstr>
      <vt:lpstr>Airline Management </vt:lpstr>
      <vt:lpstr> Team Members.</vt:lpstr>
      <vt:lpstr>Problem Statement</vt:lpstr>
      <vt:lpstr>Project Objective.</vt:lpstr>
      <vt:lpstr>Area to focus.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Management </dc:title>
  <dc:creator>Shiwangani Jaiswal</dc:creator>
  <cp:lastModifiedBy>Shiwangani Jaiswal</cp:lastModifiedBy>
  <cp:revision>1</cp:revision>
  <dcterms:created xsi:type="dcterms:W3CDTF">2022-12-11T23:41:58Z</dcterms:created>
  <dcterms:modified xsi:type="dcterms:W3CDTF">2022-12-12T01:03:39Z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