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MXvF2Y6PQ0xNaxEH8xYNCOol9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 sz="6000"/>
              <a:t>Predicting shopping trends from customer behaviors</a:t>
            </a:r>
            <a:br>
              <a:rPr lang="en-US" sz="6800"/>
            </a:br>
            <a:endParaRPr sz="68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SHREYAS MADHUSUDAN DASARI - 002743612</a:t>
            </a:r>
            <a:endParaRPr b="0" sz="10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PO-WEI SUN - 002198884</a:t>
            </a:r>
            <a:endParaRPr b="0" sz="10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YANBO LI - 002749858</a:t>
            </a:r>
            <a:endParaRPr b="0" sz="10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ZEQUN CAO - 002747196</a:t>
            </a:r>
            <a:endParaRPr b="0" sz="10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br>
              <a:rPr lang="en-US" sz="1000">
                <a:solidFill>
                  <a:srgbClr val="262626"/>
                </a:solidFill>
              </a:rPr>
            </a:br>
            <a:endParaRPr sz="1000">
              <a:solidFill>
                <a:srgbClr val="262626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/>
          </a:p>
          <a:p>
            <a:pPr indent="-2794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400"/>
              <a:buChar char=" "/>
            </a:pPr>
            <a:r>
              <a:rPr lang="en-US" sz="4400"/>
              <a:t>Thank you !</a:t>
            </a:r>
            <a:endParaRPr sz="4400"/>
          </a:p>
        </p:txBody>
      </p:sp>
      <p:pic>
        <p:nvPicPr>
          <p:cNvPr id="170" name="Google Shape;1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750" y="5119225"/>
            <a:ext cx="1119650" cy="1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Contribution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Shreyas Madhusudan Dasari:</a:t>
            </a:r>
            <a:br>
              <a:rPr lang="en-US"/>
            </a:b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Po-Wei Sun:</a:t>
            </a:r>
            <a:br>
              <a:rPr lang="en-US"/>
            </a:b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Yanbo Li:</a:t>
            </a:r>
            <a:br>
              <a:rPr lang="en-US"/>
            </a:b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Zequn Cao:</a:t>
            </a:r>
            <a:br>
              <a:rPr lang="en-US"/>
            </a:b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838200" y="1825625"/>
            <a:ext cx="66363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When visiting a large e-commerce website, which products would be pushed to us?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How are the products shown to us by the website after we search for keywords?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How is the order of arrangement determined?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The e-commerce website analyzes customers' shopping behaviors, then decide what products to recommend will make customers more likely to place an order.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216" y="3359335"/>
            <a:ext cx="4412610" cy="294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067" y="1948095"/>
            <a:ext cx="1006925" cy="1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97275" y="1845724"/>
            <a:ext cx="10108500" cy="4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079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In collecting data, the data may be inaccurate due to many conditions, so we will use enormous data and multi-faceted analysis. 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Most of the contents in the shopping cart are discarded or placed directly. We want to used as a classification indicator to analyze the customer's website consumption habits. 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-Shopping cart data collection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There is a lot of analysis to categorize a consumer and then promote a valuable product.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-Products categorize 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Amount of time that customers spend on different product pages and the number of clicks on the products for analyzing the interests of types of products.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-Time spending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In addition, the order, shopping cart and product information on the page can help us better analyze which types of products are more likely to be purchased after a customer views the page or adds it to their shopping cart.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-Analyze the behavior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As data is accumulated, each customer's shopping habits show the types of products and specific products placed will better match the interests and tastes of the customer.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22955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37" y="3654875"/>
            <a:ext cx="681425" cy="6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37" y="5009850"/>
            <a:ext cx="681425" cy="6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Top 10 amount for Payment</a:t>
            </a:r>
            <a:endParaRPr/>
          </a:p>
        </p:txBody>
      </p:sp>
      <p:pic>
        <p:nvPicPr>
          <p:cNvPr descr="Chart, bar chart&#10;&#10;Description automatically generated" id="135" name="Google Shape;13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678" y="1875571"/>
            <a:ext cx="8662322" cy="4982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0" y="2295524"/>
            <a:ext cx="37814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highest total payment for 10 customers show with ID and names.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Products Stocking</a:t>
            </a:r>
            <a:endParaRPr/>
          </a:p>
        </p:txBody>
      </p:sp>
      <p:pic>
        <p:nvPicPr>
          <p:cNvPr descr="Chart, bar chart&#10;&#10;Description automatically generated" id="142" name="Google Shape;14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600" y="1813700"/>
            <a:ext cx="9289500" cy="5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66676" y="2286000"/>
            <a:ext cx="3162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products stocking conditions and show product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br>
              <a:rPr lang="en-US"/>
            </a:br>
            <a:r>
              <a:rPr lang="en-US"/>
              <a:t>Customer Orders</a:t>
            </a:r>
            <a:endParaRPr/>
          </a:p>
        </p:txBody>
      </p:sp>
      <p:pic>
        <p:nvPicPr>
          <p:cNvPr descr="Chart, bar chart&#10;&#10;Description automatically generated" id="149" name="Google Shape;14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075" y="1809950"/>
            <a:ext cx="9090900" cy="49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-28574" y="2305050"/>
            <a:ext cx="31146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customers’ order amount, and show with customer 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Proportion of Payment Method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0" y="2295525"/>
            <a:ext cx="433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all payment method using with all orders.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Gift Card: 28%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Paypal: 11%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Pay:28%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Debit: 25%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800" y="1788750"/>
            <a:ext cx="8110999" cy="49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Customer Age</a:t>
            </a:r>
            <a:endParaRPr/>
          </a:p>
        </p:txBody>
      </p:sp>
      <p:pic>
        <p:nvPicPr>
          <p:cNvPr descr="Chart, pie chart&#10;&#10;Description automatically generated" id="163" name="Google Shape;16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851" y="1768121"/>
            <a:ext cx="8439150" cy="5089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0" y="2295524"/>
            <a:ext cx="37814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Divine all customers’ age into 5 years of scale for a pie chart.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25↓:  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25~30: 34%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30~35: 16%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35~40: 25%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40~45: 13%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45↑: 3%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2022-12-08T02:26:55Z</dcterms:created>
  <dc:creator>Po-Wei Sun</dc:creator>
</cp:coreProperties>
</file>