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60"/>
  </p:normalViewPr>
  <p:slideViewPr>
    <p:cSldViewPr>
      <p:cViewPr varScale="1">
        <p:scale>
          <a:sx n="165" d="100"/>
          <a:sy n="165" d="100"/>
        </p:scale>
        <p:origin x="22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073C2-2D70-9E4C-A426-3F701143E34C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92713-563F-5841-8251-93948E24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6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92713-563F-5841-8251-93948E24CD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82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893499" y="0"/>
            <a:ext cx="6250940" cy="5143500"/>
          </a:xfrm>
          <a:custGeom>
            <a:avLst/>
            <a:gdLst/>
            <a:ahLst/>
            <a:cxnLst/>
            <a:rect l="l" t="t" r="r" b="b"/>
            <a:pathLst>
              <a:path w="6250940" h="5143500">
                <a:moveTo>
                  <a:pt x="62504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6250499" y="0"/>
                </a:lnTo>
                <a:lnTo>
                  <a:pt x="6250499" y="5143499"/>
                </a:lnTo>
                <a:close/>
              </a:path>
            </a:pathLst>
          </a:custGeom>
          <a:solidFill>
            <a:srgbClr val="192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822924" y="1701899"/>
            <a:ext cx="148590" cy="1739900"/>
          </a:xfrm>
          <a:custGeom>
            <a:avLst/>
            <a:gdLst/>
            <a:ahLst/>
            <a:cxnLst/>
            <a:rect l="l" t="t" r="r" b="b"/>
            <a:pathLst>
              <a:path w="148589" h="1739900">
                <a:moveTo>
                  <a:pt x="74249" y="1739699"/>
                </a:moveTo>
                <a:lnTo>
                  <a:pt x="45348" y="1733865"/>
                </a:lnTo>
                <a:lnTo>
                  <a:pt x="21747" y="1717952"/>
                </a:lnTo>
                <a:lnTo>
                  <a:pt x="5834" y="1694351"/>
                </a:lnTo>
                <a:lnTo>
                  <a:pt x="0" y="1665449"/>
                </a:lnTo>
                <a:lnTo>
                  <a:pt x="0" y="74249"/>
                </a:lnTo>
                <a:lnTo>
                  <a:pt x="5834" y="45348"/>
                </a:lnTo>
                <a:lnTo>
                  <a:pt x="21747" y="21747"/>
                </a:lnTo>
                <a:lnTo>
                  <a:pt x="45348" y="5834"/>
                </a:lnTo>
                <a:lnTo>
                  <a:pt x="74249" y="0"/>
                </a:lnTo>
                <a:lnTo>
                  <a:pt x="103151" y="5834"/>
                </a:lnTo>
                <a:lnTo>
                  <a:pt x="126752" y="21747"/>
                </a:lnTo>
                <a:lnTo>
                  <a:pt x="142665" y="45348"/>
                </a:lnTo>
                <a:lnTo>
                  <a:pt x="148499" y="74249"/>
                </a:lnTo>
                <a:lnTo>
                  <a:pt x="148499" y="1665449"/>
                </a:lnTo>
                <a:lnTo>
                  <a:pt x="136025" y="1706643"/>
                </a:lnTo>
                <a:lnTo>
                  <a:pt x="102664" y="1734048"/>
                </a:lnTo>
                <a:lnTo>
                  <a:pt x="74249" y="1739699"/>
                </a:lnTo>
                <a:close/>
              </a:path>
            </a:pathLst>
          </a:custGeom>
          <a:solidFill>
            <a:srgbClr val="FF91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69000" y="252484"/>
            <a:ext cx="272542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CFCF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CFCF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CFCF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CFCF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CFCF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158400"/>
            <a:ext cx="9144000" cy="1985645"/>
          </a:xfrm>
          <a:custGeom>
            <a:avLst/>
            <a:gdLst/>
            <a:ahLst/>
            <a:cxnLst/>
            <a:rect l="l" t="t" r="r" b="b"/>
            <a:pathLst>
              <a:path w="9144000" h="1985645">
                <a:moveTo>
                  <a:pt x="0" y="0"/>
                </a:moveTo>
                <a:lnTo>
                  <a:pt x="9143999" y="0"/>
                </a:lnTo>
                <a:lnTo>
                  <a:pt x="9143999" y="1985099"/>
                </a:lnTo>
                <a:lnTo>
                  <a:pt x="0" y="1985099"/>
                </a:lnTo>
                <a:lnTo>
                  <a:pt x="0" y="0"/>
                </a:lnTo>
                <a:close/>
              </a:path>
            </a:pathLst>
          </a:custGeom>
          <a:solidFill>
            <a:srgbClr val="192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702149" y="3083966"/>
            <a:ext cx="1739900" cy="148590"/>
          </a:xfrm>
          <a:custGeom>
            <a:avLst/>
            <a:gdLst/>
            <a:ahLst/>
            <a:cxnLst/>
            <a:rect l="l" t="t" r="r" b="b"/>
            <a:pathLst>
              <a:path w="1739900" h="148589">
                <a:moveTo>
                  <a:pt x="1665449" y="148499"/>
                </a:moveTo>
                <a:lnTo>
                  <a:pt x="74249" y="148499"/>
                </a:lnTo>
                <a:lnTo>
                  <a:pt x="45348" y="142665"/>
                </a:lnTo>
                <a:lnTo>
                  <a:pt x="21747" y="126752"/>
                </a:lnTo>
                <a:lnTo>
                  <a:pt x="5834" y="103151"/>
                </a:lnTo>
                <a:lnTo>
                  <a:pt x="0" y="74249"/>
                </a:lnTo>
                <a:lnTo>
                  <a:pt x="5834" y="45348"/>
                </a:lnTo>
                <a:lnTo>
                  <a:pt x="21747" y="21747"/>
                </a:lnTo>
                <a:lnTo>
                  <a:pt x="45348" y="5834"/>
                </a:lnTo>
                <a:lnTo>
                  <a:pt x="74249" y="0"/>
                </a:lnTo>
                <a:lnTo>
                  <a:pt x="1665449" y="0"/>
                </a:lnTo>
                <a:lnTo>
                  <a:pt x="1706643" y="12474"/>
                </a:lnTo>
                <a:lnTo>
                  <a:pt x="1734048" y="45835"/>
                </a:lnTo>
                <a:lnTo>
                  <a:pt x="1739699" y="74249"/>
                </a:lnTo>
                <a:lnTo>
                  <a:pt x="1733865" y="103151"/>
                </a:lnTo>
                <a:lnTo>
                  <a:pt x="1717952" y="126752"/>
                </a:lnTo>
                <a:lnTo>
                  <a:pt x="1694351" y="142665"/>
                </a:lnTo>
                <a:lnTo>
                  <a:pt x="1665449" y="148499"/>
                </a:lnTo>
                <a:close/>
              </a:path>
            </a:pathLst>
          </a:custGeom>
          <a:solidFill>
            <a:srgbClr val="FF91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CFCF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29875" y="191985"/>
            <a:ext cx="3067050" cy="5221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CFCF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7712" y="1177864"/>
            <a:ext cx="4128770" cy="321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CFCF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9550"/>
            <a:ext cx="9144000" cy="3158490"/>
          </a:xfrm>
          <a:custGeom>
            <a:avLst/>
            <a:gdLst/>
            <a:ahLst/>
            <a:cxnLst/>
            <a:rect l="l" t="t" r="r" b="b"/>
            <a:pathLst>
              <a:path w="9144000" h="3158490">
                <a:moveTo>
                  <a:pt x="0" y="3158399"/>
                </a:moveTo>
                <a:lnTo>
                  <a:pt x="9143999" y="3158399"/>
                </a:lnTo>
                <a:lnTo>
                  <a:pt x="9143999" y="0"/>
                </a:lnTo>
                <a:lnTo>
                  <a:pt x="0" y="0"/>
                </a:lnTo>
                <a:lnTo>
                  <a:pt x="0" y="3158399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" y="3083561"/>
            <a:ext cx="9144000" cy="2059939"/>
            <a:chOff x="0" y="3083966"/>
            <a:chExt cx="9144000" cy="2059939"/>
          </a:xfrm>
        </p:grpSpPr>
        <p:sp>
          <p:nvSpPr>
            <p:cNvPr id="4" name="object 4"/>
            <p:cNvSpPr/>
            <p:nvPr/>
          </p:nvSpPr>
          <p:spPr>
            <a:xfrm>
              <a:off x="0" y="3158400"/>
              <a:ext cx="9144000" cy="1985645"/>
            </a:xfrm>
            <a:custGeom>
              <a:avLst/>
              <a:gdLst/>
              <a:ahLst/>
              <a:cxnLst/>
              <a:rect l="l" t="t" r="r" b="b"/>
              <a:pathLst>
                <a:path w="9144000" h="1985645">
                  <a:moveTo>
                    <a:pt x="0" y="0"/>
                  </a:moveTo>
                  <a:lnTo>
                    <a:pt x="9143999" y="0"/>
                  </a:lnTo>
                  <a:lnTo>
                    <a:pt x="9143999" y="1985099"/>
                  </a:lnTo>
                  <a:lnTo>
                    <a:pt x="0" y="1985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2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02149" y="3083966"/>
              <a:ext cx="1739900" cy="148590"/>
            </a:xfrm>
            <a:custGeom>
              <a:avLst/>
              <a:gdLst/>
              <a:ahLst/>
              <a:cxnLst/>
              <a:rect l="l" t="t" r="r" b="b"/>
              <a:pathLst>
                <a:path w="1739900" h="148589">
                  <a:moveTo>
                    <a:pt x="1665449" y="148499"/>
                  </a:moveTo>
                  <a:lnTo>
                    <a:pt x="74249" y="148499"/>
                  </a:lnTo>
                  <a:lnTo>
                    <a:pt x="45348" y="142665"/>
                  </a:lnTo>
                  <a:lnTo>
                    <a:pt x="21747" y="126752"/>
                  </a:lnTo>
                  <a:lnTo>
                    <a:pt x="5834" y="103151"/>
                  </a:lnTo>
                  <a:lnTo>
                    <a:pt x="0" y="74249"/>
                  </a:lnTo>
                  <a:lnTo>
                    <a:pt x="5834" y="45348"/>
                  </a:lnTo>
                  <a:lnTo>
                    <a:pt x="21747" y="21747"/>
                  </a:lnTo>
                  <a:lnTo>
                    <a:pt x="45348" y="5834"/>
                  </a:lnTo>
                  <a:lnTo>
                    <a:pt x="74249" y="0"/>
                  </a:lnTo>
                  <a:lnTo>
                    <a:pt x="1665449" y="0"/>
                  </a:lnTo>
                  <a:lnTo>
                    <a:pt x="1706643" y="12474"/>
                  </a:lnTo>
                  <a:lnTo>
                    <a:pt x="1734048" y="45835"/>
                  </a:lnTo>
                  <a:lnTo>
                    <a:pt x="1739699" y="74249"/>
                  </a:lnTo>
                  <a:lnTo>
                    <a:pt x="1733865" y="103151"/>
                  </a:lnTo>
                  <a:lnTo>
                    <a:pt x="1717952" y="126752"/>
                  </a:lnTo>
                  <a:lnTo>
                    <a:pt x="1694351" y="142665"/>
                  </a:lnTo>
                  <a:lnTo>
                    <a:pt x="1665449" y="148499"/>
                  </a:lnTo>
                  <a:close/>
                </a:path>
              </a:pathLst>
            </a:custGeom>
            <a:solidFill>
              <a:srgbClr val="FF91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0500" y="1233595"/>
            <a:ext cx="876299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-355" dirty="0">
                <a:solidFill>
                  <a:srgbClr val="192E40"/>
                </a:solidFill>
              </a:rPr>
              <a:t>Pestana CR7</a:t>
            </a:r>
            <a:r>
              <a:rPr sz="4800" spc="-355" dirty="0">
                <a:solidFill>
                  <a:srgbClr val="192E40"/>
                </a:solidFill>
              </a:rPr>
              <a:t>:</a:t>
            </a:r>
            <a:r>
              <a:rPr sz="4800" spc="-290" dirty="0">
                <a:solidFill>
                  <a:srgbClr val="192E40"/>
                </a:solidFill>
              </a:rPr>
              <a:t> </a:t>
            </a:r>
            <a:r>
              <a:rPr lang="en-US" sz="4800" spc="-340" dirty="0">
                <a:solidFill>
                  <a:srgbClr val="192E40"/>
                </a:solidFill>
              </a:rPr>
              <a:t>Stay with the best</a:t>
            </a:r>
            <a:endParaRPr sz="4800" dirty="0"/>
          </a:p>
        </p:txBody>
      </p:sp>
      <p:sp>
        <p:nvSpPr>
          <p:cNvPr id="7" name="object 7"/>
          <p:cNvSpPr txBox="1"/>
          <p:nvPr/>
        </p:nvSpPr>
        <p:spPr>
          <a:xfrm>
            <a:off x="200825" y="3867993"/>
            <a:ext cx="876299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114" dirty="0">
                <a:solidFill>
                  <a:srgbClr val="FCFCFC"/>
                </a:solidFill>
                <a:latin typeface="Tahoma"/>
                <a:cs typeface="Tahoma"/>
              </a:rPr>
              <a:t>Samiksha Mundas</a:t>
            </a:r>
            <a:r>
              <a:rPr sz="2000" spc="-310" dirty="0">
                <a:solidFill>
                  <a:srgbClr val="FCFCFC"/>
                </a:solidFill>
                <a:latin typeface="Tahoma"/>
                <a:cs typeface="Tahoma"/>
              </a:rPr>
              <a:t>|</a:t>
            </a:r>
            <a:r>
              <a:rPr lang="en-US" sz="2000" spc="-14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lang="en-US" sz="2000" spc="-35" dirty="0">
                <a:solidFill>
                  <a:srgbClr val="FCFCFC"/>
                </a:solidFill>
                <a:latin typeface="Tahoma"/>
                <a:cs typeface="Tahoma"/>
              </a:rPr>
              <a:t>Prathamesh Kulkarni</a:t>
            </a:r>
            <a:r>
              <a:rPr lang="en-US" sz="2000" spc="-310" dirty="0">
                <a:solidFill>
                  <a:srgbClr val="FCFCFC"/>
                </a:solidFill>
                <a:latin typeface="Tahoma"/>
                <a:cs typeface="Tahoma"/>
              </a:rPr>
              <a:t>|</a:t>
            </a:r>
            <a:r>
              <a:rPr sz="2000" spc="-13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lang="en-US" sz="2000" spc="-135" dirty="0">
                <a:solidFill>
                  <a:srgbClr val="FCFCFC"/>
                </a:solidFill>
                <a:latin typeface="Tahoma"/>
                <a:cs typeface="Tahoma"/>
              </a:rPr>
              <a:t>Shreyas Shetty</a:t>
            </a:r>
            <a:r>
              <a:rPr lang="en-US" sz="2000" spc="-310" dirty="0">
                <a:solidFill>
                  <a:srgbClr val="FCFCFC"/>
                </a:solidFill>
                <a:latin typeface="Tahoma"/>
                <a:cs typeface="Tahoma"/>
              </a:rPr>
              <a:t>|</a:t>
            </a:r>
            <a:r>
              <a:rPr sz="2000" spc="-13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lang="en-US" sz="2000" spc="-45" dirty="0" err="1">
                <a:solidFill>
                  <a:srgbClr val="FCFCFC"/>
                </a:solidFill>
                <a:latin typeface="Tahoma"/>
                <a:cs typeface="Tahoma"/>
              </a:rPr>
              <a:t>Ojasvi</a:t>
            </a:r>
            <a:r>
              <a:rPr lang="en-US" sz="2000" spc="-45" dirty="0">
                <a:solidFill>
                  <a:srgbClr val="FCFCFC"/>
                </a:solidFill>
                <a:latin typeface="Tahoma"/>
                <a:cs typeface="Tahoma"/>
              </a:rPr>
              <a:t> Patel</a:t>
            </a:r>
            <a:r>
              <a:rPr sz="2000" spc="-90" dirty="0">
                <a:solidFill>
                  <a:srgbClr val="FCFCFC"/>
                </a:solidFill>
                <a:latin typeface="Tahoma"/>
                <a:cs typeface="Tahoma"/>
              </a:rPr>
              <a:t>|</a:t>
            </a:r>
            <a:r>
              <a:rPr lang="en-US" sz="2000" spc="-90" dirty="0">
                <a:solidFill>
                  <a:srgbClr val="FCFCFC"/>
                </a:solidFill>
                <a:latin typeface="Tahoma"/>
                <a:cs typeface="Tahoma"/>
              </a:rPr>
              <a:t> Shreyas </a:t>
            </a:r>
            <a:r>
              <a:rPr lang="en-US" sz="2000" spc="-90" dirty="0" err="1">
                <a:solidFill>
                  <a:srgbClr val="FCFCFC"/>
                </a:solidFill>
                <a:latin typeface="Tahoma"/>
                <a:cs typeface="Tahoma"/>
              </a:rPr>
              <a:t>Dasari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49935"/>
          </a:xfrm>
          <a:custGeom>
            <a:avLst/>
            <a:gdLst/>
            <a:ahLst/>
            <a:cxnLst/>
            <a:rect l="l" t="t" r="r" b="b"/>
            <a:pathLst>
              <a:path w="9144000" h="749935">
                <a:moveTo>
                  <a:pt x="0" y="0"/>
                </a:moveTo>
                <a:lnTo>
                  <a:pt x="0" y="749700"/>
                </a:lnTo>
                <a:lnTo>
                  <a:pt x="9143999" y="749700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192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926962"/>
            <a:ext cx="8839199" cy="362407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49935"/>
          </a:xfrm>
          <a:custGeom>
            <a:avLst/>
            <a:gdLst/>
            <a:ahLst/>
            <a:cxnLst/>
            <a:rect l="l" t="t" r="r" b="b"/>
            <a:pathLst>
              <a:path w="9144000" h="749935">
                <a:moveTo>
                  <a:pt x="0" y="0"/>
                </a:moveTo>
                <a:lnTo>
                  <a:pt x="0" y="749700"/>
                </a:lnTo>
                <a:lnTo>
                  <a:pt x="9143999" y="749700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192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086325"/>
            <a:ext cx="8839199" cy="37456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49935"/>
          </a:xfrm>
          <a:custGeom>
            <a:avLst/>
            <a:gdLst/>
            <a:ahLst/>
            <a:cxnLst/>
            <a:rect l="l" t="t" r="r" b="b"/>
            <a:pathLst>
              <a:path w="9144000" h="749935">
                <a:moveTo>
                  <a:pt x="0" y="0"/>
                </a:moveTo>
                <a:lnTo>
                  <a:pt x="0" y="749700"/>
                </a:lnTo>
                <a:lnTo>
                  <a:pt x="9143999" y="749700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192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337" y="1024299"/>
            <a:ext cx="8601324" cy="38532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22924" y="0"/>
            <a:ext cx="6321425" cy="5143500"/>
            <a:chOff x="2822924" y="0"/>
            <a:chExt cx="6321425" cy="5143500"/>
          </a:xfrm>
        </p:grpSpPr>
        <p:sp>
          <p:nvSpPr>
            <p:cNvPr id="3" name="object 3"/>
            <p:cNvSpPr/>
            <p:nvPr/>
          </p:nvSpPr>
          <p:spPr>
            <a:xfrm>
              <a:off x="2893499" y="0"/>
              <a:ext cx="6250940" cy="5143500"/>
            </a:xfrm>
            <a:custGeom>
              <a:avLst/>
              <a:gdLst/>
              <a:ahLst/>
              <a:cxnLst/>
              <a:rect l="l" t="t" r="r" b="b"/>
              <a:pathLst>
                <a:path w="6250940" h="5143500">
                  <a:moveTo>
                    <a:pt x="62504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6250499" y="0"/>
                  </a:lnTo>
                  <a:lnTo>
                    <a:pt x="6250499" y="5143499"/>
                  </a:lnTo>
                  <a:close/>
                </a:path>
              </a:pathLst>
            </a:custGeom>
            <a:solidFill>
              <a:srgbClr val="192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22924" y="1701899"/>
              <a:ext cx="148590" cy="1739900"/>
            </a:xfrm>
            <a:custGeom>
              <a:avLst/>
              <a:gdLst/>
              <a:ahLst/>
              <a:cxnLst/>
              <a:rect l="l" t="t" r="r" b="b"/>
              <a:pathLst>
                <a:path w="148589" h="1739900">
                  <a:moveTo>
                    <a:pt x="74249" y="1739699"/>
                  </a:moveTo>
                  <a:lnTo>
                    <a:pt x="45348" y="1733865"/>
                  </a:lnTo>
                  <a:lnTo>
                    <a:pt x="21747" y="1717952"/>
                  </a:lnTo>
                  <a:lnTo>
                    <a:pt x="5834" y="1694351"/>
                  </a:lnTo>
                  <a:lnTo>
                    <a:pt x="0" y="1665449"/>
                  </a:lnTo>
                  <a:lnTo>
                    <a:pt x="0" y="74249"/>
                  </a:lnTo>
                  <a:lnTo>
                    <a:pt x="5834" y="45348"/>
                  </a:lnTo>
                  <a:lnTo>
                    <a:pt x="21747" y="21747"/>
                  </a:lnTo>
                  <a:lnTo>
                    <a:pt x="45348" y="5834"/>
                  </a:lnTo>
                  <a:lnTo>
                    <a:pt x="74249" y="0"/>
                  </a:lnTo>
                  <a:lnTo>
                    <a:pt x="103151" y="5834"/>
                  </a:lnTo>
                  <a:lnTo>
                    <a:pt x="126752" y="21747"/>
                  </a:lnTo>
                  <a:lnTo>
                    <a:pt x="142665" y="45348"/>
                  </a:lnTo>
                  <a:lnTo>
                    <a:pt x="148499" y="74249"/>
                  </a:lnTo>
                  <a:lnTo>
                    <a:pt x="148499" y="1665449"/>
                  </a:lnTo>
                  <a:lnTo>
                    <a:pt x="136025" y="1706643"/>
                  </a:lnTo>
                  <a:lnTo>
                    <a:pt x="102664" y="1734048"/>
                  </a:lnTo>
                  <a:lnTo>
                    <a:pt x="74249" y="1739699"/>
                  </a:lnTo>
                  <a:close/>
                </a:path>
              </a:pathLst>
            </a:custGeom>
            <a:solidFill>
              <a:srgbClr val="FF91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95575" y="194960"/>
            <a:ext cx="17494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Tech</a:t>
            </a:r>
            <a:r>
              <a:rPr spc="-185" dirty="0"/>
              <a:t> </a:t>
            </a:r>
            <a:r>
              <a:rPr spc="-175" dirty="0"/>
              <a:t>Used</a:t>
            </a:r>
          </a:p>
        </p:txBody>
      </p:sp>
      <p:sp>
        <p:nvSpPr>
          <p:cNvPr id="6" name="object 6"/>
          <p:cNvSpPr/>
          <p:nvPr/>
        </p:nvSpPr>
        <p:spPr>
          <a:xfrm>
            <a:off x="3434750" y="904049"/>
            <a:ext cx="5318125" cy="3975735"/>
          </a:xfrm>
          <a:custGeom>
            <a:avLst/>
            <a:gdLst/>
            <a:ahLst/>
            <a:cxnLst/>
            <a:rect l="l" t="t" r="r" b="b"/>
            <a:pathLst>
              <a:path w="5318125" h="3975735">
                <a:moveTo>
                  <a:pt x="5317799" y="0"/>
                </a:moveTo>
                <a:lnTo>
                  <a:pt x="0" y="0"/>
                </a:lnTo>
                <a:lnTo>
                  <a:pt x="0" y="3975299"/>
                </a:lnTo>
                <a:lnTo>
                  <a:pt x="5317799" y="3975299"/>
                </a:lnTo>
                <a:lnTo>
                  <a:pt x="5317799" y="0"/>
                </a:lnTo>
                <a:close/>
              </a:path>
            </a:pathLst>
          </a:custGeom>
          <a:ln w="9524">
            <a:solidFill>
              <a:srgbClr val="192E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21312" y="795465"/>
            <a:ext cx="4871720" cy="3816350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1450"/>
              </a:spcBef>
              <a:buSzPct val="75000"/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2000" spc="-70" dirty="0">
                <a:solidFill>
                  <a:srgbClr val="FCFCFC"/>
                </a:solidFill>
                <a:latin typeface="Tahoma"/>
                <a:cs typeface="Tahoma"/>
              </a:rPr>
              <a:t>For</a:t>
            </a:r>
            <a:r>
              <a:rPr sz="2000" spc="-15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60" dirty="0">
                <a:solidFill>
                  <a:srgbClr val="FCFCFC"/>
                </a:solidFill>
                <a:latin typeface="Tahoma"/>
                <a:cs typeface="Tahoma"/>
              </a:rPr>
              <a:t>the</a:t>
            </a:r>
            <a:r>
              <a:rPr sz="2000" spc="-14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60" dirty="0">
                <a:solidFill>
                  <a:srgbClr val="FCFCFC"/>
                </a:solidFill>
                <a:latin typeface="Tahoma"/>
                <a:cs typeface="Tahoma"/>
              </a:rPr>
              <a:t>frontend</a:t>
            </a:r>
            <a:r>
              <a:rPr sz="2000" spc="-15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CFCFC"/>
                </a:solidFill>
                <a:latin typeface="Tahoma"/>
                <a:cs typeface="Tahoma"/>
              </a:rPr>
              <a:t>we</a:t>
            </a:r>
            <a:r>
              <a:rPr sz="2000" spc="-14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70" dirty="0">
                <a:solidFill>
                  <a:srgbClr val="FCFCFC"/>
                </a:solidFill>
                <a:latin typeface="Tahoma"/>
                <a:cs typeface="Tahoma"/>
              </a:rPr>
              <a:t>have</a:t>
            </a:r>
            <a:r>
              <a:rPr sz="2000" spc="-14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80" dirty="0">
                <a:solidFill>
                  <a:srgbClr val="FCFCFC"/>
                </a:solidFill>
                <a:latin typeface="Tahoma"/>
                <a:cs typeface="Tahoma"/>
              </a:rPr>
              <a:t>used</a:t>
            </a:r>
            <a:r>
              <a:rPr sz="2000" spc="-15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CFCFC"/>
                </a:solidFill>
                <a:latin typeface="Tahoma"/>
                <a:cs typeface="Tahoma"/>
              </a:rPr>
              <a:t>React.</a:t>
            </a:r>
            <a:endParaRPr sz="2000">
              <a:latin typeface="Tahoma"/>
              <a:cs typeface="Tahoma"/>
            </a:endParaRPr>
          </a:p>
          <a:p>
            <a:pPr marL="356235" marR="52069" indent="-344170">
              <a:lnSpc>
                <a:spcPct val="115599"/>
              </a:lnSpc>
              <a:spcBef>
                <a:spcPts val="975"/>
              </a:spcBef>
              <a:buSzPct val="75000"/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2000" spc="-80" dirty="0">
                <a:solidFill>
                  <a:srgbClr val="FCFCFC"/>
                </a:solidFill>
                <a:latin typeface="Tahoma"/>
                <a:cs typeface="Tahoma"/>
              </a:rPr>
              <a:t>React</a:t>
            </a:r>
            <a:r>
              <a:rPr sz="2000" spc="-14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55" dirty="0">
                <a:solidFill>
                  <a:srgbClr val="FCFCFC"/>
                </a:solidFill>
                <a:latin typeface="Tahoma"/>
                <a:cs typeface="Tahoma"/>
              </a:rPr>
              <a:t>is</a:t>
            </a:r>
            <a:r>
              <a:rPr sz="2000" spc="-13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80" dirty="0">
                <a:solidFill>
                  <a:srgbClr val="FCFCFC"/>
                </a:solidFill>
                <a:latin typeface="Tahoma"/>
                <a:cs typeface="Tahoma"/>
              </a:rPr>
              <a:t>preferred</a:t>
            </a:r>
            <a:r>
              <a:rPr sz="2000" spc="-14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95" dirty="0">
                <a:solidFill>
                  <a:srgbClr val="FCFCFC"/>
                </a:solidFill>
                <a:latin typeface="Tahoma"/>
                <a:cs typeface="Tahoma"/>
              </a:rPr>
              <a:t>here</a:t>
            </a:r>
            <a:r>
              <a:rPr sz="2000" spc="-13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95" dirty="0">
                <a:solidFill>
                  <a:srgbClr val="FCFCFC"/>
                </a:solidFill>
                <a:latin typeface="Tahoma"/>
                <a:cs typeface="Tahoma"/>
              </a:rPr>
              <a:t>because</a:t>
            </a:r>
            <a:r>
              <a:rPr sz="2000" spc="-13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CFCFC"/>
                </a:solidFill>
                <a:latin typeface="Tahoma"/>
                <a:cs typeface="Tahoma"/>
              </a:rPr>
              <a:t>it</a:t>
            </a:r>
            <a:r>
              <a:rPr sz="2000" spc="-14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70" dirty="0">
                <a:solidFill>
                  <a:srgbClr val="FCFCFC"/>
                </a:solidFill>
                <a:latin typeface="Tahoma"/>
                <a:cs typeface="Tahoma"/>
              </a:rPr>
              <a:t>helps</a:t>
            </a:r>
            <a:r>
              <a:rPr sz="2000" spc="-13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FCFCFC"/>
                </a:solidFill>
                <a:latin typeface="Tahoma"/>
                <a:cs typeface="Tahoma"/>
              </a:rPr>
              <a:t>to </a:t>
            </a:r>
            <a:r>
              <a:rPr sz="2000" spc="-65" dirty="0">
                <a:solidFill>
                  <a:srgbClr val="FCFCFC"/>
                </a:solidFill>
                <a:latin typeface="Tahoma"/>
                <a:cs typeface="Tahoma"/>
              </a:rPr>
              <a:t>easily</a:t>
            </a:r>
            <a:r>
              <a:rPr sz="2000" spc="-14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60" dirty="0">
                <a:solidFill>
                  <a:srgbClr val="FCFCFC"/>
                </a:solidFill>
                <a:latin typeface="Tahoma"/>
                <a:cs typeface="Tahoma"/>
              </a:rPr>
              <a:t>build</a:t>
            </a:r>
            <a:r>
              <a:rPr sz="2000" spc="-13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60" dirty="0">
                <a:solidFill>
                  <a:srgbClr val="FCFCFC"/>
                </a:solidFill>
                <a:latin typeface="Tahoma"/>
                <a:cs typeface="Tahoma"/>
              </a:rPr>
              <a:t>testable</a:t>
            </a:r>
            <a:r>
              <a:rPr sz="2000" spc="-13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85" dirty="0">
                <a:solidFill>
                  <a:srgbClr val="FCFCFC"/>
                </a:solidFill>
                <a:latin typeface="Tahoma"/>
                <a:cs typeface="Tahoma"/>
              </a:rPr>
              <a:t>and</a:t>
            </a:r>
            <a:r>
              <a:rPr sz="2000" spc="-13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75" dirty="0">
                <a:solidFill>
                  <a:srgbClr val="FCFCFC"/>
                </a:solidFill>
                <a:latin typeface="Tahoma"/>
                <a:cs typeface="Tahoma"/>
              </a:rPr>
              <a:t>rich</a:t>
            </a:r>
            <a:r>
              <a:rPr sz="2000" spc="-14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85" dirty="0">
                <a:solidFill>
                  <a:srgbClr val="FCFCFC"/>
                </a:solidFill>
                <a:latin typeface="Tahoma"/>
                <a:cs typeface="Tahoma"/>
              </a:rPr>
              <a:t>user</a:t>
            </a:r>
            <a:r>
              <a:rPr sz="2000" spc="-13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55" dirty="0">
                <a:solidFill>
                  <a:srgbClr val="FCFCFC"/>
                </a:solidFill>
                <a:latin typeface="Tahoma"/>
                <a:cs typeface="Tahoma"/>
              </a:rPr>
              <a:t>interface.</a:t>
            </a:r>
            <a:endParaRPr sz="2000">
              <a:latin typeface="Tahoma"/>
              <a:cs typeface="Tahoma"/>
            </a:endParaRPr>
          </a:p>
          <a:p>
            <a:pPr marL="356235" marR="140335" indent="-344170">
              <a:lnSpc>
                <a:spcPct val="115599"/>
              </a:lnSpc>
              <a:spcBef>
                <a:spcPts val="975"/>
              </a:spcBef>
              <a:buSzPct val="75000"/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2000" spc="-65" dirty="0">
                <a:solidFill>
                  <a:srgbClr val="FCFCFC"/>
                </a:solidFill>
                <a:latin typeface="Tahoma"/>
                <a:cs typeface="Tahoma"/>
              </a:rPr>
              <a:t>Also,</a:t>
            </a:r>
            <a:r>
              <a:rPr sz="2000" spc="-14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85" dirty="0">
                <a:solidFill>
                  <a:srgbClr val="FCFCFC"/>
                </a:solidFill>
                <a:latin typeface="Tahoma"/>
                <a:cs typeface="Tahoma"/>
              </a:rPr>
              <a:t>since</a:t>
            </a:r>
            <a:r>
              <a:rPr sz="2000" spc="-13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70" dirty="0">
                <a:solidFill>
                  <a:srgbClr val="FCFCFC"/>
                </a:solidFill>
                <a:latin typeface="Tahoma"/>
                <a:cs typeface="Tahoma"/>
              </a:rPr>
              <a:t>React’s</a:t>
            </a:r>
            <a:r>
              <a:rPr sz="2000" spc="-14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CFCFC"/>
                </a:solidFill>
                <a:latin typeface="Tahoma"/>
                <a:cs typeface="Tahoma"/>
              </a:rPr>
              <a:t>DOM</a:t>
            </a:r>
            <a:r>
              <a:rPr sz="2000" spc="-13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55" dirty="0">
                <a:solidFill>
                  <a:srgbClr val="FCFCFC"/>
                </a:solidFill>
                <a:latin typeface="Tahoma"/>
                <a:cs typeface="Tahoma"/>
              </a:rPr>
              <a:t>is</a:t>
            </a:r>
            <a:r>
              <a:rPr sz="2000" spc="-14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80" dirty="0">
                <a:solidFill>
                  <a:srgbClr val="FCFCFC"/>
                </a:solidFill>
                <a:latin typeface="Tahoma"/>
                <a:cs typeface="Tahoma"/>
              </a:rPr>
              <a:t>declarative,</a:t>
            </a:r>
            <a:r>
              <a:rPr sz="2000" spc="-13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CFCFC"/>
                </a:solidFill>
                <a:latin typeface="Tahoma"/>
                <a:cs typeface="Tahoma"/>
              </a:rPr>
              <a:t>it</a:t>
            </a:r>
            <a:r>
              <a:rPr sz="2000" spc="-14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FCFCFC"/>
                </a:solidFill>
                <a:latin typeface="Tahoma"/>
                <a:cs typeface="Tahoma"/>
              </a:rPr>
              <a:t>is </a:t>
            </a:r>
            <a:r>
              <a:rPr sz="2000" spc="-85" dirty="0">
                <a:solidFill>
                  <a:srgbClr val="FCFCFC"/>
                </a:solidFill>
                <a:latin typeface="Tahoma"/>
                <a:cs typeface="Tahoma"/>
              </a:rPr>
              <a:t>easy</a:t>
            </a:r>
            <a:r>
              <a:rPr sz="2000" spc="-14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FCFCFC"/>
                </a:solidFill>
                <a:latin typeface="Tahoma"/>
                <a:cs typeface="Tahoma"/>
              </a:rPr>
              <a:t>to</a:t>
            </a:r>
            <a:r>
              <a:rPr sz="2000" spc="-13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FCFCFC"/>
                </a:solidFill>
                <a:latin typeface="Tahoma"/>
                <a:cs typeface="Tahoma"/>
              </a:rPr>
              <a:t>follow</a:t>
            </a:r>
            <a:r>
              <a:rPr sz="2000" spc="-14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85" dirty="0">
                <a:solidFill>
                  <a:srgbClr val="FCFCFC"/>
                </a:solidFill>
                <a:latin typeface="Tahoma"/>
                <a:cs typeface="Tahoma"/>
              </a:rPr>
              <a:t>and</a:t>
            </a:r>
            <a:r>
              <a:rPr sz="2000" spc="-13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75" dirty="0">
                <a:solidFill>
                  <a:srgbClr val="FCFCFC"/>
                </a:solidFill>
                <a:latin typeface="Tahoma"/>
                <a:cs typeface="Tahoma"/>
              </a:rPr>
              <a:t>understand</a:t>
            </a:r>
            <a:r>
              <a:rPr sz="2000" spc="-14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60" dirty="0">
                <a:solidFill>
                  <a:srgbClr val="FCFCFC"/>
                </a:solidFill>
                <a:latin typeface="Tahoma"/>
                <a:cs typeface="Tahoma"/>
              </a:rPr>
              <a:t>the</a:t>
            </a:r>
            <a:r>
              <a:rPr sz="2000" spc="-13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CFCFC"/>
                </a:solidFill>
                <a:latin typeface="Tahoma"/>
                <a:cs typeface="Tahoma"/>
              </a:rPr>
              <a:t>code.</a:t>
            </a:r>
            <a:endParaRPr sz="2000">
              <a:latin typeface="Tahoma"/>
              <a:cs typeface="Tahoma"/>
            </a:endParaRPr>
          </a:p>
          <a:p>
            <a:pPr marL="356235" marR="92075" indent="-344170">
              <a:lnSpc>
                <a:spcPct val="115599"/>
              </a:lnSpc>
              <a:spcBef>
                <a:spcPts val="975"/>
              </a:spcBef>
              <a:buSzPct val="75000"/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2000" spc="-70" dirty="0">
                <a:solidFill>
                  <a:srgbClr val="FCFCFC"/>
                </a:solidFill>
                <a:latin typeface="Tahoma"/>
                <a:cs typeface="Tahoma"/>
              </a:rPr>
              <a:t>For</a:t>
            </a:r>
            <a:r>
              <a:rPr sz="2000" spc="-14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60" dirty="0">
                <a:solidFill>
                  <a:srgbClr val="FCFCFC"/>
                </a:solidFill>
                <a:latin typeface="Tahoma"/>
                <a:cs typeface="Tahoma"/>
              </a:rPr>
              <a:t>the</a:t>
            </a:r>
            <a:r>
              <a:rPr sz="2000" spc="-14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85" dirty="0">
                <a:solidFill>
                  <a:srgbClr val="FCFCFC"/>
                </a:solidFill>
                <a:latin typeface="Tahoma"/>
                <a:cs typeface="Tahoma"/>
              </a:rPr>
              <a:t>backend</a:t>
            </a:r>
            <a:r>
              <a:rPr sz="2000" spc="-14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CFCFC"/>
                </a:solidFill>
                <a:latin typeface="Tahoma"/>
                <a:cs typeface="Tahoma"/>
              </a:rPr>
              <a:t>we</a:t>
            </a:r>
            <a:r>
              <a:rPr sz="2000" spc="-14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75" dirty="0">
                <a:solidFill>
                  <a:srgbClr val="FCFCFC"/>
                </a:solidFill>
                <a:latin typeface="Tahoma"/>
                <a:cs typeface="Tahoma"/>
              </a:rPr>
              <a:t>have</a:t>
            </a:r>
            <a:r>
              <a:rPr sz="2000" spc="-14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80" dirty="0">
                <a:solidFill>
                  <a:srgbClr val="FCFCFC"/>
                </a:solidFill>
                <a:latin typeface="Tahoma"/>
                <a:cs typeface="Tahoma"/>
              </a:rPr>
              <a:t>used</a:t>
            </a:r>
            <a:r>
              <a:rPr sz="2000" spc="-14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120" dirty="0">
                <a:solidFill>
                  <a:srgbClr val="FCFCFC"/>
                </a:solidFill>
                <a:latin typeface="Tahoma"/>
                <a:cs typeface="Tahoma"/>
              </a:rPr>
              <a:t>NodeJS</a:t>
            </a:r>
            <a:r>
              <a:rPr sz="2000" spc="-14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FCFCFC"/>
                </a:solidFill>
                <a:latin typeface="Tahoma"/>
                <a:cs typeface="Tahoma"/>
              </a:rPr>
              <a:t>and </a:t>
            </a:r>
            <a:r>
              <a:rPr sz="2000" spc="-10" dirty="0">
                <a:solidFill>
                  <a:srgbClr val="FCFCFC"/>
                </a:solidFill>
                <a:latin typeface="Tahoma"/>
                <a:cs typeface="Tahoma"/>
              </a:rPr>
              <a:t>MongoDB.</a:t>
            </a:r>
            <a:endParaRPr sz="2000">
              <a:latin typeface="Tahoma"/>
              <a:cs typeface="Tahoma"/>
            </a:endParaRPr>
          </a:p>
          <a:p>
            <a:pPr marL="356235" marR="5080" indent="-344170">
              <a:lnSpc>
                <a:spcPct val="115599"/>
              </a:lnSpc>
              <a:spcBef>
                <a:spcPts val="975"/>
              </a:spcBef>
              <a:buSzPct val="75000"/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2000" spc="-135" dirty="0">
                <a:solidFill>
                  <a:srgbClr val="FCFCFC"/>
                </a:solidFill>
                <a:latin typeface="Tahoma"/>
                <a:cs typeface="Tahoma"/>
              </a:rPr>
              <a:t>It</a:t>
            </a:r>
            <a:r>
              <a:rPr sz="2000" spc="-15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FCFCFC"/>
                </a:solidFill>
                <a:latin typeface="Tahoma"/>
                <a:cs typeface="Tahoma"/>
              </a:rPr>
              <a:t>was</a:t>
            </a:r>
            <a:r>
              <a:rPr sz="2000" spc="-15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80" dirty="0">
                <a:solidFill>
                  <a:srgbClr val="FCFCFC"/>
                </a:solidFill>
                <a:latin typeface="Tahoma"/>
                <a:cs typeface="Tahoma"/>
              </a:rPr>
              <a:t>easier</a:t>
            </a:r>
            <a:r>
              <a:rPr sz="2000" spc="-15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FCFCFC"/>
                </a:solidFill>
                <a:latin typeface="Tahoma"/>
                <a:cs typeface="Tahoma"/>
              </a:rPr>
              <a:t>to</a:t>
            </a:r>
            <a:r>
              <a:rPr sz="2000" spc="-15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90" dirty="0">
                <a:solidFill>
                  <a:srgbClr val="FCFCFC"/>
                </a:solidFill>
                <a:latin typeface="Tahoma"/>
                <a:cs typeface="Tahoma"/>
              </a:rPr>
              <a:t>use</a:t>
            </a:r>
            <a:r>
              <a:rPr sz="2000" spc="-15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120" dirty="0">
                <a:solidFill>
                  <a:srgbClr val="FCFCFC"/>
                </a:solidFill>
                <a:latin typeface="Tahoma"/>
                <a:cs typeface="Tahoma"/>
              </a:rPr>
              <a:t>NodeJS</a:t>
            </a:r>
            <a:r>
              <a:rPr sz="2000" spc="-15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85" dirty="0">
                <a:solidFill>
                  <a:srgbClr val="FCFCFC"/>
                </a:solidFill>
                <a:latin typeface="Tahoma"/>
                <a:cs typeface="Tahoma"/>
              </a:rPr>
              <a:t>as</a:t>
            </a:r>
            <a:r>
              <a:rPr sz="2000" spc="-15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CFCFC"/>
                </a:solidFill>
                <a:latin typeface="Tahoma"/>
                <a:cs typeface="Tahoma"/>
              </a:rPr>
              <a:t>it</a:t>
            </a:r>
            <a:r>
              <a:rPr sz="2000" spc="-15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70" dirty="0">
                <a:solidFill>
                  <a:srgbClr val="FCFCFC"/>
                </a:solidFill>
                <a:latin typeface="Tahoma"/>
                <a:cs typeface="Tahoma"/>
              </a:rPr>
              <a:t>helps</a:t>
            </a:r>
            <a:r>
              <a:rPr sz="2000" spc="-15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FCFCFC"/>
                </a:solidFill>
                <a:latin typeface="Tahoma"/>
                <a:cs typeface="Tahoma"/>
              </a:rPr>
              <a:t>to </a:t>
            </a:r>
            <a:r>
              <a:rPr sz="2000" spc="-80" dirty="0">
                <a:solidFill>
                  <a:srgbClr val="FCFCFC"/>
                </a:solidFill>
                <a:latin typeface="Tahoma"/>
                <a:cs typeface="Tahoma"/>
              </a:rPr>
              <a:t>connect</a:t>
            </a:r>
            <a:r>
              <a:rPr sz="2000" spc="-14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60" dirty="0">
                <a:solidFill>
                  <a:srgbClr val="FCFCFC"/>
                </a:solidFill>
                <a:latin typeface="Tahoma"/>
                <a:cs typeface="Tahoma"/>
              </a:rPr>
              <a:t>the</a:t>
            </a:r>
            <a:r>
              <a:rPr sz="2000" spc="-14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55" dirty="0">
                <a:solidFill>
                  <a:srgbClr val="FCFCFC"/>
                </a:solidFill>
                <a:latin typeface="Tahoma"/>
                <a:cs typeface="Tahoma"/>
              </a:rPr>
              <a:t>site</a:t>
            </a:r>
            <a:r>
              <a:rPr sz="2000" spc="-14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FCFCFC"/>
                </a:solidFill>
                <a:latin typeface="Tahoma"/>
                <a:cs typeface="Tahoma"/>
              </a:rPr>
              <a:t>to</a:t>
            </a:r>
            <a:r>
              <a:rPr sz="2000" spc="-14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60" dirty="0">
                <a:solidFill>
                  <a:srgbClr val="FCFCFC"/>
                </a:solidFill>
                <a:latin typeface="Tahoma"/>
                <a:cs typeface="Tahoma"/>
              </a:rPr>
              <a:t>the</a:t>
            </a:r>
            <a:r>
              <a:rPr sz="2000" spc="-14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FCFCFC"/>
                </a:solidFill>
                <a:latin typeface="Tahoma"/>
                <a:cs typeface="Tahoma"/>
              </a:rPr>
              <a:t>MongoDB</a:t>
            </a:r>
            <a:r>
              <a:rPr sz="2000" spc="-14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60" dirty="0">
                <a:solidFill>
                  <a:srgbClr val="FCFCFC"/>
                </a:solidFill>
                <a:latin typeface="Tahoma"/>
                <a:cs typeface="Tahoma"/>
              </a:rPr>
              <a:t>database.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9525" y="1908810"/>
            <a:ext cx="127317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-165" dirty="0">
                <a:solidFill>
                  <a:srgbClr val="192E40"/>
                </a:solidFill>
                <a:latin typeface="Tahoma"/>
                <a:cs typeface="Tahoma"/>
              </a:rPr>
              <a:t>04</a:t>
            </a:r>
            <a:endParaRPr sz="8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9549" y="1399854"/>
            <a:ext cx="302387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-385" dirty="0">
                <a:solidFill>
                  <a:srgbClr val="192E40"/>
                </a:solidFill>
              </a:rPr>
              <a:t>The</a:t>
            </a:r>
            <a:r>
              <a:rPr sz="6500" spc="-390" dirty="0">
                <a:solidFill>
                  <a:srgbClr val="192E40"/>
                </a:solidFill>
              </a:rPr>
              <a:t> </a:t>
            </a:r>
            <a:r>
              <a:rPr sz="6500" spc="-409" dirty="0">
                <a:solidFill>
                  <a:srgbClr val="192E40"/>
                </a:solidFill>
              </a:rPr>
              <a:t>End</a:t>
            </a:r>
            <a:endParaRPr sz="6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17050" y="542574"/>
            <a:ext cx="685165" cy="146685"/>
          </a:xfrm>
          <a:custGeom>
            <a:avLst/>
            <a:gdLst/>
            <a:ahLst/>
            <a:cxnLst/>
            <a:rect l="l" t="t" r="r" b="b"/>
            <a:pathLst>
              <a:path w="685165" h="146684">
                <a:moveTo>
                  <a:pt x="611399" y="146399"/>
                </a:moveTo>
                <a:lnTo>
                  <a:pt x="73199" y="146399"/>
                </a:lnTo>
                <a:lnTo>
                  <a:pt x="44707" y="140647"/>
                </a:lnTo>
                <a:lnTo>
                  <a:pt x="21439" y="124960"/>
                </a:lnTo>
                <a:lnTo>
                  <a:pt x="5752" y="101692"/>
                </a:lnTo>
                <a:lnTo>
                  <a:pt x="0" y="73199"/>
                </a:lnTo>
                <a:lnTo>
                  <a:pt x="5752" y="44707"/>
                </a:lnTo>
                <a:lnTo>
                  <a:pt x="21439" y="21439"/>
                </a:lnTo>
                <a:lnTo>
                  <a:pt x="44707" y="5752"/>
                </a:lnTo>
                <a:lnTo>
                  <a:pt x="73199" y="0"/>
                </a:lnTo>
                <a:lnTo>
                  <a:pt x="611399" y="0"/>
                </a:lnTo>
                <a:lnTo>
                  <a:pt x="652011" y="12298"/>
                </a:lnTo>
                <a:lnTo>
                  <a:pt x="679027" y="45187"/>
                </a:lnTo>
                <a:lnTo>
                  <a:pt x="684599" y="73199"/>
                </a:lnTo>
                <a:lnTo>
                  <a:pt x="678847" y="101692"/>
                </a:lnTo>
                <a:lnTo>
                  <a:pt x="663160" y="124960"/>
                </a:lnTo>
                <a:lnTo>
                  <a:pt x="639892" y="140647"/>
                </a:lnTo>
                <a:lnTo>
                  <a:pt x="611399" y="146399"/>
                </a:lnTo>
                <a:close/>
              </a:path>
            </a:pathLst>
          </a:custGeom>
          <a:solidFill>
            <a:srgbClr val="FF91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17050" y="2850325"/>
            <a:ext cx="685165" cy="146685"/>
          </a:xfrm>
          <a:custGeom>
            <a:avLst/>
            <a:gdLst/>
            <a:ahLst/>
            <a:cxnLst/>
            <a:rect l="l" t="t" r="r" b="b"/>
            <a:pathLst>
              <a:path w="685165" h="146685">
                <a:moveTo>
                  <a:pt x="611399" y="146399"/>
                </a:moveTo>
                <a:lnTo>
                  <a:pt x="73199" y="146399"/>
                </a:lnTo>
                <a:lnTo>
                  <a:pt x="44707" y="140647"/>
                </a:lnTo>
                <a:lnTo>
                  <a:pt x="21439" y="124960"/>
                </a:lnTo>
                <a:lnTo>
                  <a:pt x="5752" y="101692"/>
                </a:lnTo>
                <a:lnTo>
                  <a:pt x="0" y="73199"/>
                </a:lnTo>
                <a:lnTo>
                  <a:pt x="5752" y="44707"/>
                </a:lnTo>
                <a:lnTo>
                  <a:pt x="21439" y="21439"/>
                </a:lnTo>
                <a:lnTo>
                  <a:pt x="44707" y="5752"/>
                </a:lnTo>
                <a:lnTo>
                  <a:pt x="73199" y="0"/>
                </a:lnTo>
                <a:lnTo>
                  <a:pt x="611399" y="0"/>
                </a:lnTo>
                <a:lnTo>
                  <a:pt x="652011" y="12298"/>
                </a:lnTo>
                <a:lnTo>
                  <a:pt x="679027" y="45187"/>
                </a:lnTo>
                <a:lnTo>
                  <a:pt x="684599" y="73199"/>
                </a:lnTo>
                <a:lnTo>
                  <a:pt x="678847" y="101692"/>
                </a:lnTo>
                <a:lnTo>
                  <a:pt x="663160" y="124960"/>
                </a:lnTo>
                <a:lnTo>
                  <a:pt x="639892" y="140647"/>
                </a:lnTo>
                <a:lnTo>
                  <a:pt x="611399" y="146399"/>
                </a:lnTo>
                <a:close/>
              </a:path>
            </a:pathLst>
          </a:custGeom>
          <a:solidFill>
            <a:srgbClr val="FF91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18950" y="542574"/>
            <a:ext cx="685165" cy="146685"/>
          </a:xfrm>
          <a:custGeom>
            <a:avLst/>
            <a:gdLst/>
            <a:ahLst/>
            <a:cxnLst/>
            <a:rect l="l" t="t" r="r" b="b"/>
            <a:pathLst>
              <a:path w="685164" h="146684">
                <a:moveTo>
                  <a:pt x="611399" y="146399"/>
                </a:moveTo>
                <a:lnTo>
                  <a:pt x="73199" y="146399"/>
                </a:lnTo>
                <a:lnTo>
                  <a:pt x="44707" y="140647"/>
                </a:lnTo>
                <a:lnTo>
                  <a:pt x="21439" y="124960"/>
                </a:lnTo>
                <a:lnTo>
                  <a:pt x="5752" y="101692"/>
                </a:lnTo>
                <a:lnTo>
                  <a:pt x="0" y="73199"/>
                </a:lnTo>
                <a:lnTo>
                  <a:pt x="5752" y="44707"/>
                </a:lnTo>
                <a:lnTo>
                  <a:pt x="21439" y="21439"/>
                </a:lnTo>
                <a:lnTo>
                  <a:pt x="44707" y="5752"/>
                </a:lnTo>
                <a:lnTo>
                  <a:pt x="73199" y="0"/>
                </a:lnTo>
                <a:lnTo>
                  <a:pt x="611399" y="0"/>
                </a:lnTo>
                <a:lnTo>
                  <a:pt x="652011" y="12298"/>
                </a:lnTo>
                <a:lnTo>
                  <a:pt x="679027" y="45187"/>
                </a:lnTo>
                <a:lnTo>
                  <a:pt x="684599" y="73199"/>
                </a:lnTo>
                <a:lnTo>
                  <a:pt x="678847" y="101692"/>
                </a:lnTo>
                <a:lnTo>
                  <a:pt x="663160" y="124960"/>
                </a:lnTo>
                <a:lnTo>
                  <a:pt x="639892" y="140647"/>
                </a:lnTo>
                <a:lnTo>
                  <a:pt x="611399" y="146399"/>
                </a:lnTo>
                <a:close/>
              </a:path>
            </a:pathLst>
          </a:custGeom>
          <a:solidFill>
            <a:srgbClr val="FF91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2649" y="2850325"/>
            <a:ext cx="685165" cy="146685"/>
          </a:xfrm>
          <a:custGeom>
            <a:avLst/>
            <a:gdLst/>
            <a:ahLst/>
            <a:cxnLst/>
            <a:rect l="l" t="t" r="r" b="b"/>
            <a:pathLst>
              <a:path w="685164" h="146685">
                <a:moveTo>
                  <a:pt x="611399" y="146399"/>
                </a:moveTo>
                <a:lnTo>
                  <a:pt x="73199" y="146399"/>
                </a:lnTo>
                <a:lnTo>
                  <a:pt x="44707" y="140647"/>
                </a:lnTo>
                <a:lnTo>
                  <a:pt x="21439" y="124960"/>
                </a:lnTo>
                <a:lnTo>
                  <a:pt x="5752" y="101692"/>
                </a:lnTo>
                <a:lnTo>
                  <a:pt x="0" y="73199"/>
                </a:lnTo>
                <a:lnTo>
                  <a:pt x="5752" y="44707"/>
                </a:lnTo>
                <a:lnTo>
                  <a:pt x="21439" y="21439"/>
                </a:lnTo>
                <a:lnTo>
                  <a:pt x="44707" y="5752"/>
                </a:lnTo>
                <a:lnTo>
                  <a:pt x="73199" y="0"/>
                </a:lnTo>
                <a:lnTo>
                  <a:pt x="611399" y="0"/>
                </a:lnTo>
                <a:lnTo>
                  <a:pt x="652011" y="12298"/>
                </a:lnTo>
                <a:lnTo>
                  <a:pt x="679027" y="45187"/>
                </a:lnTo>
                <a:lnTo>
                  <a:pt x="684599" y="73199"/>
                </a:lnTo>
                <a:lnTo>
                  <a:pt x="678847" y="101692"/>
                </a:lnTo>
                <a:lnTo>
                  <a:pt x="663160" y="124960"/>
                </a:lnTo>
                <a:lnTo>
                  <a:pt x="639892" y="140647"/>
                </a:lnTo>
                <a:lnTo>
                  <a:pt x="611399" y="146399"/>
                </a:lnTo>
                <a:close/>
              </a:path>
            </a:pathLst>
          </a:custGeom>
          <a:solidFill>
            <a:srgbClr val="FF91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2895600" cy="5143500"/>
          </a:xfrm>
          <a:custGeom>
            <a:avLst/>
            <a:gdLst/>
            <a:ahLst/>
            <a:cxnLst/>
            <a:rect l="l" t="t" r="r" b="b"/>
            <a:pathLst>
              <a:path w="2895600" h="5143500">
                <a:moveTo>
                  <a:pt x="0" y="0"/>
                </a:moveTo>
                <a:lnTo>
                  <a:pt x="0" y="5143499"/>
                </a:lnTo>
                <a:lnTo>
                  <a:pt x="2895474" y="5143499"/>
                </a:lnTo>
                <a:lnTo>
                  <a:pt x="2895474" y="0"/>
                </a:lnTo>
                <a:lnTo>
                  <a:pt x="0" y="0"/>
                </a:lnTo>
                <a:close/>
              </a:path>
            </a:pathLst>
          </a:custGeom>
          <a:solidFill>
            <a:srgbClr val="192E4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90775" y="858247"/>
            <a:ext cx="4051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5" dirty="0">
                <a:solidFill>
                  <a:srgbClr val="192E40"/>
                </a:solidFill>
              </a:rPr>
              <a:t>01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90775" y="1399540"/>
            <a:ext cx="147701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192E40"/>
                </a:solidFill>
                <a:latin typeface="Tahoma"/>
                <a:cs typeface="Tahoma"/>
              </a:rPr>
              <a:t>Motivation</a:t>
            </a:r>
            <a:endParaRPr sz="2000" dirty="0">
              <a:latin typeface="Tahoma"/>
              <a:cs typeface="Tahoma"/>
            </a:endParaRPr>
          </a:p>
          <a:p>
            <a:pPr marL="12700" marR="5080">
              <a:lnSpc>
                <a:spcPct val="116700"/>
              </a:lnSpc>
              <a:spcBef>
                <a:spcPts val="835"/>
              </a:spcBef>
            </a:pPr>
            <a:r>
              <a:rPr sz="1500" spc="-75" dirty="0">
                <a:solidFill>
                  <a:srgbClr val="192E40"/>
                </a:solidFill>
                <a:latin typeface="Tahoma"/>
                <a:cs typeface="Tahoma"/>
              </a:rPr>
              <a:t>The</a:t>
            </a:r>
            <a:r>
              <a:rPr sz="1500" spc="-90" dirty="0">
                <a:solidFill>
                  <a:srgbClr val="192E40"/>
                </a:solidFill>
                <a:latin typeface="Tahoma"/>
                <a:cs typeface="Tahoma"/>
              </a:rPr>
              <a:t> </a:t>
            </a:r>
            <a:r>
              <a:rPr sz="1500" spc="-70" dirty="0">
                <a:solidFill>
                  <a:srgbClr val="192E40"/>
                </a:solidFill>
                <a:latin typeface="Tahoma"/>
                <a:cs typeface="Tahoma"/>
              </a:rPr>
              <a:t>reason</a:t>
            </a:r>
            <a:r>
              <a:rPr sz="1500" spc="-85" dirty="0">
                <a:solidFill>
                  <a:srgbClr val="192E40"/>
                </a:solidFill>
                <a:latin typeface="Tahoma"/>
                <a:cs typeface="Tahoma"/>
              </a:rPr>
              <a:t> </a:t>
            </a:r>
            <a:r>
              <a:rPr sz="1500" spc="-30" dirty="0">
                <a:solidFill>
                  <a:srgbClr val="192E40"/>
                </a:solidFill>
                <a:latin typeface="Tahoma"/>
                <a:cs typeface="Tahoma"/>
              </a:rPr>
              <a:t>behind </a:t>
            </a:r>
            <a:r>
              <a:rPr sz="1500" spc="-60" dirty="0">
                <a:solidFill>
                  <a:srgbClr val="192E40"/>
                </a:solidFill>
                <a:latin typeface="Tahoma"/>
                <a:cs typeface="Tahoma"/>
              </a:rPr>
              <a:t>choosing</a:t>
            </a:r>
            <a:r>
              <a:rPr sz="1500" spc="-90" dirty="0">
                <a:solidFill>
                  <a:srgbClr val="192E40"/>
                </a:solidFill>
                <a:latin typeface="Tahoma"/>
                <a:cs typeface="Tahoma"/>
              </a:rPr>
              <a:t> </a:t>
            </a:r>
            <a:r>
              <a:rPr sz="1500" spc="-30" dirty="0">
                <a:solidFill>
                  <a:srgbClr val="192E40"/>
                </a:solidFill>
                <a:latin typeface="Tahoma"/>
                <a:cs typeface="Tahoma"/>
              </a:rPr>
              <a:t>this</a:t>
            </a:r>
            <a:r>
              <a:rPr sz="1500" spc="-85" dirty="0">
                <a:solidFill>
                  <a:srgbClr val="192E40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192E40"/>
                </a:solidFill>
                <a:latin typeface="Tahoma"/>
                <a:cs typeface="Tahoma"/>
              </a:rPr>
              <a:t>topic</a:t>
            </a:r>
            <a:endParaRPr sz="15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88625" y="732108"/>
            <a:ext cx="2052955" cy="163766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3000" b="1" spc="-25" dirty="0">
                <a:solidFill>
                  <a:srgbClr val="192E40"/>
                </a:solidFill>
                <a:latin typeface="Tahoma"/>
                <a:cs typeface="Tahoma"/>
              </a:rPr>
              <a:t>02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000" b="1" spc="-140" dirty="0">
                <a:solidFill>
                  <a:srgbClr val="192E40"/>
                </a:solidFill>
                <a:latin typeface="Tahoma"/>
                <a:cs typeface="Tahoma"/>
              </a:rPr>
              <a:t>Design</a:t>
            </a:r>
            <a:r>
              <a:rPr sz="2000" b="1" spc="-120" dirty="0">
                <a:solidFill>
                  <a:srgbClr val="192E40"/>
                </a:solidFill>
                <a:latin typeface="Tahoma"/>
                <a:cs typeface="Tahoma"/>
              </a:rPr>
              <a:t> </a:t>
            </a:r>
            <a:r>
              <a:rPr sz="2000" b="1" spc="-50" dirty="0">
                <a:solidFill>
                  <a:srgbClr val="192E40"/>
                </a:solidFill>
                <a:latin typeface="Tahoma"/>
                <a:cs typeface="Tahoma"/>
              </a:rPr>
              <a:t>&amp;</a:t>
            </a:r>
            <a:r>
              <a:rPr sz="2000" b="1" spc="-110" dirty="0">
                <a:solidFill>
                  <a:srgbClr val="192E40"/>
                </a:solidFill>
                <a:latin typeface="Tahoma"/>
                <a:cs typeface="Tahoma"/>
              </a:rPr>
              <a:t> </a:t>
            </a:r>
            <a:r>
              <a:rPr sz="2000" b="1" spc="-100" dirty="0">
                <a:solidFill>
                  <a:srgbClr val="192E40"/>
                </a:solidFill>
                <a:latin typeface="Tahoma"/>
                <a:cs typeface="Tahoma"/>
              </a:rPr>
              <a:t>Analysis</a:t>
            </a:r>
            <a:endParaRPr sz="2000">
              <a:latin typeface="Tahoma"/>
              <a:cs typeface="Tahoma"/>
            </a:endParaRPr>
          </a:p>
          <a:p>
            <a:pPr marL="12700" marR="419100">
              <a:lnSpc>
                <a:spcPct val="116700"/>
              </a:lnSpc>
              <a:spcBef>
                <a:spcPts val="835"/>
              </a:spcBef>
            </a:pPr>
            <a:r>
              <a:rPr sz="1500" spc="-135" dirty="0">
                <a:solidFill>
                  <a:srgbClr val="192E40"/>
                </a:solidFill>
                <a:latin typeface="Tahoma"/>
                <a:cs typeface="Tahoma"/>
              </a:rPr>
              <a:t>In</a:t>
            </a:r>
            <a:r>
              <a:rPr sz="1500" spc="-90" dirty="0">
                <a:solidFill>
                  <a:srgbClr val="192E40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192E40"/>
                </a:solidFill>
                <a:latin typeface="Tahoma"/>
                <a:cs typeface="Tahoma"/>
              </a:rPr>
              <a:t>depth</a:t>
            </a:r>
            <a:r>
              <a:rPr sz="1500" spc="-90" dirty="0">
                <a:solidFill>
                  <a:srgbClr val="192E40"/>
                </a:solidFill>
                <a:latin typeface="Tahoma"/>
                <a:cs typeface="Tahoma"/>
              </a:rPr>
              <a:t> </a:t>
            </a:r>
            <a:r>
              <a:rPr sz="1500" spc="-60" dirty="0">
                <a:solidFill>
                  <a:srgbClr val="192E40"/>
                </a:solidFill>
                <a:latin typeface="Tahoma"/>
                <a:cs typeface="Tahoma"/>
              </a:rPr>
              <a:t>design</a:t>
            </a:r>
            <a:r>
              <a:rPr sz="1500" spc="-85" dirty="0">
                <a:solidFill>
                  <a:srgbClr val="192E40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192E40"/>
                </a:solidFill>
                <a:latin typeface="Tahoma"/>
                <a:cs typeface="Tahoma"/>
              </a:rPr>
              <a:t>used </a:t>
            </a:r>
            <a:r>
              <a:rPr sz="1500" spc="-65" dirty="0">
                <a:solidFill>
                  <a:srgbClr val="192E40"/>
                </a:solidFill>
                <a:latin typeface="Tahoma"/>
                <a:cs typeface="Tahoma"/>
              </a:rPr>
              <a:t>and</a:t>
            </a:r>
            <a:r>
              <a:rPr sz="1500" spc="-110" dirty="0">
                <a:solidFill>
                  <a:srgbClr val="192E40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192E40"/>
                </a:solidFill>
                <a:latin typeface="Tahoma"/>
                <a:cs typeface="Tahoma"/>
              </a:rPr>
              <a:t>the</a:t>
            </a:r>
            <a:r>
              <a:rPr sz="1500" spc="-110" dirty="0">
                <a:solidFill>
                  <a:srgbClr val="192E40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192E40"/>
                </a:solidFill>
                <a:latin typeface="Tahoma"/>
                <a:cs typeface="Tahoma"/>
              </a:rPr>
              <a:t>analysis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90775" y="3042958"/>
            <a:ext cx="1824989" cy="162052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3000" b="1" spc="-25" dirty="0">
                <a:solidFill>
                  <a:srgbClr val="192E40"/>
                </a:solidFill>
                <a:latin typeface="Tahoma"/>
                <a:cs typeface="Tahoma"/>
              </a:rPr>
              <a:t>03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000" b="1" spc="-155" dirty="0">
                <a:solidFill>
                  <a:srgbClr val="192E40"/>
                </a:solidFill>
                <a:latin typeface="Tahoma"/>
                <a:cs typeface="Tahoma"/>
              </a:rPr>
              <a:t>Implementation</a:t>
            </a:r>
            <a:endParaRPr sz="2000">
              <a:latin typeface="Tahoma"/>
              <a:cs typeface="Tahoma"/>
            </a:endParaRPr>
          </a:p>
          <a:p>
            <a:pPr marL="12700" marR="381000">
              <a:lnSpc>
                <a:spcPct val="116700"/>
              </a:lnSpc>
              <a:spcBef>
                <a:spcPts val="790"/>
              </a:spcBef>
            </a:pPr>
            <a:r>
              <a:rPr sz="1500" dirty="0">
                <a:solidFill>
                  <a:srgbClr val="192E40"/>
                </a:solidFill>
                <a:latin typeface="Tahoma"/>
                <a:cs typeface="Tahoma"/>
              </a:rPr>
              <a:t>How</a:t>
            </a:r>
            <a:r>
              <a:rPr sz="1500" spc="-100" dirty="0">
                <a:solidFill>
                  <a:srgbClr val="192E40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192E40"/>
                </a:solidFill>
                <a:latin typeface="Tahoma"/>
                <a:cs typeface="Tahoma"/>
              </a:rPr>
              <a:t>the</a:t>
            </a:r>
            <a:r>
              <a:rPr sz="1500" spc="-95" dirty="0">
                <a:solidFill>
                  <a:srgbClr val="192E40"/>
                </a:solidFill>
                <a:latin typeface="Tahoma"/>
                <a:cs typeface="Tahoma"/>
              </a:rPr>
              <a:t> </a:t>
            </a:r>
            <a:r>
              <a:rPr sz="1500" spc="-65" dirty="0">
                <a:solidFill>
                  <a:srgbClr val="192E40"/>
                </a:solidFill>
                <a:latin typeface="Tahoma"/>
                <a:cs typeface="Tahoma"/>
              </a:rPr>
              <a:t>project</a:t>
            </a:r>
            <a:r>
              <a:rPr sz="1500" spc="-95" dirty="0">
                <a:solidFill>
                  <a:srgbClr val="192E40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192E40"/>
                </a:solidFill>
                <a:latin typeface="Tahoma"/>
                <a:cs typeface="Tahoma"/>
              </a:rPr>
              <a:t>is </a:t>
            </a:r>
            <a:r>
              <a:rPr sz="1500" spc="-10" dirty="0">
                <a:solidFill>
                  <a:srgbClr val="192E40"/>
                </a:solidFill>
                <a:latin typeface="Tahoma"/>
                <a:cs typeface="Tahoma"/>
              </a:rPr>
              <a:t>implemented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88625" y="3042958"/>
            <a:ext cx="2089150" cy="162052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3000" b="1" spc="-25" dirty="0">
                <a:solidFill>
                  <a:srgbClr val="192E40"/>
                </a:solidFill>
                <a:latin typeface="Tahoma"/>
                <a:cs typeface="Tahoma"/>
              </a:rPr>
              <a:t>04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000" b="1" spc="-160" dirty="0">
                <a:solidFill>
                  <a:srgbClr val="192E40"/>
                </a:solidFill>
                <a:latin typeface="Tahoma"/>
                <a:cs typeface="Tahoma"/>
              </a:rPr>
              <a:t>Tech</a:t>
            </a:r>
            <a:r>
              <a:rPr sz="2000" b="1" spc="-125" dirty="0">
                <a:solidFill>
                  <a:srgbClr val="192E4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192E40"/>
                </a:solidFill>
                <a:latin typeface="Tahoma"/>
                <a:cs typeface="Tahoma"/>
              </a:rPr>
              <a:t>Used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16700"/>
              </a:lnSpc>
              <a:spcBef>
                <a:spcPts val="790"/>
              </a:spcBef>
            </a:pPr>
            <a:r>
              <a:rPr sz="1500" spc="-50" dirty="0">
                <a:solidFill>
                  <a:srgbClr val="192E40"/>
                </a:solidFill>
                <a:latin typeface="Tahoma"/>
                <a:cs typeface="Tahoma"/>
              </a:rPr>
              <a:t>Elaborating </a:t>
            </a:r>
            <a:r>
              <a:rPr sz="1500" spc="-25" dirty="0">
                <a:solidFill>
                  <a:srgbClr val="192E40"/>
                </a:solidFill>
                <a:latin typeface="Tahoma"/>
                <a:cs typeface="Tahoma"/>
              </a:rPr>
              <a:t>the </a:t>
            </a:r>
            <a:r>
              <a:rPr sz="1500" spc="-40" dirty="0">
                <a:solidFill>
                  <a:srgbClr val="192E40"/>
                </a:solidFill>
                <a:latin typeface="Tahoma"/>
                <a:cs typeface="Tahoma"/>
              </a:rPr>
              <a:t>functionality</a:t>
            </a:r>
            <a:r>
              <a:rPr sz="1500" spc="-85" dirty="0">
                <a:solidFill>
                  <a:srgbClr val="192E40"/>
                </a:solidFill>
                <a:latin typeface="Tahoma"/>
                <a:cs typeface="Tahoma"/>
              </a:rPr>
              <a:t> </a:t>
            </a:r>
            <a:r>
              <a:rPr sz="1500" spc="-30" dirty="0">
                <a:solidFill>
                  <a:srgbClr val="192E40"/>
                </a:solidFill>
                <a:latin typeface="Tahoma"/>
                <a:cs typeface="Tahoma"/>
              </a:rPr>
              <a:t>of</a:t>
            </a:r>
            <a:r>
              <a:rPr sz="1500" spc="-80" dirty="0">
                <a:solidFill>
                  <a:srgbClr val="192E40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192E40"/>
                </a:solidFill>
                <a:latin typeface="Tahoma"/>
                <a:cs typeface="Tahoma"/>
              </a:rPr>
              <a:t>the</a:t>
            </a:r>
            <a:r>
              <a:rPr sz="1500" spc="-80" dirty="0">
                <a:solidFill>
                  <a:srgbClr val="192E40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192E40"/>
                </a:solidFill>
                <a:latin typeface="Tahoma"/>
                <a:cs typeface="Tahoma"/>
              </a:rPr>
              <a:t>project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6854" y="2759765"/>
            <a:ext cx="22355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190" dirty="0">
                <a:solidFill>
                  <a:srgbClr val="FCFCFC"/>
                </a:solidFill>
                <a:latin typeface="Tahoma"/>
                <a:cs typeface="Tahoma"/>
              </a:rPr>
              <a:t>Pestana CR7</a:t>
            </a:r>
            <a:endParaRPr sz="3000" dirty="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662" y="1264921"/>
            <a:ext cx="1304924" cy="12417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22575" y="0"/>
            <a:ext cx="6321425" cy="5143500"/>
            <a:chOff x="2822924" y="0"/>
            <a:chExt cx="6321425" cy="5143500"/>
          </a:xfrm>
        </p:grpSpPr>
        <p:sp>
          <p:nvSpPr>
            <p:cNvPr id="3" name="object 3"/>
            <p:cNvSpPr/>
            <p:nvPr/>
          </p:nvSpPr>
          <p:spPr>
            <a:xfrm>
              <a:off x="2893499" y="0"/>
              <a:ext cx="6250940" cy="5143500"/>
            </a:xfrm>
            <a:custGeom>
              <a:avLst/>
              <a:gdLst/>
              <a:ahLst/>
              <a:cxnLst/>
              <a:rect l="l" t="t" r="r" b="b"/>
              <a:pathLst>
                <a:path w="6250940" h="5143500">
                  <a:moveTo>
                    <a:pt x="62504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6250499" y="0"/>
                  </a:lnTo>
                  <a:lnTo>
                    <a:pt x="6250499" y="5143499"/>
                  </a:lnTo>
                  <a:close/>
                </a:path>
              </a:pathLst>
            </a:custGeom>
            <a:solidFill>
              <a:srgbClr val="192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22924" y="1701899"/>
              <a:ext cx="148590" cy="1739900"/>
            </a:xfrm>
            <a:custGeom>
              <a:avLst/>
              <a:gdLst/>
              <a:ahLst/>
              <a:cxnLst/>
              <a:rect l="l" t="t" r="r" b="b"/>
              <a:pathLst>
                <a:path w="148589" h="1739900">
                  <a:moveTo>
                    <a:pt x="74249" y="1739699"/>
                  </a:moveTo>
                  <a:lnTo>
                    <a:pt x="45348" y="1733865"/>
                  </a:lnTo>
                  <a:lnTo>
                    <a:pt x="21747" y="1717952"/>
                  </a:lnTo>
                  <a:lnTo>
                    <a:pt x="5834" y="1694351"/>
                  </a:lnTo>
                  <a:lnTo>
                    <a:pt x="0" y="1665449"/>
                  </a:lnTo>
                  <a:lnTo>
                    <a:pt x="0" y="74249"/>
                  </a:lnTo>
                  <a:lnTo>
                    <a:pt x="5834" y="45348"/>
                  </a:lnTo>
                  <a:lnTo>
                    <a:pt x="21747" y="21747"/>
                  </a:lnTo>
                  <a:lnTo>
                    <a:pt x="45348" y="5834"/>
                  </a:lnTo>
                  <a:lnTo>
                    <a:pt x="74249" y="0"/>
                  </a:lnTo>
                  <a:lnTo>
                    <a:pt x="103151" y="5834"/>
                  </a:lnTo>
                  <a:lnTo>
                    <a:pt x="126752" y="21747"/>
                  </a:lnTo>
                  <a:lnTo>
                    <a:pt x="142665" y="45348"/>
                  </a:lnTo>
                  <a:lnTo>
                    <a:pt x="148499" y="74249"/>
                  </a:lnTo>
                  <a:lnTo>
                    <a:pt x="148499" y="1665449"/>
                  </a:lnTo>
                  <a:lnTo>
                    <a:pt x="136025" y="1706643"/>
                  </a:lnTo>
                  <a:lnTo>
                    <a:pt x="102664" y="1734048"/>
                  </a:lnTo>
                  <a:lnTo>
                    <a:pt x="74249" y="1739699"/>
                  </a:lnTo>
                  <a:close/>
                </a:path>
              </a:pathLst>
            </a:custGeom>
            <a:solidFill>
              <a:srgbClr val="FF91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801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Motivation</a:t>
            </a:r>
          </a:p>
        </p:txBody>
      </p:sp>
      <p:sp>
        <p:nvSpPr>
          <p:cNvPr id="6" name="object 6"/>
          <p:cNvSpPr/>
          <p:nvPr/>
        </p:nvSpPr>
        <p:spPr>
          <a:xfrm>
            <a:off x="3881149" y="1162624"/>
            <a:ext cx="4425315" cy="3435350"/>
          </a:xfrm>
          <a:custGeom>
            <a:avLst/>
            <a:gdLst/>
            <a:ahLst/>
            <a:cxnLst/>
            <a:rect l="l" t="t" r="r" b="b"/>
            <a:pathLst>
              <a:path w="4425315" h="3435350">
                <a:moveTo>
                  <a:pt x="4424999" y="0"/>
                </a:moveTo>
                <a:lnTo>
                  <a:pt x="0" y="0"/>
                </a:lnTo>
                <a:lnTo>
                  <a:pt x="0" y="3435299"/>
                </a:lnTo>
                <a:lnTo>
                  <a:pt x="4424999" y="3435299"/>
                </a:lnTo>
                <a:lnTo>
                  <a:pt x="4424999" y="0"/>
                </a:lnTo>
                <a:close/>
              </a:path>
            </a:pathLst>
          </a:custGeom>
          <a:ln w="9524">
            <a:solidFill>
              <a:srgbClr val="192E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4106471" y="850608"/>
            <a:ext cx="4128770" cy="40593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marR="5080" indent="-344170">
              <a:lnSpc>
                <a:spcPct val="115599"/>
              </a:lnSpc>
              <a:spcBef>
                <a:spcPts val="100"/>
              </a:spcBef>
              <a:buSzPct val="75000"/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pc="-65" dirty="0"/>
              <a:t>Need</a:t>
            </a:r>
            <a:r>
              <a:rPr spc="-135" dirty="0"/>
              <a:t> </a:t>
            </a:r>
            <a:r>
              <a:rPr spc="-45" dirty="0"/>
              <a:t>for</a:t>
            </a:r>
            <a:r>
              <a:rPr spc="-130" dirty="0"/>
              <a:t> </a:t>
            </a:r>
            <a:r>
              <a:rPr spc="-45" dirty="0"/>
              <a:t>websites</a:t>
            </a:r>
            <a:r>
              <a:rPr spc="-130" dirty="0"/>
              <a:t> </a:t>
            </a:r>
            <a:r>
              <a:rPr spc="-75" dirty="0"/>
              <a:t>focused</a:t>
            </a:r>
            <a:r>
              <a:rPr spc="-130" dirty="0"/>
              <a:t> </a:t>
            </a:r>
            <a:r>
              <a:rPr spc="-25" dirty="0"/>
              <a:t>on </a:t>
            </a:r>
            <a:r>
              <a:rPr spc="-70" dirty="0"/>
              <a:t>helping</a:t>
            </a:r>
            <a:r>
              <a:rPr spc="-150" dirty="0"/>
              <a:t> </a:t>
            </a:r>
            <a:r>
              <a:rPr spc="-60" dirty="0"/>
              <a:t>the</a:t>
            </a:r>
            <a:r>
              <a:rPr spc="-150" dirty="0"/>
              <a:t> </a:t>
            </a:r>
            <a:r>
              <a:rPr spc="-75" dirty="0"/>
              <a:t>users</a:t>
            </a:r>
            <a:r>
              <a:rPr spc="-150" dirty="0"/>
              <a:t> </a:t>
            </a:r>
            <a:r>
              <a:rPr spc="-40" dirty="0"/>
              <a:t>ﬁnd</a:t>
            </a:r>
            <a:r>
              <a:rPr spc="-145" dirty="0"/>
              <a:t> </a:t>
            </a:r>
            <a:r>
              <a:rPr spc="-85" dirty="0"/>
              <a:t>places</a:t>
            </a:r>
            <a:r>
              <a:rPr spc="-150" dirty="0"/>
              <a:t> </a:t>
            </a:r>
            <a:r>
              <a:rPr spc="-30" dirty="0"/>
              <a:t>to</a:t>
            </a:r>
            <a:r>
              <a:rPr spc="-150" dirty="0"/>
              <a:t> </a:t>
            </a:r>
            <a:r>
              <a:rPr spc="-50" dirty="0"/>
              <a:t>stay.</a:t>
            </a:r>
          </a:p>
          <a:p>
            <a:pPr marL="356235" marR="221615" indent="-344170">
              <a:lnSpc>
                <a:spcPct val="115599"/>
              </a:lnSpc>
              <a:spcBef>
                <a:spcPts val="975"/>
              </a:spcBef>
              <a:buSzPct val="75000"/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pc="-55" dirty="0"/>
              <a:t>Every</a:t>
            </a:r>
            <a:r>
              <a:rPr spc="-130" dirty="0"/>
              <a:t> </a:t>
            </a:r>
            <a:r>
              <a:rPr spc="-30" dirty="0"/>
              <a:t>stay-</a:t>
            </a:r>
            <a:r>
              <a:rPr spc="-65" dirty="0"/>
              <a:t>cation</a:t>
            </a:r>
            <a:r>
              <a:rPr spc="-125" dirty="0"/>
              <a:t> </a:t>
            </a:r>
            <a:r>
              <a:rPr spc="-65" dirty="0"/>
              <a:t>accommodation </a:t>
            </a:r>
            <a:r>
              <a:rPr spc="-50" dirty="0"/>
              <a:t>listed</a:t>
            </a:r>
            <a:r>
              <a:rPr spc="-155" dirty="0"/>
              <a:t> </a:t>
            </a:r>
            <a:r>
              <a:rPr spc="-45" dirty="0"/>
              <a:t>at</a:t>
            </a:r>
            <a:r>
              <a:rPr spc="-150" dirty="0"/>
              <a:t> </a:t>
            </a:r>
            <a:r>
              <a:rPr spc="-85" dirty="0"/>
              <a:t>one</a:t>
            </a:r>
            <a:r>
              <a:rPr spc="-150" dirty="0"/>
              <a:t> </a:t>
            </a:r>
            <a:r>
              <a:rPr spc="-10" dirty="0"/>
              <a:t>place.</a:t>
            </a:r>
            <a:endParaRPr lang="en-US" spc="-10" dirty="0"/>
          </a:p>
          <a:p>
            <a:pPr marL="356235" marR="221615" indent="-344170">
              <a:lnSpc>
                <a:spcPct val="115599"/>
              </a:lnSpc>
              <a:spcBef>
                <a:spcPts val="975"/>
              </a:spcBef>
              <a:buSzPct val="75000"/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lang="en-US" spc="-10" dirty="0"/>
              <a:t>Easier way to provide information for potential guests</a:t>
            </a:r>
            <a:endParaRPr spc="-10" dirty="0"/>
          </a:p>
          <a:p>
            <a:pPr marL="356235" marR="592455" indent="-344170">
              <a:lnSpc>
                <a:spcPct val="115599"/>
              </a:lnSpc>
              <a:spcBef>
                <a:spcPts val="975"/>
              </a:spcBef>
              <a:buSzPct val="75000"/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pc="-45" dirty="0"/>
              <a:t>Best</a:t>
            </a:r>
            <a:r>
              <a:rPr spc="-140" dirty="0"/>
              <a:t> </a:t>
            </a:r>
            <a:r>
              <a:rPr spc="-80" dirty="0"/>
              <a:t>deals</a:t>
            </a:r>
            <a:r>
              <a:rPr spc="-140" dirty="0"/>
              <a:t> </a:t>
            </a:r>
            <a:r>
              <a:rPr spc="-70" dirty="0"/>
              <a:t>on</a:t>
            </a:r>
            <a:r>
              <a:rPr spc="-140" dirty="0"/>
              <a:t> </a:t>
            </a:r>
            <a:r>
              <a:rPr spc="-60" dirty="0"/>
              <a:t>travel</a:t>
            </a:r>
            <a:r>
              <a:rPr spc="-140" dirty="0"/>
              <a:t> </a:t>
            </a:r>
            <a:r>
              <a:rPr spc="-85" dirty="0"/>
              <a:t>and</a:t>
            </a:r>
            <a:r>
              <a:rPr spc="-140" dirty="0"/>
              <a:t> </a:t>
            </a:r>
            <a:r>
              <a:rPr spc="-40" dirty="0"/>
              <a:t>hotels </a:t>
            </a:r>
            <a:r>
              <a:rPr spc="-45" dirty="0"/>
              <a:t>when</a:t>
            </a:r>
            <a:r>
              <a:rPr spc="-140" dirty="0"/>
              <a:t> </a:t>
            </a:r>
            <a:r>
              <a:rPr spc="-65" dirty="0"/>
              <a:t>planning</a:t>
            </a:r>
            <a:r>
              <a:rPr spc="-140" dirty="0"/>
              <a:t> </a:t>
            </a:r>
            <a:r>
              <a:rPr spc="-100" dirty="0"/>
              <a:t>a</a:t>
            </a:r>
            <a:r>
              <a:rPr spc="-135" dirty="0"/>
              <a:t> </a:t>
            </a:r>
            <a:r>
              <a:rPr spc="-10" dirty="0"/>
              <a:t>vacation.</a:t>
            </a:r>
          </a:p>
          <a:p>
            <a:pPr marL="356235" marR="490220" indent="-344170">
              <a:lnSpc>
                <a:spcPct val="115599"/>
              </a:lnSpc>
              <a:spcBef>
                <a:spcPts val="975"/>
              </a:spcBef>
              <a:buSzPct val="75000"/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pc="-4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</a:t>
            </a:r>
            <a:r>
              <a:rPr spc="-14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pc="-3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lang="en-US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facilitate online bookings</a:t>
            </a:r>
            <a:r>
              <a:rPr spc="-10" dirty="0"/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8132" y="1908810"/>
            <a:ext cx="103695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-1170" dirty="0">
                <a:solidFill>
                  <a:srgbClr val="192E40"/>
                </a:solidFill>
                <a:latin typeface="Tahoma"/>
                <a:cs typeface="Tahoma"/>
              </a:rPr>
              <a:t>01</a:t>
            </a:r>
            <a:endParaRPr sz="8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178050"/>
          </a:xfrm>
          <a:custGeom>
            <a:avLst/>
            <a:gdLst/>
            <a:ahLst/>
            <a:cxnLst/>
            <a:rect l="l" t="t" r="r" b="b"/>
            <a:pathLst>
              <a:path w="9144000" h="2178050">
                <a:moveTo>
                  <a:pt x="0" y="0"/>
                </a:moveTo>
                <a:lnTo>
                  <a:pt x="0" y="2177700"/>
                </a:lnTo>
                <a:lnTo>
                  <a:pt x="9143999" y="2177700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192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22453" y="3101340"/>
            <a:ext cx="55003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192E40"/>
                </a:solidFill>
                <a:latin typeface="Tahoma"/>
                <a:cs typeface="Tahoma"/>
              </a:rPr>
              <a:t>The</a:t>
            </a:r>
            <a:r>
              <a:rPr sz="2000" spc="-150" dirty="0">
                <a:solidFill>
                  <a:srgbClr val="192E40"/>
                </a:solidFill>
                <a:latin typeface="Tahoma"/>
                <a:cs typeface="Tahoma"/>
              </a:rPr>
              <a:t> </a:t>
            </a:r>
            <a:r>
              <a:rPr sz="2000" spc="-70" dirty="0">
                <a:solidFill>
                  <a:srgbClr val="192E40"/>
                </a:solidFill>
                <a:latin typeface="Tahoma"/>
                <a:cs typeface="Tahoma"/>
              </a:rPr>
              <a:t>main</a:t>
            </a:r>
            <a:r>
              <a:rPr sz="2000" spc="-145" dirty="0">
                <a:solidFill>
                  <a:srgbClr val="192E40"/>
                </a:solidFill>
                <a:latin typeface="Tahoma"/>
                <a:cs typeface="Tahoma"/>
              </a:rPr>
              <a:t> </a:t>
            </a:r>
            <a:r>
              <a:rPr sz="2000" spc="-70" dirty="0">
                <a:solidFill>
                  <a:srgbClr val="192E40"/>
                </a:solidFill>
                <a:latin typeface="Tahoma"/>
                <a:cs typeface="Tahoma"/>
              </a:rPr>
              <a:t>aim</a:t>
            </a:r>
            <a:r>
              <a:rPr sz="2000" spc="-145" dirty="0">
                <a:solidFill>
                  <a:srgbClr val="192E40"/>
                </a:solidFill>
                <a:latin typeface="Tahoma"/>
                <a:cs typeface="Tahoma"/>
              </a:rPr>
              <a:t> </a:t>
            </a:r>
            <a:r>
              <a:rPr sz="2000" spc="-75" dirty="0">
                <a:solidFill>
                  <a:srgbClr val="192E40"/>
                </a:solidFill>
                <a:latin typeface="Tahoma"/>
                <a:cs typeface="Tahoma"/>
              </a:rPr>
              <a:t>behind</a:t>
            </a:r>
            <a:r>
              <a:rPr sz="2000" spc="-145" dirty="0">
                <a:solidFill>
                  <a:srgbClr val="192E40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192E40"/>
                </a:solidFill>
                <a:latin typeface="Tahoma"/>
                <a:cs typeface="Tahoma"/>
              </a:rPr>
              <a:t>this</a:t>
            </a:r>
            <a:r>
              <a:rPr sz="2000" spc="-145" dirty="0">
                <a:solidFill>
                  <a:srgbClr val="192E40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192E40"/>
                </a:solidFill>
                <a:latin typeface="Tahoma"/>
                <a:cs typeface="Tahoma"/>
              </a:rPr>
              <a:t>website</a:t>
            </a:r>
            <a:r>
              <a:rPr sz="2000" spc="-145" dirty="0">
                <a:solidFill>
                  <a:srgbClr val="192E40"/>
                </a:solidFill>
                <a:latin typeface="Tahoma"/>
                <a:cs typeface="Tahoma"/>
              </a:rPr>
              <a:t> </a:t>
            </a:r>
            <a:r>
              <a:rPr sz="2000" spc="-55" dirty="0">
                <a:solidFill>
                  <a:srgbClr val="192E40"/>
                </a:solidFill>
                <a:latin typeface="Tahoma"/>
                <a:cs typeface="Tahoma"/>
              </a:rPr>
              <a:t>is</a:t>
            </a:r>
            <a:r>
              <a:rPr sz="2000" spc="-145" dirty="0">
                <a:solidFill>
                  <a:srgbClr val="192E40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192E40"/>
                </a:solidFill>
                <a:latin typeface="Tahoma"/>
                <a:cs typeface="Tahoma"/>
              </a:rPr>
              <a:t>to</a:t>
            </a:r>
            <a:r>
              <a:rPr sz="2000" spc="-150" dirty="0">
                <a:solidFill>
                  <a:srgbClr val="192E40"/>
                </a:solidFill>
                <a:latin typeface="Tahoma"/>
                <a:cs typeface="Tahoma"/>
              </a:rPr>
              <a:t> </a:t>
            </a:r>
            <a:r>
              <a:rPr sz="2000" spc="-70" dirty="0">
                <a:solidFill>
                  <a:srgbClr val="192E40"/>
                </a:solidFill>
                <a:latin typeface="Tahoma"/>
                <a:cs typeface="Tahoma"/>
              </a:rPr>
              <a:t>provide</a:t>
            </a:r>
            <a:r>
              <a:rPr sz="2000" spc="-145" dirty="0">
                <a:solidFill>
                  <a:srgbClr val="192E40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192E40"/>
                </a:solidFill>
                <a:latin typeface="Tahoma"/>
                <a:cs typeface="Tahoma"/>
              </a:rPr>
              <a:t>a </a:t>
            </a:r>
            <a:r>
              <a:rPr sz="2000" spc="-65" dirty="0">
                <a:solidFill>
                  <a:srgbClr val="192E40"/>
                </a:solidFill>
                <a:latin typeface="Tahoma"/>
                <a:cs typeface="Tahoma"/>
              </a:rPr>
              <a:t>user-</a:t>
            </a:r>
            <a:r>
              <a:rPr sz="2000" spc="-50" dirty="0">
                <a:solidFill>
                  <a:srgbClr val="192E40"/>
                </a:solidFill>
                <a:latin typeface="Tahoma"/>
                <a:cs typeface="Tahoma"/>
              </a:rPr>
              <a:t>friendly</a:t>
            </a:r>
            <a:r>
              <a:rPr sz="2000" spc="-135" dirty="0">
                <a:solidFill>
                  <a:srgbClr val="192E40"/>
                </a:solidFill>
                <a:latin typeface="Tahoma"/>
                <a:cs typeface="Tahoma"/>
              </a:rPr>
              <a:t> </a:t>
            </a:r>
            <a:r>
              <a:rPr sz="2000" spc="-85" dirty="0">
                <a:solidFill>
                  <a:srgbClr val="192E40"/>
                </a:solidFill>
                <a:latin typeface="Tahoma"/>
                <a:cs typeface="Tahoma"/>
              </a:rPr>
              <a:t>and</a:t>
            </a:r>
            <a:r>
              <a:rPr sz="2000" spc="-130" dirty="0">
                <a:solidFill>
                  <a:srgbClr val="192E40"/>
                </a:solidFill>
                <a:latin typeface="Tahoma"/>
                <a:cs typeface="Tahoma"/>
              </a:rPr>
              <a:t> </a:t>
            </a:r>
            <a:r>
              <a:rPr sz="2000" spc="-85" dirty="0">
                <a:solidFill>
                  <a:srgbClr val="192E40"/>
                </a:solidFill>
                <a:latin typeface="Tahoma"/>
                <a:cs typeface="Tahoma"/>
              </a:rPr>
              <a:t>accessible</a:t>
            </a:r>
            <a:r>
              <a:rPr sz="2000" spc="-130" dirty="0">
                <a:solidFill>
                  <a:srgbClr val="192E40"/>
                </a:solidFill>
                <a:latin typeface="Tahoma"/>
                <a:cs typeface="Tahoma"/>
              </a:rPr>
              <a:t> </a:t>
            </a:r>
            <a:r>
              <a:rPr sz="2000" spc="-70" dirty="0">
                <a:solidFill>
                  <a:srgbClr val="192E40"/>
                </a:solidFill>
                <a:latin typeface="Tahoma"/>
                <a:cs typeface="Tahoma"/>
              </a:rPr>
              <a:t>interface</a:t>
            </a:r>
            <a:r>
              <a:rPr sz="2000" spc="-130" dirty="0">
                <a:solidFill>
                  <a:srgbClr val="192E40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192E40"/>
                </a:solidFill>
                <a:latin typeface="Tahoma"/>
                <a:cs typeface="Tahoma"/>
              </a:rPr>
              <a:t>for</a:t>
            </a:r>
            <a:r>
              <a:rPr sz="2000" spc="-130" dirty="0">
                <a:solidFill>
                  <a:srgbClr val="192E40"/>
                </a:solidFill>
                <a:latin typeface="Tahoma"/>
                <a:cs typeface="Tahoma"/>
              </a:rPr>
              <a:t> </a:t>
            </a:r>
            <a:r>
              <a:rPr sz="2000" spc="-60" dirty="0">
                <a:solidFill>
                  <a:srgbClr val="192E40"/>
                </a:solidFill>
                <a:latin typeface="Tahoma"/>
                <a:cs typeface="Tahoma"/>
              </a:rPr>
              <a:t>the</a:t>
            </a:r>
            <a:r>
              <a:rPr sz="2000" spc="-130" dirty="0">
                <a:solidFill>
                  <a:srgbClr val="192E40"/>
                </a:solidFill>
                <a:latin typeface="Tahoma"/>
                <a:cs typeface="Tahoma"/>
              </a:rPr>
              <a:t> </a:t>
            </a:r>
            <a:r>
              <a:rPr sz="2000" spc="-75" dirty="0">
                <a:solidFill>
                  <a:srgbClr val="192E40"/>
                </a:solidFill>
                <a:latin typeface="Tahoma"/>
                <a:cs typeface="Tahoma"/>
              </a:rPr>
              <a:t>users</a:t>
            </a:r>
            <a:r>
              <a:rPr sz="2000" spc="-130" dirty="0">
                <a:solidFill>
                  <a:srgbClr val="192E4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192E40"/>
                </a:solidFill>
                <a:latin typeface="Tahoma"/>
                <a:cs typeface="Tahoma"/>
              </a:rPr>
              <a:t>to </a:t>
            </a:r>
            <a:r>
              <a:rPr sz="2000" spc="-75" dirty="0">
                <a:solidFill>
                  <a:srgbClr val="192E40"/>
                </a:solidFill>
                <a:latin typeface="Tahoma"/>
                <a:cs typeface="Tahoma"/>
              </a:rPr>
              <a:t>plan</a:t>
            </a:r>
            <a:r>
              <a:rPr sz="2000" spc="-140" dirty="0">
                <a:solidFill>
                  <a:srgbClr val="192E40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192E40"/>
                </a:solidFill>
                <a:latin typeface="Tahoma"/>
                <a:cs typeface="Tahoma"/>
              </a:rPr>
              <a:t>their</a:t>
            </a:r>
            <a:r>
              <a:rPr sz="2000" spc="-140" dirty="0">
                <a:solidFill>
                  <a:srgbClr val="192E40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192E40"/>
                </a:solidFill>
                <a:latin typeface="Tahoma"/>
                <a:cs typeface="Tahoma"/>
              </a:rPr>
              <a:t>whole</a:t>
            </a:r>
            <a:r>
              <a:rPr sz="2000" spc="-140" dirty="0">
                <a:solidFill>
                  <a:srgbClr val="192E40"/>
                </a:solidFill>
                <a:latin typeface="Tahoma"/>
                <a:cs typeface="Tahoma"/>
              </a:rPr>
              <a:t> </a:t>
            </a:r>
            <a:r>
              <a:rPr sz="2000" spc="-70" dirty="0">
                <a:solidFill>
                  <a:srgbClr val="192E40"/>
                </a:solidFill>
                <a:latin typeface="Tahoma"/>
                <a:cs typeface="Tahoma"/>
              </a:rPr>
              <a:t>vacations</a:t>
            </a:r>
            <a:r>
              <a:rPr sz="2000" spc="-140" dirty="0">
                <a:solidFill>
                  <a:srgbClr val="192E40"/>
                </a:solidFill>
                <a:latin typeface="Tahoma"/>
                <a:cs typeface="Tahoma"/>
              </a:rPr>
              <a:t> </a:t>
            </a:r>
            <a:r>
              <a:rPr sz="2000" spc="-60" dirty="0">
                <a:solidFill>
                  <a:srgbClr val="192E40"/>
                </a:solidFill>
                <a:latin typeface="Tahoma"/>
                <a:cs typeface="Tahoma"/>
              </a:rPr>
              <a:t>from</a:t>
            </a:r>
            <a:r>
              <a:rPr sz="2000" spc="-140" dirty="0">
                <a:solidFill>
                  <a:srgbClr val="192E40"/>
                </a:solidFill>
                <a:latin typeface="Tahoma"/>
                <a:cs typeface="Tahoma"/>
              </a:rPr>
              <a:t> </a:t>
            </a:r>
            <a:r>
              <a:rPr sz="2000" spc="-100" dirty="0">
                <a:solidFill>
                  <a:srgbClr val="192E40"/>
                </a:solidFill>
                <a:latin typeface="Tahoma"/>
                <a:cs typeface="Tahoma"/>
              </a:rPr>
              <a:t>a</a:t>
            </a:r>
            <a:r>
              <a:rPr sz="2000" spc="-135" dirty="0">
                <a:solidFill>
                  <a:srgbClr val="192E40"/>
                </a:solidFill>
                <a:latin typeface="Tahoma"/>
                <a:cs typeface="Tahoma"/>
              </a:rPr>
              <a:t> </a:t>
            </a:r>
            <a:r>
              <a:rPr sz="2000" spc="-65" dirty="0">
                <a:solidFill>
                  <a:srgbClr val="192E40"/>
                </a:solidFill>
                <a:latin typeface="Tahoma"/>
                <a:cs typeface="Tahoma"/>
              </a:rPr>
              <a:t>single</a:t>
            </a:r>
            <a:r>
              <a:rPr sz="2000" spc="-140" dirty="0">
                <a:solidFill>
                  <a:srgbClr val="192E4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192E40"/>
                </a:solidFill>
                <a:latin typeface="Tahoma"/>
                <a:cs typeface="Tahoma"/>
              </a:rPr>
              <a:t>website.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55054" y="669750"/>
            <a:ext cx="24333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295" dirty="0"/>
              <a:t>The</a:t>
            </a:r>
            <a:r>
              <a:rPr sz="5000" spc="-305" dirty="0"/>
              <a:t> </a:t>
            </a:r>
            <a:r>
              <a:rPr sz="5000" spc="-575" dirty="0"/>
              <a:t>Idea</a:t>
            </a:r>
            <a:endParaRPr sz="5000"/>
          </a:p>
        </p:txBody>
      </p:sp>
      <p:sp>
        <p:nvSpPr>
          <p:cNvPr id="5" name="object 5"/>
          <p:cNvSpPr/>
          <p:nvPr/>
        </p:nvSpPr>
        <p:spPr>
          <a:xfrm>
            <a:off x="3049499" y="2103174"/>
            <a:ext cx="3045460" cy="148590"/>
          </a:xfrm>
          <a:custGeom>
            <a:avLst/>
            <a:gdLst/>
            <a:ahLst/>
            <a:cxnLst/>
            <a:rect l="l" t="t" r="r" b="b"/>
            <a:pathLst>
              <a:path w="3045460" h="148589">
                <a:moveTo>
                  <a:pt x="2970749" y="148499"/>
                </a:moveTo>
                <a:lnTo>
                  <a:pt x="74249" y="148499"/>
                </a:lnTo>
                <a:lnTo>
                  <a:pt x="45348" y="142665"/>
                </a:lnTo>
                <a:lnTo>
                  <a:pt x="21747" y="126752"/>
                </a:lnTo>
                <a:lnTo>
                  <a:pt x="5834" y="103151"/>
                </a:lnTo>
                <a:lnTo>
                  <a:pt x="0" y="74249"/>
                </a:lnTo>
                <a:lnTo>
                  <a:pt x="5834" y="45348"/>
                </a:lnTo>
                <a:lnTo>
                  <a:pt x="21747" y="21747"/>
                </a:lnTo>
                <a:lnTo>
                  <a:pt x="45348" y="5834"/>
                </a:lnTo>
                <a:lnTo>
                  <a:pt x="74249" y="0"/>
                </a:lnTo>
                <a:lnTo>
                  <a:pt x="2970749" y="0"/>
                </a:lnTo>
                <a:lnTo>
                  <a:pt x="3011943" y="12474"/>
                </a:lnTo>
                <a:lnTo>
                  <a:pt x="3039348" y="45835"/>
                </a:lnTo>
                <a:lnTo>
                  <a:pt x="3044999" y="74249"/>
                </a:lnTo>
                <a:lnTo>
                  <a:pt x="3039165" y="103151"/>
                </a:lnTo>
                <a:lnTo>
                  <a:pt x="3023252" y="126752"/>
                </a:lnTo>
                <a:lnTo>
                  <a:pt x="2999651" y="142665"/>
                </a:lnTo>
                <a:lnTo>
                  <a:pt x="2970749" y="148499"/>
                </a:lnTo>
                <a:close/>
              </a:path>
            </a:pathLst>
          </a:custGeom>
          <a:solidFill>
            <a:srgbClr val="FF917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22924" y="0"/>
            <a:ext cx="6321425" cy="5143500"/>
            <a:chOff x="2822924" y="0"/>
            <a:chExt cx="6321425" cy="5143500"/>
          </a:xfrm>
        </p:grpSpPr>
        <p:sp>
          <p:nvSpPr>
            <p:cNvPr id="3" name="object 3"/>
            <p:cNvSpPr/>
            <p:nvPr/>
          </p:nvSpPr>
          <p:spPr>
            <a:xfrm>
              <a:off x="2893499" y="0"/>
              <a:ext cx="6250940" cy="5143500"/>
            </a:xfrm>
            <a:custGeom>
              <a:avLst/>
              <a:gdLst/>
              <a:ahLst/>
              <a:cxnLst/>
              <a:rect l="l" t="t" r="r" b="b"/>
              <a:pathLst>
                <a:path w="6250940" h="5143500">
                  <a:moveTo>
                    <a:pt x="62504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6250499" y="0"/>
                  </a:lnTo>
                  <a:lnTo>
                    <a:pt x="6250499" y="5143499"/>
                  </a:lnTo>
                  <a:close/>
                </a:path>
              </a:pathLst>
            </a:custGeom>
            <a:solidFill>
              <a:srgbClr val="192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22924" y="1701899"/>
              <a:ext cx="148590" cy="1739900"/>
            </a:xfrm>
            <a:custGeom>
              <a:avLst/>
              <a:gdLst/>
              <a:ahLst/>
              <a:cxnLst/>
              <a:rect l="l" t="t" r="r" b="b"/>
              <a:pathLst>
                <a:path w="148589" h="1739900">
                  <a:moveTo>
                    <a:pt x="74249" y="1739699"/>
                  </a:moveTo>
                  <a:lnTo>
                    <a:pt x="45348" y="1733865"/>
                  </a:lnTo>
                  <a:lnTo>
                    <a:pt x="21747" y="1717952"/>
                  </a:lnTo>
                  <a:lnTo>
                    <a:pt x="5834" y="1694351"/>
                  </a:lnTo>
                  <a:lnTo>
                    <a:pt x="0" y="1665449"/>
                  </a:lnTo>
                  <a:lnTo>
                    <a:pt x="0" y="74249"/>
                  </a:lnTo>
                  <a:lnTo>
                    <a:pt x="5834" y="45348"/>
                  </a:lnTo>
                  <a:lnTo>
                    <a:pt x="21747" y="21747"/>
                  </a:lnTo>
                  <a:lnTo>
                    <a:pt x="45348" y="5834"/>
                  </a:lnTo>
                  <a:lnTo>
                    <a:pt x="74249" y="0"/>
                  </a:lnTo>
                  <a:lnTo>
                    <a:pt x="103151" y="5834"/>
                  </a:lnTo>
                  <a:lnTo>
                    <a:pt x="126752" y="21747"/>
                  </a:lnTo>
                  <a:lnTo>
                    <a:pt x="142665" y="45348"/>
                  </a:lnTo>
                  <a:lnTo>
                    <a:pt x="148499" y="74249"/>
                  </a:lnTo>
                  <a:lnTo>
                    <a:pt x="148499" y="1665449"/>
                  </a:lnTo>
                  <a:lnTo>
                    <a:pt x="136025" y="1706643"/>
                  </a:lnTo>
                  <a:lnTo>
                    <a:pt x="102664" y="1734048"/>
                  </a:lnTo>
                  <a:lnTo>
                    <a:pt x="74249" y="1739699"/>
                  </a:lnTo>
                  <a:close/>
                </a:path>
              </a:pathLst>
            </a:custGeom>
            <a:solidFill>
              <a:srgbClr val="FF91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Design</a:t>
            </a:r>
            <a:r>
              <a:rPr spc="-155" dirty="0"/>
              <a:t> </a:t>
            </a:r>
            <a:r>
              <a:rPr spc="-80" dirty="0"/>
              <a:t>&amp;</a:t>
            </a:r>
            <a:r>
              <a:rPr spc="-145" dirty="0"/>
              <a:t> </a:t>
            </a:r>
            <a:r>
              <a:rPr spc="-150" dirty="0"/>
              <a:t>Analysis</a:t>
            </a:r>
          </a:p>
        </p:txBody>
      </p:sp>
      <p:sp>
        <p:nvSpPr>
          <p:cNvPr id="6" name="object 6"/>
          <p:cNvSpPr/>
          <p:nvPr/>
        </p:nvSpPr>
        <p:spPr>
          <a:xfrm>
            <a:off x="3434750" y="904049"/>
            <a:ext cx="5318125" cy="3975735"/>
          </a:xfrm>
          <a:custGeom>
            <a:avLst/>
            <a:gdLst/>
            <a:ahLst/>
            <a:cxnLst/>
            <a:rect l="l" t="t" r="r" b="b"/>
            <a:pathLst>
              <a:path w="5318125" h="3975735">
                <a:moveTo>
                  <a:pt x="5317799" y="0"/>
                </a:moveTo>
                <a:lnTo>
                  <a:pt x="0" y="0"/>
                </a:lnTo>
                <a:lnTo>
                  <a:pt x="0" y="3975299"/>
                </a:lnTo>
                <a:lnTo>
                  <a:pt x="5317799" y="3975299"/>
                </a:lnTo>
                <a:lnTo>
                  <a:pt x="5317799" y="0"/>
                </a:lnTo>
                <a:close/>
              </a:path>
            </a:pathLst>
          </a:custGeom>
          <a:ln w="9524">
            <a:solidFill>
              <a:srgbClr val="192E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21312" y="919290"/>
            <a:ext cx="4878070" cy="379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marR="5080" indent="-344170">
              <a:lnSpc>
                <a:spcPct val="115599"/>
              </a:lnSpc>
              <a:spcBef>
                <a:spcPts val="100"/>
              </a:spcBef>
              <a:buSzPct val="75000"/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2000" spc="-65" dirty="0">
                <a:solidFill>
                  <a:srgbClr val="FCFCFC"/>
                </a:solidFill>
                <a:latin typeface="Tahoma"/>
                <a:cs typeface="Tahoma"/>
              </a:rPr>
              <a:t>Register</a:t>
            </a:r>
            <a:r>
              <a:rPr sz="2000" spc="-14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85" dirty="0">
                <a:solidFill>
                  <a:srgbClr val="FCFCFC"/>
                </a:solidFill>
                <a:latin typeface="Tahoma"/>
                <a:cs typeface="Tahoma"/>
              </a:rPr>
              <a:t>and</a:t>
            </a:r>
            <a:r>
              <a:rPr sz="2000" spc="-14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95" dirty="0">
                <a:solidFill>
                  <a:srgbClr val="FCFCFC"/>
                </a:solidFill>
                <a:latin typeface="Tahoma"/>
                <a:cs typeface="Tahoma"/>
              </a:rPr>
              <a:t>Login:</a:t>
            </a:r>
            <a:r>
              <a:rPr sz="2000" spc="-14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FCFCFC"/>
                </a:solidFill>
                <a:latin typeface="Tahoma"/>
                <a:cs typeface="Tahoma"/>
              </a:rPr>
              <a:t>First</a:t>
            </a:r>
            <a:r>
              <a:rPr sz="2000" spc="-14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60" dirty="0">
                <a:solidFill>
                  <a:srgbClr val="FCFCFC"/>
                </a:solidFill>
                <a:latin typeface="Tahoma"/>
                <a:cs typeface="Tahoma"/>
              </a:rPr>
              <a:t>time</a:t>
            </a:r>
            <a:r>
              <a:rPr sz="2000" spc="-14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75" dirty="0">
                <a:solidFill>
                  <a:srgbClr val="FCFCFC"/>
                </a:solidFill>
                <a:latin typeface="Tahoma"/>
                <a:cs typeface="Tahoma"/>
              </a:rPr>
              <a:t>users</a:t>
            </a:r>
            <a:r>
              <a:rPr sz="2000" spc="-14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FCFCFC"/>
                </a:solidFill>
                <a:latin typeface="Tahoma"/>
                <a:cs typeface="Tahoma"/>
              </a:rPr>
              <a:t>can </a:t>
            </a:r>
            <a:r>
              <a:rPr sz="2000" spc="-50" dirty="0">
                <a:solidFill>
                  <a:srgbClr val="FCFCFC"/>
                </a:solidFill>
                <a:latin typeface="Tahoma"/>
                <a:cs typeface="Tahoma"/>
              </a:rPr>
              <a:t>directly</a:t>
            </a:r>
            <a:r>
              <a:rPr sz="2000" spc="-14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70" dirty="0">
                <a:solidFill>
                  <a:srgbClr val="FCFCFC"/>
                </a:solidFill>
                <a:latin typeface="Tahoma"/>
                <a:cs typeface="Tahoma"/>
              </a:rPr>
              <a:t>register</a:t>
            </a:r>
            <a:r>
              <a:rPr sz="2000" spc="-13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65" dirty="0">
                <a:solidFill>
                  <a:srgbClr val="FCFCFC"/>
                </a:solidFill>
                <a:latin typeface="Tahoma"/>
                <a:cs typeface="Tahoma"/>
              </a:rPr>
              <a:t>using</a:t>
            </a:r>
            <a:r>
              <a:rPr sz="2000" spc="-13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FCFCFC"/>
                </a:solidFill>
                <a:latin typeface="Tahoma"/>
                <a:cs typeface="Tahoma"/>
              </a:rPr>
              <a:t>their</a:t>
            </a:r>
            <a:r>
              <a:rPr sz="2000" spc="-13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85" dirty="0">
                <a:solidFill>
                  <a:srgbClr val="FCFCFC"/>
                </a:solidFill>
                <a:latin typeface="Tahoma"/>
                <a:cs typeface="Tahoma"/>
              </a:rPr>
              <a:t>email,</a:t>
            </a:r>
            <a:r>
              <a:rPr sz="2000" spc="-13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90" dirty="0">
                <a:solidFill>
                  <a:srgbClr val="FCFCFC"/>
                </a:solidFill>
                <a:latin typeface="Tahoma"/>
                <a:cs typeface="Tahoma"/>
              </a:rPr>
              <a:t>gmail,</a:t>
            </a:r>
            <a:r>
              <a:rPr sz="2000" spc="-13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FCFCFC"/>
                </a:solidFill>
                <a:latin typeface="Tahoma"/>
                <a:cs typeface="Tahoma"/>
              </a:rPr>
              <a:t>or </a:t>
            </a:r>
            <a:r>
              <a:rPr sz="2000" spc="-70" dirty="0">
                <a:solidFill>
                  <a:srgbClr val="FCFCFC"/>
                </a:solidFill>
                <a:latin typeface="Tahoma"/>
                <a:cs typeface="Tahoma"/>
              </a:rPr>
              <a:t>social</a:t>
            </a:r>
            <a:r>
              <a:rPr sz="2000" spc="-14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80" dirty="0">
                <a:solidFill>
                  <a:srgbClr val="FCFCFC"/>
                </a:solidFill>
                <a:latin typeface="Tahoma"/>
                <a:cs typeface="Tahoma"/>
              </a:rPr>
              <a:t>media</a:t>
            </a:r>
            <a:r>
              <a:rPr sz="2000" spc="-14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100" dirty="0">
                <a:solidFill>
                  <a:srgbClr val="FCFCFC"/>
                </a:solidFill>
                <a:latin typeface="Tahoma"/>
                <a:cs typeface="Tahoma"/>
              </a:rPr>
              <a:t>apps.</a:t>
            </a:r>
            <a:r>
              <a:rPr sz="2000" spc="-14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55" dirty="0">
                <a:solidFill>
                  <a:srgbClr val="FCFCFC"/>
                </a:solidFill>
                <a:latin typeface="Tahoma"/>
                <a:cs typeface="Tahoma"/>
              </a:rPr>
              <a:t>Login</a:t>
            </a:r>
            <a:r>
              <a:rPr sz="2000" spc="-14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55" dirty="0">
                <a:solidFill>
                  <a:srgbClr val="FCFCFC"/>
                </a:solidFill>
                <a:latin typeface="Tahoma"/>
                <a:cs typeface="Tahoma"/>
              </a:rPr>
              <a:t>is</a:t>
            </a:r>
            <a:r>
              <a:rPr sz="2000" spc="-14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FCFCFC"/>
                </a:solidFill>
                <a:latin typeface="Tahoma"/>
                <a:cs typeface="Tahoma"/>
              </a:rPr>
              <a:t>for</a:t>
            </a:r>
            <a:r>
              <a:rPr sz="2000" spc="-14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60" dirty="0">
                <a:solidFill>
                  <a:srgbClr val="FCFCFC"/>
                </a:solidFill>
                <a:latin typeface="Tahoma"/>
                <a:cs typeface="Tahoma"/>
              </a:rPr>
              <a:t>the</a:t>
            </a:r>
            <a:r>
              <a:rPr sz="2000" spc="-14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FCFCFC"/>
                </a:solidFill>
                <a:latin typeface="Tahoma"/>
                <a:cs typeface="Tahoma"/>
              </a:rPr>
              <a:t>returning </a:t>
            </a:r>
            <a:r>
              <a:rPr sz="2000" spc="-10" dirty="0">
                <a:solidFill>
                  <a:srgbClr val="FCFCFC"/>
                </a:solidFill>
                <a:latin typeface="Tahoma"/>
                <a:cs typeface="Tahoma"/>
              </a:rPr>
              <a:t>customers.</a:t>
            </a:r>
            <a:endParaRPr sz="2000">
              <a:latin typeface="Tahoma"/>
              <a:cs typeface="Tahoma"/>
            </a:endParaRPr>
          </a:p>
          <a:p>
            <a:pPr marL="356235" marR="283845" indent="-344170">
              <a:lnSpc>
                <a:spcPct val="115599"/>
              </a:lnSpc>
              <a:spcBef>
                <a:spcPts val="975"/>
              </a:spcBef>
              <a:buSzPct val="75000"/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2000" spc="-130" dirty="0">
                <a:solidFill>
                  <a:srgbClr val="FCFCFC"/>
                </a:solidFill>
                <a:latin typeface="Tahoma"/>
                <a:cs typeface="Tahoma"/>
              </a:rPr>
              <a:t>Search:</a:t>
            </a:r>
            <a:r>
              <a:rPr sz="2000" spc="-14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60" dirty="0">
                <a:solidFill>
                  <a:srgbClr val="FCFCFC"/>
                </a:solidFill>
                <a:latin typeface="Tahoma"/>
                <a:cs typeface="Tahoma"/>
              </a:rPr>
              <a:t>the</a:t>
            </a:r>
            <a:r>
              <a:rPr sz="2000" spc="-14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95" dirty="0">
                <a:solidFill>
                  <a:srgbClr val="FCFCFC"/>
                </a:solidFill>
                <a:latin typeface="Tahoma"/>
                <a:cs typeface="Tahoma"/>
              </a:rPr>
              <a:t>search</a:t>
            </a:r>
            <a:r>
              <a:rPr sz="2000" spc="-14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85" dirty="0">
                <a:solidFill>
                  <a:srgbClr val="FCFCFC"/>
                </a:solidFill>
                <a:latin typeface="Tahoma"/>
                <a:cs typeface="Tahoma"/>
              </a:rPr>
              <a:t>and</a:t>
            </a:r>
            <a:r>
              <a:rPr sz="2000" spc="-14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FCFCFC"/>
                </a:solidFill>
                <a:latin typeface="Tahoma"/>
                <a:cs typeface="Tahoma"/>
              </a:rPr>
              <a:t>ﬁlter</a:t>
            </a:r>
            <a:r>
              <a:rPr sz="2000" spc="-14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FCFCFC"/>
                </a:solidFill>
                <a:latin typeface="Tahoma"/>
                <a:cs typeface="Tahoma"/>
              </a:rPr>
              <a:t>functionality </a:t>
            </a:r>
            <a:r>
              <a:rPr sz="2000" spc="-70" dirty="0">
                <a:solidFill>
                  <a:srgbClr val="FCFCFC"/>
                </a:solidFill>
                <a:latin typeface="Tahoma"/>
                <a:cs typeface="Tahoma"/>
              </a:rPr>
              <a:t>helps</a:t>
            </a:r>
            <a:r>
              <a:rPr sz="2000" spc="-15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60" dirty="0">
                <a:solidFill>
                  <a:srgbClr val="FCFCFC"/>
                </a:solidFill>
                <a:latin typeface="Tahoma"/>
                <a:cs typeface="Tahoma"/>
              </a:rPr>
              <a:t>the</a:t>
            </a:r>
            <a:r>
              <a:rPr sz="2000" spc="-14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75" dirty="0">
                <a:solidFill>
                  <a:srgbClr val="FCFCFC"/>
                </a:solidFill>
                <a:latin typeface="Tahoma"/>
                <a:cs typeface="Tahoma"/>
              </a:rPr>
              <a:t>users</a:t>
            </a:r>
            <a:r>
              <a:rPr sz="2000" spc="-14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FCFCFC"/>
                </a:solidFill>
                <a:latin typeface="Tahoma"/>
                <a:cs typeface="Tahoma"/>
              </a:rPr>
              <a:t>ﬁlter</a:t>
            </a:r>
            <a:r>
              <a:rPr sz="2000" spc="-14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65" dirty="0">
                <a:solidFill>
                  <a:srgbClr val="FCFCFC"/>
                </a:solidFill>
                <a:latin typeface="Tahoma"/>
                <a:cs typeface="Tahoma"/>
              </a:rPr>
              <a:t>through</a:t>
            </a:r>
            <a:r>
              <a:rPr sz="2000" spc="-15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60" dirty="0">
                <a:solidFill>
                  <a:srgbClr val="FCFCFC"/>
                </a:solidFill>
                <a:latin typeface="Tahoma"/>
                <a:cs typeface="Tahoma"/>
              </a:rPr>
              <a:t>the</a:t>
            </a:r>
            <a:r>
              <a:rPr sz="2000" spc="-14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CFCFC"/>
                </a:solidFill>
                <a:latin typeface="Tahoma"/>
                <a:cs typeface="Tahoma"/>
              </a:rPr>
              <a:t>various </a:t>
            </a:r>
            <a:r>
              <a:rPr sz="2000" spc="-55" dirty="0">
                <a:solidFill>
                  <a:srgbClr val="FCFCFC"/>
                </a:solidFill>
                <a:latin typeface="Tahoma"/>
                <a:cs typeface="Tahoma"/>
              </a:rPr>
              <a:t>options</a:t>
            </a:r>
            <a:r>
              <a:rPr sz="2000" spc="-14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80" dirty="0">
                <a:solidFill>
                  <a:srgbClr val="FCFCFC"/>
                </a:solidFill>
                <a:latin typeface="Tahoma"/>
                <a:cs typeface="Tahoma"/>
              </a:rPr>
              <a:t>based</a:t>
            </a:r>
            <a:r>
              <a:rPr sz="2000" spc="-14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70" dirty="0">
                <a:solidFill>
                  <a:srgbClr val="FCFCFC"/>
                </a:solidFill>
                <a:latin typeface="Tahoma"/>
                <a:cs typeface="Tahoma"/>
              </a:rPr>
              <a:t>on</a:t>
            </a:r>
            <a:r>
              <a:rPr sz="2000" spc="-14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60" dirty="0">
                <a:solidFill>
                  <a:srgbClr val="FCFCFC"/>
                </a:solidFill>
                <a:latin typeface="Tahoma"/>
                <a:cs typeface="Tahoma"/>
              </a:rPr>
              <a:t>the</a:t>
            </a:r>
            <a:r>
              <a:rPr sz="2000" spc="-14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85" dirty="0">
                <a:solidFill>
                  <a:srgbClr val="FCFCFC"/>
                </a:solidFill>
                <a:latin typeface="Tahoma"/>
                <a:cs typeface="Tahoma"/>
              </a:rPr>
              <a:t>dates,</a:t>
            </a:r>
            <a:r>
              <a:rPr sz="2000" spc="-14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100" dirty="0">
                <a:solidFill>
                  <a:srgbClr val="FCFCFC"/>
                </a:solidFill>
                <a:latin typeface="Tahoma"/>
                <a:cs typeface="Tahoma"/>
              </a:rPr>
              <a:t>price,</a:t>
            </a:r>
            <a:r>
              <a:rPr sz="2000" spc="-14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FCFCFC"/>
                </a:solidFill>
                <a:latin typeface="Tahoma"/>
                <a:cs typeface="Tahoma"/>
              </a:rPr>
              <a:t>and </a:t>
            </a:r>
            <a:r>
              <a:rPr sz="2000" spc="-10" dirty="0">
                <a:solidFill>
                  <a:srgbClr val="FCFCFC"/>
                </a:solidFill>
                <a:latin typeface="Tahoma"/>
                <a:cs typeface="Tahoma"/>
              </a:rPr>
              <a:t>ratings.</a:t>
            </a:r>
            <a:endParaRPr sz="2000">
              <a:latin typeface="Tahoma"/>
              <a:cs typeface="Tahoma"/>
            </a:endParaRPr>
          </a:p>
          <a:p>
            <a:pPr marL="356235" marR="365125" indent="-344170">
              <a:lnSpc>
                <a:spcPct val="115599"/>
              </a:lnSpc>
              <a:spcBef>
                <a:spcPts val="975"/>
              </a:spcBef>
              <a:buSzPct val="75000"/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2000" spc="-85" dirty="0">
                <a:solidFill>
                  <a:srgbClr val="FCFCFC"/>
                </a:solidFill>
                <a:latin typeface="Tahoma"/>
                <a:cs typeface="Tahoma"/>
              </a:rPr>
              <a:t>Instant</a:t>
            </a:r>
            <a:r>
              <a:rPr sz="2000" spc="-13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65" dirty="0">
                <a:solidFill>
                  <a:srgbClr val="FCFCFC"/>
                </a:solidFill>
                <a:latin typeface="Tahoma"/>
                <a:cs typeface="Tahoma"/>
              </a:rPr>
              <a:t>payment</a:t>
            </a:r>
            <a:r>
              <a:rPr sz="2000" spc="-12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85" dirty="0">
                <a:solidFill>
                  <a:srgbClr val="FCFCFC"/>
                </a:solidFill>
                <a:latin typeface="Tahoma"/>
                <a:cs typeface="Tahoma"/>
              </a:rPr>
              <a:t>and</a:t>
            </a:r>
            <a:r>
              <a:rPr sz="2000" spc="-12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60" dirty="0">
                <a:solidFill>
                  <a:srgbClr val="FCFCFC"/>
                </a:solidFill>
                <a:latin typeface="Tahoma"/>
                <a:cs typeface="Tahoma"/>
              </a:rPr>
              <a:t>booking</a:t>
            </a:r>
            <a:r>
              <a:rPr sz="2000" spc="-12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55" dirty="0">
                <a:solidFill>
                  <a:srgbClr val="FCFCFC"/>
                </a:solidFill>
                <a:latin typeface="Tahoma"/>
                <a:cs typeface="Tahoma"/>
              </a:rPr>
              <a:t>option</a:t>
            </a:r>
            <a:r>
              <a:rPr sz="2000" spc="-13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FCFCFC"/>
                </a:solidFill>
                <a:latin typeface="Tahoma"/>
                <a:cs typeface="Tahoma"/>
              </a:rPr>
              <a:t>for </a:t>
            </a:r>
            <a:r>
              <a:rPr sz="2000" spc="-55" dirty="0">
                <a:solidFill>
                  <a:srgbClr val="FCFCFC"/>
                </a:solidFill>
                <a:latin typeface="Tahoma"/>
                <a:cs typeface="Tahoma"/>
              </a:rPr>
              <a:t>different</a:t>
            </a:r>
            <a:r>
              <a:rPr sz="2000" spc="-13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80" dirty="0">
                <a:solidFill>
                  <a:srgbClr val="FCFCFC"/>
                </a:solidFill>
                <a:latin typeface="Tahoma"/>
                <a:cs typeface="Tahoma"/>
              </a:rPr>
              <a:t>hotels,</a:t>
            </a:r>
            <a:r>
              <a:rPr sz="2000" spc="-13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FCFCFC"/>
                </a:solidFill>
                <a:latin typeface="Tahoma"/>
                <a:cs typeface="Tahoma"/>
              </a:rPr>
              <a:t>ﬂight</a:t>
            </a:r>
            <a:r>
              <a:rPr sz="2000" spc="-13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70" dirty="0">
                <a:solidFill>
                  <a:srgbClr val="FCFCFC"/>
                </a:solidFill>
                <a:latin typeface="Tahoma"/>
                <a:cs typeface="Tahoma"/>
              </a:rPr>
              <a:t>tickets,</a:t>
            </a:r>
            <a:r>
              <a:rPr sz="2000" spc="-13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FCFCFC"/>
                </a:solidFill>
                <a:latin typeface="Tahoma"/>
                <a:cs typeface="Tahoma"/>
              </a:rPr>
              <a:t>etc.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2099" y="1908810"/>
            <a:ext cx="11696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-645" dirty="0">
                <a:solidFill>
                  <a:srgbClr val="192E40"/>
                </a:solidFill>
                <a:latin typeface="Tahoma"/>
                <a:cs typeface="Tahoma"/>
              </a:rPr>
              <a:t>02</a:t>
            </a:r>
            <a:endParaRPr sz="8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877" y="1908810"/>
            <a:ext cx="116586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-660" dirty="0">
                <a:solidFill>
                  <a:srgbClr val="192E40"/>
                </a:solidFill>
                <a:latin typeface="Tahoma"/>
                <a:cs typeface="Tahoma"/>
              </a:rPr>
              <a:t>03</a:t>
            </a:r>
            <a:endParaRPr sz="8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7925" y="1036500"/>
            <a:ext cx="5069598" cy="38021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30699"/>
            <a:ext cx="9144000" cy="2212975"/>
          </a:xfrm>
          <a:custGeom>
            <a:avLst/>
            <a:gdLst/>
            <a:ahLst/>
            <a:cxnLst/>
            <a:rect l="l" t="t" r="r" b="b"/>
            <a:pathLst>
              <a:path w="9144000" h="2212975">
                <a:moveTo>
                  <a:pt x="9143999" y="2212799"/>
                </a:moveTo>
                <a:lnTo>
                  <a:pt x="0" y="2212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2212799"/>
                </a:lnTo>
                <a:close/>
              </a:path>
            </a:pathLst>
          </a:custGeom>
          <a:solidFill>
            <a:srgbClr val="192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216126" y="123500"/>
            <a:ext cx="5001895" cy="2512060"/>
            <a:chOff x="2216126" y="123500"/>
            <a:chExt cx="5001895" cy="2512060"/>
          </a:xfrm>
        </p:grpSpPr>
        <p:sp>
          <p:nvSpPr>
            <p:cNvPr id="4" name="object 4"/>
            <p:cNvSpPr/>
            <p:nvPr/>
          </p:nvSpPr>
          <p:spPr>
            <a:xfrm>
              <a:off x="2216126" y="123500"/>
              <a:ext cx="5001895" cy="2512060"/>
            </a:xfrm>
            <a:custGeom>
              <a:avLst/>
              <a:gdLst/>
              <a:ahLst/>
              <a:cxnLst/>
              <a:rect l="l" t="t" r="r" b="b"/>
              <a:pathLst>
                <a:path w="5001895" h="2512060">
                  <a:moveTo>
                    <a:pt x="4666379" y="2511815"/>
                  </a:moveTo>
                  <a:lnTo>
                    <a:pt x="335333" y="2511815"/>
                  </a:lnTo>
                  <a:lnTo>
                    <a:pt x="290177" y="2508597"/>
                  </a:lnTo>
                  <a:lnTo>
                    <a:pt x="246761" y="2499212"/>
                  </a:lnTo>
                  <a:lnTo>
                    <a:pt x="205503" y="2484065"/>
                  </a:lnTo>
                  <a:lnTo>
                    <a:pt x="166818" y="2463560"/>
                  </a:lnTo>
                  <a:lnTo>
                    <a:pt x="131123" y="2438100"/>
                  </a:lnTo>
                  <a:lnTo>
                    <a:pt x="98836" y="2408091"/>
                  </a:lnTo>
                  <a:lnTo>
                    <a:pt x="70372" y="2373936"/>
                  </a:lnTo>
                  <a:lnTo>
                    <a:pt x="46149" y="2336039"/>
                  </a:lnTo>
                  <a:lnTo>
                    <a:pt x="26584" y="2294806"/>
                  </a:lnTo>
                  <a:lnTo>
                    <a:pt x="12093" y="2250639"/>
                  </a:lnTo>
                  <a:lnTo>
                    <a:pt x="3092" y="2203944"/>
                  </a:lnTo>
                  <a:lnTo>
                    <a:pt x="0" y="2155124"/>
                  </a:lnTo>
                  <a:lnTo>
                    <a:pt x="0" y="356691"/>
                  </a:lnTo>
                  <a:lnTo>
                    <a:pt x="3092" y="307871"/>
                  </a:lnTo>
                  <a:lnTo>
                    <a:pt x="12093" y="261175"/>
                  </a:lnTo>
                  <a:lnTo>
                    <a:pt x="26584" y="217009"/>
                  </a:lnTo>
                  <a:lnTo>
                    <a:pt x="46149" y="175775"/>
                  </a:lnTo>
                  <a:lnTo>
                    <a:pt x="70372" y="137879"/>
                  </a:lnTo>
                  <a:lnTo>
                    <a:pt x="98836" y="103724"/>
                  </a:lnTo>
                  <a:lnTo>
                    <a:pt x="131123" y="73715"/>
                  </a:lnTo>
                  <a:lnTo>
                    <a:pt x="166818" y="48255"/>
                  </a:lnTo>
                  <a:lnTo>
                    <a:pt x="205503" y="27750"/>
                  </a:lnTo>
                  <a:lnTo>
                    <a:pt x="246761" y="12602"/>
                  </a:lnTo>
                  <a:lnTo>
                    <a:pt x="290177" y="3218"/>
                  </a:lnTo>
                  <a:lnTo>
                    <a:pt x="335333" y="0"/>
                  </a:lnTo>
                  <a:lnTo>
                    <a:pt x="4666379" y="0"/>
                  </a:lnTo>
                  <a:lnTo>
                    <a:pt x="4712276" y="3218"/>
                  </a:lnTo>
                  <a:lnTo>
                    <a:pt x="4756175" y="12602"/>
                  </a:lnTo>
                  <a:lnTo>
                    <a:pt x="4797697" y="27750"/>
                  </a:lnTo>
                  <a:lnTo>
                    <a:pt x="4836461" y="48255"/>
                  </a:lnTo>
                  <a:lnTo>
                    <a:pt x="4872088" y="73715"/>
                  </a:lnTo>
                  <a:lnTo>
                    <a:pt x="4904198" y="103724"/>
                  </a:lnTo>
                  <a:lnTo>
                    <a:pt x="4932411" y="137879"/>
                  </a:lnTo>
                  <a:lnTo>
                    <a:pt x="4954407" y="172705"/>
                  </a:lnTo>
                  <a:lnTo>
                    <a:pt x="713008" y="172705"/>
                  </a:lnTo>
                  <a:lnTo>
                    <a:pt x="713008" y="991196"/>
                  </a:lnTo>
                  <a:lnTo>
                    <a:pt x="437698" y="991196"/>
                  </a:lnTo>
                  <a:lnTo>
                    <a:pt x="417513" y="995772"/>
                  </a:lnTo>
                  <a:lnTo>
                    <a:pt x="400637" y="1008092"/>
                  </a:lnTo>
                  <a:lnTo>
                    <a:pt x="389054" y="1026043"/>
                  </a:lnTo>
                  <a:lnTo>
                    <a:pt x="384752" y="1047514"/>
                  </a:lnTo>
                  <a:lnTo>
                    <a:pt x="384752" y="1434240"/>
                  </a:lnTo>
                  <a:lnTo>
                    <a:pt x="389054" y="1455710"/>
                  </a:lnTo>
                  <a:lnTo>
                    <a:pt x="400637" y="1473662"/>
                  </a:lnTo>
                  <a:lnTo>
                    <a:pt x="417513" y="1485982"/>
                  </a:lnTo>
                  <a:lnTo>
                    <a:pt x="437698" y="1490558"/>
                  </a:lnTo>
                  <a:lnTo>
                    <a:pt x="713008" y="1490558"/>
                  </a:lnTo>
                  <a:lnTo>
                    <a:pt x="713008" y="2309075"/>
                  </a:lnTo>
                  <a:lnTo>
                    <a:pt x="4968952" y="2309075"/>
                  </a:lnTo>
                  <a:lnTo>
                    <a:pt x="4956346" y="2336039"/>
                  </a:lnTo>
                  <a:lnTo>
                    <a:pt x="4932411" y="2373936"/>
                  </a:lnTo>
                  <a:lnTo>
                    <a:pt x="4904198" y="2408091"/>
                  </a:lnTo>
                  <a:lnTo>
                    <a:pt x="4872088" y="2438100"/>
                  </a:lnTo>
                  <a:lnTo>
                    <a:pt x="4836461" y="2463560"/>
                  </a:lnTo>
                  <a:lnTo>
                    <a:pt x="4797697" y="2484065"/>
                  </a:lnTo>
                  <a:lnTo>
                    <a:pt x="4756175" y="2499212"/>
                  </a:lnTo>
                  <a:lnTo>
                    <a:pt x="4712276" y="2508597"/>
                  </a:lnTo>
                  <a:lnTo>
                    <a:pt x="4666379" y="2511815"/>
                  </a:lnTo>
                  <a:close/>
                </a:path>
                <a:path w="5001895" h="2512060">
                  <a:moveTo>
                    <a:pt x="4968952" y="2309075"/>
                  </a:moveTo>
                  <a:lnTo>
                    <a:pt x="4288679" y="2309075"/>
                  </a:lnTo>
                  <a:lnTo>
                    <a:pt x="4288679" y="172705"/>
                  </a:lnTo>
                  <a:lnTo>
                    <a:pt x="4954407" y="172705"/>
                  </a:lnTo>
                  <a:lnTo>
                    <a:pt x="4956346" y="175775"/>
                  </a:lnTo>
                  <a:lnTo>
                    <a:pt x="4975623" y="217009"/>
                  </a:lnTo>
                  <a:lnTo>
                    <a:pt x="4989864" y="261175"/>
                  </a:lnTo>
                  <a:lnTo>
                    <a:pt x="4998686" y="307871"/>
                  </a:lnTo>
                  <a:lnTo>
                    <a:pt x="5001712" y="356691"/>
                  </a:lnTo>
                  <a:lnTo>
                    <a:pt x="5001712" y="2155124"/>
                  </a:lnTo>
                  <a:lnTo>
                    <a:pt x="4998686" y="2203944"/>
                  </a:lnTo>
                  <a:lnTo>
                    <a:pt x="4989864" y="2250639"/>
                  </a:lnTo>
                  <a:lnTo>
                    <a:pt x="4975623" y="2294806"/>
                  </a:lnTo>
                  <a:lnTo>
                    <a:pt x="4968952" y="2309075"/>
                  </a:lnTo>
                  <a:close/>
                </a:path>
                <a:path w="5001895" h="2512060">
                  <a:moveTo>
                    <a:pt x="713008" y="1490558"/>
                  </a:moveTo>
                  <a:lnTo>
                    <a:pt x="441225" y="1490558"/>
                  </a:lnTo>
                  <a:lnTo>
                    <a:pt x="461410" y="1485982"/>
                  </a:lnTo>
                  <a:lnTo>
                    <a:pt x="478286" y="1473662"/>
                  </a:lnTo>
                  <a:lnTo>
                    <a:pt x="489869" y="1455710"/>
                  </a:lnTo>
                  <a:lnTo>
                    <a:pt x="494171" y="1434240"/>
                  </a:lnTo>
                  <a:lnTo>
                    <a:pt x="494171" y="1047514"/>
                  </a:lnTo>
                  <a:lnTo>
                    <a:pt x="489869" y="1026043"/>
                  </a:lnTo>
                  <a:lnTo>
                    <a:pt x="478286" y="1008092"/>
                  </a:lnTo>
                  <a:lnTo>
                    <a:pt x="461410" y="995772"/>
                  </a:lnTo>
                  <a:lnTo>
                    <a:pt x="441225" y="991196"/>
                  </a:lnTo>
                  <a:lnTo>
                    <a:pt x="713008" y="991196"/>
                  </a:lnTo>
                  <a:lnTo>
                    <a:pt x="713008" y="1490558"/>
                  </a:lnTo>
                  <a:close/>
                </a:path>
              </a:pathLst>
            </a:custGeom>
            <a:solidFill>
              <a:srgbClr val="CBD9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98798" y="1282890"/>
              <a:ext cx="3201035" cy="699135"/>
            </a:xfrm>
            <a:custGeom>
              <a:avLst/>
              <a:gdLst/>
              <a:ahLst/>
              <a:cxnLst/>
              <a:rect l="l" t="t" r="r" b="b"/>
              <a:pathLst>
                <a:path w="3201034" h="699135">
                  <a:moveTo>
                    <a:pt x="92252" y="344411"/>
                  </a:moveTo>
                  <a:lnTo>
                    <a:pt x="88620" y="326466"/>
                  </a:lnTo>
                  <a:lnTo>
                    <a:pt x="78740" y="311797"/>
                  </a:lnTo>
                  <a:lnTo>
                    <a:pt x="64084" y="301917"/>
                  </a:lnTo>
                  <a:lnTo>
                    <a:pt x="46126" y="298284"/>
                  </a:lnTo>
                  <a:lnTo>
                    <a:pt x="37084" y="299186"/>
                  </a:lnTo>
                  <a:lnTo>
                    <a:pt x="3505" y="326758"/>
                  </a:lnTo>
                  <a:lnTo>
                    <a:pt x="0" y="344411"/>
                  </a:lnTo>
                  <a:lnTo>
                    <a:pt x="0" y="652589"/>
                  </a:lnTo>
                  <a:lnTo>
                    <a:pt x="3619" y="670547"/>
                  </a:lnTo>
                  <a:lnTo>
                    <a:pt x="13512" y="685203"/>
                  </a:lnTo>
                  <a:lnTo>
                    <a:pt x="28168" y="695083"/>
                  </a:lnTo>
                  <a:lnTo>
                    <a:pt x="46126" y="698715"/>
                  </a:lnTo>
                  <a:lnTo>
                    <a:pt x="64084" y="695083"/>
                  </a:lnTo>
                  <a:lnTo>
                    <a:pt x="78740" y="685203"/>
                  </a:lnTo>
                  <a:lnTo>
                    <a:pt x="88620" y="670547"/>
                  </a:lnTo>
                  <a:lnTo>
                    <a:pt x="92252" y="652589"/>
                  </a:lnTo>
                  <a:lnTo>
                    <a:pt x="92252" y="344411"/>
                  </a:lnTo>
                  <a:close/>
                </a:path>
                <a:path w="3201034" h="699135">
                  <a:moveTo>
                    <a:pt x="3200984" y="176872"/>
                  </a:moveTo>
                  <a:lnTo>
                    <a:pt x="3193923" y="129844"/>
                  </a:lnTo>
                  <a:lnTo>
                    <a:pt x="3174022" y="87604"/>
                  </a:lnTo>
                  <a:lnTo>
                    <a:pt x="3143135" y="51803"/>
                  </a:lnTo>
                  <a:lnTo>
                    <a:pt x="3103168" y="24142"/>
                  </a:lnTo>
                  <a:lnTo>
                    <a:pt x="3056001" y="6324"/>
                  </a:lnTo>
                  <a:lnTo>
                    <a:pt x="3003499" y="0"/>
                  </a:lnTo>
                  <a:lnTo>
                    <a:pt x="2964789" y="3429"/>
                  </a:lnTo>
                  <a:lnTo>
                    <a:pt x="2927921" y="13462"/>
                  </a:lnTo>
                  <a:lnTo>
                    <a:pt x="2863862" y="51803"/>
                  </a:lnTo>
                  <a:lnTo>
                    <a:pt x="2821051" y="109181"/>
                  </a:lnTo>
                  <a:lnTo>
                    <a:pt x="2806014" y="176872"/>
                  </a:lnTo>
                  <a:lnTo>
                    <a:pt x="2813075" y="223888"/>
                  </a:lnTo>
                  <a:lnTo>
                    <a:pt x="2832976" y="266141"/>
                  </a:lnTo>
                  <a:lnTo>
                    <a:pt x="2863862" y="301929"/>
                  </a:lnTo>
                  <a:lnTo>
                    <a:pt x="2903829" y="329590"/>
                  </a:lnTo>
                  <a:lnTo>
                    <a:pt x="2950997" y="347421"/>
                  </a:lnTo>
                  <a:lnTo>
                    <a:pt x="3003499" y="353733"/>
                  </a:lnTo>
                  <a:lnTo>
                    <a:pt x="3056001" y="347421"/>
                  </a:lnTo>
                  <a:lnTo>
                    <a:pt x="3103168" y="329590"/>
                  </a:lnTo>
                  <a:lnTo>
                    <a:pt x="3143135" y="301929"/>
                  </a:lnTo>
                  <a:lnTo>
                    <a:pt x="3174022" y="266141"/>
                  </a:lnTo>
                  <a:lnTo>
                    <a:pt x="3193923" y="223888"/>
                  </a:lnTo>
                  <a:lnTo>
                    <a:pt x="3200984" y="176872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8362" y="308028"/>
              <a:ext cx="3571999" cy="208483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973293" y="3445584"/>
            <a:ext cx="31959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20" dirty="0">
                <a:solidFill>
                  <a:srgbClr val="FCFCFC"/>
                </a:solidFill>
                <a:latin typeface="Tahoma"/>
                <a:cs typeface="Tahoma"/>
              </a:rPr>
              <a:t>Responsive</a:t>
            </a:r>
            <a:r>
              <a:rPr sz="3000" b="1" spc="-14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3000" b="1" spc="-170" dirty="0">
                <a:solidFill>
                  <a:srgbClr val="FCFCFC"/>
                </a:solidFill>
                <a:latin typeface="Tahoma"/>
                <a:cs typeface="Tahoma"/>
              </a:rPr>
              <a:t>Design</a:t>
            </a:r>
            <a:endParaRPr sz="30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51456" y="4013579"/>
            <a:ext cx="36404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marR="5080" indent="-123825">
              <a:lnSpc>
                <a:spcPct val="100000"/>
              </a:lnSpc>
              <a:spcBef>
                <a:spcPts val="100"/>
              </a:spcBef>
            </a:pPr>
            <a:r>
              <a:rPr sz="1500" spc="-75" dirty="0">
                <a:solidFill>
                  <a:srgbClr val="FCFCFC"/>
                </a:solidFill>
                <a:latin typeface="Tahoma"/>
                <a:cs typeface="Tahoma"/>
              </a:rPr>
              <a:t>The</a:t>
            </a:r>
            <a:r>
              <a:rPr sz="1500" spc="-9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1500" spc="-30" dirty="0">
                <a:solidFill>
                  <a:srgbClr val="FCFCFC"/>
                </a:solidFill>
                <a:latin typeface="Tahoma"/>
                <a:cs typeface="Tahoma"/>
              </a:rPr>
              <a:t>website</a:t>
            </a:r>
            <a:r>
              <a:rPr sz="1500" spc="-8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FCFCFC"/>
                </a:solidFill>
                <a:latin typeface="Tahoma"/>
                <a:cs typeface="Tahoma"/>
              </a:rPr>
              <a:t>is</a:t>
            </a:r>
            <a:r>
              <a:rPr sz="1500" spc="-9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FCFCFC"/>
                </a:solidFill>
                <a:latin typeface="Tahoma"/>
                <a:cs typeface="Tahoma"/>
              </a:rPr>
              <a:t>mobile-</a:t>
            </a:r>
            <a:r>
              <a:rPr sz="1500" spc="-40" dirty="0">
                <a:solidFill>
                  <a:srgbClr val="FCFCFC"/>
                </a:solidFill>
                <a:latin typeface="Tahoma"/>
                <a:cs typeface="Tahoma"/>
              </a:rPr>
              <a:t>friendly</a:t>
            </a:r>
            <a:r>
              <a:rPr sz="1500" spc="-8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1500" spc="-65" dirty="0">
                <a:solidFill>
                  <a:srgbClr val="FCFCFC"/>
                </a:solidFill>
                <a:latin typeface="Tahoma"/>
                <a:cs typeface="Tahoma"/>
              </a:rPr>
              <a:t>and</a:t>
            </a:r>
            <a:r>
              <a:rPr sz="1500" spc="-9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FCFCFC"/>
                </a:solidFill>
                <a:latin typeface="Tahoma"/>
                <a:cs typeface="Tahoma"/>
              </a:rPr>
              <a:t>responsive. </a:t>
            </a:r>
            <a:r>
              <a:rPr sz="1500" spc="-105" dirty="0">
                <a:solidFill>
                  <a:srgbClr val="FCFCFC"/>
                </a:solidFill>
                <a:latin typeface="Tahoma"/>
                <a:cs typeface="Tahoma"/>
              </a:rPr>
              <a:t>It</a:t>
            </a:r>
            <a:r>
              <a:rPr sz="1500" spc="-9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1500" spc="-80" dirty="0">
                <a:solidFill>
                  <a:srgbClr val="FCFCFC"/>
                </a:solidFill>
                <a:latin typeface="Tahoma"/>
                <a:cs typeface="Tahoma"/>
              </a:rPr>
              <a:t>can</a:t>
            </a:r>
            <a:r>
              <a:rPr sz="1500" spc="-9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1500" spc="-70" dirty="0">
                <a:solidFill>
                  <a:srgbClr val="FCFCFC"/>
                </a:solidFill>
                <a:latin typeface="Tahoma"/>
                <a:cs typeface="Tahoma"/>
              </a:rPr>
              <a:t>be</a:t>
            </a:r>
            <a:r>
              <a:rPr sz="1500" spc="-9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FCFCFC"/>
                </a:solidFill>
                <a:latin typeface="Tahoma"/>
                <a:cs typeface="Tahoma"/>
              </a:rPr>
              <a:t>viewed</a:t>
            </a:r>
            <a:r>
              <a:rPr sz="1500" spc="-9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CFCFC"/>
                </a:solidFill>
                <a:latin typeface="Tahoma"/>
                <a:cs typeface="Tahoma"/>
              </a:rPr>
              <a:t>easily</a:t>
            </a:r>
            <a:r>
              <a:rPr sz="1500" spc="-9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1500" spc="-60" dirty="0">
                <a:solidFill>
                  <a:srgbClr val="FCFCFC"/>
                </a:solidFill>
                <a:latin typeface="Tahoma"/>
                <a:cs typeface="Tahoma"/>
              </a:rPr>
              <a:t>on</a:t>
            </a:r>
            <a:r>
              <a:rPr sz="1500" spc="-9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FCFCFC"/>
                </a:solidFill>
                <a:latin typeface="Tahoma"/>
                <a:cs typeface="Tahoma"/>
              </a:rPr>
              <a:t>different</a:t>
            </a:r>
            <a:r>
              <a:rPr sz="1500" spc="-9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FCFCFC"/>
                </a:solidFill>
                <a:latin typeface="Tahoma"/>
                <a:cs typeface="Tahoma"/>
              </a:rPr>
              <a:t>devices.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9499" y="2856450"/>
            <a:ext cx="3045460" cy="148590"/>
          </a:xfrm>
          <a:custGeom>
            <a:avLst/>
            <a:gdLst/>
            <a:ahLst/>
            <a:cxnLst/>
            <a:rect l="l" t="t" r="r" b="b"/>
            <a:pathLst>
              <a:path w="3045460" h="148589">
                <a:moveTo>
                  <a:pt x="2970749" y="148499"/>
                </a:moveTo>
                <a:lnTo>
                  <a:pt x="74249" y="148499"/>
                </a:lnTo>
                <a:lnTo>
                  <a:pt x="45348" y="142665"/>
                </a:lnTo>
                <a:lnTo>
                  <a:pt x="21747" y="126752"/>
                </a:lnTo>
                <a:lnTo>
                  <a:pt x="5834" y="103151"/>
                </a:lnTo>
                <a:lnTo>
                  <a:pt x="0" y="74249"/>
                </a:lnTo>
                <a:lnTo>
                  <a:pt x="5834" y="45348"/>
                </a:lnTo>
                <a:lnTo>
                  <a:pt x="21747" y="21747"/>
                </a:lnTo>
                <a:lnTo>
                  <a:pt x="45348" y="5834"/>
                </a:lnTo>
                <a:lnTo>
                  <a:pt x="74249" y="0"/>
                </a:lnTo>
                <a:lnTo>
                  <a:pt x="2970749" y="0"/>
                </a:lnTo>
                <a:lnTo>
                  <a:pt x="3011943" y="12474"/>
                </a:lnTo>
                <a:lnTo>
                  <a:pt x="3039348" y="45835"/>
                </a:lnTo>
                <a:lnTo>
                  <a:pt x="3044999" y="74249"/>
                </a:lnTo>
                <a:lnTo>
                  <a:pt x="3039165" y="103151"/>
                </a:lnTo>
                <a:lnTo>
                  <a:pt x="3023252" y="126752"/>
                </a:lnTo>
                <a:lnTo>
                  <a:pt x="2999651" y="142665"/>
                </a:lnTo>
                <a:lnTo>
                  <a:pt x="2970749" y="148499"/>
                </a:lnTo>
                <a:close/>
              </a:path>
            </a:pathLst>
          </a:custGeom>
          <a:solidFill>
            <a:srgbClr val="FF917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975860"/>
            <a:chOff x="0" y="0"/>
            <a:chExt cx="9144000" cy="497586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749935"/>
            </a:xfrm>
            <a:custGeom>
              <a:avLst/>
              <a:gdLst/>
              <a:ahLst/>
              <a:cxnLst/>
              <a:rect l="l" t="t" r="r" b="b"/>
              <a:pathLst>
                <a:path w="9144000" h="749935">
                  <a:moveTo>
                    <a:pt x="0" y="0"/>
                  </a:moveTo>
                  <a:lnTo>
                    <a:pt x="0" y="749700"/>
                  </a:lnTo>
                  <a:lnTo>
                    <a:pt x="9143999" y="749700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2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152400"/>
              <a:ext cx="8839199" cy="4822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964430"/>
            <a:chOff x="0" y="0"/>
            <a:chExt cx="9144000" cy="49644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749935"/>
            </a:xfrm>
            <a:custGeom>
              <a:avLst/>
              <a:gdLst/>
              <a:ahLst/>
              <a:cxnLst/>
              <a:rect l="l" t="t" r="r" b="b"/>
              <a:pathLst>
                <a:path w="9144000" h="749935">
                  <a:moveTo>
                    <a:pt x="0" y="0"/>
                  </a:moveTo>
                  <a:lnTo>
                    <a:pt x="0" y="749700"/>
                  </a:lnTo>
                  <a:lnTo>
                    <a:pt x="9143999" y="749700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2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152400"/>
              <a:ext cx="8839199" cy="48118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302</Words>
  <Application>Microsoft Macintosh PowerPoint</Application>
  <PresentationFormat>On-screen Show (16:9)</PresentationFormat>
  <Paragraphs>42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Tahoma</vt:lpstr>
      <vt:lpstr>Office Theme</vt:lpstr>
      <vt:lpstr>Pestana CR7: Stay with the best</vt:lpstr>
      <vt:lpstr>01</vt:lpstr>
      <vt:lpstr>Motivation</vt:lpstr>
      <vt:lpstr>The Idea</vt:lpstr>
      <vt:lpstr>Design &amp; Analysis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 Used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</dc:title>
  <cp:lastModifiedBy>Samiksha Veerabhadrappa Mundas</cp:lastModifiedBy>
  <cp:revision>2</cp:revision>
  <dcterms:created xsi:type="dcterms:W3CDTF">2023-04-21T18:41:25Z</dcterms:created>
  <dcterms:modified xsi:type="dcterms:W3CDTF">2023-04-21T21:16:57Z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