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Pestana CR7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Experience the luxury of football with Pestana Hotels &amp; Resorts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0" cy="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Group Members:</a:t>
            </a:r>
          </a:p>
          <a:p>
            <a:r>
              <a:t>Prathamesh Kulkarni</a:t>
            </a:r>
          </a:p>
          <a:p>
            <a:r>
              <a:t>Ojasvi Patel</a:t>
            </a:r>
          </a:p>
          <a:p>
            <a:r>
              <a:t>Shreyas Shetty</a:t>
            </a:r>
          </a:p>
          <a:p>
            <a:r>
              <a:t>Samiksha Mundas</a:t>
            </a:r>
          </a:p>
          <a:p>
            <a:r>
              <a:t>Shreyas Dasari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Contact us for more information or to book your stay:</a:t>
            </a:r>
          </a:p>
          <a:p/>
          <a:p>
            <a:r>
              <a:t>Email: info@pestanacr7.com</a:t>
            </a:r>
          </a:p>
          <a:p>
            <a:r>
              <a:t>Phone: +1 (800) 555-5555</a:t>
            </a:r>
          </a:p>
          <a:p/>
          <a:p>
            <a:r>
              <a:t>Follow us on social media:</a:t>
            </a:r>
          </a:p>
          <a:p>
            <a:r>
              <a:t>Twitter: @PestanaCR7</a:t>
            </a:r>
          </a:p>
          <a:p>
            <a:r>
              <a:t>Facebook: Pestana CR7</a:t>
            </a:r>
          </a:p>
          <a:p>
            <a:r>
              <a:t>Instagram: @PestanaCR7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Pestana CR7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Pestana CR7 is a web application that offers a unique football-themed hotel experience</a:t>
            </a:r>
          </a:p>
          <a:p>
            <a:r>
              <a:t>• It is a collaboration between Pestana Hotels &amp; Resorts and Cristiano Ronaldo</a:t>
            </a:r>
          </a:p>
          <a:p>
            <a:r>
              <a:t>• The web application offers a range of features including room bookings, restaurant reservations, and exclusive packages for football fans</a:t>
            </a:r>
          </a:p>
          <a:p>
            <a:r>
              <a:t>• The application is available on both desktop and mobile platforms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Pestana CR7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Football-themed hotel rooms and suites</a:t>
            </a:r>
          </a:p>
          <a:p>
            <a:r>
              <a:t>• Exclusive access to CR7 museum and events</a:t>
            </a:r>
          </a:p>
          <a:p>
            <a:r>
              <a:t>• Dining options with a football twist</a:t>
            </a:r>
          </a:p>
          <a:p>
            <a:r>
              <a:t>• Fitness center and rooftop infinity pool with views of the city</a:t>
            </a:r>
          </a:p>
          <a:p>
            <a:r>
              <a:t>• Business center and meeting rooms</a:t>
            </a:r>
          </a:p>
          <a:p>
            <a:r>
              <a:t>• Personalized services for football fans</a:t>
            </a:r>
          </a:p>
          <a:p>
            <a:r>
              <a:t>• 24/7 customer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Pestana CR7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 unique and memorable hotel experience for football fans</a:t>
            </a:r>
          </a:p>
          <a:p>
            <a:r>
              <a:t>• Access to exclusive CR7 events and museum</a:t>
            </a:r>
          </a:p>
          <a:p>
            <a:r>
              <a:t>• Personalized services for football fans</a:t>
            </a:r>
          </a:p>
          <a:p>
            <a:r>
              <a:t>• Convenient and easy-to-use web application for booking rooms, dining reservations, and more</a:t>
            </a:r>
          </a:p>
          <a:p>
            <a:r>
              <a:t>• 24/7 customer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\I had the best football-themed hotel experience at Pestana CR7. The rooms were amazing and the service was exceptional.\ - John Smith</a:t>
            </a:r>
          </a:p>
          <a:p>
            <a:r>
              <a:t>• \I'm a huge fan of Cristiano Ronaldo and Pestana CR7 exceeded my expectations. The museum and events were unforgettable. - Maria Garcia</a:t>
            </a:r>
          </a:p>
          <a:p>
            <a:r>
              <a:t>• I highly recommend Pestana CR7 to any football fan. The hotel offers a unique and luxurious experience that is unmatched. - David Lee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Hotel Rooms and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otel_roo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0" cy="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Dining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ning_op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0" cy="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Fitness Center and Rooftop Infinity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tness_cen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0" cy="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and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0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Pestana CR7 offers a convenient and easy-to-use web application for booking rooms, dining reservations, and more</a:t>
            </a:r>
          </a:p>
          <a:p>
            <a:r>
              <a:t>• The application is available on both desktop and mobile platforms</a:t>
            </a:r>
          </a:p>
          <a:p>
            <a:r>
              <a:t>• Customers can also book directly through the Pestana Hotels &amp; Resorts website</a:t>
            </a:r>
          </a:p>
          <a:p>
            <a:r>
              <a:t>• For any inquiries or issues, 24/7 customer support is available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