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MpX2H8g0YoKbkWEoYxVMDEINA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1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 showMasterSp="0">
  <p:cSld name="Title Slide with Image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>
            <p:ph idx="2" type="pic"/>
          </p:nvPr>
        </p:nvSpPr>
        <p:spPr>
          <a:xfrm>
            <a:off x="136525" y="136525"/>
            <a:ext cx="11909425" cy="6584950"/>
          </a:xfrm>
          <a:prstGeom prst="rect">
            <a:avLst/>
          </a:prstGeom>
          <a:solidFill>
            <a:srgbClr val="08343A"/>
          </a:solidFill>
          <a:ln>
            <a:noFill/>
          </a:ln>
        </p:spPr>
        <p:txBody>
          <a:bodyPr anchorCtr="0" anchor="ctr" bIns="0" lIns="1080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12"/>
          <p:cNvSpPr/>
          <p:nvPr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" name="Google Shape;22;p12"/>
          <p:cNvSpPr/>
          <p:nvPr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" name="Google Shape;23;p12"/>
          <p:cNvSpPr/>
          <p:nvPr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" name="Google Shape;24;p12"/>
          <p:cNvSpPr/>
          <p:nvPr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" name="Google Shape;25;p12"/>
          <p:cNvSpPr txBox="1"/>
          <p:nvPr>
            <p:ph type="ctrTitle"/>
          </p:nvPr>
        </p:nvSpPr>
        <p:spPr>
          <a:xfrm>
            <a:off x="5573044" y="3674372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subTitle"/>
          </p:nvPr>
        </p:nvSpPr>
        <p:spPr>
          <a:xfrm>
            <a:off x="5573044" y="5711550"/>
            <a:ext cx="5085650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ections">
  <p:cSld name="Three Section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431800" y="1008000"/>
            <a:ext cx="1014412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1"/>
          <p:cNvSpPr/>
          <p:nvPr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Google Shape;156;p21"/>
          <p:cNvSpPr/>
          <p:nvPr>
            <p:ph idx="2" type="pic"/>
          </p:nvPr>
        </p:nvSpPr>
        <p:spPr>
          <a:xfrm>
            <a:off x="3062252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3" type="body"/>
          </p:nvPr>
        </p:nvSpPr>
        <p:spPr>
          <a:xfrm>
            <a:off x="2565400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4" type="body"/>
          </p:nvPr>
        </p:nvSpPr>
        <p:spPr>
          <a:xfrm>
            <a:off x="2565400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1"/>
          <p:cNvSpPr/>
          <p:nvPr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21"/>
          <p:cNvSpPr/>
          <p:nvPr>
            <p:ph idx="5" type="pic"/>
          </p:nvPr>
        </p:nvSpPr>
        <p:spPr>
          <a:xfrm>
            <a:off x="5193111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6" type="body"/>
          </p:nvPr>
        </p:nvSpPr>
        <p:spPr>
          <a:xfrm>
            <a:off x="4696259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7" type="body"/>
          </p:nvPr>
        </p:nvSpPr>
        <p:spPr>
          <a:xfrm>
            <a:off x="4696259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1"/>
          <p:cNvSpPr/>
          <p:nvPr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" name="Google Shape;164;p21"/>
          <p:cNvSpPr/>
          <p:nvPr>
            <p:ph idx="8" type="pic"/>
          </p:nvPr>
        </p:nvSpPr>
        <p:spPr>
          <a:xfrm>
            <a:off x="7323970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9" type="body"/>
          </p:nvPr>
        </p:nvSpPr>
        <p:spPr>
          <a:xfrm>
            <a:off x="6827118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3" type="body"/>
          </p:nvPr>
        </p:nvSpPr>
        <p:spPr>
          <a:xfrm>
            <a:off x="6827118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Numbers Option 1">
  <p:cSld name="Large Numbers Option 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431800" y="1008000"/>
            <a:ext cx="1014412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2" type="body"/>
          </p:nvPr>
        </p:nvSpPr>
        <p:spPr>
          <a:xfrm>
            <a:off x="1616210" y="2143124"/>
            <a:ext cx="3069500" cy="997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7200"/>
              <a:buNone/>
              <a:defRPr b="1" sz="7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22"/>
          <p:cNvSpPr txBox="1"/>
          <p:nvPr>
            <p:ph idx="3" type="body"/>
          </p:nvPr>
        </p:nvSpPr>
        <p:spPr>
          <a:xfrm>
            <a:off x="1631968" y="3314505"/>
            <a:ext cx="3069500" cy="3051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4" type="body"/>
          </p:nvPr>
        </p:nvSpPr>
        <p:spPr>
          <a:xfrm>
            <a:off x="6753360" y="2143124"/>
            <a:ext cx="30695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7200"/>
              <a:buNone/>
              <a:defRPr b="1" sz="7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5" type="body"/>
          </p:nvPr>
        </p:nvSpPr>
        <p:spPr>
          <a:xfrm>
            <a:off x="6753360" y="3314701"/>
            <a:ext cx="3069500" cy="3051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Numbers Option 2">
  <p:cSld name="Large Numbers Option 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31800" y="1008000"/>
            <a:ext cx="1014412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3"/>
          <p:cNvSpPr/>
          <p:nvPr>
            <p:ph idx="2" type="body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3" type="body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600"/>
              <a:buNone/>
              <a:defRPr b="1" sz="66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4" type="body"/>
          </p:nvPr>
        </p:nvSpPr>
        <p:spPr>
          <a:xfrm>
            <a:off x="1615832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3"/>
          <p:cNvSpPr/>
          <p:nvPr>
            <p:ph idx="5" type="body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9803"/>
            </a:scheme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6" type="body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600"/>
              <a:buNone/>
              <a:defRPr b="1" sz="66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7" type="body"/>
          </p:nvPr>
        </p:nvSpPr>
        <p:spPr>
          <a:xfrm>
            <a:off x="5035820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3"/>
          <p:cNvSpPr/>
          <p:nvPr>
            <p:ph idx="8" type="body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9803"/>
            </a:schemeClr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9" type="body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600"/>
              <a:buNone/>
              <a:defRPr b="1" sz="66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13" type="body"/>
          </p:nvPr>
        </p:nvSpPr>
        <p:spPr>
          <a:xfrm>
            <a:off x="8025116" y="4243333"/>
            <a:ext cx="198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pace">
  <p:cSld name="Market Spac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4" name="Google Shape;194;p24"/>
          <p:cNvCxnSpPr/>
          <p:nvPr/>
        </p:nvCxnSpPr>
        <p:spPr>
          <a:xfrm>
            <a:off x="5503617" y="1406251"/>
            <a:ext cx="0" cy="449331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95" name="Google Shape;195;p24"/>
          <p:cNvCxnSpPr/>
          <p:nvPr/>
        </p:nvCxnSpPr>
        <p:spPr>
          <a:xfrm rot="10800000">
            <a:off x="432000" y="3652910"/>
            <a:ext cx="10143235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13617" y="1069941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2" type="body"/>
          </p:nvPr>
        </p:nvSpPr>
        <p:spPr>
          <a:xfrm>
            <a:off x="4513617" y="5983879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3" type="body"/>
          </p:nvPr>
        </p:nvSpPr>
        <p:spPr>
          <a:xfrm>
            <a:off x="432000" y="3354600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4" type="body"/>
          </p:nvPr>
        </p:nvSpPr>
        <p:spPr>
          <a:xfrm>
            <a:off x="8595235" y="3354600"/>
            <a:ext cx="198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 Boxed">
  <p:cSld name="3 Col Boxed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431800" y="1008000"/>
            <a:ext cx="1014412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2" type="body"/>
          </p:nvPr>
        </p:nvSpPr>
        <p:spPr>
          <a:xfrm>
            <a:off x="432000" y="1728000"/>
            <a:ext cx="2919633" cy="720000"/>
          </a:xfrm>
          <a:prstGeom prst="rect">
            <a:avLst/>
          </a:prstGeom>
          <a:solidFill>
            <a:srgbClr val="3F3F3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3" type="body"/>
          </p:nvPr>
        </p:nvSpPr>
        <p:spPr>
          <a:xfrm>
            <a:off x="432000" y="2448000"/>
            <a:ext cx="2919633" cy="36313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36800" spcFirstLastPara="1" rIns="136800" wrap="square" tIns="2520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25" title="Arrow"/>
          <p:cNvSpPr/>
          <p:nvPr/>
        </p:nvSpPr>
        <p:spPr>
          <a:xfrm flipH="1">
            <a:off x="3570526" y="1945687"/>
            <a:ext cx="254382" cy="284625"/>
          </a:xfrm>
          <a:custGeom>
            <a:rect b="b" l="l" r="r" t="t"/>
            <a:pathLst>
              <a:path extrusionOk="0" h="1311889" w="1172492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cap="rnd" cmpd="sng" w="25400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8" name="Google Shape;208;p25"/>
          <p:cNvSpPr txBox="1"/>
          <p:nvPr>
            <p:ph idx="4" type="body"/>
          </p:nvPr>
        </p:nvSpPr>
        <p:spPr>
          <a:xfrm>
            <a:off x="4043801" y="1728000"/>
            <a:ext cx="2919633" cy="720000"/>
          </a:xfrm>
          <a:prstGeom prst="rect">
            <a:avLst/>
          </a:prstGeom>
          <a:solidFill>
            <a:srgbClr val="3F3F3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5"/>
          <p:cNvSpPr txBox="1"/>
          <p:nvPr>
            <p:ph idx="5" type="body"/>
          </p:nvPr>
        </p:nvSpPr>
        <p:spPr>
          <a:xfrm>
            <a:off x="4043801" y="2448000"/>
            <a:ext cx="2919633" cy="36313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36800" spcFirstLastPara="1" rIns="136800" wrap="square" tIns="2520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25" title="Arrow"/>
          <p:cNvSpPr/>
          <p:nvPr/>
        </p:nvSpPr>
        <p:spPr>
          <a:xfrm flipH="1">
            <a:off x="7182327" y="1945687"/>
            <a:ext cx="254382" cy="284625"/>
          </a:xfrm>
          <a:custGeom>
            <a:rect b="b" l="l" r="r" t="t"/>
            <a:pathLst>
              <a:path extrusionOk="0" h="1311889" w="1172492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cap="rnd" cmpd="sng" w="25400">
            <a:solidFill>
              <a:srgbClr val="4B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1" name="Google Shape;211;p25"/>
          <p:cNvSpPr txBox="1"/>
          <p:nvPr>
            <p:ph idx="6" type="body"/>
          </p:nvPr>
        </p:nvSpPr>
        <p:spPr>
          <a:xfrm>
            <a:off x="7655602" y="1728000"/>
            <a:ext cx="2919633" cy="720000"/>
          </a:xfrm>
          <a:prstGeom prst="rect">
            <a:avLst/>
          </a:prstGeom>
          <a:solidFill>
            <a:srgbClr val="3F3F3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idx="7" type="body"/>
          </p:nvPr>
        </p:nvSpPr>
        <p:spPr>
          <a:xfrm>
            <a:off x="7655602" y="2448000"/>
            <a:ext cx="2919633" cy="36313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36800" spcFirstLastPara="1" rIns="136800" wrap="square" tIns="2520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5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431800" y="1008000"/>
            <a:ext cx="1014412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8" name="Google Shape;218;p26"/>
          <p:cNvCxnSpPr/>
          <p:nvPr/>
        </p:nvCxnSpPr>
        <p:spPr>
          <a:xfrm>
            <a:off x="431800" y="3866682"/>
            <a:ext cx="10290173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" name="Google Shape;219;p26"/>
          <p:cNvSpPr txBox="1"/>
          <p:nvPr>
            <p:ph idx="2" type="body"/>
          </p:nvPr>
        </p:nvSpPr>
        <p:spPr>
          <a:xfrm>
            <a:off x="2791884" y="3973125"/>
            <a:ext cx="415608" cy="20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3" type="body"/>
          </p:nvPr>
        </p:nvSpPr>
        <p:spPr>
          <a:xfrm>
            <a:off x="43179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26"/>
          <p:cNvSpPr txBox="1"/>
          <p:nvPr>
            <p:ph idx="4" type="body"/>
          </p:nvPr>
        </p:nvSpPr>
        <p:spPr>
          <a:xfrm>
            <a:off x="903816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6"/>
          <p:cNvSpPr txBox="1"/>
          <p:nvPr>
            <p:ph idx="5" type="body"/>
          </p:nvPr>
        </p:nvSpPr>
        <p:spPr>
          <a:xfrm>
            <a:off x="1375833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6" type="body"/>
          </p:nvPr>
        </p:nvSpPr>
        <p:spPr>
          <a:xfrm>
            <a:off x="1847850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6"/>
          <p:cNvSpPr txBox="1"/>
          <p:nvPr>
            <p:ph idx="7" type="body"/>
          </p:nvPr>
        </p:nvSpPr>
        <p:spPr>
          <a:xfrm>
            <a:off x="8456084" y="3973125"/>
            <a:ext cx="415608" cy="20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26"/>
          <p:cNvSpPr txBox="1"/>
          <p:nvPr>
            <p:ph idx="8" type="body"/>
          </p:nvPr>
        </p:nvSpPr>
        <p:spPr>
          <a:xfrm>
            <a:off x="2319867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26"/>
          <p:cNvSpPr txBox="1"/>
          <p:nvPr>
            <p:ph idx="9" type="body"/>
          </p:nvPr>
        </p:nvSpPr>
        <p:spPr>
          <a:xfrm>
            <a:off x="2791884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26"/>
          <p:cNvSpPr txBox="1"/>
          <p:nvPr>
            <p:ph idx="13" type="body"/>
          </p:nvPr>
        </p:nvSpPr>
        <p:spPr>
          <a:xfrm>
            <a:off x="3263901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26"/>
          <p:cNvSpPr txBox="1"/>
          <p:nvPr>
            <p:ph idx="14" type="body"/>
          </p:nvPr>
        </p:nvSpPr>
        <p:spPr>
          <a:xfrm>
            <a:off x="467995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26"/>
          <p:cNvSpPr txBox="1"/>
          <p:nvPr>
            <p:ph idx="15" type="body"/>
          </p:nvPr>
        </p:nvSpPr>
        <p:spPr>
          <a:xfrm>
            <a:off x="3735918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26"/>
          <p:cNvSpPr txBox="1"/>
          <p:nvPr>
            <p:ph idx="16" type="body"/>
          </p:nvPr>
        </p:nvSpPr>
        <p:spPr>
          <a:xfrm>
            <a:off x="4207935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17" type="body"/>
          </p:nvPr>
        </p:nvSpPr>
        <p:spPr>
          <a:xfrm>
            <a:off x="515196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26"/>
          <p:cNvSpPr txBox="1"/>
          <p:nvPr>
            <p:ph idx="18" type="body"/>
          </p:nvPr>
        </p:nvSpPr>
        <p:spPr>
          <a:xfrm>
            <a:off x="5623986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26"/>
          <p:cNvSpPr txBox="1"/>
          <p:nvPr>
            <p:ph idx="19" type="body"/>
          </p:nvPr>
        </p:nvSpPr>
        <p:spPr>
          <a:xfrm>
            <a:off x="609599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idx="20" type="body"/>
          </p:nvPr>
        </p:nvSpPr>
        <p:spPr>
          <a:xfrm>
            <a:off x="6568012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26"/>
          <p:cNvSpPr txBox="1"/>
          <p:nvPr>
            <p:ph idx="21" type="body"/>
          </p:nvPr>
        </p:nvSpPr>
        <p:spPr>
          <a:xfrm>
            <a:off x="7040029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idx="22" type="body"/>
          </p:nvPr>
        </p:nvSpPr>
        <p:spPr>
          <a:xfrm>
            <a:off x="7512046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23" type="body"/>
          </p:nvPr>
        </p:nvSpPr>
        <p:spPr>
          <a:xfrm>
            <a:off x="7984063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24" type="body"/>
          </p:nvPr>
        </p:nvSpPr>
        <p:spPr>
          <a:xfrm>
            <a:off x="8456080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idx="25" type="body"/>
          </p:nvPr>
        </p:nvSpPr>
        <p:spPr>
          <a:xfrm>
            <a:off x="8928097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26"/>
          <p:cNvSpPr txBox="1"/>
          <p:nvPr>
            <p:ph idx="26" type="body"/>
          </p:nvPr>
        </p:nvSpPr>
        <p:spPr>
          <a:xfrm>
            <a:off x="10344148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26"/>
          <p:cNvSpPr txBox="1"/>
          <p:nvPr>
            <p:ph idx="27" type="body"/>
          </p:nvPr>
        </p:nvSpPr>
        <p:spPr>
          <a:xfrm>
            <a:off x="9400114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6"/>
          <p:cNvSpPr txBox="1"/>
          <p:nvPr>
            <p:ph idx="28" type="body"/>
          </p:nvPr>
        </p:nvSpPr>
        <p:spPr>
          <a:xfrm>
            <a:off x="9872131" y="3597398"/>
            <a:ext cx="377825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26"/>
          <p:cNvSpPr txBox="1"/>
          <p:nvPr>
            <p:ph idx="29" type="body"/>
          </p:nvPr>
        </p:nvSpPr>
        <p:spPr>
          <a:xfrm>
            <a:off x="4606680" y="2190750"/>
            <a:ext cx="1793875" cy="561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26"/>
          <p:cNvSpPr txBox="1"/>
          <p:nvPr>
            <p:ph idx="30" type="body"/>
          </p:nvPr>
        </p:nvSpPr>
        <p:spPr>
          <a:xfrm>
            <a:off x="4658409" y="2505005"/>
            <a:ext cx="1690417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26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3 Members">
  <p:cSld name="Team 3 Members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7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431800" y="1008000"/>
            <a:ext cx="1014412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27"/>
          <p:cNvSpPr/>
          <p:nvPr>
            <p:ph idx="2" type="pic"/>
          </p:nvPr>
        </p:nvSpPr>
        <p:spPr>
          <a:xfrm>
            <a:off x="431800" y="1952049"/>
            <a:ext cx="1476951" cy="1476951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52" name="Google Shape;252;p27"/>
          <p:cNvSpPr txBox="1"/>
          <p:nvPr>
            <p:ph idx="3" type="body"/>
          </p:nvPr>
        </p:nvSpPr>
        <p:spPr>
          <a:xfrm>
            <a:off x="431800" y="3557684"/>
            <a:ext cx="2830441" cy="3958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27"/>
          <p:cNvSpPr txBox="1"/>
          <p:nvPr>
            <p:ph idx="4" type="body"/>
          </p:nvPr>
        </p:nvSpPr>
        <p:spPr>
          <a:xfrm>
            <a:off x="431800" y="4452773"/>
            <a:ext cx="2830441" cy="125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27"/>
          <p:cNvSpPr txBox="1"/>
          <p:nvPr>
            <p:ph idx="5" type="body"/>
          </p:nvPr>
        </p:nvSpPr>
        <p:spPr>
          <a:xfrm>
            <a:off x="431800" y="4082173"/>
            <a:ext cx="2830441" cy="245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27"/>
          <p:cNvSpPr/>
          <p:nvPr>
            <p:ph idx="6" type="pic"/>
          </p:nvPr>
        </p:nvSpPr>
        <p:spPr>
          <a:xfrm>
            <a:off x="4088297" y="1952049"/>
            <a:ext cx="1476951" cy="1476951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56" name="Google Shape;256;p27"/>
          <p:cNvSpPr txBox="1"/>
          <p:nvPr>
            <p:ph idx="7" type="body"/>
          </p:nvPr>
        </p:nvSpPr>
        <p:spPr>
          <a:xfrm>
            <a:off x="4088297" y="3557684"/>
            <a:ext cx="2830441" cy="3958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27"/>
          <p:cNvSpPr txBox="1"/>
          <p:nvPr>
            <p:ph idx="8" type="body"/>
          </p:nvPr>
        </p:nvSpPr>
        <p:spPr>
          <a:xfrm>
            <a:off x="4088297" y="4452773"/>
            <a:ext cx="2830441" cy="125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27"/>
          <p:cNvSpPr txBox="1"/>
          <p:nvPr>
            <p:ph idx="9" type="body"/>
          </p:nvPr>
        </p:nvSpPr>
        <p:spPr>
          <a:xfrm>
            <a:off x="4088297" y="4082173"/>
            <a:ext cx="2830441" cy="245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27"/>
          <p:cNvSpPr/>
          <p:nvPr>
            <p:ph idx="13" type="pic"/>
          </p:nvPr>
        </p:nvSpPr>
        <p:spPr>
          <a:xfrm>
            <a:off x="7744794" y="1952049"/>
            <a:ext cx="1476951" cy="1476951"/>
          </a:xfrm>
          <a:prstGeom prst="rect">
            <a:avLst/>
          </a:prstGeom>
          <a:solidFill>
            <a:srgbClr val="F2F2F2">
              <a:alpha val="69803"/>
            </a:srgbClr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0" name="Google Shape;260;p27"/>
          <p:cNvSpPr txBox="1"/>
          <p:nvPr>
            <p:ph idx="14" type="body"/>
          </p:nvPr>
        </p:nvSpPr>
        <p:spPr>
          <a:xfrm>
            <a:off x="7744794" y="3557684"/>
            <a:ext cx="2830441" cy="3958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27"/>
          <p:cNvSpPr txBox="1"/>
          <p:nvPr>
            <p:ph idx="15" type="body"/>
          </p:nvPr>
        </p:nvSpPr>
        <p:spPr>
          <a:xfrm>
            <a:off x="7744794" y="4452773"/>
            <a:ext cx="2830441" cy="125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27"/>
          <p:cNvSpPr txBox="1"/>
          <p:nvPr>
            <p:ph idx="16" type="body"/>
          </p:nvPr>
        </p:nvSpPr>
        <p:spPr>
          <a:xfrm>
            <a:off x="7744794" y="4082173"/>
            <a:ext cx="2830441" cy="245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27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6 Members">
  <p:cSld name="Team 6 Members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431800" y="1008000"/>
            <a:ext cx="1014412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28"/>
          <p:cNvSpPr/>
          <p:nvPr>
            <p:ph idx="2" type="pic"/>
          </p:nvPr>
        </p:nvSpPr>
        <p:spPr>
          <a:xfrm>
            <a:off x="492656" y="2256300"/>
            <a:ext cx="1217130" cy="1217130"/>
          </a:xfrm>
          <a:prstGeom prst="rect">
            <a:avLst/>
          </a:prstGeom>
          <a:noFill/>
          <a:ln cap="sq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8" name="Google Shape;268;p28"/>
          <p:cNvSpPr txBox="1"/>
          <p:nvPr>
            <p:ph idx="3" type="body"/>
          </p:nvPr>
        </p:nvSpPr>
        <p:spPr>
          <a:xfrm>
            <a:off x="1867409" y="2418150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28"/>
          <p:cNvSpPr txBox="1"/>
          <p:nvPr>
            <p:ph idx="4" type="body"/>
          </p:nvPr>
        </p:nvSpPr>
        <p:spPr>
          <a:xfrm>
            <a:off x="1883223" y="3118312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28"/>
          <p:cNvSpPr/>
          <p:nvPr>
            <p:ph idx="5" type="pic"/>
          </p:nvPr>
        </p:nvSpPr>
        <p:spPr>
          <a:xfrm>
            <a:off x="4060200" y="2256300"/>
            <a:ext cx="1217130" cy="1217130"/>
          </a:xfrm>
          <a:prstGeom prst="rect">
            <a:avLst/>
          </a:prstGeom>
          <a:noFill/>
          <a:ln cap="sq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1" name="Google Shape;271;p28"/>
          <p:cNvSpPr txBox="1"/>
          <p:nvPr>
            <p:ph idx="6" type="body"/>
          </p:nvPr>
        </p:nvSpPr>
        <p:spPr>
          <a:xfrm>
            <a:off x="5434954" y="2418150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28"/>
          <p:cNvSpPr txBox="1"/>
          <p:nvPr>
            <p:ph idx="7" type="body"/>
          </p:nvPr>
        </p:nvSpPr>
        <p:spPr>
          <a:xfrm>
            <a:off x="5442861" y="3118312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28"/>
          <p:cNvSpPr/>
          <p:nvPr>
            <p:ph idx="8" type="pic"/>
          </p:nvPr>
        </p:nvSpPr>
        <p:spPr>
          <a:xfrm>
            <a:off x="7627744" y="2256300"/>
            <a:ext cx="1217130" cy="1217130"/>
          </a:xfrm>
          <a:prstGeom prst="rect">
            <a:avLst/>
          </a:prstGeom>
          <a:noFill/>
          <a:ln cap="sq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4" name="Google Shape;274;p28"/>
          <p:cNvSpPr txBox="1"/>
          <p:nvPr>
            <p:ph idx="9" type="body"/>
          </p:nvPr>
        </p:nvSpPr>
        <p:spPr>
          <a:xfrm>
            <a:off x="9002499" y="2418150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28"/>
          <p:cNvSpPr txBox="1"/>
          <p:nvPr>
            <p:ph idx="13" type="body"/>
          </p:nvPr>
        </p:nvSpPr>
        <p:spPr>
          <a:xfrm>
            <a:off x="9002499" y="3118312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28"/>
          <p:cNvSpPr/>
          <p:nvPr>
            <p:ph idx="14" type="pic"/>
          </p:nvPr>
        </p:nvSpPr>
        <p:spPr>
          <a:xfrm>
            <a:off x="492656" y="4023015"/>
            <a:ext cx="1217130" cy="1217130"/>
          </a:xfrm>
          <a:prstGeom prst="rect">
            <a:avLst/>
          </a:prstGeom>
          <a:noFill/>
          <a:ln cap="sq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7" name="Google Shape;277;p28"/>
          <p:cNvSpPr txBox="1"/>
          <p:nvPr>
            <p:ph idx="15" type="body"/>
          </p:nvPr>
        </p:nvSpPr>
        <p:spPr>
          <a:xfrm>
            <a:off x="1867409" y="4184865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28"/>
          <p:cNvSpPr txBox="1"/>
          <p:nvPr>
            <p:ph idx="16" type="body"/>
          </p:nvPr>
        </p:nvSpPr>
        <p:spPr>
          <a:xfrm>
            <a:off x="1883223" y="4885027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28"/>
          <p:cNvSpPr/>
          <p:nvPr>
            <p:ph idx="17" type="pic"/>
          </p:nvPr>
        </p:nvSpPr>
        <p:spPr>
          <a:xfrm>
            <a:off x="4060200" y="4023015"/>
            <a:ext cx="1217130" cy="1217130"/>
          </a:xfrm>
          <a:prstGeom prst="rect">
            <a:avLst/>
          </a:prstGeom>
          <a:noFill/>
          <a:ln cap="sq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0" name="Google Shape;280;p28"/>
          <p:cNvSpPr txBox="1"/>
          <p:nvPr>
            <p:ph idx="18" type="body"/>
          </p:nvPr>
        </p:nvSpPr>
        <p:spPr>
          <a:xfrm>
            <a:off x="5434954" y="4184865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28"/>
          <p:cNvSpPr txBox="1"/>
          <p:nvPr>
            <p:ph idx="19" type="body"/>
          </p:nvPr>
        </p:nvSpPr>
        <p:spPr>
          <a:xfrm>
            <a:off x="5442861" y="4885027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28"/>
          <p:cNvSpPr/>
          <p:nvPr>
            <p:ph idx="20" type="pic"/>
          </p:nvPr>
        </p:nvSpPr>
        <p:spPr>
          <a:xfrm>
            <a:off x="7627744" y="4023015"/>
            <a:ext cx="1217130" cy="1217130"/>
          </a:xfrm>
          <a:prstGeom prst="rect">
            <a:avLst/>
          </a:prstGeom>
          <a:noFill/>
          <a:ln cap="sq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3" name="Google Shape;283;p28"/>
          <p:cNvSpPr txBox="1"/>
          <p:nvPr>
            <p:ph idx="21" type="body"/>
          </p:nvPr>
        </p:nvSpPr>
        <p:spPr>
          <a:xfrm>
            <a:off x="9002499" y="4184865"/>
            <a:ext cx="1572736" cy="6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28"/>
          <p:cNvSpPr txBox="1"/>
          <p:nvPr>
            <p:ph idx="22" type="body"/>
          </p:nvPr>
        </p:nvSpPr>
        <p:spPr>
          <a:xfrm>
            <a:off x="9002499" y="4885027"/>
            <a:ext cx="1572736" cy="3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28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8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9"/>
          <p:cNvSpPr txBox="1"/>
          <p:nvPr>
            <p:ph idx="1" type="body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29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9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0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0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296" name="Google Shape;296;p30"/>
          <p:cNvSpPr txBox="1"/>
          <p:nvPr>
            <p:ph idx="1" type="body"/>
          </p:nvPr>
        </p:nvSpPr>
        <p:spPr>
          <a:xfrm>
            <a:off x="432000" y="1197204"/>
            <a:ext cx="4865864" cy="4979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30"/>
          <p:cNvSpPr txBox="1"/>
          <p:nvPr>
            <p:ph idx="2" type="body"/>
          </p:nvPr>
        </p:nvSpPr>
        <p:spPr>
          <a:xfrm>
            <a:off x="5709372" y="1197204"/>
            <a:ext cx="4865864" cy="4979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 2">
  <p:cSld name="Title Slide with Image 2">
    <p:bg>
      <p:bgPr>
        <a:solidFill>
          <a:schemeClr val="accent4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3"/>
          <p:cNvGrpSpPr/>
          <p:nvPr/>
        </p:nvGrpSpPr>
        <p:grpSpPr>
          <a:xfrm>
            <a:off x="5277678" y="0"/>
            <a:ext cx="5676382" cy="6858000"/>
            <a:chOff x="0" y="0"/>
            <a:chExt cx="12192000" cy="6858000"/>
          </a:xfrm>
        </p:grpSpPr>
        <p:sp>
          <p:nvSpPr>
            <p:cNvPr id="29" name="Google Shape;29;p13"/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1" name="Google Shape;31;p13"/>
          <p:cNvSpPr/>
          <p:nvPr>
            <p:ph idx="2" type="pic"/>
          </p:nvPr>
        </p:nvSpPr>
        <p:spPr>
          <a:xfrm>
            <a:off x="136525" y="136525"/>
            <a:ext cx="10817535" cy="658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Google Shape;32;p13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35" name="Google Shape;35;p13"/>
          <p:cNvSpPr txBox="1"/>
          <p:nvPr>
            <p:ph type="ctrTitle"/>
          </p:nvPr>
        </p:nvSpPr>
        <p:spPr>
          <a:xfrm>
            <a:off x="5573044" y="3674372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subTitle"/>
          </p:nvPr>
        </p:nvSpPr>
        <p:spPr>
          <a:xfrm>
            <a:off x="5573044" y="5711550"/>
            <a:ext cx="5085650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idx="1" type="body"/>
          </p:nvPr>
        </p:nvSpPr>
        <p:spPr>
          <a:xfrm>
            <a:off x="432000" y="1152000"/>
            <a:ext cx="3240000" cy="503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31"/>
          <p:cNvSpPr txBox="1"/>
          <p:nvPr>
            <p:ph idx="2" type="body"/>
          </p:nvPr>
        </p:nvSpPr>
        <p:spPr>
          <a:xfrm>
            <a:off x="3883617" y="1152000"/>
            <a:ext cx="3240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31"/>
          <p:cNvSpPr txBox="1"/>
          <p:nvPr>
            <p:ph idx="3" type="body"/>
          </p:nvPr>
        </p:nvSpPr>
        <p:spPr>
          <a:xfrm>
            <a:off x="7335235" y="1152000"/>
            <a:ext cx="3240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31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1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1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lumn">
  <p:cSld name="5 Column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idx="1" type="body"/>
          </p:nvPr>
        </p:nvSpPr>
        <p:spPr>
          <a:xfrm>
            <a:off x="432000" y="1152000"/>
            <a:ext cx="1908000" cy="503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32"/>
          <p:cNvSpPr txBox="1"/>
          <p:nvPr>
            <p:ph idx="2" type="body"/>
          </p:nvPr>
        </p:nvSpPr>
        <p:spPr>
          <a:xfrm>
            <a:off x="2490809" y="1152525"/>
            <a:ext cx="1908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32"/>
          <p:cNvSpPr txBox="1"/>
          <p:nvPr>
            <p:ph idx="3" type="body"/>
          </p:nvPr>
        </p:nvSpPr>
        <p:spPr>
          <a:xfrm>
            <a:off x="4549618" y="1152525"/>
            <a:ext cx="1908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32"/>
          <p:cNvSpPr txBox="1"/>
          <p:nvPr>
            <p:ph idx="4" type="body"/>
          </p:nvPr>
        </p:nvSpPr>
        <p:spPr>
          <a:xfrm>
            <a:off x="6608427" y="1148060"/>
            <a:ext cx="1908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32"/>
          <p:cNvSpPr txBox="1"/>
          <p:nvPr>
            <p:ph idx="5" type="body"/>
          </p:nvPr>
        </p:nvSpPr>
        <p:spPr>
          <a:xfrm>
            <a:off x="8667235" y="1152525"/>
            <a:ext cx="1908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32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2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2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idx="1" type="body"/>
          </p:nvPr>
        </p:nvSpPr>
        <p:spPr>
          <a:xfrm>
            <a:off x="432000" y="1152000"/>
            <a:ext cx="48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6" name="Google Shape;316;p33"/>
          <p:cNvSpPr txBox="1"/>
          <p:nvPr>
            <p:ph idx="2" type="body"/>
          </p:nvPr>
        </p:nvSpPr>
        <p:spPr>
          <a:xfrm>
            <a:off x="432000" y="1584000"/>
            <a:ext cx="48600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33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3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3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320" name="Google Shape;320;p33"/>
          <p:cNvSpPr txBox="1"/>
          <p:nvPr>
            <p:ph idx="3" type="body"/>
          </p:nvPr>
        </p:nvSpPr>
        <p:spPr>
          <a:xfrm>
            <a:off x="5715235" y="1581663"/>
            <a:ext cx="4786225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33"/>
          <p:cNvSpPr txBox="1"/>
          <p:nvPr>
            <p:ph idx="4" type="body"/>
          </p:nvPr>
        </p:nvSpPr>
        <p:spPr>
          <a:xfrm>
            <a:off x="5715235" y="1151999"/>
            <a:ext cx="48600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4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325" name="Google Shape;325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27" name="Google Shape;327;p34"/>
          <p:cNvSpPr txBox="1"/>
          <p:nvPr>
            <p:ph idx="2" type="body"/>
          </p:nvPr>
        </p:nvSpPr>
        <p:spPr>
          <a:xfrm>
            <a:off x="5183188" y="457201"/>
            <a:ext cx="5082602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5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331" name="Google Shape;331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33" name="Google Shape;333;p35"/>
          <p:cNvSpPr/>
          <p:nvPr>
            <p:ph idx="2" type="pic"/>
          </p:nvPr>
        </p:nvSpPr>
        <p:spPr>
          <a:xfrm>
            <a:off x="5183188" y="457201"/>
            <a:ext cx="5063748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36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36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7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/>
          <p:nvPr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rgbClr val="08343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43" name="Google Shape;343;p38"/>
          <p:cNvGrpSpPr/>
          <p:nvPr/>
        </p:nvGrpSpPr>
        <p:grpSpPr>
          <a:xfrm>
            <a:off x="5277678" y="0"/>
            <a:ext cx="5676382" cy="6858000"/>
            <a:chOff x="0" y="0"/>
            <a:chExt cx="12192000" cy="6858000"/>
          </a:xfrm>
        </p:grpSpPr>
        <p:sp>
          <p:nvSpPr>
            <p:cNvPr id="344" name="Google Shape;344;p38"/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46" name="Google Shape;346;p38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7" name="Google Shape;347;p38"/>
          <p:cNvSpPr txBox="1"/>
          <p:nvPr>
            <p:ph type="ctrTitle"/>
          </p:nvPr>
        </p:nvSpPr>
        <p:spPr>
          <a:xfrm>
            <a:off x="5573044" y="3674372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8"/>
          <p:cNvSpPr txBox="1"/>
          <p:nvPr>
            <p:ph idx="1" type="subTitle"/>
          </p:nvPr>
        </p:nvSpPr>
        <p:spPr>
          <a:xfrm>
            <a:off x="5573044" y="5711550"/>
            <a:ext cx="5085650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accent4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1" name="Google Shape;351;p39"/>
          <p:cNvSpPr txBox="1"/>
          <p:nvPr>
            <p:ph type="ctrTitle"/>
          </p:nvPr>
        </p:nvSpPr>
        <p:spPr>
          <a:xfrm>
            <a:off x="5573044" y="3674372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1" type="subTitle"/>
          </p:nvPr>
        </p:nvSpPr>
        <p:spPr>
          <a:xfrm>
            <a:off x="5573044" y="5711550"/>
            <a:ext cx="5085650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3" name="Google Shape;353;p39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ntro Copy">
  <p:cSld name="Large Intro Copy">
    <p:bg>
      <p:bgPr>
        <a:solidFill>
          <a:srgbClr val="F2F2F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/>
          <p:nvPr>
            <p:ph idx="2" type="pic"/>
          </p:nvPr>
        </p:nvSpPr>
        <p:spPr>
          <a:xfrm>
            <a:off x="5277678" y="136525"/>
            <a:ext cx="5676382" cy="6584950"/>
          </a:xfrm>
          <a:prstGeom prst="rect">
            <a:avLst/>
          </a:prstGeom>
          <a:solidFill>
            <a:srgbClr val="08343A"/>
          </a:solidFill>
          <a:ln>
            <a:noFill/>
          </a:ln>
        </p:spPr>
        <p:txBody>
          <a:bodyPr anchorCtr="0" anchor="t" bIns="0" lIns="0" spcFirstLastPara="1" rIns="0" wrap="square" tIns="1512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Google Shape;39;p14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432001" y="3674372"/>
            <a:ext cx="4444800" cy="2728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2" name="Google Shape;42;p14"/>
          <p:cNvGrpSpPr/>
          <p:nvPr/>
        </p:nvGrpSpPr>
        <p:grpSpPr>
          <a:xfrm>
            <a:off x="5277678" y="0"/>
            <a:ext cx="5676381" cy="6858000"/>
            <a:chOff x="0" y="0"/>
            <a:chExt cx="12192000" cy="6858000"/>
          </a:xfrm>
        </p:grpSpPr>
        <p:sp>
          <p:nvSpPr>
            <p:cNvPr id="43" name="Google Shape;43;p14"/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5" name="Google Shape;45;p14"/>
          <p:cNvSpPr txBox="1"/>
          <p:nvPr>
            <p:ph type="ctrTitle"/>
          </p:nvPr>
        </p:nvSpPr>
        <p:spPr>
          <a:xfrm>
            <a:off x="5573044" y="3674373"/>
            <a:ext cx="5085650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subTitle"/>
          </p:nvPr>
        </p:nvSpPr>
        <p:spPr>
          <a:xfrm>
            <a:off x="5573044" y="4608000"/>
            <a:ext cx="508565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ullets 3X">
  <p:cSld name="Image Bullets 3X">
    <p:bg>
      <p:bgPr>
        <a:solidFill>
          <a:srgbClr val="F2F2F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" name="Google Shape;49;p15"/>
          <p:cNvSpPr/>
          <p:nvPr>
            <p:ph idx="2" type="pic"/>
          </p:nvPr>
        </p:nvSpPr>
        <p:spPr>
          <a:xfrm>
            <a:off x="931393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431800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3" type="body"/>
          </p:nvPr>
        </p:nvSpPr>
        <p:spPr>
          <a:xfrm>
            <a:off x="431800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5"/>
          <p:cNvSpPr/>
          <p:nvPr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" name="Google Shape;53;p15"/>
          <p:cNvSpPr/>
          <p:nvPr>
            <p:ph idx="4" type="pic"/>
          </p:nvPr>
        </p:nvSpPr>
        <p:spPr>
          <a:xfrm>
            <a:off x="3062252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5" type="body"/>
          </p:nvPr>
        </p:nvSpPr>
        <p:spPr>
          <a:xfrm>
            <a:off x="2562659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6" type="body"/>
          </p:nvPr>
        </p:nvSpPr>
        <p:spPr>
          <a:xfrm>
            <a:off x="2562659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" name="Google Shape;57;p15"/>
          <p:cNvSpPr/>
          <p:nvPr>
            <p:ph idx="7" type="pic"/>
          </p:nvPr>
        </p:nvSpPr>
        <p:spPr>
          <a:xfrm>
            <a:off x="5193111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8" type="body"/>
          </p:nvPr>
        </p:nvSpPr>
        <p:spPr>
          <a:xfrm>
            <a:off x="4693518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9" type="body"/>
          </p:nvPr>
        </p:nvSpPr>
        <p:spPr>
          <a:xfrm>
            <a:off x="4693518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5"/>
          <p:cNvSpPr/>
          <p:nvPr>
            <p:ph idx="13" type="pic"/>
          </p:nvPr>
        </p:nvSpPr>
        <p:spPr>
          <a:xfrm>
            <a:off x="6641052" y="136525"/>
            <a:ext cx="4313008" cy="6584950"/>
          </a:xfrm>
          <a:prstGeom prst="rect">
            <a:avLst/>
          </a:prstGeom>
          <a:solidFill>
            <a:srgbClr val="08343A"/>
          </a:solidFill>
          <a:ln>
            <a:noFill/>
          </a:ln>
        </p:spPr>
        <p:txBody>
          <a:bodyPr anchorCtr="0" anchor="t" bIns="0" lIns="0" spcFirstLastPara="1" rIns="0" wrap="square" tIns="1512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62" name="Google Shape;62;p15"/>
          <p:cNvGrpSpPr/>
          <p:nvPr/>
        </p:nvGrpSpPr>
        <p:grpSpPr>
          <a:xfrm>
            <a:off x="6641050" y="0"/>
            <a:ext cx="4313009" cy="6858000"/>
            <a:chOff x="0" y="0"/>
            <a:chExt cx="12192000" cy="6858000"/>
          </a:xfrm>
        </p:grpSpPr>
        <p:sp>
          <p:nvSpPr>
            <p:cNvPr id="63" name="Google Shape;63;p15"/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5" name="Google Shape;65;p15"/>
          <p:cNvSpPr/>
          <p:nvPr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rgbClr val="18586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68" name="Google Shape;68;p15"/>
          <p:cNvSpPr txBox="1"/>
          <p:nvPr>
            <p:ph type="ctrTitle"/>
          </p:nvPr>
        </p:nvSpPr>
        <p:spPr>
          <a:xfrm>
            <a:off x="6866469" y="3674372"/>
            <a:ext cx="3863221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4" type="subTitle"/>
          </p:nvPr>
        </p:nvSpPr>
        <p:spPr>
          <a:xfrm>
            <a:off x="6866469" y="4608000"/>
            <a:ext cx="3863221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Image">
  <p:cSld name="Divider Slide with Image">
    <p:bg>
      <p:bgPr>
        <a:solidFill>
          <a:schemeClr val="accent4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>
            <p:ph idx="2" type="pic"/>
          </p:nvPr>
        </p:nvSpPr>
        <p:spPr>
          <a:xfrm>
            <a:off x="136525" y="136525"/>
            <a:ext cx="10817535" cy="658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16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" name="Google Shape;73;p16"/>
          <p:cNvSpPr txBox="1"/>
          <p:nvPr>
            <p:ph type="ctrTitle"/>
          </p:nvPr>
        </p:nvSpPr>
        <p:spPr>
          <a:xfrm>
            <a:off x="5573044" y="3674372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5573044" y="5711550"/>
            <a:ext cx="5085650" cy="691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gital Product">
  <p:cSld name="Digital Product">
    <p:bg>
      <p:bgPr>
        <a:solidFill>
          <a:srgbClr val="F2F2F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>
            <p:ph idx="2" type="pic"/>
          </p:nvPr>
        </p:nvSpPr>
        <p:spPr>
          <a:xfrm>
            <a:off x="-1" y="947452"/>
            <a:ext cx="5703889" cy="432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1" sz="11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457201"/>
            <a:ext cx="10705833" cy="619585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>
            <p:ph idx="3" type="pic"/>
          </p:nvPr>
        </p:nvSpPr>
        <p:spPr>
          <a:xfrm>
            <a:off x="6641052" y="136525"/>
            <a:ext cx="4313008" cy="6584950"/>
          </a:xfrm>
          <a:prstGeom prst="rect">
            <a:avLst/>
          </a:prstGeom>
          <a:solidFill>
            <a:srgbClr val="08343A"/>
          </a:solidFill>
          <a:ln>
            <a:noFill/>
          </a:ln>
        </p:spPr>
        <p:txBody>
          <a:bodyPr anchorCtr="0" anchor="t" bIns="0" lIns="0" spcFirstLastPara="1" rIns="0" wrap="square" tIns="1512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81" name="Google Shape;81;p17"/>
          <p:cNvGrpSpPr/>
          <p:nvPr/>
        </p:nvGrpSpPr>
        <p:grpSpPr>
          <a:xfrm>
            <a:off x="6641050" y="0"/>
            <a:ext cx="4313009" cy="6858000"/>
            <a:chOff x="0" y="0"/>
            <a:chExt cx="12192000" cy="6858000"/>
          </a:xfrm>
        </p:grpSpPr>
        <p:sp>
          <p:nvSpPr>
            <p:cNvPr id="82" name="Google Shape;82;p17"/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86" name="Google Shape;86;p17"/>
          <p:cNvSpPr txBox="1"/>
          <p:nvPr>
            <p:ph type="ctrTitle"/>
          </p:nvPr>
        </p:nvSpPr>
        <p:spPr>
          <a:xfrm>
            <a:off x="6866470" y="1767593"/>
            <a:ext cx="3863221" cy="25953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866470" y="4608000"/>
            <a:ext cx="3863221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accent4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>
            <p:ph idx="2" type="pic"/>
          </p:nvPr>
        </p:nvSpPr>
        <p:spPr>
          <a:xfrm>
            <a:off x="136525" y="136525"/>
            <a:ext cx="10817535" cy="658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18"/>
          <p:cNvSpPr/>
          <p:nvPr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92" name="Google Shape;92;p18"/>
          <p:cNvGrpSpPr/>
          <p:nvPr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93" name="Google Shape;93;p18"/>
            <p:cNvSpPr/>
            <p:nvPr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96" name="Google Shape;96;p18"/>
          <p:cNvSpPr txBox="1"/>
          <p:nvPr>
            <p:ph type="ctrTitle"/>
          </p:nvPr>
        </p:nvSpPr>
        <p:spPr>
          <a:xfrm>
            <a:off x="5573044" y="2894682"/>
            <a:ext cx="5085650" cy="18700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5573044" y="5025053"/>
            <a:ext cx="4681330" cy="271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8"/>
          <p:cNvSpPr txBox="1"/>
          <p:nvPr>
            <p:ph idx="3" type="body"/>
          </p:nvPr>
        </p:nvSpPr>
        <p:spPr>
          <a:xfrm>
            <a:off x="5573044" y="5431223"/>
            <a:ext cx="468133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4" type="body"/>
          </p:nvPr>
        </p:nvSpPr>
        <p:spPr>
          <a:xfrm>
            <a:off x="5573044" y="5817586"/>
            <a:ext cx="468133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5" type="body"/>
          </p:nvPr>
        </p:nvSpPr>
        <p:spPr>
          <a:xfrm>
            <a:off x="5573044" y="6203950"/>
            <a:ext cx="4683095" cy="252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ullets">
  <p:cSld name="Image Bulle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31800" y="1008000"/>
            <a:ext cx="10144125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9"/>
          <p:cNvSpPr/>
          <p:nvPr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" name="Google Shape;105;p19"/>
          <p:cNvSpPr/>
          <p:nvPr>
            <p:ph idx="2" type="pic"/>
          </p:nvPr>
        </p:nvSpPr>
        <p:spPr>
          <a:xfrm>
            <a:off x="931393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431800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4" type="body"/>
          </p:nvPr>
        </p:nvSpPr>
        <p:spPr>
          <a:xfrm>
            <a:off x="431800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9"/>
          <p:cNvSpPr/>
          <p:nvPr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9" name="Google Shape;109;p19"/>
          <p:cNvSpPr/>
          <p:nvPr>
            <p:ph idx="5" type="pic"/>
          </p:nvPr>
        </p:nvSpPr>
        <p:spPr>
          <a:xfrm>
            <a:off x="3062252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6" type="body"/>
          </p:nvPr>
        </p:nvSpPr>
        <p:spPr>
          <a:xfrm>
            <a:off x="2562659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7" type="body"/>
          </p:nvPr>
        </p:nvSpPr>
        <p:spPr>
          <a:xfrm>
            <a:off x="2562659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9"/>
          <p:cNvSpPr/>
          <p:nvPr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3" name="Google Shape;113;p19"/>
          <p:cNvSpPr/>
          <p:nvPr>
            <p:ph idx="8" type="pic"/>
          </p:nvPr>
        </p:nvSpPr>
        <p:spPr>
          <a:xfrm>
            <a:off x="5193111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9" type="body"/>
          </p:nvPr>
        </p:nvSpPr>
        <p:spPr>
          <a:xfrm>
            <a:off x="4693518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3" type="body"/>
          </p:nvPr>
        </p:nvSpPr>
        <p:spPr>
          <a:xfrm>
            <a:off x="4693518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9"/>
          <p:cNvSpPr/>
          <p:nvPr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p19"/>
          <p:cNvSpPr/>
          <p:nvPr>
            <p:ph idx="14" type="pic"/>
          </p:nvPr>
        </p:nvSpPr>
        <p:spPr>
          <a:xfrm>
            <a:off x="7323970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15" type="body"/>
          </p:nvPr>
        </p:nvSpPr>
        <p:spPr>
          <a:xfrm>
            <a:off x="6824377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6" type="body"/>
          </p:nvPr>
        </p:nvSpPr>
        <p:spPr>
          <a:xfrm>
            <a:off x="6824377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9"/>
          <p:cNvSpPr/>
          <p:nvPr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Google Shape;121;p19"/>
          <p:cNvSpPr/>
          <p:nvPr>
            <p:ph idx="17" type="pic"/>
          </p:nvPr>
        </p:nvSpPr>
        <p:spPr>
          <a:xfrm>
            <a:off x="9454828" y="2709492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8" type="body"/>
          </p:nvPr>
        </p:nvSpPr>
        <p:spPr>
          <a:xfrm>
            <a:off x="8955235" y="3971432"/>
            <a:ext cx="162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9" type="body"/>
          </p:nvPr>
        </p:nvSpPr>
        <p:spPr>
          <a:xfrm>
            <a:off x="8955235" y="4471987"/>
            <a:ext cx="16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ullets 4X">
  <p:cSld name="Image Bullets 4X">
    <p:bg>
      <p:bgPr>
        <a:solidFill>
          <a:srgbClr val="F2F2F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8" name="Google Shape;128;p20"/>
          <p:cNvSpPr/>
          <p:nvPr>
            <p:ph idx="2" type="pic"/>
          </p:nvPr>
        </p:nvSpPr>
        <p:spPr>
          <a:xfrm>
            <a:off x="2026412" y="1070668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1526819" y="2310044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3" type="body"/>
          </p:nvPr>
        </p:nvSpPr>
        <p:spPr>
          <a:xfrm>
            <a:off x="1526819" y="2702598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0"/>
          <p:cNvSpPr/>
          <p:nvPr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2" name="Google Shape;132;p20"/>
          <p:cNvSpPr/>
          <p:nvPr>
            <p:ph idx="4" type="pic"/>
          </p:nvPr>
        </p:nvSpPr>
        <p:spPr>
          <a:xfrm>
            <a:off x="4157271" y="1070668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5" type="body"/>
          </p:nvPr>
        </p:nvSpPr>
        <p:spPr>
          <a:xfrm>
            <a:off x="3657678" y="2310044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6" type="body"/>
          </p:nvPr>
        </p:nvSpPr>
        <p:spPr>
          <a:xfrm>
            <a:off x="3657678" y="2702598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0"/>
          <p:cNvSpPr/>
          <p:nvPr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" name="Google Shape;136;p20"/>
          <p:cNvSpPr/>
          <p:nvPr>
            <p:ph idx="7" type="pic"/>
          </p:nvPr>
        </p:nvSpPr>
        <p:spPr>
          <a:xfrm>
            <a:off x="2025434" y="4068311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8" type="body"/>
          </p:nvPr>
        </p:nvSpPr>
        <p:spPr>
          <a:xfrm>
            <a:off x="1526819" y="5329272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9" type="body"/>
          </p:nvPr>
        </p:nvSpPr>
        <p:spPr>
          <a:xfrm>
            <a:off x="1526819" y="5721826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0"/>
          <p:cNvSpPr/>
          <p:nvPr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" name="Google Shape;140;p20"/>
          <p:cNvSpPr/>
          <p:nvPr>
            <p:ph idx="13" type="pic"/>
          </p:nvPr>
        </p:nvSpPr>
        <p:spPr>
          <a:xfrm>
            <a:off x="4156293" y="4068311"/>
            <a:ext cx="621792" cy="62179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180000" spcFirstLastPara="1" rIns="18000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500"/>
              <a:buFont typeface="Arial"/>
              <a:buNone/>
              <a:defRPr b="0" i="1" sz="5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14" type="body"/>
          </p:nvPr>
        </p:nvSpPr>
        <p:spPr>
          <a:xfrm>
            <a:off x="3657678" y="5329272"/>
            <a:ext cx="16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5" type="body"/>
          </p:nvPr>
        </p:nvSpPr>
        <p:spPr>
          <a:xfrm>
            <a:off x="3657678" y="5721826"/>
            <a:ext cx="1620000" cy="4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0"/>
          <p:cNvSpPr/>
          <p:nvPr>
            <p:ph idx="16" type="pic"/>
          </p:nvPr>
        </p:nvSpPr>
        <p:spPr>
          <a:xfrm>
            <a:off x="6641052" y="136525"/>
            <a:ext cx="4313008" cy="6584950"/>
          </a:xfrm>
          <a:prstGeom prst="rect">
            <a:avLst/>
          </a:prstGeom>
          <a:solidFill>
            <a:srgbClr val="08343A"/>
          </a:solidFill>
          <a:ln>
            <a:noFill/>
          </a:ln>
        </p:spPr>
        <p:txBody>
          <a:bodyPr anchorCtr="0" anchor="t" bIns="0" lIns="0" spcFirstLastPara="1" rIns="0" wrap="square" tIns="1512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4" name="Google Shape;144;p20"/>
          <p:cNvSpPr/>
          <p:nvPr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45" name="Google Shape;145;p20"/>
          <p:cNvGrpSpPr/>
          <p:nvPr/>
        </p:nvGrpSpPr>
        <p:grpSpPr>
          <a:xfrm>
            <a:off x="6641050" y="0"/>
            <a:ext cx="4313009" cy="6858000"/>
            <a:chOff x="0" y="0"/>
            <a:chExt cx="12192000" cy="6858000"/>
          </a:xfrm>
        </p:grpSpPr>
        <p:sp>
          <p:nvSpPr>
            <p:cNvPr id="146" name="Google Shape;146;p20"/>
            <p:cNvSpPr/>
            <p:nvPr/>
          </p:nvSpPr>
          <p:spPr>
            <a:xfrm>
              <a:off x="0" y="0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8" name="Google Shape;148;p20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150" name="Google Shape;150;p20"/>
          <p:cNvSpPr txBox="1"/>
          <p:nvPr>
            <p:ph type="ctrTitle"/>
          </p:nvPr>
        </p:nvSpPr>
        <p:spPr>
          <a:xfrm>
            <a:off x="6866470" y="3674372"/>
            <a:ext cx="3863221" cy="7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7" type="subTitle"/>
          </p:nvPr>
        </p:nvSpPr>
        <p:spPr>
          <a:xfrm>
            <a:off x="6866470" y="4608000"/>
            <a:ext cx="3863221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1"/>
          <p:cNvSpPr/>
          <p:nvPr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11"/>
          <p:cNvSpPr/>
          <p:nvPr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" name="Google Shape;14;p11"/>
          <p:cNvSpPr txBox="1"/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18" name="Google Shape;18;p11"/>
          <p:cNvSpPr txBox="1"/>
          <p:nvPr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5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Contoso</a:t>
            </a:r>
            <a:br>
              <a:rPr b="1" i="0" lang="en-US" sz="24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0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Pharmaceuticals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ethescope and arms showing a medical professional taking a patient's blood pressure.  Picture includes blood pressure machine and clipboard." id="359" name="Google Shape;35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25" y="136525"/>
            <a:ext cx="11909425" cy="65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"/>
          <p:cNvSpPr/>
          <p:nvPr/>
        </p:nvSpPr>
        <p:spPr>
          <a:xfrm>
            <a:off x="6515618" y="85725"/>
            <a:ext cx="5676382" cy="6584675"/>
          </a:xfrm>
          <a:prstGeom prst="rect">
            <a:avLst/>
          </a:prstGeom>
          <a:solidFill>
            <a:schemeClr val="accent4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1" name="Google Shape;361;p1"/>
          <p:cNvSpPr txBox="1"/>
          <p:nvPr>
            <p:ph type="ctrTitle"/>
          </p:nvPr>
        </p:nvSpPr>
        <p:spPr>
          <a:xfrm>
            <a:off x="6953955" y="3027285"/>
            <a:ext cx="4741333" cy="15092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orbel"/>
              <a:buNone/>
            </a:pPr>
            <a:r>
              <a:rPr b="1" lang="en-US" sz="7200"/>
              <a:t>mediGO</a:t>
            </a:r>
            <a:endParaRPr b="1" sz="7200"/>
          </a:p>
        </p:txBody>
      </p:sp>
      <p:sp>
        <p:nvSpPr>
          <p:cNvPr id="362" name="Google Shape;362;p1"/>
          <p:cNvSpPr txBox="1"/>
          <p:nvPr>
            <p:ph idx="1" type="subTitle"/>
          </p:nvPr>
        </p:nvSpPr>
        <p:spPr>
          <a:xfrm>
            <a:off x="5573043" y="5711550"/>
            <a:ext cx="6325445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-</a:t>
            </a:r>
            <a:endParaRPr/>
          </a:p>
        </p:txBody>
      </p:sp>
      <p:pic>
        <p:nvPicPr>
          <p:cNvPr id="363" name="Google Shape;36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2897" y="839888"/>
            <a:ext cx="2136322" cy="2136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al image of table with medical instruments, medicine, a clipboard, and other medical equipment" id="369" name="Google Shape;369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1152000"/>
            <a:ext cx="10143235" cy="50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"/>
          <p:cNvSpPr/>
          <p:nvPr/>
        </p:nvSpPr>
        <p:spPr>
          <a:xfrm rot="5400000">
            <a:off x="4823394" y="454284"/>
            <a:ext cx="6584950" cy="567638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1" name="Google Shape;371;p2"/>
          <p:cNvSpPr txBox="1"/>
          <p:nvPr>
            <p:ph type="ctrTitle"/>
          </p:nvPr>
        </p:nvSpPr>
        <p:spPr>
          <a:xfrm>
            <a:off x="5353235" y="454784"/>
            <a:ext cx="5015883" cy="6063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</a:pPr>
            <a:r>
              <a:rPr lang="en-US"/>
              <a:t>	Team Byte Karma </a:t>
            </a:r>
            <a:endParaRPr/>
          </a:p>
        </p:txBody>
      </p:sp>
      <p:sp>
        <p:nvSpPr>
          <p:cNvPr id="372" name="Google Shape;372;p2"/>
          <p:cNvSpPr txBox="1"/>
          <p:nvPr>
            <p:ph idx="1" type="subTitle"/>
          </p:nvPr>
        </p:nvSpPr>
        <p:spPr>
          <a:xfrm>
            <a:off x="5573044" y="1515940"/>
            <a:ext cx="5085650" cy="48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1) Palveet  Kaur  Saluja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2) Mrinmoy Paul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3) Utkarsh Akhouri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4) Shreyas Gawade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5)Prachi Jain</a:t>
            </a:r>
            <a:endParaRPr/>
          </a:p>
        </p:txBody>
      </p:sp>
      <p:pic>
        <p:nvPicPr>
          <p:cNvPr id="373" name="Google Shape;37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1709" y="0"/>
            <a:ext cx="1905266" cy="1905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al image of computer laptop keyboard and clipboard with form on it.  Also contains hands folded." id="379" name="Google Shape;379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1091" y="0"/>
            <a:ext cx="5646198" cy="6858000"/>
          </a:xfrm>
          <a:prstGeom prst="rect">
            <a:avLst/>
          </a:prstGeom>
          <a:solidFill>
            <a:srgbClr val="08343A"/>
          </a:solidFill>
          <a:ln>
            <a:noFill/>
          </a:ln>
        </p:spPr>
      </p:pic>
      <p:sp>
        <p:nvSpPr>
          <p:cNvPr id="380" name="Google Shape;380;p3"/>
          <p:cNvSpPr/>
          <p:nvPr/>
        </p:nvSpPr>
        <p:spPr>
          <a:xfrm rot="5400000">
            <a:off x="-745219" y="783452"/>
            <a:ext cx="6858002" cy="5291091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1" name="Google Shape;381;p3"/>
          <p:cNvSpPr txBox="1"/>
          <p:nvPr>
            <p:ph type="ctrTitle"/>
          </p:nvPr>
        </p:nvSpPr>
        <p:spPr>
          <a:xfrm flipH="1">
            <a:off x="-106532" y="454784"/>
            <a:ext cx="4793942" cy="1027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382" name="Google Shape;382;p3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3"/>
          <p:cNvSpPr txBox="1"/>
          <p:nvPr/>
        </p:nvSpPr>
        <p:spPr>
          <a:xfrm>
            <a:off x="328474" y="2352583"/>
            <a:ext cx="496261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face various diseases due to the environmental condition and their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living habits. So the prediction of disease at earlier stage becomes the most important. Make a model which can help people to come out of this problem. </a:t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of digital blood sugar machine and an empty bottle of test strips turned on its side." id="389" name="Google Shape;389;p4"/>
          <p:cNvPicPr preferRelativeResize="0"/>
          <p:nvPr>
            <p:ph idx="1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1052" y="136525"/>
            <a:ext cx="4313008" cy="6584950"/>
          </a:xfrm>
          <a:prstGeom prst="rect">
            <a:avLst/>
          </a:prstGeom>
          <a:solidFill>
            <a:srgbClr val="08343A"/>
          </a:solidFill>
          <a:ln>
            <a:noFill/>
          </a:ln>
        </p:spPr>
      </p:pic>
      <p:sp>
        <p:nvSpPr>
          <p:cNvPr id="390" name="Google Shape;390;p4"/>
          <p:cNvSpPr/>
          <p:nvPr/>
        </p:nvSpPr>
        <p:spPr>
          <a:xfrm rot="5400000">
            <a:off x="-108475" y="108474"/>
            <a:ext cx="6858001" cy="664105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1" name="Google Shape;391;p4"/>
          <p:cNvSpPr txBox="1"/>
          <p:nvPr>
            <p:ph type="ctrTitle"/>
          </p:nvPr>
        </p:nvSpPr>
        <p:spPr>
          <a:xfrm flipH="1">
            <a:off x="1091954" y="-301841"/>
            <a:ext cx="2867487" cy="14825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392" name="Google Shape;392;p4"/>
          <p:cNvSpPr txBox="1"/>
          <p:nvPr>
            <p:ph idx="14" type="subTitle"/>
          </p:nvPr>
        </p:nvSpPr>
        <p:spPr>
          <a:xfrm>
            <a:off x="705854" y="1482569"/>
            <a:ext cx="5117898" cy="4925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/>
              <a:t>We are making a model where we will predict the disease by their symptoms.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/>
              <a:t>The model will also show pharmacy and Hospitals near the user/patient so that no need for patient to search for hospitals and pharmacy.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/>
              <a:t> So using this model , anyone can predict his/her Disease and can find hospital and pharmacy near their location</a:t>
            </a:r>
            <a:r>
              <a:rPr lang="en-US"/>
              <a:t>.</a:t>
            </a:r>
            <a:endParaRPr/>
          </a:p>
        </p:txBody>
      </p:sp>
      <p:sp>
        <p:nvSpPr>
          <p:cNvPr id="393" name="Google Shape;393;p4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"/>
          <p:cNvSpPr txBox="1"/>
          <p:nvPr>
            <p:ph type="ctrTitle"/>
          </p:nvPr>
        </p:nvSpPr>
        <p:spPr>
          <a:xfrm>
            <a:off x="5471602" y="136524"/>
            <a:ext cx="4640063" cy="12661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</a:pPr>
            <a:r>
              <a:rPr lang="en-US"/>
              <a:t>Progress </a:t>
            </a:r>
            <a:endParaRPr/>
          </a:p>
        </p:txBody>
      </p:sp>
      <p:sp>
        <p:nvSpPr>
          <p:cNvPr id="399" name="Google Shape;399;p5"/>
          <p:cNvSpPr txBox="1"/>
          <p:nvPr>
            <p:ph idx="1" type="subTitle"/>
          </p:nvPr>
        </p:nvSpPr>
        <p:spPr>
          <a:xfrm>
            <a:off x="5573050" y="2121750"/>
            <a:ext cx="5268300" cy="4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800"/>
              <a:t>The frontend and backend of the project is completed and the ML model is tested successfully.</a:t>
            </a:r>
            <a:endParaRPr sz="2800"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800"/>
              <a:t>The final output of the symptom tracker is a predicted disease which the person suffers from.</a:t>
            </a:r>
            <a:endParaRPr sz="2800"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800"/>
              <a:t>The API gives the nearby hospital and pharmacy details to the user.</a:t>
            </a:r>
            <a:endParaRPr sz="2800"/>
          </a:p>
          <a:p>
            <a:pPr indent="-1905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400" name="Google Shape;400;p5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pic>
        <p:nvPicPr>
          <p:cNvPr id="401" name="Google Shape;40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75" y="3345221"/>
            <a:ext cx="5268242" cy="219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75" y="611650"/>
            <a:ext cx="5166804" cy="2183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pic>
        <p:nvPicPr>
          <p:cNvPr id="408" name="Google Shape;40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350" y="543775"/>
            <a:ext cx="5166049" cy="20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"/>
          <p:cNvPicPr preferRelativeResize="0"/>
          <p:nvPr/>
        </p:nvPicPr>
        <p:blipFill rotWithShape="1">
          <a:blip r:embed="rId4">
            <a:alphaModFix/>
          </a:blip>
          <a:srcRect b="-22066" l="0" r="-5385" t="-22066"/>
          <a:stretch/>
        </p:blipFill>
        <p:spPr>
          <a:xfrm>
            <a:off x="423425" y="4043125"/>
            <a:ext cx="4674151" cy="25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9350" y="4043114"/>
            <a:ext cx="5013050" cy="256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975" y="425850"/>
            <a:ext cx="5013050" cy="22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al image of laptop computer keyboard and an arm resting on the table" id="417" name="Google Shape;417;p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640960" y="136475"/>
            <a:ext cx="4313100" cy="6585000"/>
          </a:xfrm>
          <a:prstGeom prst="rect">
            <a:avLst/>
          </a:prstGeom>
          <a:solidFill>
            <a:srgbClr val="08343A"/>
          </a:solidFill>
          <a:ln>
            <a:noFill/>
          </a:ln>
        </p:spPr>
      </p:pic>
      <p:sp>
        <p:nvSpPr>
          <p:cNvPr id="418" name="Google Shape;418;p7"/>
          <p:cNvSpPr/>
          <p:nvPr/>
        </p:nvSpPr>
        <p:spPr>
          <a:xfrm>
            <a:off x="6596250" y="1733675"/>
            <a:ext cx="4402500" cy="49878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With this model, we aim to help the users , diagnose themselves with a nice accuracy and help them to make better decisions regarding their personal health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User will be able to diagnose the diseases based upon their symptoms and they can also use this model for their family members..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Model will do the better time management.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9" name="Google Shape;419;p7"/>
          <p:cNvSpPr txBox="1"/>
          <p:nvPr>
            <p:ph type="ctrTitle"/>
          </p:nvPr>
        </p:nvSpPr>
        <p:spPr>
          <a:xfrm>
            <a:off x="682020" y="993775"/>
            <a:ext cx="3863100" cy="1328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</a:pPr>
            <a:r>
              <a:rPr lang="en-US"/>
              <a:t>Competitors in Market</a:t>
            </a:r>
            <a:endParaRPr/>
          </a:p>
        </p:txBody>
      </p:sp>
      <p:sp>
        <p:nvSpPr>
          <p:cNvPr id="420" name="Google Shape;420;p7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421" name="Google Shape;421;p7"/>
          <p:cNvSpPr txBox="1"/>
          <p:nvPr/>
        </p:nvSpPr>
        <p:spPr>
          <a:xfrm>
            <a:off x="682025" y="2322175"/>
            <a:ext cx="3863100" cy="3539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Webicina.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Smartpatients. 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MedlinePlus. 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Drugs.com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Generis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Teladoc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Better Help  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MDacne </a:t>
            </a:r>
            <a:endParaRPr/>
          </a:p>
        </p:txBody>
      </p:sp>
      <p:sp>
        <p:nvSpPr>
          <p:cNvPr id="422" name="Google Shape;422;p7"/>
          <p:cNvSpPr txBox="1"/>
          <p:nvPr/>
        </p:nvSpPr>
        <p:spPr>
          <a:xfrm>
            <a:off x="6858925" y="713075"/>
            <a:ext cx="42327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USP Of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containing medical tweezers of various sizes, some pills, and a hand holding a pen writing on a piece of paper attached to a clipboard" id="428" name="Google Shape;428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25" y="136525"/>
            <a:ext cx="10817535" cy="65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8"/>
          <p:cNvSpPr/>
          <p:nvPr/>
        </p:nvSpPr>
        <p:spPr>
          <a:xfrm>
            <a:off x="4823400" y="136525"/>
            <a:ext cx="6130500" cy="6585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0" name="Google Shape;430;p8"/>
          <p:cNvSpPr txBox="1"/>
          <p:nvPr>
            <p:ph idx="12" type="sldNum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b="1" i="1" lang="en-US"/>
              <a:t>‹#›</a:t>
            </a:fld>
            <a:endParaRPr b="1" i="1"/>
          </a:p>
        </p:txBody>
      </p:sp>
      <p:sp>
        <p:nvSpPr>
          <p:cNvPr id="431" name="Google Shape;431;p8"/>
          <p:cNvSpPr txBox="1"/>
          <p:nvPr>
            <p:ph type="ctrTitle"/>
          </p:nvPr>
        </p:nvSpPr>
        <p:spPr>
          <a:xfrm>
            <a:off x="5246282" y="4762282"/>
            <a:ext cx="50856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32" name="Google Shape;432;p8"/>
          <p:cNvSpPr txBox="1"/>
          <p:nvPr>
            <p:ph type="ctrTitle"/>
          </p:nvPr>
        </p:nvSpPr>
        <p:spPr>
          <a:xfrm flipH="1">
            <a:off x="5098132" y="482709"/>
            <a:ext cx="32049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b="1" lang="en-US" sz="4800"/>
              <a:t>Link</a:t>
            </a:r>
            <a:endParaRPr/>
          </a:p>
        </p:txBody>
      </p:sp>
      <p:sp>
        <p:nvSpPr>
          <p:cNvPr id="433" name="Google Shape;433;p8"/>
          <p:cNvSpPr txBox="1"/>
          <p:nvPr/>
        </p:nvSpPr>
        <p:spPr>
          <a:xfrm>
            <a:off x="4898550" y="1688664"/>
            <a:ext cx="550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rPr>
              <a:t>https://github.com/Palveet/Byte-Karma-HackChennai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8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2020-09-19T16:03:17Z</dcterms:created>
  <dc:creator>Shreyas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