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5" r:id="rId6"/>
    <p:sldId id="263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57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48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405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56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0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14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52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46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62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92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374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09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12207960" cy="6856920"/>
          </a:xfrm>
          <a:prstGeom prst="rect">
            <a:avLst/>
          </a:prstGeom>
          <a:ln w="9360">
            <a:noFill/>
          </a:ln>
        </p:spPr>
      </p:pic>
      <p:pic>
        <p:nvPicPr>
          <p:cNvPr id="5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207960" cy="685692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6051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45400" y="287640"/>
            <a:ext cx="11281680" cy="12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Vehicle Service Management System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0948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EFF522-4416-4CEC-98B2-9E9F656C6F6B}" type="slidenum">
              <a:rPr kumimoji="0" lang="en-IN" sz="14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8158423" y="4761720"/>
            <a:ext cx="356220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Submitted By:</a:t>
            </a: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SimSun"/>
              </a:rPr>
              <a:t> 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Shreyas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Malvadkar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(220943020095)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Shismohammad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Mulla (220943020055)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Somesh Bhosale (220943020101)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Digvijay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Bhakare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220943020011)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4" name="Picture 1"/>
          <p:cNvPicPr/>
          <p:nvPr/>
        </p:nvPicPr>
        <p:blipFill>
          <a:blip r:embed="rId2"/>
          <a:stretch/>
        </p:blipFill>
        <p:spPr>
          <a:xfrm>
            <a:off x="4705200" y="2217600"/>
            <a:ext cx="2281680" cy="773640"/>
          </a:xfrm>
          <a:prstGeom prst="rect">
            <a:avLst/>
          </a:prstGeom>
          <a:ln w="9360"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840240" y="4761720"/>
            <a:ext cx="28234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Guided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Mrs: </a:t>
            </a:r>
            <a:r>
              <a:rPr kumimoji="0" lang="en-IN" sz="1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Bakul</a:t>
            </a: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 Joshi Ma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m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573C-DCC6-46D0-8A28-F7549CE3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750211"/>
            <a:ext cx="10972440" cy="1144800"/>
          </a:xfrm>
        </p:spPr>
        <p:txBody>
          <a:bodyPr/>
          <a:lstStyle/>
          <a:p>
            <a:r>
              <a:rPr lang="en-U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 &amp; Objectives:</a:t>
            </a:r>
            <a:br>
              <a:rPr lang="en-U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55FBD-2463-4810-B436-D7D5A991987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895011"/>
            <a:ext cx="10972440" cy="1144800"/>
          </a:xfrm>
        </p:spPr>
        <p:txBody>
          <a:bodyPr/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objective of this project is to build a website that improves user accessibility and time flexibility to help customers and authorized vehicle service centers.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 will be able to browse the service center’s information, and view offers provided by the service centers.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 can book service slots after login, and could track servicing status.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72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143C-A4E8-4D1C-A082-72F8E086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Architecture Diagram: 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BCA60-F00B-42FF-8193-B8F24A59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84" y="1604520"/>
            <a:ext cx="6241097" cy="47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6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E8AA-BAA7-4C12-A916-043FD14C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Module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9EEEB-9576-4F57-B3D7-5E1CBC73A6A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94321" y="2064693"/>
            <a:ext cx="10972440" cy="1144800"/>
          </a:xfrm>
        </p:spPr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 can register.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can login to the system.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can register their vehicle.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1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EC74-D4DB-4910-A7DA-F2DBBFB0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75637"/>
            <a:ext cx="10972440" cy="1144800"/>
          </a:xfrm>
        </p:spPr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Module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A1247-554A-470F-9879-64A801D9AE7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26676" y="999241"/>
            <a:ext cx="10972440" cy="4034672"/>
          </a:xfrm>
        </p:spPr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can view service packages along with standard rates offered by the service centers.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 can check the progress of the service.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can view past service records.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can give rating and feedback.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5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C59E-50F0-490D-B36B-60760644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 Center Module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3207-CBCD-48C8-BEB8-1845CE2E99C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11517" y="2055267"/>
            <a:ext cx="10972440" cy="1144800"/>
          </a:xfrm>
        </p:spPr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 centers can request for registration.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 centers can login to the system.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Service Centers can update Service Progress status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 Center Generates Invoice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8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8104-CC2A-484C-A442-16930360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Module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D1AAA-DD49-4201-87B5-2FD89739C41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83237" y="1951572"/>
            <a:ext cx="10972440" cy="1144800"/>
          </a:xfrm>
        </p:spPr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Administrator will approve the registration request of service centers.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Create/update the list of standard tasks.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Could generate a report about completed servicing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0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D95E-B427-4789-B7BC-1605DE4C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51" y="94491"/>
            <a:ext cx="10972440" cy="1144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D0D2D-BC67-2A29-FBDA-99652E6777AE}"/>
              </a:ext>
            </a:extLst>
          </p:cNvPr>
          <p:cNvSpPr txBox="1"/>
          <p:nvPr/>
        </p:nvSpPr>
        <p:spPr>
          <a:xfrm>
            <a:off x="562345" y="1466565"/>
            <a:ext cx="10023955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 India Availability (multiple Cities)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Sending Service Progress Status to Customer by Email and SMS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Allowing Servi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ce Centers to Create Suitable Packages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16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0D8B34-291D-415D-992D-6409D6A05AF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83237" y="1744182"/>
            <a:ext cx="10972440" cy="1144800"/>
          </a:xfrm>
        </p:spPr>
        <p:txBody>
          <a:bodyPr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81423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Symbol</vt:lpstr>
      <vt:lpstr>Times New Roman</vt:lpstr>
      <vt:lpstr>Wingdings</vt:lpstr>
      <vt:lpstr>1_Office Theme</vt:lpstr>
      <vt:lpstr>PowerPoint Presentation</vt:lpstr>
      <vt:lpstr>Aim &amp; Objectives: </vt:lpstr>
      <vt:lpstr>Project Architecture Diagram: </vt:lpstr>
      <vt:lpstr>Customer Module</vt:lpstr>
      <vt:lpstr>Customer Module</vt:lpstr>
      <vt:lpstr>Service Center Module</vt:lpstr>
      <vt:lpstr>Admin Module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Service Management System</dc:title>
  <dc:creator>ASUS</dc:creator>
  <cp:lastModifiedBy>Administrator</cp:lastModifiedBy>
  <cp:revision>18</cp:revision>
  <dcterms:created xsi:type="dcterms:W3CDTF">2023-03-12T18:57:50Z</dcterms:created>
  <dcterms:modified xsi:type="dcterms:W3CDTF">2023-03-13T04:18:26Z</dcterms:modified>
</cp:coreProperties>
</file>