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nerjee, Tania" userId="77ee10d2-0d3e-4482-a183-812044c35477" providerId="ADAL" clId="{8065B3BC-A5A6-40E6-BD29-DDB8AD789743}"/>
    <pc:docChg chg="undo custSel addSld modSld">
      <pc:chgData name="Banerjee, Tania" userId="77ee10d2-0d3e-4482-a183-812044c35477" providerId="ADAL" clId="{8065B3BC-A5A6-40E6-BD29-DDB8AD789743}" dt="2024-10-22T00:28:28.026" v="1281" actId="20577"/>
      <pc:docMkLst>
        <pc:docMk/>
      </pc:docMkLst>
      <pc:sldChg chg="modSp new mod">
        <pc:chgData name="Banerjee, Tania" userId="77ee10d2-0d3e-4482-a183-812044c35477" providerId="ADAL" clId="{8065B3BC-A5A6-40E6-BD29-DDB8AD789743}" dt="2024-10-22T00:04:36.913" v="25" actId="20577"/>
        <pc:sldMkLst>
          <pc:docMk/>
          <pc:sldMk cId="50167594" sldId="256"/>
        </pc:sldMkLst>
        <pc:spChg chg="mod">
          <ac:chgData name="Banerjee, Tania" userId="77ee10d2-0d3e-4482-a183-812044c35477" providerId="ADAL" clId="{8065B3BC-A5A6-40E6-BD29-DDB8AD789743}" dt="2024-10-22T00:04:24.572" v="2" actId="27636"/>
          <ac:spMkLst>
            <pc:docMk/>
            <pc:sldMk cId="50167594" sldId="256"/>
            <ac:spMk id="2" creationId="{130AE974-F655-B70F-2F73-62D97D49E4AD}"/>
          </ac:spMkLst>
        </pc:spChg>
        <pc:spChg chg="mod">
          <ac:chgData name="Banerjee, Tania" userId="77ee10d2-0d3e-4482-a183-812044c35477" providerId="ADAL" clId="{8065B3BC-A5A6-40E6-BD29-DDB8AD789743}" dt="2024-10-22T00:04:36.913" v="25" actId="20577"/>
          <ac:spMkLst>
            <pc:docMk/>
            <pc:sldMk cId="50167594" sldId="256"/>
            <ac:spMk id="3" creationId="{1D69904E-57B8-7DC2-28C1-4FA6C969DB47}"/>
          </ac:spMkLst>
        </pc:spChg>
      </pc:sldChg>
      <pc:sldChg chg="modSp new mod">
        <pc:chgData name="Banerjee, Tania" userId="77ee10d2-0d3e-4482-a183-812044c35477" providerId="ADAL" clId="{8065B3BC-A5A6-40E6-BD29-DDB8AD789743}" dt="2024-10-22T00:27:20.475" v="1118" actId="20577"/>
        <pc:sldMkLst>
          <pc:docMk/>
          <pc:sldMk cId="4023216615" sldId="257"/>
        </pc:sldMkLst>
        <pc:spChg chg="mod">
          <ac:chgData name="Banerjee, Tania" userId="77ee10d2-0d3e-4482-a183-812044c35477" providerId="ADAL" clId="{8065B3BC-A5A6-40E6-BD29-DDB8AD789743}" dt="2024-10-22T00:05:07.045" v="42" actId="20577"/>
          <ac:spMkLst>
            <pc:docMk/>
            <pc:sldMk cId="4023216615" sldId="257"/>
            <ac:spMk id="2" creationId="{665D309D-AD4D-3BB7-AB6A-A151B983B47F}"/>
          </ac:spMkLst>
        </pc:spChg>
        <pc:spChg chg="mod">
          <ac:chgData name="Banerjee, Tania" userId="77ee10d2-0d3e-4482-a183-812044c35477" providerId="ADAL" clId="{8065B3BC-A5A6-40E6-BD29-DDB8AD789743}" dt="2024-10-22T00:27:20.475" v="1118" actId="20577"/>
          <ac:spMkLst>
            <pc:docMk/>
            <pc:sldMk cId="4023216615" sldId="257"/>
            <ac:spMk id="3" creationId="{4B91D885-1226-0542-3CF1-06BDD8E65B1A}"/>
          </ac:spMkLst>
        </pc:spChg>
      </pc:sldChg>
      <pc:sldChg chg="modSp new mod">
        <pc:chgData name="Banerjee, Tania" userId="77ee10d2-0d3e-4482-a183-812044c35477" providerId="ADAL" clId="{8065B3BC-A5A6-40E6-BD29-DDB8AD789743}" dt="2024-10-22T00:27:50.290" v="1168" actId="20577"/>
        <pc:sldMkLst>
          <pc:docMk/>
          <pc:sldMk cId="1562686926" sldId="258"/>
        </pc:sldMkLst>
        <pc:spChg chg="mod">
          <ac:chgData name="Banerjee, Tania" userId="77ee10d2-0d3e-4482-a183-812044c35477" providerId="ADAL" clId="{8065B3BC-A5A6-40E6-BD29-DDB8AD789743}" dt="2024-10-22T00:06:06.305" v="91" actId="20577"/>
          <ac:spMkLst>
            <pc:docMk/>
            <pc:sldMk cId="1562686926" sldId="258"/>
            <ac:spMk id="2" creationId="{E4F3FE13-62EF-DC4E-82B0-C4BE54E22458}"/>
          </ac:spMkLst>
        </pc:spChg>
        <pc:spChg chg="mod">
          <ac:chgData name="Banerjee, Tania" userId="77ee10d2-0d3e-4482-a183-812044c35477" providerId="ADAL" clId="{8065B3BC-A5A6-40E6-BD29-DDB8AD789743}" dt="2024-10-22T00:27:50.290" v="1168" actId="20577"/>
          <ac:spMkLst>
            <pc:docMk/>
            <pc:sldMk cId="1562686926" sldId="258"/>
            <ac:spMk id="3" creationId="{952910CE-A87A-7F9D-CB58-BC16A9484918}"/>
          </ac:spMkLst>
        </pc:spChg>
      </pc:sldChg>
      <pc:sldChg chg="modSp new mod">
        <pc:chgData name="Banerjee, Tania" userId="77ee10d2-0d3e-4482-a183-812044c35477" providerId="ADAL" clId="{8065B3BC-A5A6-40E6-BD29-DDB8AD789743}" dt="2024-10-22T00:28:04.560" v="1221" actId="20577"/>
        <pc:sldMkLst>
          <pc:docMk/>
          <pc:sldMk cId="1401829171" sldId="259"/>
        </pc:sldMkLst>
        <pc:spChg chg="mod">
          <ac:chgData name="Banerjee, Tania" userId="77ee10d2-0d3e-4482-a183-812044c35477" providerId="ADAL" clId="{8065B3BC-A5A6-40E6-BD29-DDB8AD789743}" dt="2024-10-22T00:06:19.034" v="133" actId="20577"/>
          <ac:spMkLst>
            <pc:docMk/>
            <pc:sldMk cId="1401829171" sldId="259"/>
            <ac:spMk id="2" creationId="{0300F505-A72A-2A38-84C0-E77E14489555}"/>
          </ac:spMkLst>
        </pc:spChg>
        <pc:spChg chg="mod">
          <ac:chgData name="Banerjee, Tania" userId="77ee10d2-0d3e-4482-a183-812044c35477" providerId="ADAL" clId="{8065B3BC-A5A6-40E6-BD29-DDB8AD789743}" dt="2024-10-22T00:28:04.560" v="1221" actId="20577"/>
          <ac:spMkLst>
            <pc:docMk/>
            <pc:sldMk cId="1401829171" sldId="259"/>
            <ac:spMk id="3" creationId="{5B20AA9B-26DD-B05C-DB68-BDF0049848C2}"/>
          </ac:spMkLst>
        </pc:spChg>
      </pc:sldChg>
      <pc:sldChg chg="modSp new mod">
        <pc:chgData name="Banerjee, Tania" userId="77ee10d2-0d3e-4482-a183-812044c35477" providerId="ADAL" clId="{8065B3BC-A5A6-40E6-BD29-DDB8AD789743}" dt="2024-10-22T00:07:28.969" v="198" actId="20577"/>
        <pc:sldMkLst>
          <pc:docMk/>
          <pc:sldMk cId="3029942041" sldId="260"/>
        </pc:sldMkLst>
        <pc:spChg chg="mod">
          <ac:chgData name="Banerjee, Tania" userId="77ee10d2-0d3e-4482-a183-812044c35477" providerId="ADAL" clId="{8065B3BC-A5A6-40E6-BD29-DDB8AD789743}" dt="2024-10-22T00:06:53.979" v="165" actId="20577"/>
          <ac:spMkLst>
            <pc:docMk/>
            <pc:sldMk cId="3029942041" sldId="260"/>
            <ac:spMk id="2" creationId="{643D14D4-F59B-3984-2582-51DFA7C5CC4F}"/>
          </ac:spMkLst>
        </pc:spChg>
        <pc:spChg chg="mod">
          <ac:chgData name="Banerjee, Tania" userId="77ee10d2-0d3e-4482-a183-812044c35477" providerId="ADAL" clId="{8065B3BC-A5A6-40E6-BD29-DDB8AD789743}" dt="2024-10-22T00:07:28.969" v="198" actId="20577"/>
          <ac:spMkLst>
            <pc:docMk/>
            <pc:sldMk cId="3029942041" sldId="260"/>
            <ac:spMk id="3" creationId="{CD9B42DB-F703-E5B6-7E0B-F443B5EDA546}"/>
          </ac:spMkLst>
        </pc:spChg>
      </pc:sldChg>
      <pc:sldChg chg="modSp new mod">
        <pc:chgData name="Banerjee, Tania" userId="77ee10d2-0d3e-4482-a183-812044c35477" providerId="ADAL" clId="{8065B3BC-A5A6-40E6-BD29-DDB8AD789743}" dt="2024-10-22T00:28:28.026" v="1281" actId="20577"/>
        <pc:sldMkLst>
          <pc:docMk/>
          <pc:sldMk cId="3473207268" sldId="261"/>
        </pc:sldMkLst>
        <pc:spChg chg="mod">
          <ac:chgData name="Banerjee, Tania" userId="77ee10d2-0d3e-4482-a183-812044c35477" providerId="ADAL" clId="{8065B3BC-A5A6-40E6-BD29-DDB8AD789743}" dt="2024-10-22T00:08:14.251" v="249" actId="20577"/>
          <ac:spMkLst>
            <pc:docMk/>
            <pc:sldMk cId="3473207268" sldId="261"/>
            <ac:spMk id="2" creationId="{29828D5D-D9A3-3520-1632-F080D5B10358}"/>
          </ac:spMkLst>
        </pc:spChg>
        <pc:spChg chg="mod">
          <ac:chgData name="Banerjee, Tania" userId="77ee10d2-0d3e-4482-a183-812044c35477" providerId="ADAL" clId="{8065B3BC-A5A6-40E6-BD29-DDB8AD789743}" dt="2024-10-22T00:28:28.026" v="1281" actId="20577"/>
          <ac:spMkLst>
            <pc:docMk/>
            <pc:sldMk cId="3473207268" sldId="261"/>
            <ac:spMk id="3" creationId="{CFDBBD5F-E478-40CE-723D-8C10D01871FB}"/>
          </ac:spMkLst>
        </pc:spChg>
      </pc:sldChg>
      <pc:sldChg chg="addSp delSp modSp new mod">
        <pc:chgData name="Banerjee, Tania" userId="77ee10d2-0d3e-4482-a183-812044c35477" providerId="ADAL" clId="{8065B3BC-A5A6-40E6-BD29-DDB8AD789743}" dt="2024-10-22T00:14:02.794" v="303" actId="20577"/>
        <pc:sldMkLst>
          <pc:docMk/>
          <pc:sldMk cId="1220407205" sldId="262"/>
        </pc:sldMkLst>
        <pc:spChg chg="mod">
          <ac:chgData name="Banerjee, Tania" userId="77ee10d2-0d3e-4482-a183-812044c35477" providerId="ADAL" clId="{8065B3BC-A5A6-40E6-BD29-DDB8AD789743}" dt="2024-10-22T00:14:02.794" v="303" actId="20577"/>
          <ac:spMkLst>
            <pc:docMk/>
            <pc:sldMk cId="1220407205" sldId="262"/>
            <ac:spMk id="2" creationId="{6A956F6A-A4BB-CE6E-FBAD-4C901F92DA53}"/>
          </ac:spMkLst>
        </pc:spChg>
        <pc:spChg chg="del">
          <ac:chgData name="Banerjee, Tania" userId="77ee10d2-0d3e-4482-a183-812044c35477" providerId="ADAL" clId="{8065B3BC-A5A6-40E6-BD29-DDB8AD789743}" dt="2024-10-22T00:13:44.925" v="272" actId="22"/>
          <ac:spMkLst>
            <pc:docMk/>
            <pc:sldMk cId="1220407205" sldId="262"/>
            <ac:spMk id="3" creationId="{193F6C59-EB2E-4F8A-D97F-6B02EA900617}"/>
          </ac:spMkLst>
        </pc:spChg>
        <pc:picChg chg="add mod ord">
          <ac:chgData name="Banerjee, Tania" userId="77ee10d2-0d3e-4482-a183-812044c35477" providerId="ADAL" clId="{8065B3BC-A5A6-40E6-BD29-DDB8AD789743}" dt="2024-10-22T00:13:44.925" v="272" actId="22"/>
          <ac:picMkLst>
            <pc:docMk/>
            <pc:sldMk cId="1220407205" sldId="262"/>
            <ac:picMk id="5" creationId="{C20E7D7E-F497-B88F-EABE-E9900DEB8EEA}"/>
          </ac:picMkLst>
        </pc:picChg>
      </pc:sldChg>
      <pc:sldChg chg="modSp new mod">
        <pc:chgData name="Banerjee, Tania" userId="77ee10d2-0d3e-4482-a183-812044c35477" providerId="ADAL" clId="{8065B3BC-A5A6-40E6-BD29-DDB8AD789743}" dt="2024-10-22T00:19:59.863" v="987" actId="20577"/>
        <pc:sldMkLst>
          <pc:docMk/>
          <pc:sldMk cId="2880501420" sldId="263"/>
        </pc:sldMkLst>
        <pc:spChg chg="mod">
          <ac:chgData name="Banerjee, Tania" userId="77ee10d2-0d3e-4482-a183-812044c35477" providerId="ADAL" clId="{8065B3BC-A5A6-40E6-BD29-DDB8AD789743}" dt="2024-10-22T00:15:58.838" v="379" actId="20577"/>
          <ac:spMkLst>
            <pc:docMk/>
            <pc:sldMk cId="2880501420" sldId="263"/>
            <ac:spMk id="2" creationId="{3FCC842F-8768-0F28-0C56-96061896EC85}"/>
          </ac:spMkLst>
        </pc:spChg>
        <pc:spChg chg="mod">
          <ac:chgData name="Banerjee, Tania" userId="77ee10d2-0d3e-4482-a183-812044c35477" providerId="ADAL" clId="{8065B3BC-A5A6-40E6-BD29-DDB8AD789743}" dt="2024-10-22T00:19:59.863" v="987" actId="20577"/>
          <ac:spMkLst>
            <pc:docMk/>
            <pc:sldMk cId="2880501420" sldId="263"/>
            <ac:spMk id="3" creationId="{193A7051-E150-148E-A0AD-7F75EA554D90}"/>
          </ac:spMkLst>
        </pc:spChg>
      </pc:sldChg>
      <pc:sldChg chg="modSp new mod">
        <pc:chgData name="Banerjee, Tania" userId="77ee10d2-0d3e-4482-a183-812044c35477" providerId="ADAL" clId="{8065B3BC-A5A6-40E6-BD29-DDB8AD789743}" dt="2024-10-22T00:20:35.688" v="1056" actId="20577"/>
        <pc:sldMkLst>
          <pc:docMk/>
          <pc:sldMk cId="1606036589" sldId="264"/>
        </pc:sldMkLst>
        <pc:spChg chg="mod">
          <ac:chgData name="Banerjee, Tania" userId="77ee10d2-0d3e-4482-a183-812044c35477" providerId="ADAL" clId="{8065B3BC-A5A6-40E6-BD29-DDB8AD789743}" dt="2024-10-22T00:18:05.968" v="709" actId="20577"/>
          <ac:spMkLst>
            <pc:docMk/>
            <pc:sldMk cId="1606036589" sldId="264"/>
            <ac:spMk id="2" creationId="{7336FDC9-FF9A-5725-CE89-B84994BD5A17}"/>
          </ac:spMkLst>
        </pc:spChg>
        <pc:spChg chg="mod">
          <ac:chgData name="Banerjee, Tania" userId="77ee10d2-0d3e-4482-a183-812044c35477" providerId="ADAL" clId="{8065B3BC-A5A6-40E6-BD29-DDB8AD789743}" dt="2024-10-22T00:20:35.688" v="1056" actId="20577"/>
          <ac:spMkLst>
            <pc:docMk/>
            <pc:sldMk cId="1606036589" sldId="264"/>
            <ac:spMk id="3" creationId="{37478E21-4029-2D7F-48E0-0735A176102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FEF82-A355-C371-3D4D-1807DFE813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E4335C-D120-B8D0-5AD9-405424A6E6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550A8-6025-66C9-E08D-A247C8C2A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FECF-8F60-4F66-A920-155A9BCEEB23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A2D3E-BF31-3B76-2964-C23179001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D5170-02AF-3F9D-54C2-C1FDA6A21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6EF2E-763C-4292-805B-E85B2C6F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53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74607-E12F-FC4E-097B-7647CE082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E9FB3D-DD65-2537-E0A6-CC2819593E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EE22F-BB81-8A58-B79C-8C136A45B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FECF-8F60-4F66-A920-155A9BCEEB23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42652F-8873-8FB7-D4CB-8461AFD39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7D8BB6-B8F3-909B-7C63-1C6FCC329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6EF2E-763C-4292-805B-E85B2C6F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867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1C6CCF-7B3B-332F-33AC-72F22A5C5E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7BDB55-9ED4-43FC-3F7B-436D7A08C5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B2EAF4-B383-D59A-A579-57DB547F3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FECF-8F60-4F66-A920-155A9BCEEB23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48590-1C5B-A412-5366-09F06293D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2927B-EFC4-67CB-101C-5F4A5A454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6EF2E-763C-4292-805B-E85B2C6F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51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DB35A-F36F-3E44-E829-1361EE4F3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0CA58-8815-9933-32A1-AB25E29A0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A1340-EDAF-52FA-69E0-D24868BD5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FECF-8F60-4F66-A920-155A9BCEEB23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C0944E-F3B5-5DDF-0851-A33453CE8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F4E2C-1E35-7339-5F39-6647C3E01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6EF2E-763C-4292-805B-E85B2C6F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382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796C2-A14F-B9CD-A7EE-696586DCD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A1C9BB-D3F6-A63C-389A-804D592C62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F9AD3D-5C58-AB43-4CEC-D55CC6F55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FECF-8F60-4F66-A920-155A9BCEEB23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8BDCF-2C46-AF15-4A42-4F8FFF863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BBC8D-4164-4975-6650-8BF58859C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6EF2E-763C-4292-805B-E85B2C6F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552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E93F6-A729-765D-8A0F-CE01FF1BB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931BE-3DCE-4BDC-1B06-617B8A1C4C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624305-2D12-25E8-8E25-596779382D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428F4B-17E3-1897-DE45-ECAF37F64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FECF-8F60-4F66-A920-155A9BCEEB23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DF5ED3-A6BE-E594-9D51-4A0062BCD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106AF2-64B2-D900-901C-668C8C830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6EF2E-763C-4292-805B-E85B2C6F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997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C6C69-D417-B28F-05A6-A00A1A186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AC63D4-D87E-231C-8A7B-C5BEECFEF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122DEB-C1BE-2851-4FED-D40FB317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259835-5518-20E1-5E0E-A095C42624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5DE072-CE2C-F391-F41D-C63D1DD5A4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458961-E7D1-BE9B-6537-A4D6FC016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FECF-8F60-4F66-A920-155A9BCEEB23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3DD014-7855-A697-3DC4-AE733B1F5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4BF51E-8B14-BD0E-0F94-D08238860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6EF2E-763C-4292-805B-E85B2C6F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785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CE2F7-F61D-6860-7121-96DA9D776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D78430-97CC-A0C3-726B-C284B0501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FECF-8F60-4F66-A920-155A9BCEEB23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E5C9DD-7F86-449C-B1D8-57B28A838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40B39E-6704-2596-F9F3-93189E8B7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6EF2E-763C-4292-805B-E85B2C6F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588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FBF9CB-FB1A-C512-20FC-1B3378355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FECF-8F60-4F66-A920-155A9BCEEB23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7FBADF-9466-76ED-47E0-E4499891F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E46C16-1673-EE28-07C8-29950F20D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6EF2E-763C-4292-805B-E85B2C6F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251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E70BD-32FA-7885-AD1F-C01D24BFB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41590-43AF-0F8A-1ED4-90E857C44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2DC2D3-B60C-18CF-8807-8FEABED267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B6E03F-0F9A-C7A7-3014-27896F200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FECF-8F60-4F66-A920-155A9BCEEB23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65E057-BE85-DA6D-D4F1-F0A2343AD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9E340D-613C-F796-DC63-2858A829D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6EF2E-763C-4292-805B-E85B2C6F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778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4BB82-91D2-BF77-CA93-99009F9A8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B194D5-B6A6-69CE-7B8E-DB624D3067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AF72A8-E282-BBFE-6D27-B1E951A788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48B7FC-CED7-39FF-BB93-409CC5BC8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FECF-8F60-4F66-A920-155A9BCEEB23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418E3A-DAB0-5BE3-2CC7-C5842B354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A3AD8F-35F9-9C06-A3EB-10996F8FE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6EF2E-763C-4292-805B-E85B2C6F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81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2199B1-386B-0153-811A-791B3FD31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F110E9-7BB9-C256-C0BD-6EFEEC5EEA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32E85-E2DF-C0FA-5871-461E58A634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25FECF-8F60-4F66-A920-155A9BCEEB23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2E584C-3C12-5031-D45E-ED1E2CDC96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E7B71-B35A-70EA-C69B-27AC53FE6C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36EF2E-763C-4292-805B-E85B2C6F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212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AE974-F655-B70F-2F73-62D97D49E4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SynthSeg</a:t>
            </a:r>
            <a:r>
              <a:rPr lang="en-US" dirty="0"/>
              <a:t> Pre-processing And Applying an Evolutionary Algorithm for Feature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69904E-57B8-7DC2-28C1-4FA6C969DB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Shreyas Mysore Narayana</a:t>
            </a:r>
          </a:p>
        </p:txBody>
      </p:sp>
    </p:spTree>
    <p:extLst>
      <p:ext uri="{BB962C8B-B14F-4D97-AF65-F5344CB8AC3E}">
        <p14:creationId xmlns:p14="http://schemas.microsoft.com/office/powerpoint/2010/main" val="50167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3B689B-8527-4743-0DFE-1F262FD38A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2F2D5EA-0D5E-F1AE-BAA4-77866930CE4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Checking Class Distribution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C768670-0765-E95F-A690-498C368021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1988" y="1825625"/>
            <a:ext cx="5688023" cy="4351338"/>
          </a:xfrm>
        </p:spPr>
      </p:pic>
    </p:spTree>
    <p:extLst>
      <p:ext uri="{BB962C8B-B14F-4D97-AF65-F5344CB8AC3E}">
        <p14:creationId xmlns:p14="http://schemas.microsoft.com/office/powerpoint/2010/main" val="3559707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1BE891-D98B-F52E-8B18-2CFFC6BA4A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4CF648C-80BA-B384-862C-69C26454E05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Results of Sampling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99C0A9-EC05-C052-7E2D-E87BCE4907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5567" y="3275268"/>
            <a:ext cx="4847734" cy="593601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AC78BBC-C242-CC6A-BEA2-96C62C5DB7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6836" y="517525"/>
            <a:ext cx="5379597" cy="5799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453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8F4777-3F82-888A-2387-36A203BD8C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28DD9281-FEF9-3699-2B81-03EFE8DCE2D8}"/>
              </a:ext>
            </a:extLst>
          </p:cNvPr>
          <p:cNvSpPr txBox="1">
            <a:spLocks/>
          </p:cNvSpPr>
          <p:nvPr/>
        </p:nvSpPr>
        <p:spPr>
          <a:xfrm>
            <a:off x="387284" y="18758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Sampling Results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FF4AAEA-01EE-B1C6-2B5F-ABB9294D9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0682" y="1466599"/>
            <a:ext cx="8058150" cy="521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9160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2E7125-DD64-87E7-C141-7B7D30BB35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AEB6E091-E0C4-5B42-1033-EE15A42C5CCC}"/>
              </a:ext>
            </a:extLst>
          </p:cNvPr>
          <p:cNvSpPr txBox="1">
            <a:spLocks/>
          </p:cNvSpPr>
          <p:nvPr/>
        </p:nvSpPr>
        <p:spPr>
          <a:xfrm>
            <a:off x="387284" y="18758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LASSO Implementation on Sampled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C5282A-A137-D1AF-0C49-A5AAB3A69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284" y="2141976"/>
            <a:ext cx="11283606" cy="8974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86548A-EBDF-7CB6-4EAA-60721669CB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451" y="4038383"/>
            <a:ext cx="11311439" cy="1117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098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1655E-A8F3-29FE-835E-176CA3D32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Genetic Algorithm For Feature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72538-2E83-2B96-DEF3-EDE8228C2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Genetic Algorithm</a:t>
            </a:r>
            <a:r>
              <a:rPr lang="en-US" dirty="0"/>
              <a:t>: A search heuristic that mimics the process of natural selection.</a:t>
            </a:r>
          </a:p>
          <a:p>
            <a:r>
              <a:rPr lang="en-US" b="1" dirty="0"/>
              <a:t>Objective</a:t>
            </a:r>
            <a:r>
              <a:rPr lang="en-US" dirty="0"/>
              <a:t>: Optimize feature selection using Genetic Algorithm, combined with Logistic Regression and LDA to enhance model performance.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Key Techniques</a:t>
            </a:r>
            <a:r>
              <a:rPr lang="en-IN" dirty="0"/>
              <a:t>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Genetic Algorithm (GA) for feature subset selection.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Logistic Regression (LR) for classification.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Linear Discriminant Analysis (LDA) for dimensionality reduction.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18024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06A87F-F9BB-C690-962B-FF0C201424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72C39-9D8F-D35B-3A40-7C35767A8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Genetic Algorithm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953A9-3D66-24A2-A3EE-85D0B7C59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Create Individual</a:t>
            </a:r>
            <a:r>
              <a:rPr lang="en-US" sz="2400" dirty="0"/>
              <a:t>: A random binary vector representing the inclusion or exclusion of features.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Fitness Evaluation</a:t>
            </a:r>
            <a:r>
              <a:rPr lang="en-US" sz="2400" dirty="0"/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Logistic Regression model trained on selected features.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Cross-validation (Stratified K-Fold) used to assess performance (accuracy, precision, recall).</a:t>
            </a:r>
          </a:p>
          <a:p>
            <a:r>
              <a:rPr lang="en-US" sz="2400" b="1" dirty="0"/>
              <a:t>Selection</a:t>
            </a:r>
            <a:r>
              <a:rPr lang="en-US" sz="2400" dirty="0"/>
              <a:t>: Elitism to preserve top-performing individuals.</a:t>
            </a:r>
          </a:p>
          <a:p>
            <a:r>
              <a:rPr lang="en-US" sz="2400" b="1" dirty="0"/>
              <a:t>Crossover</a:t>
            </a:r>
            <a:r>
              <a:rPr lang="en-US" sz="2400" dirty="0"/>
              <a:t>: Combining the best individuals to generate offspring.</a:t>
            </a:r>
          </a:p>
          <a:p>
            <a:r>
              <a:rPr lang="en-US" sz="2400" b="1" dirty="0"/>
              <a:t>Mutation</a:t>
            </a:r>
            <a:r>
              <a:rPr lang="en-US" sz="2400" dirty="0"/>
              <a:t>: Randomly flipping bits to introduce variation.</a:t>
            </a:r>
          </a:p>
          <a:p>
            <a:r>
              <a:rPr lang="en-US" sz="2400" b="1" dirty="0"/>
              <a:t>Convergence</a:t>
            </a:r>
            <a:r>
              <a:rPr lang="en-US" sz="2400" dirty="0"/>
              <a:t>: Stop when the fitness score shows minimal change.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0799082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69AAA6-E672-265A-4C57-90B21882BE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41C67-E77A-645F-8BC9-30FD45CAA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LDA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671FD-B469-460A-65D7-7B54FA423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Linear Discriminant Analysis (LDA):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Applied to the selected features to reduce dimensionality.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Number of components = 1 (default).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LDA transforms the features before passing them to Logistic Regression for classification.</a:t>
            </a:r>
          </a:p>
          <a:p>
            <a:r>
              <a:rPr lang="en-US" b="1" dirty="0"/>
              <a:t>Cross-Validation</a:t>
            </a:r>
            <a:r>
              <a:rPr lang="en-US" dirty="0"/>
              <a:t>: Used to ensure model generalizability with precision, recall, and accuracy metrics.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90703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F1E887-7796-FE73-A697-67329933B7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23A90-BFA9-9C53-8AE3-EFEC8E3F2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Improvements in the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7DA4B-FB9E-556C-8821-A38C318A2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27282"/>
            <a:ext cx="10515600" cy="2312742"/>
          </a:xfrm>
        </p:spPr>
        <p:txBody>
          <a:bodyPr>
            <a:noAutofit/>
          </a:bodyPr>
          <a:lstStyle/>
          <a:p>
            <a:r>
              <a:rPr lang="en-US" b="1" dirty="0"/>
              <a:t>Crossover from Best Individuals</a:t>
            </a:r>
            <a:r>
              <a:rPr lang="en-US" dirty="0"/>
              <a:t>: Instead of random selection, parents are chosen from the top-performing individuals to create offspring, ensuring better solutions.</a:t>
            </a:r>
          </a:p>
          <a:p>
            <a:r>
              <a:rPr lang="en-US" b="1" dirty="0"/>
              <a:t>Selection</a:t>
            </a:r>
            <a:r>
              <a:rPr lang="en-US" dirty="0"/>
              <a:t>: Best-performing individuals from each generation are carried forward directly.</a:t>
            </a:r>
          </a:p>
          <a:p>
            <a:r>
              <a:rPr lang="en-US" b="1" dirty="0"/>
              <a:t>Fitness Tracking</a:t>
            </a:r>
            <a:r>
              <a:rPr lang="en-US" dirty="0"/>
              <a:t>: Convergence check added to stop the algorithm when the change in fitness value becomes minimal across generations.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05574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3165E6-FA4D-5850-E7CE-8C8B25F88D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3DB4F-DEA9-C64C-C148-4327D18E2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Performance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CBEFC-AB7E-C49F-1BDE-75DEA7EBC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3750"/>
            <a:ext cx="10515600" cy="2815324"/>
          </a:xfrm>
        </p:spPr>
        <p:txBody>
          <a:bodyPr>
            <a:noAutofit/>
          </a:bodyPr>
          <a:lstStyle/>
          <a:p>
            <a:r>
              <a:rPr lang="en-IN" b="1" dirty="0"/>
              <a:t>Fitness Metrics 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Accuracy</a:t>
            </a:r>
            <a:r>
              <a:rPr lang="en-US" dirty="0"/>
              <a:t>: How well the model predicts.</a:t>
            </a: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Precision</a:t>
            </a:r>
            <a:r>
              <a:rPr lang="en-US" dirty="0"/>
              <a:t>: Ratio of correctly predicted positive observations.</a:t>
            </a: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Recall</a:t>
            </a:r>
            <a:r>
              <a:rPr lang="en-US" dirty="0"/>
              <a:t>: Ratio of correctly predicted positive observations to all observations in the actual class.</a:t>
            </a:r>
            <a:endParaRPr lang="en-IN" dirty="0"/>
          </a:p>
          <a:p>
            <a:r>
              <a:rPr lang="en-US" b="1" dirty="0"/>
              <a:t>Generation-wise Fitness Improvement</a:t>
            </a:r>
            <a:r>
              <a:rPr lang="en-US" dirty="0"/>
              <a:t>: Tracking the improvement across generations to monitor progress.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22863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C5957A-7BCF-466C-CBF0-87787CB2EA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89E42-50FD-3787-9F21-90E8A0F3C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 Using Original Dataset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00D0CDB-6E15-63B4-2D63-6195BCE7EC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0538" y="2210540"/>
            <a:ext cx="10690924" cy="2663117"/>
          </a:xfrm>
        </p:spPr>
      </p:pic>
    </p:spTree>
    <p:extLst>
      <p:ext uri="{BB962C8B-B14F-4D97-AF65-F5344CB8AC3E}">
        <p14:creationId xmlns:p14="http://schemas.microsoft.com/office/powerpoint/2010/main" val="4223667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D309D-AD4D-3BB7-AB6A-A151B983B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Skewness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1D885-1226-0542-3CF1-06BDD8E65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features that are highly skewed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1200" dirty="0"/>
              <a:t>The above is the list of all the highly skewed features between the range of [1,-1]</a:t>
            </a:r>
          </a:p>
          <a:p>
            <a:pPr marL="0" indent="0">
              <a:buNone/>
            </a:pPr>
            <a:r>
              <a:rPr lang="en-US" sz="1200" dirty="0"/>
              <a:t>The </a:t>
            </a:r>
            <a:r>
              <a:rPr lang="en-US" sz="1200" dirty="0" err="1"/>
              <a:t>skeweness</a:t>
            </a:r>
            <a:r>
              <a:rPr lang="en-US" sz="1200" dirty="0"/>
              <a:t> is handled by using the log transformation which in turn reduces the skewness of the data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47F5D5-689C-CDBC-080F-DA92B5029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175" y="2619865"/>
            <a:ext cx="5477515" cy="246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2166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45DE6B-4965-AEB8-8889-297D4AA028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C81B4-6A82-E491-5CCE-73AFBCFB5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 Using Oversampled Dataset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D714D9-4DC2-8418-499C-B0590537A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559" y="2278111"/>
            <a:ext cx="10154881" cy="2859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9637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7529EC-78EC-EC54-E22D-E71D17895A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3F43-DC1C-152E-17A6-A2DDA954F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 Using </a:t>
            </a:r>
            <a:r>
              <a:rPr lang="en-IN" dirty="0" err="1"/>
              <a:t>UnderSampled</a:t>
            </a:r>
            <a:r>
              <a:rPr lang="en-IN" dirty="0"/>
              <a:t> Dataset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93E78B-0116-D2EB-0C2A-495E585F4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930" y="2271475"/>
            <a:ext cx="10878139" cy="325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1772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3F72B3-403E-08A7-7CD8-AD08C50775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04FCB-DAF2-930D-2D00-3B64BCFA9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AE4E20D-14B5-781E-7B07-0E952DB4D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64990"/>
            <a:ext cx="10515600" cy="4351338"/>
          </a:xfrm>
        </p:spPr>
        <p:txBody>
          <a:bodyPr/>
          <a:lstStyle/>
          <a:p>
            <a:r>
              <a:rPr lang="en-US" b="1" dirty="0"/>
              <a:t>Benefits of Genetic Algorithm</a:t>
            </a:r>
            <a:r>
              <a:rPr lang="en-US" dirty="0"/>
              <a:t>: Efficient search of the feature space leading to better model performance.</a:t>
            </a:r>
          </a:p>
          <a:p>
            <a:r>
              <a:rPr lang="en-US" b="1" dirty="0"/>
              <a:t>LDA Integration</a:t>
            </a:r>
            <a:r>
              <a:rPr lang="en-US" dirty="0"/>
              <a:t>: Effective dimensionality reduction combined with Logistic Regression.</a:t>
            </a:r>
          </a:p>
          <a:p>
            <a:r>
              <a:rPr lang="en-US" b="1" dirty="0"/>
              <a:t>Future Work</a:t>
            </a:r>
            <a:r>
              <a:rPr lang="en-US" dirty="0"/>
              <a:t>: Explore alternative fitness functions or classifiers, such as Support Vector Machines or Random Forests, for enhanced performance.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8834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3FE13-62EF-DC4E-82B0-C4BE54E22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with Low Variation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910CE-A87A-7F9D-CB58-BC16A9484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features with low variation (state the threshold used)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The above lists the features with low variation when calculated for a threshold of 0.01</a:t>
            </a:r>
            <a:r>
              <a:rPr lang="en-US" sz="1200" dirty="0"/>
              <a:t>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175317-D0A9-70FF-E05D-A3040DA99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805" y="2609833"/>
            <a:ext cx="8848970" cy="597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686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0F505-A72A-2A38-84C0-E77E14489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Correlated to the Target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0AA9B-26DD-B05C-DB68-BDF004984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features that correlate with the target variable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2000" dirty="0"/>
              <a:t>These are the list of features that highly correlate with the target variable with a threshold of 0.90 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311D8A-BD4F-DB41-E925-2AD5F8B25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26953"/>
            <a:ext cx="10568154" cy="2164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829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D14D4-F59B-3984-2582-51DFA7C5C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Feature Correlation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B42DB-F703-E5B6-7E0B-F443B5EDA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Hierarchical Clustering Results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A60C17-9ECB-57DF-757B-A941F468D2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325" y="2235201"/>
            <a:ext cx="6115049" cy="4076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942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B69BE-EC15-BD2F-38D5-D51D16BDD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 Correlation vs Threshold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2E7E9E-A91B-248B-18D9-1D81295E98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9351" y="1432874"/>
            <a:ext cx="7033297" cy="5231877"/>
          </a:xfrm>
        </p:spPr>
      </p:pic>
    </p:spTree>
    <p:extLst>
      <p:ext uri="{BB962C8B-B14F-4D97-AF65-F5344CB8AC3E}">
        <p14:creationId xmlns:p14="http://schemas.microsoft.com/office/powerpoint/2010/main" val="506395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28D5D-D9A3-3520-1632-F080D5B10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Variance Inflation Factor for Each Feature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BBD5F-E478-40CE-723D-8C10D0187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below list of features represents the Variance Inflation Factor for Each Feature.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BE4B99-BF82-60CF-8D4A-CF787DA2F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7983" y="2602158"/>
            <a:ext cx="4879742" cy="3298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207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7DD35E7-4969-7EB7-310F-B92653B8B6CA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PCA results 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541DA15-88C7-8E59-5FD3-174B53B15F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7804" y="2384981"/>
            <a:ext cx="9802926" cy="1905676"/>
          </a:xfrm>
        </p:spPr>
      </p:pic>
    </p:spTree>
    <p:extLst>
      <p:ext uri="{BB962C8B-B14F-4D97-AF65-F5344CB8AC3E}">
        <p14:creationId xmlns:p14="http://schemas.microsoft.com/office/powerpoint/2010/main" val="1220407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DA58ED-7385-CE40-B14E-66E996F574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9A758C03-5BE1-5FAE-CD15-9552BDB1EEC8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PCA results 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92E5DC-C9EC-F3BE-E788-05BEC0D7ED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1859" y="1741744"/>
            <a:ext cx="7628281" cy="4160881"/>
          </a:xfrm>
        </p:spPr>
      </p:pic>
    </p:spTree>
    <p:extLst>
      <p:ext uri="{BB962C8B-B14F-4D97-AF65-F5344CB8AC3E}">
        <p14:creationId xmlns:p14="http://schemas.microsoft.com/office/powerpoint/2010/main" val="1467015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101</TotalTime>
  <Words>553</Words>
  <Application>Microsoft Office PowerPoint</Application>
  <PresentationFormat>Widescreen</PresentationFormat>
  <Paragraphs>77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Aptos</vt:lpstr>
      <vt:lpstr>Aptos Display</vt:lpstr>
      <vt:lpstr>Arial</vt:lpstr>
      <vt:lpstr>Wingdings</vt:lpstr>
      <vt:lpstr>Office Theme</vt:lpstr>
      <vt:lpstr>SynthSeg Pre-processing And Applying an Evolutionary Algorithm for Feature Detection</vt:lpstr>
      <vt:lpstr>Feature Skewness</vt:lpstr>
      <vt:lpstr>Features with Low Variation</vt:lpstr>
      <vt:lpstr>Features Correlated to the Target Variable</vt:lpstr>
      <vt:lpstr>Study Feature Correlation</vt:lpstr>
      <vt:lpstr>Feature Correlation vs Threshold</vt:lpstr>
      <vt:lpstr>Variance Inflation Factor for Each Feature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Genetic Algorithm For Feature Selection</vt:lpstr>
      <vt:lpstr>Genetic Algorithm Workflow</vt:lpstr>
      <vt:lpstr>LDA Implementation</vt:lpstr>
      <vt:lpstr>Improvements in the Algorithm</vt:lpstr>
      <vt:lpstr>Performance Metrics</vt:lpstr>
      <vt:lpstr>Results Using Original Dataset</vt:lpstr>
      <vt:lpstr>Results Using Oversampled Dataset</vt:lpstr>
      <vt:lpstr>Results Using UnderSampled Dataset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Banerjee, Tania</dc:creator>
  <cp:lastModifiedBy>Mysore Narayana, Shreyas</cp:lastModifiedBy>
  <cp:revision>5</cp:revision>
  <dcterms:created xsi:type="dcterms:W3CDTF">2024-10-22T00:04:20Z</dcterms:created>
  <dcterms:modified xsi:type="dcterms:W3CDTF">2024-10-26T05:56:09Z</dcterms:modified>
</cp:coreProperties>
</file>