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57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8/6/2025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LOAN DEFAULTER PREDICTION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2" y="5683337"/>
            <a:ext cx="3756943" cy="722312"/>
          </a:xfrm>
        </p:spPr>
        <p:txBody>
          <a:bodyPr/>
          <a:lstStyle/>
          <a:p>
            <a:r>
              <a:rPr lang="en-US" dirty="0"/>
              <a:t>Presented by,</a:t>
            </a:r>
          </a:p>
          <a:p>
            <a:r>
              <a:rPr lang="en-US" dirty="0"/>
              <a:t>	     Aniket Wani     252508</a:t>
            </a:r>
          </a:p>
          <a:p>
            <a:r>
              <a:rPr lang="en-US" noProof="1"/>
              <a:t>	     Shreyas Todkar  252551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Placeholder 8" descr="Person in space suite in space ship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1284" y="0"/>
            <a:ext cx="7815636" cy="6677022"/>
          </a:xfr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Cover Title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Subtitle lorem</a:t>
            </a:r>
            <a:r>
              <a:rPr lang="en-US" noProof="1"/>
              <a:t>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06425" lvl="1" indent="-342900">
              <a:buFont typeface="+mj-lt"/>
              <a:buAutoNum type="arabicPeriod"/>
            </a:pPr>
            <a:r>
              <a:rPr lang="en-US" noProof="1"/>
              <a:t>Import thw required libraries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noProof="1"/>
              <a:t>Create a dataframe and check the shape, info, description, null values, unique values etc. 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dirty="0"/>
              <a:t> Drop the unnecessary column.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dirty="0"/>
              <a:t>Use label encoding for ordinal column.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dirty="0"/>
              <a:t>Use One Hot Encoding(OHE) for nominal columns.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dirty="0"/>
              <a:t>Here, we used SMOTE to equalize the target column.</a:t>
            </a:r>
          </a:p>
          <a:p>
            <a:pPr marL="606425" lvl="1" indent="-342900">
              <a:buFont typeface="+mj-lt"/>
              <a:buAutoNum type="arabicPeriod"/>
            </a:pPr>
            <a:r>
              <a:rPr lang="en-US" dirty="0"/>
              <a:t>Create a separate csv file of preprocessing for further process.</a:t>
            </a:r>
          </a:p>
        </p:txBody>
      </p:sp>
      <p:pic>
        <p:nvPicPr>
          <p:cNvPr id="37" name="Picture Placeholder 36" descr="close up of pages of construction drawings">
            <a:extLst>
              <a:ext uri="{FF2B5EF4-FFF2-40B4-BE49-F238E27FC236}">
                <a16:creationId xmlns:a16="http://schemas.microsoft.com/office/drawing/2014/main" id="{1AB95479-A4F7-471B-9357-D4668C8CEF2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1" name="Picture Placeholder 40" descr="microscope">
            <a:extLst>
              <a:ext uri="{FF2B5EF4-FFF2-40B4-BE49-F238E27FC236}">
                <a16:creationId xmlns:a16="http://schemas.microsoft.com/office/drawing/2014/main" id="{CBDEE79C-C9D6-429E-89F1-D97ECA184C2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7752" y="471129"/>
            <a:ext cx="1800000" cy="1800000"/>
          </a:xfrm>
        </p:spPr>
      </p:pic>
      <p:pic>
        <p:nvPicPr>
          <p:cNvPr id="45" name="Picture Placeholder 44" descr="can of pencils on a desk with chalkboard in background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Picture Placeholder 32" descr="hand writing on chalkbaord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Picture Placeholder 28" descr="books on a shelf with pages showing out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5" name="Picture Placeholder 24" descr="man in spacesuite in space ship">
            <a:extLst>
              <a:ext uri="{FF2B5EF4-FFF2-40B4-BE49-F238E27FC236}">
                <a16:creationId xmlns:a16="http://schemas.microsoft.com/office/drawing/2014/main" id="{487E0117-9812-4B62-894B-1DDFACC39D1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Feature selection algorithms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0" y="2249397"/>
            <a:ext cx="4414795" cy="360000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0" y="2609397"/>
            <a:ext cx="4414799" cy="2109400"/>
          </a:xfrm>
        </p:spPr>
        <p:txBody>
          <a:bodyPr/>
          <a:lstStyle/>
          <a:p>
            <a:r>
              <a:rPr lang="en-US" dirty="0"/>
              <a:t>Here, we get 8 important features, such as:</a:t>
            </a:r>
            <a:r>
              <a:rPr lang="en-US" noProof="1"/>
              <a:t> </a:t>
            </a:r>
          </a:p>
          <a:p>
            <a:pPr lvl="1"/>
            <a:r>
              <a:rPr lang="en-US" noProof="1"/>
              <a:t>'LoanID', 'Age', 'Income', 'LoanAmount', 'CreditScore', 'MonthsEmployed', 'InterestRate', 'DTIRatio’.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9300" y="2249397"/>
            <a:ext cx="4414795" cy="360000"/>
          </a:xfrm>
        </p:spPr>
        <p:txBody>
          <a:bodyPr/>
          <a:lstStyle/>
          <a:p>
            <a:r>
              <a:rPr lang="en-US" dirty="0"/>
              <a:t>Recursive Feature Elimination (RFE)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9300" y="2609397"/>
            <a:ext cx="4414799" cy="2109400"/>
          </a:xfrm>
        </p:spPr>
        <p:txBody>
          <a:bodyPr/>
          <a:lstStyle/>
          <a:p>
            <a:r>
              <a:rPr lang="en-US" dirty="0"/>
              <a:t>Here, we get 13 important features, such as:</a:t>
            </a:r>
            <a:endParaRPr lang="en-US" noProof="1"/>
          </a:p>
          <a:p>
            <a:pPr lvl="1"/>
            <a:r>
              <a:rPr lang="en-US" noProof="1"/>
              <a:t>'LoanID', 'Age', 'Income', 'LoanAmount', 'CreditScore', 'MonthsEmployed', 'InterestRate’, 'DTIRatio' </a:t>
            </a:r>
          </a:p>
          <a:p>
            <a:pPr lvl="1"/>
            <a:r>
              <a:rPr lang="en-US" noProof="1"/>
              <a:t>'NumCreditLines', 'LoanTerm’, 'Education', 'MaritalStatus_Divorced', 'HasMortgage_Yes’, 'HasDependents_No’.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Algorithms vs Features accuracy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CC47DD-1ED1-4C1A-B2C6-47E2803D6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4570"/>
              </p:ext>
            </p:extLst>
          </p:nvPr>
        </p:nvGraphicFramePr>
        <p:xfrm>
          <a:off x="1003446" y="1455887"/>
          <a:ext cx="10185108" cy="33517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63854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3060627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</a:tblGrid>
              <a:tr h="67034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7 Features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13 Features</a:t>
                      </a:r>
                    </a:p>
                  </a:txBody>
                  <a:tcPr marL="110642" marR="110642" marT="60853" marB="6085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Logistic Regression</a:t>
                      </a:r>
                      <a:endParaRPr lang="da-DK" sz="1800" b="0" i="0" u="none" strike="noStrike" noProof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69 %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75 %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Random Forest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88 %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87 %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algn="l" fontAlgn="b"/>
                      <a:r>
                        <a:rPr lang="en-ZA" sz="1800" b="0" i="0" u="none" strike="noStrike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Support Vector Machine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75 %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80 %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67034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0" i="0" u="none" strike="noStrike" kern="1200" noProof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XGBoost</a:t>
                      </a:r>
                    </a:p>
                  </a:txBody>
                  <a:tcPr marL="348480" marR="110642" marT="60853" marB="60853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89 %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90 %</a:t>
                      </a:r>
                    </a:p>
                  </a:txBody>
                  <a:tcPr marL="110642" marR="110642" marT="60853" marB="60853"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551</TotalTime>
  <Words>242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Lucida Sans Typewriter</vt:lpstr>
      <vt:lpstr>Times New Roman</vt:lpstr>
      <vt:lpstr>Tw Cen MT</vt:lpstr>
      <vt:lpstr>Office Theme</vt:lpstr>
      <vt:lpstr>LOAN DEFAULTER PREDICTION</vt:lpstr>
      <vt:lpstr>Presentation Cover Title 1</vt:lpstr>
      <vt:lpstr>Preprocessing</vt:lpstr>
      <vt:lpstr>Comparison of Feature selection algorithms</vt:lpstr>
      <vt:lpstr>Table of Algorithms vs Features accuracy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Shreyas Todkar</dc:creator>
  <cp:lastModifiedBy>Shreyas Todkar</cp:lastModifiedBy>
  <cp:revision>6</cp:revision>
  <dcterms:created xsi:type="dcterms:W3CDTF">2025-08-05T16:39:02Z</dcterms:created>
  <dcterms:modified xsi:type="dcterms:W3CDTF">2025-08-06T12:02:11Z</dcterms:modified>
</cp:coreProperties>
</file>