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7559675" cx="10080625"/>
  <p:notesSz cx="7559675" cy="10691800"/>
  <p:embeddedFontLst>
    <p:embeddedFont>
      <p:font typeface="Old Standard TT"/>
      <p:regular r:id="rId17"/>
      <p:bold r:id="rId18"/>
      <p: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OldStandardTT-regular.fntdata"/><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OldStandardTT-italic.fntdata"/><Relationship Id="rId6" Type="http://schemas.openxmlformats.org/officeDocument/2006/relationships/notesMaster" Target="notesMasters/notesMaster1.xml"/><Relationship Id="rId18" Type="http://schemas.openxmlformats.org/officeDocument/2006/relationships/font" Target="fonts/OldStandardTT-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4" name="Google Shape;4;n"/>
          <p:cNvSpPr/>
          <p:nvPr>
            <p:ph idx="2" type="sldImg"/>
          </p:nvPr>
        </p:nvSpPr>
        <p:spPr>
          <a:xfrm>
            <a:off x="215900" y="812800"/>
            <a:ext cx="7126287" cy="4006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 name="Google Shape;5;n"/>
          <p:cNvSpPr txBox="1"/>
          <p:nvPr>
            <p:ph idx="1" type="body"/>
          </p:nvPr>
        </p:nvSpPr>
        <p:spPr>
          <a:xfrm>
            <a:off x="755650" y="5078412"/>
            <a:ext cx="6046787" cy="4810125"/>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 name="Google Shape;6;n"/>
          <p:cNvSpPr txBox="1"/>
          <p:nvPr>
            <p:ph idx="3" type="hdr"/>
          </p:nvPr>
        </p:nvSpPr>
        <p:spPr>
          <a:xfrm>
            <a:off x="0" y="0"/>
            <a:ext cx="3279775" cy="533400"/>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0" type="dt"/>
          </p:nvPr>
        </p:nvSpPr>
        <p:spPr>
          <a:xfrm>
            <a:off x="4278312" y="0"/>
            <a:ext cx="3279775" cy="533400"/>
          </a:xfrm>
          <a:prstGeom prst="rect">
            <a:avLst/>
          </a:prstGeom>
          <a:noFill/>
          <a:ln>
            <a:noFill/>
          </a:ln>
        </p:spPr>
        <p:txBody>
          <a:bodyPr anchorCtr="0" anchor="t" bIns="0" lIns="0" spcFirstLastPara="1" rIns="0" wrap="square" tIns="0">
            <a:noAutofit/>
          </a:bodyPr>
          <a:lstStyle>
            <a:lvl1pPr lvl="0" marR="0" rtl="0" algn="r">
              <a:lnSpc>
                <a:spcPct val="93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1" type="ftr"/>
          </p:nvPr>
        </p:nvSpPr>
        <p:spPr>
          <a:xfrm>
            <a:off x="0" y="10156825"/>
            <a:ext cx="3279775" cy="533400"/>
          </a:xfrm>
          <a:prstGeom prst="rect">
            <a:avLst/>
          </a:prstGeom>
          <a:noFill/>
          <a:ln>
            <a:noFill/>
          </a:ln>
        </p:spPr>
        <p:txBody>
          <a:bodyPr anchorCtr="0" anchor="b" bIns="0" lIns="0" spcFirstLastPara="1" rIns="0" wrap="square" tIns="0">
            <a:noAutofit/>
          </a:bodyPr>
          <a:lstStyle>
            <a:lvl1pPr lvl="0" marR="0" rtl="0" algn="l">
              <a:lnSpc>
                <a:spcPct val="93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9" name="Google Shape;9;n"/>
          <p:cNvSpPr txBox="1"/>
          <p:nvPr>
            <p:ph idx="4" type="sldNum"/>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p1:notes"/>
          <p:cNvSpPr/>
          <p:nvPr>
            <p:ph idx="2" type="sldImg"/>
          </p:nvPr>
        </p:nvSpPr>
        <p:spPr>
          <a:xfrm>
            <a:off x="215900" y="812800"/>
            <a:ext cx="7127875"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0" name="Google Shape;30;p1: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49725f69b_0_42:notes"/>
          <p:cNvSpPr txBox="1"/>
          <p:nvPr>
            <p:ph idx="12" type="sldNum"/>
          </p:nvPr>
        </p:nvSpPr>
        <p:spPr>
          <a:xfrm>
            <a:off x="4278312" y="10156825"/>
            <a:ext cx="3279900" cy="5334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p>
        </p:txBody>
      </p:sp>
      <p:sp>
        <p:nvSpPr>
          <p:cNvPr id="94" name="Google Shape;94;ga49725f69b_0_42:notes"/>
          <p:cNvSpPr/>
          <p:nvPr>
            <p:ph idx="2" type="sldImg"/>
          </p:nvPr>
        </p:nvSpPr>
        <p:spPr>
          <a:xfrm>
            <a:off x="215900" y="812800"/>
            <a:ext cx="7126200" cy="4006800"/>
          </a:xfrm>
          <a:custGeom>
            <a:rect b="b" l="l" r="r" t="t"/>
            <a:pathLst>
              <a:path extrusionOk="0" h="120000" w="120000">
                <a:moveTo>
                  <a:pt x="0" y="0"/>
                </a:moveTo>
                <a:lnTo>
                  <a:pt x="120000" y="0"/>
                </a:lnTo>
                <a:lnTo>
                  <a:pt x="120000" y="120000"/>
                </a:lnTo>
                <a:lnTo>
                  <a:pt x="0" y="120000"/>
                </a:lnTo>
                <a:close/>
              </a:path>
            </a:pathLst>
          </a:custGeom>
        </p:spPr>
      </p:sp>
      <p:sp>
        <p:nvSpPr>
          <p:cNvPr id="95" name="Google Shape;95;ga49725f69b_0_42:notes"/>
          <p:cNvSpPr txBox="1"/>
          <p:nvPr>
            <p:ph idx="1" type="body"/>
          </p:nvPr>
        </p:nvSpPr>
        <p:spPr>
          <a:xfrm>
            <a:off x="755650" y="5078412"/>
            <a:ext cx="6046800" cy="4810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6" name="Google Shape;96;ga49725f69b_0_42:notes"/>
          <p:cNvSpPr txBox="1"/>
          <p:nvPr>
            <p:ph idx="3" type="sldNum"/>
          </p:nvPr>
        </p:nvSpPr>
        <p:spPr>
          <a:xfrm>
            <a:off x="4278312"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p:nvPr>
            <p:ph idx="2" type="sldImg"/>
          </p:nvPr>
        </p:nvSpPr>
        <p:spPr>
          <a:xfrm>
            <a:off x="215900" y="812800"/>
            <a:ext cx="7127875"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7" name="Google Shape;37;p2: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4:notes"/>
          <p:cNvSpPr/>
          <p:nvPr>
            <p:ph idx="2" type="sldImg"/>
          </p:nvPr>
        </p:nvSpPr>
        <p:spPr>
          <a:xfrm>
            <a:off x="1106487" y="812800"/>
            <a:ext cx="5346700"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3" name="Google Shape;43;p4: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3:notes"/>
          <p:cNvSpPr/>
          <p:nvPr>
            <p:ph idx="2" type="sldImg"/>
          </p:nvPr>
        </p:nvSpPr>
        <p:spPr>
          <a:xfrm>
            <a:off x="1106487" y="812800"/>
            <a:ext cx="5346700"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9" name="Google Shape;49;p3: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5:notes"/>
          <p:cNvSpPr/>
          <p:nvPr>
            <p:ph idx="2" type="sldImg"/>
          </p:nvPr>
        </p:nvSpPr>
        <p:spPr>
          <a:xfrm>
            <a:off x="1106487" y="812800"/>
            <a:ext cx="5346700"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5" name="Google Shape;55;p5: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49725f69b_0_26:notes"/>
          <p:cNvSpPr txBox="1"/>
          <p:nvPr>
            <p:ph idx="12" type="sldNum"/>
          </p:nvPr>
        </p:nvSpPr>
        <p:spPr>
          <a:xfrm>
            <a:off x="4278312" y="10156825"/>
            <a:ext cx="3279900" cy="5334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p>
        </p:txBody>
      </p:sp>
      <p:sp>
        <p:nvSpPr>
          <p:cNvPr id="61" name="Google Shape;61;ga49725f69b_0_26:notes"/>
          <p:cNvSpPr/>
          <p:nvPr>
            <p:ph idx="2" type="sldImg"/>
          </p:nvPr>
        </p:nvSpPr>
        <p:spPr>
          <a:xfrm>
            <a:off x="215900" y="812800"/>
            <a:ext cx="7126200" cy="4006800"/>
          </a:xfrm>
          <a:custGeom>
            <a:rect b="b" l="l" r="r" t="t"/>
            <a:pathLst>
              <a:path extrusionOk="0" h="120000" w="120000">
                <a:moveTo>
                  <a:pt x="0" y="0"/>
                </a:moveTo>
                <a:lnTo>
                  <a:pt x="120000" y="0"/>
                </a:lnTo>
                <a:lnTo>
                  <a:pt x="120000" y="120000"/>
                </a:lnTo>
                <a:lnTo>
                  <a:pt x="0" y="120000"/>
                </a:lnTo>
                <a:close/>
              </a:path>
            </a:pathLst>
          </a:custGeom>
        </p:spPr>
      </p:sp>
      <p:sp>
        <p:nvSpPr>
          <p:cNvPr id="62" name="Google Shape;62;ga49725f69b_0_26:notes"/>
          <p:cNvSpPr txBox="1"/>
          <p:nvPr>
            <p:ph idx="1" type="body"/>
          </p:nvPr>
        </p:nvSpPr>
        <p:spPr>
          <a:xfrm>
            <a:off x="755650" y="5078412"/>
            <a:ext cx="6046800" cy="4810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3" name="Google Shape;63;ga49725f69b_0_26:notes"/>
          <p:cNvSpPr txBox="1"/>
          <p:nvPr>
            <p:ph idx="3" type="sldNum"/>
          </p:nvPr>
        </p:nvSpPr>
        <p:spPr>
          <a:xfrm>
            <a:off x="4278312"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272b0027f_0_5:notes"/>
          <p:cNvSpPr txBox="1"/>
          <p:nvPr>
            <p:ph idx="12" type="sldNum"/>
          </p:nvPr>
        </p:nvSpPr>
        <p:spPr>
          <a:xfrm>
            <a:off x="4278312" y="10156825"/>
            <a:ext cx="3279900" cy="5334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p>
        </p:txBody>
      </p:sp>
      <p:sp>
        <p:nvSpPr>
          <p:cNvPr id="70" name="Google Shape;70;gb272b0027f_0_5:notes"/>
          <p:cNvSpPr/>
          <p:nvPr>
            <p:ph idx="2" type="sldImg"/>
          </p:nvPr>
        </p:nvSpPr>
        <p:spPr>
          <a:xfrm>
            <a:off x="215900" y="812800"/>
            <a:ext cx="7126200" cy="4006800"/>
          </a:xfrm>
          <a:custGeom>
            <a:rect b="b" l="l" r="r" t="t"/>
            <a:pathLst>
              <a:path extrusionOk="0" h="120000" w="120000">
                <a:moveTo>
                  <a:pt x="0" y="0"/>
                </a:moveTo>
                <a:lnTo>
                  <a:pt x="120000" y="0"/>
                </a:lnTo>
                <a:lnTo>
                  <a:pt x="120000" y="120000"/>
                </a:lnTo>
                <a:lnTo>
                  <a:pt x="0" y="120000"/>
                </a:lnTo>
                <a:close/>
              </a:path>
            </a:pathLst>
          </a:custGeom>
        </p:spPr>
      </p:sp>
      <p:sp>
        <p:nvSpPr>
          <p:cNvPr id="71" name="Google Shape;71;gb272b0027f_0_5:notes"/>
          <p:cNvSpPr txBox="1"/>
          <p:nvPr>
            <p:ph idx="1" type="body"/>
          </p:nvPr>
        </p:nvSpPr>
        <p:spPr>
          <a:xfrm>
            <a:off x="755650" y="5078412"/>
            <a:ext cx="6046800" cy="4810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2" name="Google Shape;72;gb272b0027f_0_5:notes"/>
          <p:cNvSpPr txBox="1"/>
          <p:nvPr>
            <p:ph idx="3" type="sldNum"/>
          </p:nvPr>
        </p:nvSpPr>
        <p:spPr>
          <a:xfrm>
            <a:off x="4278312"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cecc5ce84_0_0:notes"/>
          <p:cNvSpPr txBox="1"/>
          <p:nvPr>
            <p:ph idx="12" type="sldNum"/>
          </p:nvPr>
        </p:nvSpPr>
        <p:spPr>
          <a:xfrm>
            <a:off x="4278312" y="10156825"/>
            <a:ext cx="3279900" cy="5334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p>
        </p:txBody>
      </p:sp>
      <p:sp>
        <p:nvSpPr>
          <p:cNvPr id="78" name="Google Shape;78;gacecc5ce84_0_0:notes"/>
          <p:cNvSpPr/>
          <p:nvPr>
            <p:ph idx="2" type="sldImg"/>
          </p:nvPr>
        </p:nvSpPr>
        <p:spPr>
          <a:xfrm>
            <a:off x="215900" y="812800"/>
            <a:ext cx="7126200" cy="4006800"/>
          </a:xfrm>
          <a:custGeom>
            <a:rect b="b" l="l" r="r" t="t"/>
            <a:pathLst>
              <a:path extrusionOk="0" h="120000" w="120000">
                <a:moveTo>
                  <a:pt x="0" y="0"/>
                </a:moveTo>
                <a:lnTo>
                  <a:pt x="120000" y="0"/>
                </a:lnTo>
                <a:lnTo>
                  <a:pt x="120000" y="120000"/>
                </a:lnTo>
                <a:lnTo>
                  <a:pt x="0" y="120000"/>
                </a:lnTo>
                <a:close/>
              </a:path>
            </a:pathLst>
          </a:custGeom>
        </p:spPr>
      </p:sp>
      <p:sp>
        <p:nvSpPr>
          <p:cNvPr id="79" name="Google Shape;79;gacecc5ce84_0_0:notes"/>
          <p:cNvSpPr txBox="1"/>
          <p:nvPr>
            <p:ph idx="1" type="body"/>
          </p:nvPr>
        </p:nvSpPr>
        <p:spPr>
          <a:xfrm>
            <a:off x="755650" y="5078412"/>
            <a:ext cx="6046800" cy="4810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0" name="Google Shape;80;gacecc5ce84_0_0:notes"/>
          <p:cNvSpPr txBox="1"/>
          <p:nvPr>
            <p:ph idx="3" type="sldNum"/>
          </p:nvPr>
        </p:nvSpPr>
        <p:spPr>
          <a:xfrm>
            <a:off x="4278312"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1272606bc_0_6:notes"/>
          <p:cNvSpPr txBox="1"/>
          <p:nvPr>
            <p:ph idx="12" type="sldNum"/>
          </p:nvPr>
        </p:nvSpPr>
        <p:spPr>
          <a:xfrm>
            <a:off x="4278312" y="10156825"/>
            <a:ext cx="3279900" cy="5334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p>
        </p:txBody>
      </p:sp>
      <p:sp>
        <p:nvSpPr>
          <p:cNvPr id="86" name="Google Shape;86;gb1272606bc_0_6:notes"/>
          <p:cNvSpPr/>
          <p:nvPr>
            <p:ph idx="2" type="sldImg"/>
          </p:nvPr>
        </p:nvSpPr>
        <p:spPr>
          <a:xfrm>
            <a:off x="215900" y="812800"/>
            <a:ext cx="7126200" cy="4006800"/>
          </a:xfrm>
          <a:custGeom>
            <a:rect b="b" l="l" r="r" t="t"/>
            <a:pathLst>
              <a:path extrusionOk="0" h="120000" w="120000">
                <a:moveTo>
                  <a:pt x="0" y="0"/>
                </a:moveTo>
                <a:lnTo>
                  <a:pt x="120000" y="0"/>
                </a:lnTo>
                <a:lnTo>
                  <a:pt x="120000" y="120000"/>
                </a:lnTo>
                <a:lnTo>
                  <a:pt x="0" y="120000"/>
                </a:lnTo>
                <a:close/>
              </a:path>
            </a:pathLst>
          </a:custGeom>
        </p:spPr>
      </p:sp>
      <p:sp>
        <p:nvSpPr>
          <p:cNvPr id="87" name="Google Shape;87;gb1272606bc_0_6:notes"/>
          <p:cNvSpPr txBox="1"/>
          <p:nvPr>
            <p:ph idx="1" type="body"/>
          </p:nvPr>
        </p:nvSpPr>
        <p:spPr>
          <a:xfrm>
            <a:off x="755650" y="5078412"/>
            <a:ext cx="6046800" cy="4810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8" name="Google Shape;88;gb1272606bc_0_6:notes"/>
          <p:cNvSpPr txBox="1"/>
          <p:nvPr>
            <p:ph idx="3" type="sldNum"/>
          </p:nvPr>
        </p:nvSpPr>
        <p:spPr>
          <a:xfrm>
            <a:off x="4278312"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3" name="Shape 13"/>
        <p:cNvGrpSpPr/>
        <p:nvPr/>
      </p:nvGrpSpPr>
      <p:grpSpPr>
        <a:xfrm>
          <a:off x="0" y="0"/>
          <a:ext cx="0" cy="0"/>
          <a:chOff x="0" y="0"/>
          <a:chExt cx="0" cy="0"/>
        </a:xfrm>
      </p:grpSpPr>
      <p:sp>
        <p:nvSpPr>
          <p:cNvPr id="14" name="Google Shape;14;p2"/>
          <p:cNvSpPr txBox="1"/>
          <p:nvPr>
            <p:ph type="title"/>
          </p:nvPr>
        </p:nvSpPr>
        <p:spPr>
          <a:xfrm>
            <a:off x="503237" y="301625"/>
            <a:ext cx="9067800" cy="1258887"/>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5" name="Google Shape;15;p2"/>
          <p:cNvSpPr txBox="1"/>
          <p:nvPr>
            <p:ph idx="1" type="body"/>
          </p:nvPr>
        </p:nvSpPr>
        <p:spPr>
          <a:xfrm>
            <a:off x="503237" y="1768475"/>
            <a:ext cx="9070975" cy="4383087"/>
          </a:xfrm>
          <a:prstGeom prst="rect">
            <a:avLst/>
          </a:prstGeom>
          <a:noFill/>
          <a:ln>
            <a:noFill/>
          </a:ln>
        </p:spPr>
        <p:txBody>
          <a:bodyPr anchorCtr="0" anchor="t" bIns="0" lIns="0" spcFirstLastPara="1" rIns="0" wrap="square" tIns="16000">
            <a:noAutofit/>
          </a:bodyPr>
          <a:lstStyle>
            <a:lvl1pPr indent="-228600" lvl="0" marL="457200" algn="l">
              <a:lnSpc>
                <a:spcPct val="93000"/>
              </a:lnSpc>
              <a:spcBef>
                <a:spcPts val="1400"/>
              </a:spcBef>
              <a:spcAft>
                <a:spcPts val="0"/>
              </a:spcAft>
              <a:buSzPts val="1400"/>
              <a:buNone/>
              <a:defRPr/>
            </a:lvl1pPr>
            <a:lvl2pPr indent="-228600" lvl="1" marL="914400" algn="l">
              <a:lnSpc>
                <a:spcPct val="93000"/>
              </a:lnSpc>
              <a:spcBef>
                <a:spcPts val="1100"/>
              </a:spcBef>
              <a:spcAft>
                <a:spcPts val="0"/>
              </a:spcAft>
              <a:buSzPts val="1400"/>
              <a:buNone/>
              <a:defRPr/>
            </a:lvl2pPr>
            <a:lvl3pPr indent="-228600" lvl="2" marL="1371600" algn="l">
              <a:lnSpc>
                <a:spcPct val="93000"/>
              </a:lnSpc>
              <a:spcBef>
                <a:spcPts val="800"/>
              </a:spcBef>
              <a:spcAft>
                <a:spcPts val="0"/>
              </a:spcAft>
              <a:buSzPts val="1400"/>
              <a:buNone/>
              <a:defRPr/>
            </a:lvl3pPr>
            <a:lvl4pPr indent="-228600" lvl="3" marL="1828800" algn="l">
              <a:lnSpc>
                <a:spcPct val="93000"/>
              </a:lnSpc>
              <a:spcBef>
                <a:spcPts val="500"/>
              </a:spcBef>
              <a:spcAft>
                <a:spcPts val="0"/>
              </a:spcAft>
              <a:buSzPts val="1400"/>
              <a:buNone/>
              <a:defRPr/>
            </a:lvl4pPr>
            <a:lvl5pPr indent="-228600" lvl="4" marL="2286000" algn="l">
              <a:lnSpc>
                <a:spcPct val="93000"/>
              </a:lnSpc>
              <a:spcBef>
                <a:spcPts val="200"/>
              </a:spcBef>
              <a:spcAft>
                <a:spcPts val="0"/>
              </a:spcAft>
              <a:buSzPts val="1400"/>
              <a:buNone/>
              <a:defRPr/>
            </a:lvl5pPr>
            <a:lvl6pPr indent="-228600" lvl="5" marL="2743200" algn="l">
              <a:lnSpc>
                <a:spcPct val="93000"/>
              </a:lnSpc>
              <a:spcBef>
                <a:spcPts val="200"/>
              </a:spcBef>
              <a:spcAft>
                <a:spcPts val="0"/>
              </a:spcAft>
              <a:buSzPts val="1400"/>
              <a:buNone/>
              <a:defRPr/>
            </a:lvl6pPr>
            <a:lvl7pPr indent="-228600" lvl="6" marL="3200400" algn="l">
              <a:lnSpc>
                <a:spcPct val="93000"/>
              </a:lnSpc>
              <a:spcBef>
                <a:spcPts val="200"/>
              </a:spcBef>
              <a:spcAft>
                <a:spcPts val="0"/>
              </a:spcAft>
              <a:buSzPts val="1400"/>
              <a:buNone/>
              <a:defRPr/>
            </a:lvl7pPr>
            <a:lvl8pPr indent="-228600" lvl="7" marL="3657600" algn="l">
              <a:lnSpc>
                <a:spcPct val="93000"/>
              </a:lnSpc>
              <a:spcBef>
                <a:spcPts val="200"/>
              </a:spcBef>
              <a:spcAft>
                <a:spcPts val="0"/>
              </a:spcAft>
              <a:buSzPts val="1400"/>
              <a:buNone/>
              <a:defRPr/>
            </a:lvl8pPr>
            <a:lvl9pPr indent="-228600" lvl="8" marL="4114800" algn="l">
              <a:lnSpc>
                <a:spcPct val="93000"/>
              </a:lnSpc>
              <a:spcBef>
                <a:spcPts val="200"/>
              </a:spcBef>
              <a:spcAft>
                <a:spcPts val="0"/>
              </a:spcAft>
              <a:buSzPts val="1400"/>
              <a:buNone/>
              <a:defRPr/>
            </a:lvl9pPr>
          </a:lstStyle>
          <a:p/>
        </p:txBody>
      </p:sp>
      <p:sp>
        <p:nvSpPr>
          <p:cNvPr id="16" name="Google Shape;16;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7" name="Google Shape;17;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8" name="Google Shape;18;p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93000"/>
              </a:lnSpc>
              <a:spcBef>
                <a:spcPts val="0"/>
              </a:spcBef>
              <a:spcAft>
                <a:spcPts val="0"/>
              </a:spcAft>
              <a:buNone/>
              <a:defRPr b="0" i="0" sz="1800" u="none">
                <a:solidFill>
                  <a:srgbClr val="000000"/>
                </a:solidFill>
                <a:latin typeface="Arial"/>
                <a:ea typeface="Arial"/>
                <a:cs typeface="Arial"/>
                <a:sym typeface="Arial"/>
              </a:defRPr>
            </a:lvl1pPr>
            <a:lvl2pPr indent="0" lvl="1" marL="0" marR="0" rtl="0" algn="l">
              <a:lnSpc>
                <a:spcPct val="93000"/>
              </a:lnSpc>
              <a:spcBef>
                <a:spcPts val="0"/>
              </a:spcBef>
              <a:spcAft>
                <a:spcPts val="0"/>
              </a:spcAft>
              <a:buNone/>
              <a:defRPr b="0" i="0" sz="1800" u="none">
                <a:solidFill>
                  <a:srgbClr val="000000"/>
                </a:solidFill>
                <a:latin typeface="Arial"/>
                <a:ea typeface="Arial"/>
                <a:cs typeface="Arial"/>
                <a:sym typeface="Arial"/>
              </a:defRPr>
            </a:lvl2pPr>
            <a:lvl3pPr indent="0" lvl="2" marL="0" marR="0" rtl="0" algn="l">
              <a:lnSpc>
                <a:spcPct val="93000"/>
              </a:lnSpc>
              <a:spcBef>
                <a:spcPts val="0"/>
              </a:spcBef>
              <a:spcAft>
                <a:spcPts val="0"/>
              </a:spcAft>
              <a:buNone/>
              <a:defRPr b="0" i="0" sz="1800" u="none">
                <a:solidFill>
                  <a:srgbClr val="000000"/>
                </a:solidFill>
                <a:latin typeface="Arial"/>
                <a:ea typeface="Arial"/>
                <a:cs typeface="Arial"/>
                <a:sym typeface="Arial"/>
              </a:defRPr>
            </a:lvl3pPr>
            <a:lvl4pPr indent="0" lvl="3" marL="0" marR="0" rtl="0" algn="l">
              <a:lnSpc>
                <a:spcPct val="93000"/>
              </a:lnSpc>
              <a:spcBef>
                <a:spcPts val="0"/>
              </a:spcBef>
              <a:spcAft>
                <a:spcPts val="0"/>
              </a:spcAft>
              <a:buNone/>
              <a:defRPr b="0" i="0" sz="1800" u="none">
                <a:solidFill>
                  <a:srgbClr val="000000"/>
                </a:solidFill>
                <a:latin typeface="Arial"/>
                <a:ea typeface="Arial"/>
                <a:cs typeface="Arial"/>
                <a:sym typeface="Arial"/>
              </a:defRPr>
            </a:lvl4pPr>
            <a:lvl5pPr indent="0" lvl="4" marL="0" marR="0" rtl="0" algn="l">
              <a:lnSpc>
                <a:spcPct val="93000"/>
              </a:lnSpc>
              <a:spcBef>
                <a:spcPts val="0"/>
              </a:spcBef>
              <a:spcAft>
                <a:spcPts val="0"/>
              </a:spcAft>
              <a:buNone/>
              <a:defRPr b="0" i="0" sz="1800" u="none">
                <a:solidFill>
                  <a:srgbClr val="000000"/>
                </a:solidFill>
                <a:latin typeface="Arial"/>
                <a:ea typeface="Arial"/>
                <a:cs typeface="Arial"/>
                <a:sym typeface="Arial"/>
              </a:defRPr>
            </a:lvl5pPr>
            <a:lvl6pPr indent="0" lvl="5" marL="0" marR="0" rtl="0" algn="l">
              <a:lnSpc>
                <a:spcPct val="93000"/>
              </a:lnSpc>
              <a:spcBef>
                <a:spcPts val="0"/>
              </a:spcBef>
              <a:spcAft>
                <a:spcPts val="0"/>
              </a:spcAft>
              <a:buNone/>
              <a:defRPr b="0" i="0" sz="1800" u="none">
                <a:solidFill>
                  <a:srgbClr val="000000"/>
                </a:solidFill>
                <a:latin typeface="Arial"/>
                <a:ea typeface="Arial"/>
                <a:cs typeface="Arial"/>
                <a:sym typeface="Arial"/>
              </a:defRPr>
            </a:lvl6pPr>
            <a:lvl7pPr indent="0" lvl="6" marL="0" marR="0" rtl="0" algn="l">
              <a:lnSpc>
                <a:spcPct val="93000"/>
              </a:lnSpc>
              <a:spcBef>
                <a:spcPts val="0"/>
              </a:spcBef>
              <a:spcAft>
                <a:spcPts val="0"/>
              </a:spcAft>
              <a:buNone/>
              <a:defRPr b="0" i="0" sz="1800" u="none">
                <a:solidFill>
                  <a:srgbClr val="000000"/>
                </a:solidFill>
                <a:latin typeface="Arial"/>
                <a:ea typeface="Arial"/>
                <a:cs typeface="Arial"/>
                <a:sym typeface="Arial"/>
              </a:defRPr>
            </a:lvl7pPr>
            <a:lvl8pPr indent="0" lvl="7" marL="0" marR="0" rtl="0" algn="l">
              <a:lnSpc>
                <a:spcPct val="93000"/>
              </a:lnSpc>
              <a:spcBef>
                <a:spcPts val="0"/>
              </a:spcBef>
              <a:spcAft>
                <a:spcPts val="0"/>
              </a:spcAft>
              <a:buNone/>
              <a:defRPr b="0" i="0" sz="1800" u="none">
                <a:solidFill>
                  <a:srgbClr val="000000"/>
                </a:solidFill>
                <a:latin typeface="Arial"/>
                <a:ea typeface="Arial"/>
                <a:cs typeface="Arial"/>
                <a:sym typeface="Arial"/>
              </a:defRPr>
            </a:lvl8pPr>
            <a:lvl9pPr indent="0" lvl="8" marL="0" marR="0" rtl="0" algn="l">
              <a:lnSpc>
                <a:spcPct val="93000"/>
              </a:lnSpc>
              <a:spcBef>
                <a:spcPts val="0"/>
              </a:spcBef>
              <a:spcAft>
                <a:spcPts val="0"/>
              </a:spcAft>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503237" y="301625"/>
            <a:ext cx="9067800" cy="1258887"/>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4" name="Google Shape;24;p4"/>
          <p:cNvSpPr txBox="1"/>
          <p:nvPr>
            <p:ph idx="1" type="body"/>
          </p:nvPr>
        </p:nvSpPr>
        <p:spPr>
          <a:xfrm>
            <a:off x="503237" y="1768475"/>
            <a:ext cx="9067800" cy="4986337"/>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00"/>
              </a:spcBef>
              <a:spcAft>
                <a:spcPts val="0"/>
              </a:spcAft>
              <a:buSzPts val="1400"/>
              <a:buNone/>
              <a:defRPr/>
            </a:lvl1pPr>
            <a:lvl2pPr indent="-228600" lvl="1" marL="914400" algn="l">
              <a:lnSpc>
                <a:spcPct val="93000"/>
              </a:lnSpc>
              <a:spcBef>
                <a:spcPts val="1100"/>
              </a:spcBef>
              <a:spcAft>
                <a:spcPts val="0"/>
              </a:spcAft>
              <a:buSzPts val="1400"/>
              <a:buNone/>
              <a:defRPr/>
            </a:lvl2pPr>
            <a:lvl3pPr indent="-228600" lvl="2" marL="1371600" algn="l">
              <a:lnSpc>
                <a:spcPct val="93000"/>
              </a:lnSpc>
              <a:spcBef>
                <a:spcPts val="800"/>
              </a:spcBef>
              <a:spcAft>
                <a:spcPts val="0"/>
              </a:spcAft>
              <a:buSzPts val="1400"/>
              <a:buNone/>
              <a:defRPr/>
            </a:lvl3pPr>
            <a:lvl4pPr indent="-228600" lvl="3" marL="1828800" algn="l">
              <a:lnSpc>
                <a:spcPct val="93000"/>
              </a:lnSpc>
              <a:spcBef>
                <a:spcPts val="500"/>
              </a:spcBef>
              <a:spcAft>
                <a:spcPts val="0"/>
              </a:spcAft>
              <a:buSzPts val="1400"/>
              <a:buNone/>
              <a:defRPr/>
            </a:lvl4pPr>
            <a:lvl5pPr indent="-228600" lvl="4" marL="2286000" algn="l">
              <a:lnSpc>
                <a:spcPct val="93000"/>
              </a:lnSpc>
              <a:spcBef>
                <a:spcPts val="200"/>
              </a:spcBef>
              <a:spcAft>
                <a:spcPts val="0"/>
              </a:spcAft>
              <a:buSzPts val="1400"/>
              <a:buNone/>
              <a:defRPr/>
            </a:lvl5pPr>
            <a:lvl6pPr indent="-228600" lvl="5" marL="2743200" algn="l">
              <a:lnSpc>
                <a:spcPct val="93000"/>
              </a:lnSpc>
              <a:spcBef>
                <a:spcPts val="200"/>
              </a:spcBef>
              <a:spcAft>
                <a:spcPts val="0"/>
              </a:spcAft>
              <a:buSzPts val="1400"/>
              <a:buNone/>
              <a:defRPr/>
            </a:lvl6pPr>
            <a:lvl7pPr indent="-228600" lvl="6" marL="3200400" algn="l">
              <a:lnSpc>
                <a:spcPct val="93000"/>
              </a:lnSpc>
              <a:spcBef>
                <a:spcPts val="200"/>
              </a:spcBef>
              <a:spcAft>
                <a:spcPts val="0"/>
              </a:spcAft>
              <a:buSzPts val="1400"/>
              <a:buNone/>
              <a:defRPr/>
            </a:lvl7pPr>
            <a:lvl8pPr indent="-228600" lvl="7" marL="3657600" algn="l">
              <a:lnSpc>
                <a:spcPct val="93000"/>
              </a:lnSpc>
              <a:spcBef>
                <a:spcPts val="200"/>
              </a:spcBef>
              <a:spcAft>
                <a:spcPts val="0"/>
              </a:spcAft>
              <a:buSzPts val="1400"/>
              <a:buNone/>
              <a:defRPr/>
            </a:lvl8pPr>
            <a:lvl9pPr indent="-228600" lvl="8" marL="4114800" algn="l">
              <a:lnSpc>
                <a:spcPct val="93000"/>
              </a:lnSpc>
              <a:spcBef>
                <a:spcPts val="200"/>
              </a:spcBef>
              <a:spcAft>
                <a:spcPts val="0"/>
              </a:spcAft>
              <a:buSzPts val="1400"/>
              <a:buNone/>
              <a:defRPr/>
            </a:lvl9pPr>
          </a:lstStyle>
          <a:p/>
        </p:txBody>
      </p:sp>
      <p:sp>
        <p:nvSpPr>
          <p:cNvPr id="25" name="Google Shape;25;p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6" name="Google Shape;26;p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7" name="Google Shape;27;p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93000"/>
              </a:lnSpc>
              <a:spcBef>
                <a:spcPts val="0"/>
              </a:spcBef>
              <a:spcAft>
                <a:spcPts val="0"/>
              </a:spcAft>
              <a:buNone/>
              <a:defRPr b="0" i="0" sz="1800" u="none">
                <a:solidFill>
                  <a:srgbClr val="000000"/>
                </a:solidFill>
                <a:latin typeface="Arial"/>
                <a:ea typeface="Arial"/>
                <a:cs typeface="Arial"/>
                <a:sym typeface="Arial"/>
              </a:defRPr>
            </a:lvl1pPr>
            <a:lvl2pPr indent="0" lvl="1" marL="0" marR="0" rtl="0" algn="l">
              <a:lnSpc>
                <a:spcPct val="93000"/>
              </a:lnSpc>
              <a:spcBef>
                <a:spcPts val="0"/>
              </a:spcBef>
              <a:spcAft>
                <a:spcPts val="0"/>
              </a:spcAft>
              <a:buNone/>
              <a:defRPr b="0" i="0" sz="1800" u="none">
                <a:solidFill>
                  <a:srgbClr val="000000"/>
                </a:solidFill>
                <a:latin typeface="Arial"/>
                <a:ea typeface="Arial"/>
                <a:cs typeface="Arial"/>
                <a:sym typeface="Arial"/>
              </a:defRPr>
            </a:lvl2pPr>
            <a:lvl3pPr indent="0" lvl="2" marL="0" marR="0" rtl="0" algn="l">
              <a:lnSpc>
                <a:spcPct val="93000"/>
              </a:lnSpc>
              <a:spcBef>
                <a:spcPts val="0"/>
              </a:spcBef>
              <a:spcAft>
                <a:spcPts val="0"/>
              </a:spcAft>
              <a:buNone/>
              <a:defRPr b="0" i="0" sz="1800" u="none">
                <a:solidFill>
                  <a:srgbClr val="000000"/>
                </a:solidFill>
                <a:latin typeface="Arial"/>
                <a:ea typeface="Arial"/>
                <a:cs typeface="Arial"/>
                <a:sym typeface="Arial"/>
              </a:defRPr>
            </a:lvl3pPr>
            <a:lvl4pPr indent="0" lvl="3" marL="0" marR="0" rtl="0" algn="l">
              <a:lnSpc>
                <a:spcPct val="93000"/>
              </a:lnSpc>
              <a:spcBef>
                <a:spcPts val="0"/>
              </a:spcBef>
              <a:spcAft>
                <a:spcPts val="0"/>
              </a:spcAft>
              <a:buNone/>
              <a:defRPr b="0" i="0" sz="1800" u="none">
                <a:solidFill>
                  <a:srgbClr val="000000"/>
                </a:solidFill>
                <a:latin typeface="Arial"/>
                <a:ea typeface="Arial"/>
                <a:cs typeface="Arial"/>
                <a:sym typeface="Arial"/>
              </a:defRPr>
            </a:lvl4pPr>
            <a:lvl5pPr indent="0" lvl="4" marL="0" marR="0" rtl="0" algn="l">
              <a:lnSpc>
                <a:spcPct val="93000"/>
              </a:lnSpc>
              <a:spcBef>
                <a:spcPts val="0"/>
              </a:spcBef>
              <a:spcAft>
                <a:spcPts val="0"/>
              </a:spcAft>
              <a:buNone/>
              <a:defRPr b="0" i="0" sz="1800" u="none">
                <a:solidFill>
                  <a:srgbClr val="000000"/>
                </a:solidFill>
                <a:latin typeface="Arial"/>
                <a:ea typeface="Arial"/>
                <a:cs typeface="Arial"/>
                <a:sym typeface="Arial"/>
              </a:defRPr>
            </a:lvl5pPr>
            <a:lvl6pPr indent="0" lvl="5" marL="0" marR="0" rtl="0" algn="l">
              <a:lnSpc>
                <a:spcPct val="93000"/>
              </a:lnSpc>
              <a:spcBef>
                <a:spcPts val="0"/>
              </a:spcBef>
              <a:spcAft>
                <a:spcPts val="0"/>
              </a:spcAft>
              <a:buNone/>
              <a:defRPr b="0" i="0" sz="1800" u="none">
                <a:solidFill>
                  <a:srgbClr val="000000"/>
                </a:solidFill>
                <a:latin typeface="Arial"/>
                <a:ea typeface="Arial"/>
                <a:cs typeface="Arial"/>
                <a:sym typeface="Arial"/>
              </a:defRPr>
            </a:lvl6pPr>
            <a:lvl7pPr indent="0" lvl="6" marL="0" marR="0" rtl="0" algn="l">
              <a:lnSpc>
                <a:spcPct val="93000"/>
              </a:lnSpc>
              <a:spcBef>
                <a:spcPts val="0"/>
              </a:spcBef>
              <a:spcAft>
                <a:spcPts val="0"/>
              </a:spcAft>
              <a:buNone/>
              <a:defRPr b="0" i="0" sz="1800" u="none">
                <a:solidFill>
                  <a:srgbClr val="000000"/>
                </a:solidFill>
                <a:latin typeface="Arial"/>
                <a:ea typeface="Arial"/>
                <a:cs typeface="Arial"/>
                <a:sym typeface="Arial"/>
              </a:defRPr>
            </a:lvl7pPr>
            <a:lvl8pPr indent="0" lvl="7" marL="0" marR="0" rtl="0" algn="l">
              <a:lnSpc>
                <a:spcPct val="93000"/>
              </a:lnSpc>
              <a:spcBef>
                <a:spcPts val="0"/>
              </a:spcBef>
              <a:spcAft>
                <a:spcPts val="0"/>
              </a:spcAft>
              <a:buNone/>
              <a:defRPr b="0" i="0" sz="1800" u="none">
                <a:solidFill>
                  <a:srgbClr val="000000"/>
                </a:solidFill>
                <a:latin typeface="Arial"/>
                <a:ea typeface="Arial"/>
                <a:cs typeface="Arial"/>
                <a:sym typeface="Arial"/>
              </a:defRPr>
            </a:lvl8pPr>
            <a:lvl9pPr indent="0" lvl="8" marL="0" marR="0" rtl="0" algn="l">
              <a:lnSpc>
                <a:spcPct val="93000"/>
              </a:lnSpc>
              <a:spcBef>
                <a:spcPts val="0"/>
              </a:spcBef>
              <a:spcAft>
                <a:spcPts val="0"/>
              </a:spcAft>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 name="Shape 10"/>
        <p:cNvGrpSpPr/>
        <p:nvPr/>
      </p:nvGrpSpPr>
      <p:grpSpPr>
        <a:xfrm>
          <a:off x="0" y="0"/>
          <a:ext cx="0" cy="0"/>
          <a:chOff x="0" y="0"/>
          <a:chExt cx="0" cy="0"/>
        </a:xfrm>
      </p:grpSpPr>
      <p:sp>
        <p:nvSpPr>
          <p:cNvPr id="11" name="Google Shape;11;p1"/>
          <p:cNvSpPr txBox="1"/>
          <p:nvPr>
            <p:ph type="title"/>
          </p:nvPr>
        </p:nvSpPr>
        <p:spPr>
          <a:xfrm>
            <a:off x="503237" y="301625"/>
            <a:ext cx="9067800" cy="1258887"/>
          </a:xfrm>
          <a:prstGeom prst="rect">
            <a:avLst/>
          </a:prstGeom>
          <a:noFill/>
          <a:ln>
            <a:noFill/>
          </a:ln>
        </p:spPr>
        <p:txBody>
          <a:bodyPr anchorCtr="0" anchor="ctr" bIns="0" lIns="0" spcFirstLastPara="1" rIns="0" wrap="square" tIns="0">
            <a:noAutofit/>
          </a:bodyPr>
          <a:lstStyle>
            <a:lvl1pPr lvl="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2" name="Google Shape;12;p1"/>
          <p:cNvSpPr txBox="1"/>
          <p:nvPr>
            <p:ph idx="1" type="body"/>
          </p:nvPr>
        </p:nvSpPr>
        <p:spPr>
          <a:xfrm>
            <a:off x="503237" y="1768475"/>
            <a:ext cx="9070975" cy="4383087"/>
          </a:xfrm>
          <a:prstGeom prst="rect">
            <a:avLst/>
          </a:prstGeom>
          <a:noFill/>
          <a:ln>
            <a:noFill/>
          </a:ln>
        </p:spPr>
        <p:txBody>
          <a:bodyPr anchorCtr="0" anchor="t" bIns="0" lIns="0" spcFirstLastPara="1" rIns="0" wrap="square" tIns="16000">
            <a:noAutofit/>
          </a:bodyPr>
          <a:lstStyle>
            <a:lvl1pPr indent="-228600" lvl="0" marL="457200" marR="0" rtl="0" algn="l">
              <a:lnSpc>
                <a:spcPct val="93000"/>
              </a:lnSpc>
              <a:spcBef>
                <a:spcPts val="1400"/>
              </a:spcBef>
              <a:spcAft>
                <a:spcPts val="0"/>
              </a:spcAft>
              <a:buSzPts val="1400"/>
              <a:buNone/>
              <a:defRPr b="0" i="0" sz="1800" u="none" cap="none" strike="noStrike">
                <a:solidFill>
                  <a:srgbClr val="000000"/>
                </a:solidFill>
                <a:latin typeface="Arial"/>
                <a:ea typeface="Arial"/>
                <a:cs typeface="Arial"/>
                <a:sym typeface="Arial"/>
              </a:defRPr>
            </a:lvl1pPr>
            <a:lvl2pPr indent="-228600" lvl="1" marL="914400" marR="0" rtl="0" algn="l">
              <a:lnSpc>
                <a:spcPct val="93000"/>
              </a:lnSpc>
              <a:spcBef>
                <a:spcPts val="1100"/>
              </a:spcBef>
              <a:spcAft>
                <a:spcPts val="0"/>
              </a:spcAft>
              <a:buSzPts val="1400"/>
              <a:buNone/>
              <a:defRPr b="0" i="0" sz="1800" u="none" cap="none" strike="noStrike">
                <a:solidFill>
                  <a:srgbClr val="000000"/>
                </a:solidFill>
                <a:latin typeface="Arial"/>
                <a:ea typeface="Arial"/>
                <a:cs typeface="Arial"/>
                <a:sym typeface="Arial"/>
              </a:defRPr>
            </a:lvl2pPr>
            <a:lvl3pPr indent="-228600" lvl="2" marL="1371600" marR="0" rtl="0" algn="l">
              <a:lnSpc>
                <a:spcPct val="93000"/>
              </a:lnSpc>
              <a:spcBef>
                <a:spcPts val="800"/>
              </a:spcBef>
              <a:spcAft>
                <a:spcPts val="0"/>
              </a:spcAft>
              <a:buSzPts val="1400"/>
              <a:buNone/>
              <a:defRPr b="0" i="0" sz="1800" u="none" cap="none" strike="noStrike">
                <a:solidFill>
                  <a:srgbClr val="000000"/>
                </a:solidFill>
                <a:latin typeface="Arial"/>
                <a:ea typeface="Arial"/>
                <a:cs typeface="Arial"/>
                <a:sym typeface="Arial"/>
              </a:defRPr>
            </a:lvl3pPr>
            <a:lvl4pPr indent="-228600" lvl="3" marL="1828800" marR="0" rtl="0" algn="l">
              <a:lnSpc>
                <a:spcPct val="93000"/>
              </a:lnSpc>
              <a:spcBef>
                <a:spcPts val="500"/>
              </a:spcBef>
              <a:spcAft>
                <a:spcPts val="0"/>
              </a:spcAft>
              <a:buSzPts val="1400"/>
              <a:buNone/>
              <a:defRPr b="0" i="0" sz="1800" u="none" cap="none" strike="noStrike">
                <a:solidFill>
                  <a:srgbClr val="000000"/>
                </a:solidFill>
                <a:latin typeface="Arial"/>
                <a:ea typeface="Arial"/>
                <a:cs typeface="Arial"/>
                <a:sym typeface="Arial"/>
              </a:defRPr>
            </a:lvl4pPr>
            <a:lvl5pPr indent="-228600" lvl="4" marL="22860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503237" y="301625"/>
            <a:ext cx="9067800" cy="1258887"/>
          </a:xfrm>
          <a:prstGeom prst="rect">
            <a:avLst/>
          </a:prstGeom>
          <a:noFill/>
          <a:ln>
            <a:noFill/>
          </a:ln>
        </p:spPr>
        <p:txBody>
          <a:bodyPr anchorCtr="0" anchor="ctr" bIns="0" lIns="0" spcFirstLastPara="1" rIns="0" wrap="square" tIns="0">
            <a:noAutofit/>
          </a:bodyPr>
          <a:lstStyle>
            <a:lvl1pPr lvl="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1" name="Google Shape;21;p3"/>
          <p:cNvSpPr txBox="1"/>
          <p:nvPr>
            <p:ph idx="1" type="body"/>
          </p:nvPr>
        </p:nvSpPr>
        <p:spPr>
          <a:xfrm>
            <a:off x="503237" y="1768475"/>
            <a:ext cx="9067800" cy="4986337"/>
          </a:xfrm>
          <a:prstGeom prst="rect">
            <a:avLst/>
          </a:prstGeom>
          <a:noFill/>
          <a:ln>
            <a:noFill/>
          </a:ln>
        </p:spPr>
        <p:txBody>
          <a:bodyPr anchorCtr="0" anchor="t" bIns="0" lIns="0" spcFirstLastPara="1" rIns="0" wrap="square" tIns="28075">
            <a:noAutofit/>
          </a:bodyPr>
          <a:lstStyle>
            <a:lvl1pPr indent="-228600" lvl="0" marL="457200" marR="0" rtl="0" algn="l">
              <a:lnSpc>
                <a:spcPct val="93000"/>
              </a:lnSpc>
              <a:spcBef>
                <a:spcPts val="1400"/>
              </a:spcBef>
              <a:spcAft>
                <a:spcPts val="0"/>
              </a:spcAft>
              <a:buSzPts val="1400"/>
              <a:buNone/>
              <a:defRPr b="0" i="0" sz="1800" u="none" cap="none" strike="noStrike">
                <a:solidFill>
                  <a:srgbClr val="000000"/>
                </a:solidFill>
                <a:latin typeface="Arial"/>
                <a:ea typeface="Arial"/>
                <a:cs typeface="Arial"/>
                <a:sym typeface="Arial"/>
              </a:defRPr>
            </a:lvl1pPr>
            <a:lvl2pPr indent="-228600" lvl="1" marL="914400" marR="0" rtl="0" algn="l">
              <a:lnSpc>
                <a:spcPct val="93000"/>
              </a:lnSpc>
              <a:spcBef>
                <a:spcPts val="1100"/>
              </a:spcBef>
              <a:spcAft>
                <a:spcPts val="0"/>
              </a:spcAft>
              <a:buSzPts val="1400"/>
              <a:buNone/>
              <a:defRPr b="0" i="0" sz="1800" u="none" cap="none" strike="noStrike">
                <a:solidFill>
                  <a:srgbClr val="000000"/>
                </a:solidFill>
                <a:latin typeface="Arial"/>
                <a:ea typeface="Arial"/>
                <a:cs typeface="Arial"/>
                <a:sym typeface="Arial"/>
              </a:defRPr>
            </a:lvl2pPr>
            <a:lvl3pPr indent="-228600" lvl="2" marL="1371600" marR="0" rtl="0" algn="l">
              <a:lnSpc>
                <a:spcPct val="93000"/>
              </a:lnSpc>
              <a:spcBef>
                <a:spcPts val="800"/>
              </a:spcBef>
              <a:spcAft>
                <a:spcPts val="0"/>
              </a:spcAft>
              <a:buSzPts val="1400"/>
              <a:buNone/>
              <a:defRPr b="0" i="0" sz="1800" u="none" cap="none" strike="noStrike">
                <a:solidFill>
                  <a:srgbClr val="000000"/>
                </a:solidFill>
                <a:latin typeface="Arial"/>
                <a:ea typeface="Arial"/>
                <a:cs typeface="Arial"/>
                <a:sym typeface="Arial"/>
              </a:defRPr>
            </a:lvl3pPr>
            <a:lvl4pPr indent="-228600" lvl="3" marL="1828800" marR="0" rtl="0" algn="l">
              <a:lnSpc>
                <a:spcPct val="93000"/>
              </a:lnSpc>
              <a:spcBef>
                <a:spcPts val="500"/>
              </a:spcBef>
              <a:spcAft>
                <a:spcPts val="0"/>
              </a:spcAft>
              <a:buSzPts val="1400"/>
              <a:buNone/>
              <a:defRPr b="0" i="0" sz="1800" u="none" cap="none" strike="noStrike">
                <a:solidFill>
                  <a:srgbClr val="000000"/>
                </a:solidFill>
                <a:latin typeface="Arial"/>
                <a:ea typeface="Arial"/>
                <a:cs typeface="Arial"/>
                <a:sym typeface="Arial"/>
              </a:defRPr>
            </a:lvl4pPr>
            <a:lvl5pPr indent="-228600" lvl="4" marL="22860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 name="Shape 31"/>
        <p:cNvGrpSpPr/>
        <p:nvPr/>
      </p:nvGrpSpPr>
      <p:grpSpPr>
        <a:xfrm>
          <a:off x="0" y="0"/>
          <a:ext cx="0" cy="0"/>
          <a:chOff x="0" y="0"/>
          <a:chExt cx="0" cy="0"/>
        </a:xfrm>
      </p:grpSpPr>
      <p:pic>
        <p:nvPicPr>
          <p:cNvPr id="32" name="Google Shape;32;p5"/>
          <p:cNvPicPr preferRelativeResize="0"/>
          <p:nvPr/>
        </p:nvPicPr>
        <p:blipFill rotWithShape="1">
          <a:blip r:embed="rId3">
            <a:alphaModFix/>
          </a:blip>
          <a:srcRect b="0" l="0" r="0" t="0"/>
          <a:stretch/>
        </p:blipFill>
        <p:spPr>
          <a:xfrm>
            <a:off x="71437" y="0"/>
            <a:ext cx="9936162" cy="1871662"/>
          </a:xfrm>
          <a:prstGeom prst="rect">
            <a:avLst/>
          </a:prstGeom>
          <a:noFill/>
          <a:ln>
            <a:noFill/>
          </a:ln>
        </p:spPr>
      </p:pic>
      <p:sp>
        <p:nvSpPr>
          <p:cNvPr id="33" name="Google Shape;33;p5"/>
          <p:cNvSpPr txBox="1"/>
          <p:nvPr/>
        </p:nvSpPr>
        <p:spPr>
          <a:xfrm>
            <a:off x="418975" y="1548375"/>
            <a:ext cx="9399600" cy="142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Arial"/>
              <a:buNone/>
            </a:pPr>
            <a:r>
              <a:rPr b="1" lang="en-US" sz="3600">
                <a:solidFill>
                  <a:schemeClr val="dk1"/>
                </a:solidFill>
                <a:latin typeface="Times New Roman"/>
                <a:ea typeface="Times New Roman"/>
                <a:cs typeface="Times New Roman"/>
                <a:sym typeface="Times New Roman"/>
              </a:rPr>
              <a:t>Krishi Setu: Connecting Farmer and Consumer</a:t>
            </a:r>
            <a:endParaRPr b="1" sz="3600">
              <a:latin typeface="Times New Roman"/>
              <a:ea typeface="Times New Roman"/>
              <a:cs typeface="Times New Roman"/>
              <a:sym typeface="Times New Roman"/>
            </a:endParaRPr>
          </a:p>
        </p:txBody>
      </p:sp>
      <p:sp>
        <p:nvSpPr>
          <p:cNvPr id="34" name="Google Shape;34;p5"/>
          <p:cNvSpPr txBox="1"/>
          <p:nvPr/>
        </p:nvSpPr>
        <p:spPr>
          <a:xfrm>
            <a:off x="473625" y="2604900"/>
            <a:ext cx="9399600" cy="4809000"/>
          </a:xfrm>
          <a:prstGeom prst="rect">
            <a:avLst/>
          </a:prstGeom>
          <a:noFill/>
          <a:ln>
            <a:noFill/>
          </a:ln>
        </p:spPr>
        <p:txBody>
          <a:bodyPr anchorCtr="0" anchor="t" bIns="91425" lIns="91425" spcFirstLastPara="1" rIns="91425" wrap="square" tIns="91425">
            <a:noAutofit/>
          </a:bodyPr>
          <a:lstStyle/>
          <a:p>
            <a:pPr indent="0" lvl="0" marL="0" rtl="0" algn="ctr">
              <a:lnSpc>
                <a:spcPct val="93000"/>
              </a:lnSpc>
              <a:spcBef>
                <a:spcPts val="0"/>
              </a:spcBef>
              <a:spcAft>
                <a:spcPts val="0"/>
              </a:spcAft>
              <a:buNone/>
            </a:pPr>
            <a:r>
              <a:t/>
            </a:r>
            <a:endParaRPr b="1" sz="3200">
              <a:solidFill>
                <a:schemeClr val="dk1"/>
              </a:solidFill>
              <a:latin typeface="Times New Roman"/>
              <a:ea typeface="Times New Roman"/>
              <a:cs typeface="Times New Roman"/>
              <a:sym typeface="Times New Roman"/>
            </a:endParaRPr>
          </a:p>
          <a:p>
            <a:pPr indent="0" lvl="0" marL="0" rtl="0" algn="ctr">
              <a:lnSpc>
                <a:spcPct val="93000"/>
              </a:lnSpc>
              <a:spcBef>
                <a:spcPts val="0"/>
              </a:spcBef>
              <a:spcAft>
                <a:spcPts val="0"/>
              </a:spcAft>
              <a:buClr>
                <a:schemeClr val="dk1"/>
              </a:buClr>
              <a:buSzPts val="1100"/>
              <a:buFont typeface="Arial"/>
              <a:buNone/>
            </a:pPr>
            <a:r>
              <a:rPr b="1" lang="en-US" sz="3200">
                <a:solidFill>
                  <a:schemeClr val="dk1"/>
                </a:solidFill>
                <a:latin typeface="Times New Roman"/>
                <a:ea typeface="Times New Roman"/>
                <a:cs typeface="Times New Roman"/>
                <a:sym typeface="Times New Roman"/>
              </a:rPr>
              <a:t>Group No. 19</a:t>
            </a:r>
            <a:endParaRPr b="1" sz="3200">
              <a:solidFill>
                <a:schemeClr val="dk1"/>
              </a:solidFill>
              <a:latin typeface="Times New Roman"/>
              <a:ea typeface="Times New Roman"/>
              <a:cs typeface="Times New Roman"/>
              <a:sym typeface="Times New Roman"/>
            </a:endParaRPr>
          </a:p>
          <a:p>
            <a:pPr indent="0" lvl="0" marL="0" rtl="0" algn="ctr">
              <a:lnSpc>
                <a:spcPct val="93000"/>
              </a:lnSpc>
              <a:spcBef>
                <a:spcPts val="0"/>
              </a:spcBef>
              <a:spcAft>
                <a:spcPts val="0"/>
              </a:spcAft>
              <a:buClr>
                <a:schemeClr val="dk1"/>
              </a:buClr>
              <a:buSzPts val="1100"/>
              <a:buFont typeface="Arial"/>
              <a:buNone/>
            </a:pPr>
            <a:r>
              <a:rPr b="1" lang="en-US" sz="3200">
                <a:solidFill>
                  <a:schemeClr val="dk1"/>
                </a:solidFill>
                <a:latin typeface="Times New Roman"/>
                <a:ea typeface="Times New Roman"/>
                <a:cs typeface="Times New Roman"/>
                <a:sym typeface="Times New Roman"/>
              </a:rPr>
              <a:t>Vedangi Naigaonkar 16104046</a:t>
            </a:r>
            <a:endParaRPr b="1" sz="3200">
              <a:solidFill>
                <a:schemeClr val="dk1"/>
              </a:solidFill>
              <a:latin typeface="Times New Roman"/>
              <a:ea typeface="Times New Roman"/>
              <a:cs typeface="Times New Roman"/>
              <a:sym typeface="Times New Roman"/>
            </a:endParaRPr>
          </a:p>
          <a:p>
            <a:pPr indent="0" lvl="0" marL="0" rtl="0" algn="ctr">
              <a:lnSpc>
                <a:spcPct val="93000"/>
              </a:lnSpc>
              <a:spcBef>
                <a:spcPts val="0"/>
              </a:spcBef>
              <a:spcAft>
                <a:spcPts val="0"/>
              </a:spcAft>
              <a:buClr>
                <a:schemeClr val="dk1"/>
              </a:buClr>
              <a:buSzPts val="1100"/>
              <a:buFont typeface="Arial"/>
              <a:buNone/>
            </a:pPr>
            <a:r>
              <a:rPr b="1" lang="en-US" sz="3200">
                <a:solidFill>
                  <a:schemeClr val="dk1"/>
                </a:solidFill>
                <a:latin typeface="Times New Roman"/>
                <a:ea typeface="Times New Roman"/>
                <a:cs typeface="Times New Roman"/>
                <a:sym typeface="Times New Roman"/>
              </a:rPr>
              <a:t>Shreyas Chorge 17104022</a:t>
            </a:r>
            <a:endParaRPr b="1" sz="3200">
              <a:solidFill>
                <a:schemeClr val="dk1"/>
              </a:solidFill>
              <a:latin typeface="Times New Roman"/>
              <a:ea typeface="Times New Roman"/>
              <a:cs typeface="Times New Roman"/>
              <a:sym typeface="Times New Roman"/>
            </a:endParaRPr>
          </a:p>
          <a:p>
            <a:pPr indent="0" lvl="0" marL="0" rtl="0" algn="ctr">
              <a:lnSpc>
                <a:spcPct val="93000"/>
              </a:lnSpc>
              <a:spcBef>
                <a:spcPts val="0"/>
              </a:spcBef>
              <a:spcAft>
                <a:spcPts val="0"/>
              </a:spcAft>
              <a:buClr>
                <a:schemeClr val="dk1"/>
              </a:buClr>
              <a:buSzPts val="1100"/>
              <a:buFont typeface="Arial"/>
              <a:buNone/>
            </a:pPr>
            <a:r>
              <a:rPr b="1" lang="en-US" sz="3200">
                <a:solidFill>
                  <a:schemeClr val="dk1"/>
                </a:solidFill>
                <a:latin typeface="Times New Roman"/>
                <a:ea typeface="Times New Roman"/>
                <a:cs typeface="Times New Roman"/>
                <a:sym typeface="Times New Roman"/>
              </a:rPr>
              <a:t>Abhijit Ambre 17104030</a:t>
            </a:r>
            <a:endParaRPr b="1" sz="3200">
              <a:solidFill>
                <a:schemeClr val="dk1"/>
              </a:solidFill>
              <a:latin typeface="Times New Roman"/>
              <a:ea typeface="Times New Roman"/>
              <a:cs typeface="Times New Roman"/>
              <a:sym typeface="Times New Roman"/>
            </a:endParaRPr>
          </a:p>
          <a:p>
            <a:pPr indent="0" lvl="0" marL="0" rtl="0" algn="ctr">
              <a:lnSpc>
                <a:spcPct val="93000"/>
              </a:lnSpc>
              <a:spcBef>
                <a:spcPts val="0"/>
              </a:spcBef>
              <a:spcAft>
                <a:spcPts val="0"/>
              </a:spcAft>
              <a:buClr>
                <a:schemeClr val="dk1"/>
              </a:buClr>
              <a:buSzPts val="1100"/>
              <a:buFont typeface="Arial"/>
              <a:buNone/>
            </a:pPr>
            <a:r>
              <a:t/>
            </a:r>
            <a:endParaRPr b="1" sz="3200">
              <a:solidFill>
                <a:schemeClr val="dk1"/>
              </a:solidFill>
              <a:latin typeface="Times New Roman"/>
              <a:ea typeface="Times New Roman"/>
              <a:cs typeface="Times New Roman"/>
              <a:sym typeface="Times New Roman"/>
            </a:endParaRPr>
          </a:p>
          <a:p>
            <a:pPr indent="0" lvl="0" marL="0" rtl="0" algn="ctr">
              <a:lnSpc>
                <a:spcPct val="93000"/>
              </a:lnSpc>
              <a:spcBef>
                <a:spcPts val="0"/>
              </a:spcBef>
              <a:spcAft>
                <a:spcPts val="0"/>
              </a:spcAft>
              <a:buClr>
                <a:schemeClr val="dk1"/>
              </a:buClr>
              <a:buSzPts val="1100"/>
              <a:buFont typeface="Arial"/>
              <a:buNone/>
            </a:pPr>
            <a:r>
              <a:rPr b="1" lang="en-US" sz="3200">
                <a:solidFill>
                  <a:schemeClr val="dk1"/>
                </a:solidFill>
                <a:latin typeface="Times New Roman"/>
                <a:ea typeface="Times New Roman"/>
                <a:cs typeface="Times New Roman"/>
                <a:sym typeface="Times New Roman"/>
              </a:rPr>
              <a:t>Project Guide: Prof. Uttam Kolekar</a:t>
            </a:r>
            <a:endParaRPr b="1" sz="3200">
              <a:solidFill>
                <a:schemeClr val="dk1"/>
              </a:solidFill>
              <a:latin typeface="Times New Roman"/>
              <a:ea typeface="Times New Roman"/>
              <a:cs typeface="Times New Roman"/>
              <a:sym typeface="Times New Roman"/>
            </a:endParaRPr>
          </a:p>
          <a:p>
            <a:pPr indent="0" lvl="0" marL="0" rtl="0" algn="ctr">
              <a:lnSpc>
                <a:spcPct val="93000"/>
              </a:lnSpc>
              <a:spcBef>
                <a:spcPts val="0"/>
              </a:spcBef>
              <a:spcAft>
                <a:spcPts val="0"/>
              </a:spcAft>
              <a:buClr>
                <a:schemeClr val="dk1"/>
              </a:buClr>
              <a:buSzPts val="1100"/>
              <a:buFont typeface="Arial"/>
              <a:buNone/>
            </a:pPr>
            <a:r>
              <a:rPr b="1" lang="en-US" sz="3200">
                <a:solidFill>
                  <a:schemeClr val="dk1"/>
                </a:solidFill>
                <a:latin typeface="Times New Roman"/>
                <a:ea typeface="Times New Roman"/>
                <a:cs typeface="Times New Roman"/>
                <a:sym typeface="Times New Roman"/>
              </a:rPr>
              <a:t>Project Co-guide:</a:t>
            </a:r>
            <a:r>
              <a:rPr b="1" lang="en-US" sz="3200">
                <a:solidFill>
                  <a:schemeClr val="dk1"/>
                </a:solidFill>
                <a:latin typeface="Times New Roman"/>
                <a:ea typeface="Times New Roman"/>
                <a:cs typeface="Times New Roman"/>
                <a:sym typeface="Times New Roman"/>
              </a:rPr>
              <a:t>Prof. Anagha Aher</a:t>
            </a:r>
            <a:endParaRPr b="1" sz="3200">
              <a:solidFill>
                <a:schemeClr val="dk1"/>
              </a:solidFill>
              <a:latin typeface="Times New Roman"/>
              <a:ea typeface="Times New Roman"/>
              <a:cs typeface="Times New Roman"/>
              <a:sym typeface="Times New Roman"/>
            </a:endParaRPr>
          </a:p>
          <a:p>
            <a:pPr indent="0" lvl="0" marL="0" rtl="0" algn="ctr">
              <a:lnSpc>
                <a:spcPct val="93000"/>
              </a:lnSpc>
              <a:spcBef>
                <a:spcPts val="0"/>
              </a:spcBef>
              <a:spcAft>
                <a:spcPts val="0"/>
              </a:spcAft>
              <a:buClr>
                <a:schemeClr val="dk1"/>
              </a:buClr>
              <a:buSzPts val="1100"/>
              <a:buFont typeface="Arial"/>
              <a:buNone/>
            </a:pPr>
            <a:r>
              <a:rPr b="1" lang="en-US" sz="3200">
                <a:solidFill>
                  <a:schemeClr val="dk1"/>
                </a:solidFill>
                <a:latin typeface="Times New Roman"/>
                <a:ea typeface="Times New Roman"/>
                <a:cs typeface="Times New Roman"/>
                <a:sym typeface="Times New Roman"/>
              </a:rPr>
              <a:t> Prof. Neha Deshmukh</a:t>
            </a:r>
            <a:endParaRPr b="1" sz="32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503237" y="301625"/>
            <a:ext cx="9067800" cy="1258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99" name="Google Shape;99;p14"/>
          <p:cNvSpPr txBox="1"/>
          <p:nvPr>
            <p:ph idx="1" type="body"/>
          </p:nvPr>
        </p:nvSpPr>
        <p:spPr>
          <a:xfrm>
            <a:off x="503237" y="1768475"/>
            <a:ext cx="9067800" cy="4986300"/>
          </a:xfrm>
          <a:prstGeom prst="rect">
            <a:avLst/>
          </a:prstGeom>
        </p:spPr>
        <p:txBody>
          <a:bodyPr anchorCtr="0" anchor="t" bIns="0" lIns="0" spcFirstLastPara="1" rIns="0" wrap="square" tIns="28075">
            <a:noAutofit/>
          </a:bodyPr>
          <a:lstStyle/>
          <a:p>
            <a:pPr indent="457200" lvl="0" marL="2743200" rtl="0" algn="l">
              <a:spcBef>
                <a:spcPts val="1400"/>
              </a:spcBef>
              <a:spcAft>
                <a:spcPts val="0"/>
              </a:spcAft>
              <a:buNone/>
            </a:pPr>
            <a:r>
              <a:t/>
            </a:r>
            <a:endParaRPr b="1" sz="3600">
              <a:latin typeface="Times New Roman"/>
              <a:ea typeface="Times New Roman"/>
              <a:cs typeface="Times New Roman"/>
              <a:sym typeface="Times New Roman"/>
            </a:endParaRPr>
          </a:p>
          <a:p>
            <a:pPr indent="457200" lvl="0" marL="2743200" rtl="0" algn="l">
              <a:spcBef>
                <a:spcPts val="1400"/>
              </a:spcBef>
              <a:spcAft>
                <a:spcPts val="0"/>
              </a:spcAft>
              <a:buNone/>
            </a:pPr>
            <a:r>
              <a:t/>
            </a:r>
            <a:endParaRPr b="1" sz="3600">
              <a:latin typeface="Times New Roman"/>
              <a:ea typeface="Times New Roman"/>
              <a:cs typeface="Times New Roman"/>
              <a:sym typeface="Times New Roman"/>
            </a:endParaRPr>
          </a:p>
          <a:p>
            <a:pPr indent="457200" lvl="0" marL="2743200" rtl="0" algn="l">
              <a:spcBef>
                <a:spcPts val="1400"/>
              </a:spcBef>
              <a:spcAft>
                <a:spcPts val="0"/>
              </a:spcAft>
              <a:buNone/>
            </a:pPr>
            <a:r>
              <a:rPr b="1" lang="en-US" sz="3600">
                <a:latin typeface="Times New Roman"/>
                <a:ea typeface="Times New Roman"/>
                <a:cs typeface="Times New Roman"/>
                <a:sym typeface="Times New Roman"/>
              </a:rPr>
              <a:t>Thank You...!!</a:t>
            </a:r>
            <a:endParaRPr b="1" sz="3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 name="Shape 38"/>
        <p:cNvGrpSpPr/>
        <p:nvPr/>
      </p:nvGrpSpPr>
      <p:grpSpPr>
        <a:xfrm>
          <a:off x="0" y="0"/>
          <a:ext cx="0" cy="0"/>
          <a:chOff x="0" y="0"/>
          <a:chExt cx="0" cy="0"/>
        </a:xfrm>
      </p:grpSpPr>
      <p:sp>
        <p:nvSpPr>
          <p:cNvPr id="39" name="Google Shape;39;p6"/>
          <p:cNvSpPr txBox="1"/>
          <p:nvPr/>
        </p:nvSpPr>
        <p:spPr>
          <a:xfrm>
            <a:off x="455400" y="473625"/>
            <a:ext cx="8944200" cy="837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400"/>
              <a:buFont typeface="Arial"/>
              <a:buNone/>
            </a:pPr>
            <a:r>
              <a:rPr b="1" lang="en-US" sz="2400">
                <a:solidFill>
                  <a:schemeClr val="dk1"/>
                </a:solidFill>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40" name="Google Shape;40;p6"/>
          <p:cNvSpPr txBox="1"/>
          <p:nvPr/>
        </p:nvSpPr>
        <p:spPr>
          <a:xfrm>
            <a:off x="528275" y="1184050"/>
            <a:ext cx="9217200" cy="60843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300"/>
              <a:buFont typeface="Arial"/>
              <a:buNone/>
            </a:pPr>
            <a:r>
              <a:rPr lang="en-US" sz="2200">
                <a:solidFill>
                  <a:schemeClr val="dk1"/>
                </a:solidFill>
                <a:latin typeface="Times New Roman"/>
                <a:ea typeface="Times New Roman"/>
                <a:cs typeface="Times New Roman"/>
                <a:sym typeface="Times New Roman"/>
              </a:rPr>
              <a:t>Farmers these days do not get proper value for the farm produce. They strive so hard yet are compelled to sell their produce at a low price. The middleman forces the farmer to sell his produce at a low rate. These middlemen then sell the same farm produce in the cities or to distributors at a high cost.Thus,the middlemen are at an advantage while the farmers and vendors suffer a huge amount of loss. Sometimes, these middlemen also indulge in malpractices. To overcome this problem, we have developed an idea where these middlemen will almost be eliminated from this system and farmers can directly sell from farm to fork.</a:t>
            </a:r>
            <a:endParaRPr sz="2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400"/>
              <a:buFont typeface="Arial"/>
              <a:buNone/>
            </a:pPr>
            <a:r>
              <a:t/>
            </a:r>
            <a:endParaRPr sz="2200">
              <a:solidFill>
                <a:schemeClr val="dk1"/>
              </a:solidFill>
            </a:endParaRPr>
          </a:p>
          <a:p>
            <a:pPr indent="0" lvl="0" marL="0" rtl="0" algn="just">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 name="Shape 44"/>
        <p:cNvGrpSpPr/>
        <p:nvPr/>
      </p:nvGrpSpPr>
      <p:grpSpPr>
        <a:xfrm>
          <a:off x="0" y="0"/>
          <a:ext cx="0" cy="0"/>
          <a:chOff x="0" y="0"/>
          <a:chExt cx="0" cy="0"/>
        </a:xfrm>
      </p:grpSpPr>
      <p:sp>
        <p:nvSpPr>
          <p:cNvPr id="45" name="Google Shape;45;p7"/>
          <p:cNvSpPr txBox="1"/>
          <p:nvPr/>
        </p:nvSpPr>
        <p:spPr>
          <a:xfrm>
            <a:off x="491825" y="455400"/>
            <a:ext cx="9108000" cy="1220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400"/>
              <a:buFont typeface="Arial"/>
              <a:buNone/>
            </a:pPr>
            <a:r>
              <a:rPr b="1" lang="en-US" sz="2400">
                <a:solidFill>
                  <a:schemeClr val="dk1"/>
                </a:solidFill>
                <a:latin typeface="Times New Roman"/>
                <a:ea typeface="Times New Roman"/>
                <a:cs typeface="Times New Roman"/>
                <a:sym typeface="Times New Roman"/>
              </a:rPr>
              <a:t>Problem Definition</a:t>
            </a:r>
            <a:endParaRPr/>
          </a:p>
        </p:txBody>
      </p:sp>
      <p:sp>
        <p:nvSpPr>
          <p:cNvPr id="46" name="Google Shape;46;p7"/>
          <p:cNvSpPr txBox="1"/>
          <p:nvPr/>
        </p:nvSpPr>
        <p:spPr>
          <a:xfrm>
            <a:off x="619350" y="1220475"/>
            <a:ext cx="8980500" cy="5136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400"/>
              <a:buFont typeface="Arial"/>
              <a:buNone/>
            </a:pPr>
            <a:r>
              <a:rPr lang="en-US" sz="2200">
                <a:solidFill>
                  <a:schemeClr val="dk1"/>
                </a:solidFill>
                <a:latin typeface="Times New Roman"/>
                <a:ea typeface="Times New Roman"/>
                <a:cs typeface="Times New Roman"/>
                <a:sym typeface="Times New Roman"/>
              </a:rPr>
              <a:t>Farmers are not getting paid what the deserve because of all the middlemen like a distributor, retailers, vendors, etc. To overcome this situation, if a farmer wants to sell directly in the market the vendors and buyers they tell them the margin rate which is not at all appropriate according to the current market rates. At this point Farmer cannot take back his goods and supplies since there is a risk of deterioration of goods, so the farmer has to sell his goods at margin rate determined by the vendors and buyers.</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8"/>
          <p:cNvSpPr txBox="1"/>
          <p:nvPr/>
        </p:nvSpPr>
        <p:spPr>
          <a:xfrm>
            <a:off x="437175" y="382550"/>
            <a:ext cx="9035100" cy="112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400"/>
              <a:buFont typeface="Arial"/>
              <a:buNone/>
            </a:pPr>
            <a:r>
              <a:rPr b="1" lang="en-US" sz="2400">
                <a:solidFill>
                  <a:schemeClr val="dk1"/>
                </a:solidFill>
                <a:latin typeface="Times New Roman"/>
                <a:ea typeface="Times New Roman"/>
                <a:cs typeface="Times New Roman"/>
                <a:sym typeface="Times New Roman"/>
              </a:rPr>
              <a:t>Objectives</a:t>
            </a:r>
            <a:endParaRPr b="1"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52" name="Google Shape;52;p8"/>
          <p:cNvSpPr txBox="1"/>
          <p:nvPr/>
        </p:nvSpPr>
        <p:spPr>
          <a:xfrm>
            <a:off x="473625" y="1184050"/>
            <a:ext cx="9035100" cy="58473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1"/>
              </a:buClr>
              <a:buSzPts val="2200"/>
              <a:buFont typeface="Old Standard TT"/>
              <a:buChar char="●"/>
            </a:pPr>
            <a:r>
              <a:rPr lang="en-US" sz="2200">
                <a:solidFill>
                  <a:schemeClr val="dk1"/>
                </a:solidFill>
                <a:latin typeface="Old Standard TT"/>
                <a:ea typeface="Old Standard TT"/>
                <a:cs typeface="Old Standard TT"/>
                <a:sym typeface="Old Standard TT"/>
              </a:rPr>
              <a:t>To build a distributed computing network with kubernetes</a:t>
            </a:r>
            <a:endParaRPr sz="2200">
              <a:solidFill>
                <a:schemeClr val="dk1"/>
              </a:solidFill>
              <a:latin typeface="Old Standard TT"/>
              <a:ea typeface="Old Standard TT"/>
              <a:cs typeface="Old Standard TT"/>
              <a:sym typeface="Old Standard TT"/>
            </a:endParaRPr>
          </a:p>
          <a:p>
            <a:pPr indent="-368300" lvl="0" marL="457200" rtl="0" algn="l">
              <a:lnSpc>
                <a:spcPct val="115000"/>
              </a:lnSpc>
              <a:spcBef>
                <a:spcPts val="0"/>
              </a:spcBef>
              <a:spcAft>
                <a:spcPts val="0"/>
              </a:spcAft>
              <a:buClr>
                <a:schemeClr val="dk1"/>
              </a:buClr>
              <a:buSzPts val="2200"/>
              <a:buFont typeface="Old Standard TT"/>
              <a:buChar char="●"/>
            </a:pPr>
            <a:r>
              <a:rPr lang="en-US" sz="2200">
                <a:solidFill>
                  <a:schemeClr val="dk1"/>
                </a:solidFill>
                <a:latin typeface="Old Standard TT"/>
                <a:ea typeface="Old Standard TT"/>
                <a:cs typeface="Old Standard TT"/>
                <a:sym typeface="Old Standard TT"/>
              </a:rPr>
              <a:t>To set up scalable image upload</a:t>
            </a:r>
            <a:endParaRPr sz="2200">
              <a:solidFill>
                <a:schemeClr val="dk1"/>
              </a:solidFill>
              <a:latin typeface="Old Standard TT"/>
              <a:ea typeface="Old Standard TT"/>
              <a:cs typeface="Old Standard TT"/>
              <a:sym typeface="Old Standard TT"/>
            </a:endParaRPr>
          </a:p>
          <a:p>
            <a:pPr indent="-368300" lvl="0" marL="457200" rtl="0" algn="l">
              <a:lnSpc>
                <a:spcPct val="115000"/>
              </a:lnSpc>
              <a:spcBef>
                <a:spcPts val="0"/>
              </a:spcBef>
              <a:spcAft>
                <a:spcPts val="0"/>
              </a:spcAft>
              <a:buClr>
                <a:schemeClr val="dk1"/>
              </a:buClr>
              <a:buSzPts val="2200"/>
              <a:buFont typeface="Old Standard TT"/>
              <a:buChar char="●"/>
            </a:pPr>
            <a:r>
              <a:rPr lang="en-US" sz="2200">
                <a:solidFill>
                  <a:schemeClr val="dk1"/>
                </a:solidFill>
                <a:latin typeface="Old Standard TT"/>
                <a:ea typeface="Old Standard TT"/>
                <a:cs typeface="Old Standard TT"/>
                <a:sym typeface="Old Standard TT"/>
              </a:rPr>
              <a:t>To set up Payments</a:t>
            </a:r>
            <a:endParaRPr sz="2200">
              <a:solidFill>
                <a:schemeClr val="dk1"/>
              </a:solidFill>
              <a:latin typeface="Old Standard TT"/>
              <a:ea typeface="Old Standard TT"/>
              <a:cs typeface="Old Standard TT"/>
              <a:sym typeface="Old Standard TT"/>
            </a:endParaRPr>
          </a:p>
          <a:p>
            <a:pPr indent="-368300" lvl="0" marL="457200" rtl="0" algn="l">
              <a:lnSpc>
                <a:spcPct val="115000"/>
              </a:lnSpc>
              <a:spcBef>
                <a:spcPts val="0"/>
              </a:spcBef>
              <a:spcAft>
                <a:spcPts val="0"/>
              </a:spcAft>
              <a:buClr>
                <a:schemeClr val="dk1"/>
              </a:buClr>
              <a:buSzPts val="2200"/>
              <a:buFont typeface="Old Standard TT"/>
              <a:buChar char="●"/>
            </a:pPr>
            <a:r>
              <a:rPr lang="en-US" sz="2200">
                <a:solidFill>
                  <a:schemeClr val="dk1"/>
                </a:solidFill>
                <a:latin typeface="Old Standard TT"/>
                <a:ea typeface="Old Standard TT"/>
                <a:cs typeface="Old Standard TT"/>
                <a:sym typeface="Old Standard TT"/>
              </a:rPr>
              <a:t>To let farmers to sell products</a:t>
            </a:r>
            <a:endParaRPr sz="2200">
              <a:solidFill>
                <a:schemeClr val="dk1"/>
              </a:solidFill>
              <a:latin typeface="Old Standard TT"/>
              <a:ea typeface="Old Standard TT"/>
              <a:cs typeface="Old Standard TT"/>
              <a:sym typeface="Old Standard TT"/>
            </a:endParaRPr>
          </a:p>
          <a:p>
            <a:pPr indent="-368300" lvl="0" marL="457200" rtl="0" algn="l">
              <a:lnSpc>
                <a:spcPct val="115000"/>
              </a:lnSpc>
              <a:spcBef>
                <a:spcPts val="0"/>
              </a:spcBef>
              <a:spcAft>
                <a:spcPts val="0"/>
              </a:spcAft>
              <a:buClr>
                <a:schemeClr val="dk1"/>
              </a:buClr>
              <a:buSzPts val="2200"/>
              <a:buFont typeface="Old Standard TT"/>
              <a:buChar char="●"/>
            </a:pPr>
            <a:r>
              <a:rPr lang="en-US" sz="2200">
                <a:solidFill>
                  <a:schemeClr val="dk1"/>
                </a:solidFill>
                <a:latin typeface="Old Standard TT"/>
                <a:ea typeface="Old Standard TT"/>
                <a:cs typeface="Old Standard TT"/>
                <a:sym typeface="Old Standard TT"/>
              </a:rPr>
              <a:t>To let consumers to buy products</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 name="Shape 56"/>
        <p:cNvGrpSpPr/>
        <p:nvPr/>
      </p:nvGrpSpPr>
      <p:grpSpPr>
        <a:xfrm>
          <a:off x="0" y="0"/>
          <a:ext cx="0" cy="0"/>
          <a:chOff x="0" y="0"/>
          <a:chExt cx="0" cy="0"/>
        </a:xfrm>
      </p:grpSpPr>
      <p:sp>
        <p:nvSpPr>
          <p:cNvPr id="57" name="Google Shape;57;p9"/>
          <p:cNvSpPr txBox="1"/>
          <p:nvPr/>
        </p:nvSpPr>
        <p:spPr>
          <a:xfrm>
            <a:off x="655775" y="510050"/>
            <a:ext cx="8907600" cy="11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b="1" lang="en-US" sz="2400">
                <a:solidFill>
                  <a:schemeClr val="dk1"/>
                </a:solidFill>
                <a:latin typeface="Times New Roman"/>
                <a:ea typeface="Times New Roman"/>
                <a:cs typeface="Times New Roman"/>
                <a:sym typeface="Times New Roman"/>
              </a:rPr>
              <a:t>Technological Stack</a:t>
            </a:r>
            <a:endParaRPr/>
          </a:p>
        </p:txBody>
      </p:sp>
      <p:sp>
        <p:nvSpPr>
          <p:cNvPr id="58" name="Google Shape;58;p9"/>
          <p:cNvSpPr txBox="1"/>
          <p:nvPr/>
        </p:nvSpPr>
        <p:spPr>
          <a:xfrm>
            <a:off x="746850" y="1184050"/>
            <a:ext cx="8707200" cy="5355600"/>
          </a:xfrm>
          <a:prstGeom prst="rect">
            <a:avLst/>
          </a:prstGeom>
          <a:noFill/>
          <a:ln>
            <a:noFill/>
          </a:ln>
        </p:spPr>
        <p:txBody>
          <a:bodyPr anchorCtr="0" anchor="t" bIns="91425" lIns="91425" spcFirstLastPara="1" rIns="91425" wrap="square" tIns="91425">
            <a:noAutofit/>
          </a:bodyPr>
          <a:lstStyle/>
          <a:p>
            <a:pPr indent="-368300" lvl="0" marL="457200" rtl="0" algn="just">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MongoDB</a:t>
            </a:r>
            <a:endParaRPr sz="2200">
              <a:solidFill>
                <a:schemeClr val="dk1"/>
              </a:solidFill>
              <a:latin typeface="Times New Roman"/>
              <a:ea typeface="Times New Roman"/>
              <a:cs typeface="Times New Roman"/>
              <a:sym typeface="Times New Roman"/>
            </a:endParaRPr>
          </a:p>
          <a:p>
            <a:pPr indent="-368300" lvl="0" marL="457200" rtl="0" algn="just">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Express.js</a:t>
            </a:r>
            <a:endParaRPr sz="2200">
              <a:solidFill>
                <a:schemeClr val="dk1"/>
              </a:solidFill>
              <a:latin typeface="Times New Roman"/>
              <a:ea typeface="Times New Roman"/>
              <a:cs typeface="Times New Roman"/>
              <a:sym typeface="Times New Roman"/>
            </a:endParaRPr>
          </a:p>
          <a:p>
            <a:pPr indent="-368300" lvl="0" marL="457200" rtl="0" algn="just">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React Native</a:t>
            </a:r>
            <a:endParaRPr sz="2200">
              <a:solidFill>
                <a:schemeClr val="dk1"/>
              </a:solidFill>
              <a:latin typeface="Times New Roman"/>
              <a:ea typeface="Times New Roman"/>
              <a:cs typeface="Times New Roman"/>
              <a:sym typeface="Times New Roman"/>
            </a:endParaRPr>
          </a:p>
          <a:p>
            <a:pPr indent="-368300" lvl="0" marL="457200" rtl="0" algn="just">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Node.js</a:t>
            </a:r>
            <a:endParaRPr sz="2200">
              <a:solidFill>
                <a:schemeClr val="dk1"/>
              </a:solidFill>
              <a:latin typeface="Times New Roman"/>
              <a:ea typeface="Times New Roman"/>
              <a:cs typeface="Times New Roman"/>
              <a:sym typeface="Times New Roman"/>
            </a:endParaRPr>
          </a:p>
          <a:p>
            <a:pPr indent="-368300" lvl="0" marL="457200" rtl="0" algn="just">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Redis</a:t>
            </a:r>
            <a:endParaRPr sz="2200">
              <a:solidFill>
                <a:schemeClr val="dk1"/>
              </a:solidFill>
              <a:latin typeface="Times New Roman"/>
              <a:ea typeface="Times New Roman"/>
              <a:cs typeface="Times New Roman"/>
              <a:sym typeface="Times New Roman"/>
            </a:endParaRPr>
          </a:p>
          <a:p>
            <a:pPr indent="-368300" lvl="0" marL="457200" rtl="0" algn="just">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Docker</a:t>
            </a:r>
            <a:endParaRPr sz="2200">
              <a:solidFill>
                <a:schemeClr val="dk1"/>
              </a:solidFill>
              <a:latin typeface="Times New Roman"/>
              <a:ea typeface="Times New Roman"/>
              <a:cs typeface="Times New Roman"/>
              <a:sym typeface="Times New Roman"/>
            </a:endParaRPr>
          </a:p>
          <a:p>
            <a:pPr indent="-368300" lvl="0" marL="457200" rtl="0" algn="just">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Kubernetes</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0"/>
          <p:cNvSpPr txBox="1"/>
          <p:nvPr>
            <p:ph type="title"/>
          </p:nvPr>
        </p:nvSpPr>
        <p:spPr>
          <a:xfrm>
            <a:off x="503237" y="301625"/>
            <a:ext cx="9067800" cy="1258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Prototype Design Demonstration</a:t>
            </a:r>
            <a:endParaRPr b="1" sz="2400">
              <a:latin typeface="Times New Roman"/>
              <a:ea typeface="Times New Roman"/>
              <a:cs typeface="Times New Roman"/>
              <a:sym typeface="Times New Roman"/>
            </a:endParaRPr>
          </a:p>
        </p:txBody>
      </p:sp>
      <p:sp>
        <p:nvSpPr>
          <p:cNvPr id="66" name="Google Shape;66;p10"/>
          <p:cNvSpPr txBox="1"/>
          <p:nvPr>
            <p:ph idx="1" type="body"/>
          </p:nvPr>
        </p:nvSpPr>
        <p:spPr>
          <a:xfrm>
            <a:off x="570600" y="6754775"/>
            <a:ext cx="9067800" cy="502200"/>
          </a:xfrm>
          <a:prstGeom prst="rect">
            <a:avLst/>
          </a:prstGeom>
        </p:spPr>
        <p:txBody>
          <a:bodyPr anchorCtr="0" anchor="t" bIns="0" lIns="0" spcFirstLastPara="1" rIns="0" wrap="square" tIns="28075">
            <a:noAutofit/>
          </a:bodyPr>
          <a:lstStyle/>
          <a:p>
            <a:pPr indent="0" lvl="0" marL="0" rtl="0" algn="ctr">
              <a:spcBef>
                <a:spcPts val="1400"/>
              </a:spcBef>
              <a:spcAft>
                <a:spcPts val="0"/>
              </a:spcAft>
              <a:buNone/>
            </a:pPr>
            <a:r>
              <a:rPr lang="en-US"/>
              <a:t>Home Screen</a:t>
            </a:r>
            <a:endParaRPr/>
          </a:p>
        </p:txBody>
      </p:sp>
      <p:pic>
        <p:nvPicPr>
          <p:cNvPr id="67" name="Google Shape;67;p10"/>
          <p:cNvPicPr preferRelativeResize="0"/>
          <p:nvPr/>
        </p:nvPicPr>
        <p:blipFill>
          <a:blip r:embed="rId3">
            <a:alphaModFix/>
          </a:blip>
          <a:stretch>
            <a:fillRect/>
          </a:stretch>
        </p:blipFill>
        <p:spPr>
          <a:xfrm>
            <a:off x="3717375" y="1463025"/>
            <a:ext cx="2645876" cy="52917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1"/>
          <p:cNvSpPr txBox="1"/>
          <p:nvPr>
            <p:ph idx="1" type="body"/>
          </p:nvPr>
        </p:nvSpPr>
        <p:spPr>
          <a:xfrm>
            <a:off x="600925" y="6768300"/>
            <a:ext cx="9067800" cy="666600"/>
          </a:xfrm>
          <a:prstGeom prst="rect">
            <a:avLst/>
          </a:prstGeom>
        </p:spPr>
        <p:txBody>
          <a:bodyPr anchorCtr="0" anchor="t" bIns="0" lIns="0" spcFirstLastPara="1" rIns="0" wrap="square" tIns="28075">
            <a:noAutofit/>
          </a:bodyPr>
          <a:lstStyle/>
          <a:p>
            <a:pPr indent="0" lvl="0" marL="0" rtl="0" algn="ctr">
              <a:spcBef>
                <a:spcPts val="1400"/>
              </a:spcBef>
              <a:spcAft>
                <a:spcPts val="0"/>
              </a:spcAft>
              <a:buNone/>
            </a:pPr>
            <a:r>
              <a:rPr lang="en-US"/>
              <a:t>Categories</a:t>
            </a:r>
            <a:endParaRPr/>
          </a:p>
        </p:txBody>
      </p:sp>
      <p:pic>
        <p:nvPicPr>
          <p:cNvPr id="75" name="Google Shape;75;p11"/>
          <p:cNvPicPr preferRelativeResize="0"/>
          <p:nvPr/>
        </p:nvPicPr>
        <p:blipFill>
          <a:blip r:embed="rId3">
            <a:alphaModFix/>
          </a:blip>
          <a:stretch>
            <a:fillRect/>
          </a:stretch>
        </p:blipFill>
        <p:spPr>
          <a:xfrm>
            <a:off x="3424438" y="304800"/>
            <a:ext cx="3231749" cy="64634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2"/>
          <p:cNvSpPr txBox="1"/>
          <p:nvPr>
            <p:ph type="title"/>
          </p:nvPr>
        </p:nvSpPr>
        <p:spPr>
          <a:xfrm>
            <a:off x="503237" y="301625"/>
            <a:ext cx="9067800" cy="1258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Development Design</a:t>
            </a:r>
            <a:r>
              <a:rPr b="1" lang="en-US" sz="2400">
                <a:latin typeface="Times New Roman"/>
                <a:ea typeface="Times New Roman"/>
                <a:cs typeface="Times New Roman"/>
                <a:sym typeface="Times New Roman"/>
              </a:rPr>
              <a:t> Architecture</a:t>
            </a:r>
            <a:endParaRPr b="1" sz="2400">
              <a:latin typeface="Times New Roman"/>
              <a:ea typeface="Times New Roman"/>
              <a:cs typeface="Times New Roman"/>
              <a:sym typeface="Times New Roman"/>
            </a:endParaRPr>
          </a:p>
        </p:txBody>
      </p:sp>
      <p:pic>
        <p:nvPicPr>
          <p:cNvPr id="83" name="Google Shape;83;p12"/>
          <p:cNvPicPr preferRelativeResize="0"/>
          <p:nvPr/>
        </p:nvPicPr>
        <p:blipFill>
          <a:blip r:embed="rId3">
            <a:alphaModFix/>
          </a:blip>
          <a:stretch>
            <a:fillRect/>
          </a:stretch>
        </p:blipFill>
        <p:spPr>
          <a:xfrm>
            <a:off x="152400" y="1712825"/>
            <a:ext cx="9775826" cy="50830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title"/>
          </p:nvPr>
        </p:nvSpPr>
        <p:spPr>
          <a:xfrm>
            <a:off x="503237" y="301625"/>
            <a:ext cx="9067800" cy="1258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System Design Architecture</a:t>
            </a:r>
            <a:endParaRPr b="1" sz="2400">
              <a:latin typeface="Times New Roman"/>
              <a:ea typeface="Times New Roman"/>
              <a:cs typeface="Times New Roman"/>
              <a:sym typeface="Times New Roman"/>
            </a:endParaRPr>
          </a:p>
        </p:txBody>
      </p:sp>
      <p:pic>
        <p:nvPicPr>
          <p:cNvPr id="91" name="Google Shape;91;p13"/>
          <p:cNvPicPr preferRelativeResize="0"/>
          <p:nvPr/>
        </p:nvPicPr>
        <p:blipFill>
          <a:blip r:embed="rId3">
            <a:alphaModFix/>
          </a:blip>
          <a:stretch>
            <a:fillRect/>
          </a:stretch>
        </p:blipFill>
        <p:spPr>
          <a:xfrm>
            <a:off x="-3187" y="1780106"/>
            <a:ext cx="10080623" cy="50489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