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3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7" cy="51434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17252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8" cy="51434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7" cy="51434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0</Words>
  <Application>Microsoft Office PowerPoint</Application>
  <PresentationFormat>On-screen Show (16:9)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</dc:title>
  <cp:lastModifiedBy>Microsoft account</cp:lastModifiedBy>
  <cp:revision>2</cp:revision>
  <dcterms:created xsi:type="dcterms:W3CDTF">2024-03-23T05:54:35Z</dcterms:created>
  <dcterms:modified xsi:type="dcterms:W3CDTF">2024-03-23T12:49:11Z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