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952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67218" y="755597"/>
            <a:ext cx="12902327" cy="26545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00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Image Captioning Using Deep Learning</a:t>
            </a:r>
          </a:p>
          <a:p>
            <a:pPr marL="0" indent="0" algn="ctr">
              <a:lnSpc>
                <a:spcPts val="8384"/>
              </a:lnSpc>
              <a:buNone/>
            </a:pPr>
            <a:r>
              <a:rPr lang="en-US" sz="4000" dirty="0"/>
              <a:t>Infosys Springboard Internship</a:t>
            </a:r>
          </a:p>
        </p:txBody>
      </p:sp>
      <p:sp>
        <p:nvSpPr>
          <p:cNvPr id="7" name="Text 4"/>
          <p:cNvSpPr/>
          <p:nvPr/>
        </p:nvSpPr>
        <p:spPr>
          <a:xfrm>
            <a:off x="584337" y="3410174"/>
            <a:ext cx="12902327" cy="32962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Elevate medical diagnostics and streamline report generation through the power of deep learning-driven image captioning. This innovative project explores the development and deployment of advanced models to bring enhanced efficiency and precision to the healthcare industry.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r">
              <a:lnSpc>
                <a:spcPts val="3110"/>
              </a:lnSpc>
              <a:buNone/>
            </a:pPr>
            <a:endParaRPr lang="en-US" sz="1944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r">
              <a:lnSpc>
                <a:spcPts val="3110"/>
              </a:lnSpc>
              <a:buNone/>
            </a:pPr>
            <a:endParaRPr lang="en-US" sz="1944" dirty="0">
              <a:solidFill>
                <a:srgbClr val="333F70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 Name : Shreyas H S</a:t>
            </a:r>
          </a:p>
          <a:p>
            <a:pPr marL="0" indent="0" algn="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Mentor Name : Sudheer Kumar Y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545556"/>
            <a:ext cx="1254383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Overview and Objectives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96501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45369" y="4057531"/>
            <a:ext cx="1926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965019"/>
            <a:ext cx="3300651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Project Overview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4498896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Development and deployment of an image captioning system for radiology images using deep learning models.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7438668" y="396501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61778" y="4057531"/>
            <a:ext cx="30920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8240911" y="396501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Objective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8240911" y="4498896"/>
            <a:ext cx="55255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medical diagnostics and report generation through automated image captioning.</a:t>
            </a:r>
            <a:endParaRPr lang="en-US" sz="194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207657"/>
            <a:ext cx="1255799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Deep Learning Models Employed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596283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Vision Encoder-Decoder Model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614624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Integrates Google's ViT with GPT-2 for end-to-end image captioning.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59628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BLIP Model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28862"/>
            <a:ext cx="38988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Conditional image captioning model developed by Salesforce.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596283"/>
            <a:ext cx="314289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CNN-RNN Model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228862"/>
            <a:ext cx="389882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Combines CNNs for feature extraction with RNNs for sequential caption generation.</a:t>
            </a:r>
            <a:endParaRPr lang="en-US" sz="194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97750"/>
            <a:ext cx="8474512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Science Process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509843"/>
            <a:ext cx="12902327" cy="30837"/>
          </a:xfrm>
          <a:prstGeom prst="roundRect">
            <a:avLst>
              <a:gd name="adj" fmla="val 336262"/>
            </a:avLst>
          </a:prstGeom>
          <a:solidFill>
            <a:srgbClr val="BCDBD4"/>
          </a:solidFill>
          <a:ln/>
        </p:spPr>
      </p:sp>
      <p:sp>
        <p:nvSpPr>
          <p:cNvPr id="6" name="Shape 4"/>
          <p:cNvSpPr/>
          <p:nvPr/>
        </p:nvSpPr>
        <p:spPr>
          <a:xfrm>
            <a:off x="2654498" y="323213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835831" y="3324642"/>
            <a:ext cx="1926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6"/>
          <p:cNvSpPr/>
          <p:nvPr/>
        </p:nvSpPr>
        <p:spPr>
          <a:xfrm>
            <a:off x="1307544" y="4127063"/>
            <a:ext cx="324909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Acquisition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1110853" y="4660940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Collecting and organizing the ROCO dataset of radiology images and text captions.</a:t>
            </a:r>
            <a:endParaRPr lang="en-US" sz="1944" dirty="0"/>
          </a:p>
        </p:txBody>
      </p:sp>
      <p:sp>
        <p:nvSpPr>
          <p:cNvPr id="10" name="Shape 8"/>
          <p:cNvSpPr/>
          <p:nvPr/>
        </p:nvSpPr>
        <p:spPr>
          <a:xfrm>
            <a:off x="7037546" y="323213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60657" y="3324642"/>
            <a:ext cx="30920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10"/>
          <p:cNvSpPr/>
          <p:nvPr/>
        </p:nvSpPr>
        <p:spPr>
          <a:xfrm>
            <a:off x="5493901" y="4127063"/>
            <a:ext cx="364259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Preprocessing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5493901" y="5046702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Cleaning, resizing, and normalizing images; tokenizing and cleaning text captions.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11420594" y="323213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1542871" y="3324642"/>
            <a:ext cx="31075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4"/>
          <p:cNvSpPr/>
          <p:nvPr/>
        </p:nvSpPr>
        <p:spPr>
          <a:xfrm>
            <a:off x="10155198" y="412706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Training</a:t>
            </a:r>
            <a:endParaRPr lang="en-US" sz="2430" dirty="0"/>
          </a:p>
        </p:txBody>
      </p:sp>
      <p:sp>
        <p:nvSpPr>
          <p:cNvPr id="17" name="Text 15"/>
          <p:cNvSpPr/>
          <p:nvPr/>
        </p:nvSpPr>
        <p:spPr>
          <a:xfrm>
            <a:off x="9876949" y="4660940"/>
            <a:ext cx="364259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Optimizing hyperparameters, leveraging transfer learning, and fine-tuning models.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39039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Acquisition and Preprocessing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752374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401443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Dataset</a:t>
            </a:r>
            <a:endParaRPr lang="en-US" sz="2430" dirty="0"/>
          </a:p>
        </p:txBody>
      </p:sp>
      <p:sp>
        <p:nvSpPr>
          <p:cNvPr id="7" name="Text 5"/>
          <p:cNvSpPr/>
          <p:nvPr/>
        </p:nvSpPr>
        <p:spPr>
          <a:xfrm>
            <a:off x="1126093" y="4548307"/>
            <a:ext cx="361211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ROCO (Radiology Objects in Context) dataset, containing radiology images and associated text captions.</a:t>
            </a:r>
            <a:endParaRPr lang="en-US" sz="1944" dirty="0"/>
          </a:p>
        </p:txBody>
      </p:sp>
      <p:sp>
        <p:nvSpPr>
          <p:cNvPr id="8" name="Shape 6"/>
          <p:cNvSpPr/>
          <p:nvPr/>
        </p:nvSpPr>
        <p:spPr>
          <a:xfrm>
            <a:off x="5247084" y="3752374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509141" y="4014430"/>
            <a:ext cx="361211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Image Preprocessing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5509141" y="4934069"/>
            <a:ext cx="36121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Loading, resizing, and normalizing images to fit model requirements.</a:t>
            </a:r>
            <a:endParaRPr lang="en-US" sz="1944" dirty="0"/>
          </a:p>
        </p:txBody>
      </p:sp>
      <p:sp>
        <p:nvSpPr>
          <p:cNvPr id="11" name="Shape 9"/>
          <p:cNvSpPr/>
          <p:nvPr/>
        </p:nvSpPr>
        <p:spPr>
          <a:xfrm>
            <a:off x="9630132" y="3752374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92189" y="4014430"/>
            <a:ext cx="361211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Text Preprocessing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9892189" y="4934069"/>
            <a:ext cx="361211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Tokenization, cleaning, and removal of special characters from the text captions.</a:t>
            </a:r>
            <a:endParaRPr lang="en-US" sz="1944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997982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Process and Optimization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7299841" y="2911316"/>
            <a:ext cx="30837" cy="4320302"/>
          </a:xfrm>
          <a:prstGeom prst="roundRect">
            <a:avLst>
              <a:gd name="adj" fmla="val 336262"/>
            </a:avLst>
          </a:prstGeom>
          <a:solidFill>
            <a:srgbClr val="BCDBD4"/>
          </a:solidFill>
          <a:ln/>
        </p:spPr>
      </p:sp>
      <p:sp>
        <p:nvSpPr>
          <p:cNvPr id="6" name="Shape 4"/>
          <p:cNvSpPr/>
          <p:nvPr/>
        </p:nvSpPr>
        <p:spPr>
          <a:xfrm>
            <a:off x="7037487" y="318897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218819" y="3281482"/>
            <a:ext cx="1926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6"/>
          <p:cNvSpPr/>
          <p:nvPr/>
        </p:nvSpPr>
        <p:spPr>
          <a:xfrm>
            <a:off x="2174319" y="3158133"/>
            <a:ext cx="464712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Hyperparameter Tuning</a:t>
            </a:r>
            <a:endParaRPr lang="en-US" sz="2430" dirty="0"/>
          </a:p>
        </p:txBody>
      </p:sp>
      <p:sp>
        <p:nvSpPr>
          <p:cNvPr id="9" name="Text 7"/>
          <p:cNvSpPr/>
          <p:nvPr/>
        </p:nvSpPr>
        <p:spPr>
          <a:xfrm>
            <a:off x="864037" y="3692009"/>
            <a:ext cx="595741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Optimizing batch size, learning rate, and number of epochs for best performance.</a:t>
            </a:r>
            <a:endParaRPr lang="en-US" sz="1944" dirty="0"/>
          </a:p>
        </p:txBody>
      </p:sp>
      <p:sp>
        <p:nvSpPr>
          <p:cNvPr id="10" name="Shape 8"/>
          <p:cNvSpPr/>
          <p:nvPr/>
        </p:nvSpPr>
        <p:spPr>
          <a:xfrm>
            <a:off x="7037487" y="44232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60597" y="4515803"/>
            <a:ext cx="30920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10"/>
          <p:cNvSpPr/>
          <p:nvPr/>
        </p:nvSpPr>
        <p:spPr>
          <a:xfrm>
            <a:off x="7808952" y="4392454"/>
            <a:ext cx="480381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Optimization Techniques</a:t>
            </a:r>
            <a:endParaRPr lang="en-US" sz="2430" dirty="0"/>
          </a:p>
        </p:txBody>
      </p:sp>
      <p:sp>
        <p:nvSpPr>
          <p:cNvPr id="13" name="Text 11"/>
          <p:cNvSpPr/>
          <p:nvPr/>
        </p:nvSpPr>
        <p:spPr>
          <a:xfrm>
            <a:off x="7808952" y="4926330"/>
            <a:ext cx="595741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Employing Adam optimizer, early stopping, and model checkpointing to prevent overfitting.</a:t>
            </a:r>
            <a:endParaRPr lang="en-US" sz="1944" dirty="0"/>
          </a:p>
        </p:txBody>
      </p:sp>
      <p:sp>
        <p:nvSpPr>
          <p:cNvPr id="14" name="Shape 12"/>
          <p:cNvSpPr/>
          <p:nvPr/>
        </p:nvSpPr>
        <p:spPr>
          <a:xfrm>
            <a:off x="7037487" y="55341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159764" y="5626656"/>
            <a:ext cx="31075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4"/>
          <p:cNvSpPr/>
          <p:nvPr/>
        </p:nvSpPr>
        <p:spPr>
          <a:xfrm>
            <a:off x="3329821" y="5503307"/>
            <a:ext cx="349162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Transfer Learning</a:t>
            </a:r>
            <a:endParaRPr lang="en-US" sz="2430" dirty="0"/>
          </a:p>
        </p:txBody>
      </p:sp>
      <p:sp>
        <p:nvSpPr>
          <p:cNvPr id="17" name="Text 15"/>
          <p:cNvSpPr/>
          <p:nvPr/>
        </p:nvSpPr>
        <p:spPr>
          <a:xfrm>
            <a:off x="864037" y="6037183"/>
            <a:ext cx="595741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Leveraging pre-trained models to accelerate training and improve accuracy.</a:t>
            </a:r>
            <a:endParaRPr lang="en-US" sz="194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957626"/>
            <a:ext cx="891087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 and Results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33770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45369" y="3469600"/>
            <a:ext cx="19264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916" dirty="0"/>
          </a:p>
        </p:txBody>
      </p:sp>
      <p:sp>
        <p:nvSpPr>
          <p:cNvPr id="7" name="Text 5"/>
          <p:cNvSpPr/>
          <p:nvPr/>
        </p:nvSpPr>
        <p:spPr>
          <a:xfrm>
            <a:off x="1666280" y="3377089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 Metrics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1666280" y="4296727"/>
            <a:ext cx="333398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ROUGE and BLEU scores to assess the quality and coherence of generated captions.</a:t>
            </a:r>
            <a:endParaRPr lang="en-US" sz="1944" dirty="0"/>
          </a:p>
        </p:txBody>
      </p:sp>
      <p:sp>
        <p:nvSpPr>
          <p:cNvPr id="9" name="Shape 7"/>
          <p:cNvSpPr/>
          <p:nvPr/>
        </p:nvSpPr>
        <p:spPr>
          <a:xfrm>
            <a:off x="5247084" y="33770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70195" y="3469600"/>
            <a:ext cx="30920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916" dirty="0"/>
          </a:p>
        </p:txBody>
      </p:sp>
      <p:sp>
        <p:nvSpPr>
          <p:cNvPr id="11" name="Text 9"/>
          <p:cNvSpPr/>
          <p:nvPr/>
        </p:nvSpPr>
        <p:spPr>
          <a:xfrm>
            <a:off x="6049328" y="3377089"/>
            <a:ext cx="333398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Performance</a:t>
            </a:r>
            <a:endParaRPr lang="en-US" sz="2430" dirty="0"/>
          </a:p>
        </p:txBody>
      </p:sp>
      <p:sp>
        <p:nvSpPr>
          <p:cNvPr id="12" name="Text 10"/>
          <p:cNvSpPr/>
          <p:nvPr/>
        </p:nvSpPr>
        <p:spPr>
          <a:xfrm>
            <a:off x="6049328" y="4296727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Comparison of CNN-LSTM and VisionEncoderDecoderModel (BLIP) on validation and test sets.</a:t>
            </a:r>
            <a:endParaRPr lang="en-US" sz="1944" dirty="0"/>
          </a:p>
        </p:txBody>
      </p:sp>
      <p:sp>
        <p:nvSpPr>
          <p:cNvPr id="13" name="Shape 11"/>
          <p:cNvSpPr/>
          <p:nvPr/>
        </p:nvSpPr>
        <p:spPr>
          <a:xfrm>
            <a:off x="9630132" y="33770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752409" y="3469600"/>
            <a:ext cx="31075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916" dirty="0"/>
          </a:p>
        </p:txBody>
      </p:sp>
      <p:sp>
        <p:nvSpPr>
          <p:cNvPr id="15" name="Text 13"/>
          <p:cNvSpPr/>
          <p:nvPr/>
        </p:nvSpPr>
        <p:spPr>
          <a:xfrm>
            <a:off x="10432375" y="337708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Analysis</a:t>
            </a:r>
            <a:endParaRPr lang="en-US" sz="2430" dirty="0"/>
          </a:p>
        </p:txBody>
      </p:sp>
      <p:sp>
        <p:nvSpPr>
          <p:cNvPr id="16" name="Text 14"/>
          <p:cNvSpPr/>
          <p:nvPr/>
        </p:nvSpPr>
        <p:spPr>
          <a:xfrm>
            <a:off x="10432375" y="3910965"/>
            <a:ext cx="3333988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Transformer-based models demonstrate superior accuracy and caption coherence over CNN-based approaches.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1516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77353"/>
            <a:ext cx="1082671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Use Cases and Applications</a:t>
            </a:r>
            <a:endParaRPr lang="en-US" sz="4860" dirty="0"/>
          </a:p>
        </p:txBody>
      </p:sp>
      <p:sp>
        <p:nvSpPr>
          <p:cNvPr id="5" name="Shape 3"/>
          <p:cNvSpPr/>
          <p:nvPr/>
        </p:nvSpPr>
        <p:spPr>
          <a:xfrm>
            <a:off x="864037" y="2942630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26093" y="3204686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Diagnostic Assistance</a:t>
            </a:r>
            <a:endParaRPr lang="en-US" sz="2430" dirty="0"/>
          </a:p>
        </p:txBody>
      </p:sp>
      <p:sp>
        <p:nvSpPr>
          <p:cNvPr id="7" name="Shape 5"/>
          <p:cNvSpPr/>
          <p:nvPr/>
        </p:nvSpPr>
        <p:spPr>
          <a:xfrm>
            <a:off x="4151352" y="2942630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413409" y="3204686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Medical Education</a:t>
            </a:r>
            <a:endParaRPr lang="en-US" sz="2430" dirty="0"/>
          </a:p>
        </p:txBody>
      </p:sp>
      <p:sp>
        <p:nvSpPr>
          <p:cNvPr id="9" name="Shape 7"/>
          <p:cNvSpPr/>
          <p:nvPr/>
        </p:nvSpPr>
        <p:spPr>
          <a:xfrm>
            <a:off x="7438668" y="2942630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700724" y="3204686"/>
            <a:ext cx="2516386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Clinical Documentation</a:t>
            </a:r>
            <a:endParaRPr lang="en-US" sz="2430" dirty="0"/>
          </a:p>
        </p:txBody>
      </p:sp>
      <p:sp>
        <p:nvSpPr>
          <p:cNvPr id="11" name="Shape 9"/>
          <p:cNvSpPr/>
          <p:nvPr/>
        </p:nvSpPr>
        <p:spPr>
          <a:xfrm>
            <a:off x="10725983" y="2942630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988040" y="3204686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Telemedicine</a:t>
            </a:r>
            <a:endParaRPr lang="en-US" sz="2430" dirty="0"/>
          </a:p>
        </p:txBody>
      </p:sp>
      <p:sp>
        <p:nvSpPr>
          <p:cNvPr id="13" name="Shape 11"/>
          <p:cNvSpPr/>
          <p:nvPr/>
        </p:nvSpPr>
        <p:spPr>
          <a:xfrm>
            <a:off x="864037" y="4870847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26093" y="5132903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Medical Research</a:t>
            </a:r>
            <a:endParaRPr lang="en-US" sz="2430" dirty="0"/>
          </a:p>
        </p:txBody>
      </p:sp>
      <p:sp>
        <p:nvSpPr>
          <p:cNvPr id="15" name="Shape 13"/>
          <p:cNvSpPr/>
          <p:nvPr/>
        </p:nvSpPr>
        <p:spPr>
          <a:xfrm>
            <a:off x="4151352" y="4870847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413409" y="5132903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Quality Assurance</a:t>
            </a:r>
            <a:endParaRPr lang="en-US" sz="2430" dirty="0"/>
          </a:p>
        </p:txBody>
      </p:sp>
      <p:sp>
        <p:nvSpPr>
          <p:cNvPr id="17" name="Shape 15"/>
          <p:cNvSpPr/>
          <p:nvPr/>
        </p:nvSpPr>
        <p:spPr>
          <a:xfrm>
            <a:off x="7438668" y="4870847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700724" y="5132903"/>
            <a:ext cx="2516386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Patient Communication</a:t>
            </a:r>
            <a:endParaRPr lang="en-US" sz="2430" dirty="0"/>
          </a:p>
        </p:txBody>
      </p:sp>
      <p:sp>
        <p:nvSpPr>
          <p:cNvPr id="19" name="Shape 17"/>
          <p:cNvSpPr/>
          <p:nvPr/>
        </p:nvSpPr>
        <p:spPr>
          <a:xfrm>
            <a:off x="10725983" y="4870847"/>
            <a:ext cx="3040499" cy="1681401"/>
          </a:xfrm>
          <a:prstGeom prst="roundRect">
            <a:avLst>
              <a:gd name="adj" fmla="val 6167"/>
            </a:avLst>
          </a:prstGeom>
          <a:solidFill>
            <a:srgbClr val="D6F5EE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0988040" y="5132903"/>
            <a:ext cx="2516386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Regulatory Compliance</a:t>
            </a:r>
            <a:endParaRPr lang="en-US" sz="24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4CE4D1-5543-31B3-3D3D-2157E2AE97BE}"/>
              </a:ext>
            </a:extLst>
          </p:cNvPr>
          <p:cNvSpPr txBox="1"/>
          <p:nvPr/>
        </p:nvSpPr>
        <p:spPr>
          <a:xfrm>
            <a:off x="1699708" y="1753496"/>
            <a:ext cx="1021976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  <a:p>
            <a:pPr algn="ctr"/>
            <a:endParaRPr lang="en-IN" sz="4000" dirty="0"/>
          </a:p>
          <a:p>
            <a:r>
              <a:rPr lang="en-IN" altLang="en-US" sz="1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             Thank you Infosys Springboard </a:t>
            </a:r>
            <a:r>
              <a:rPr lang="en-IN" altLang="en-US" sz="1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lt"/>
              </a:rPr>
              <a:t>for the wonderful opportunity to show case our work!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4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384</Words>
  <Application>Microsoft Office PowerPoint</Application>
  <PresentationFormat>Custom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Shreyas Gowda</cp:lastModifiedBy>
  <cp:revision>5</cp:revision>
  <dcterms:created xsi:type="dcterms:W3CDTF">2024-07-18T16:07:14Z</dcterms:created>
  <dcterms:modified xsi:type="dcterms:W3CDTF">2024-07-18T16:16:15Z</dcterms:modified>
</cp:coreProperties>
</file>