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80" d="100"/>
          <a:sy n="80" d="100"/>
        </p:scale>
        <p:origin x="-3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2F09-AE50-4FEC-9C54-20289636413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1A37-97A2-4E5E-AEDC-20D45D9C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19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2F09-AE50-4FEC-9C54-20289636413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1A37-97A2-4E5E-AEDC-20D45D9C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3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2F09-AE50-4FEC-9C54-20289636413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1A37-97A2-4E5E-AEDC-20D45D9C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3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2F09-AE50-4FEC-9C54-20289636413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1A37-97A2-4E5E-AEDC-20D45D9C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1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2F09-AE50-4FEC-9C54-20289636413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1A37-97A2-4E5E-AEDC-20D45D9C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6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2F09-AE50-4FEC-9C54-20289636413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1A37-97A2-4E5E-AEDC-20D45D9C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6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2F09-AE50-4FEC-9C54-20289636413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1A37-97A2-4E5E-AEDC-20D45D9C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9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2F09-AE50-4FEC-9C54-20289636413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1A37-97A2-4E5E-AEDC-20D45D9C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1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2F09-AE50-4FEC-9C54-20289636413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1A37-97A2-4E5E-AEDC-20D45D9C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5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2F09-AE50-4FEC-9C54-20289636413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1A37-97A2-4E5E-AEDC-20D45D9C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4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2F09-AE50-4FEC-9C54-20289636413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1A37-97A2-4E5E-AEDC-20D45D9C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2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C2F09-AE50-4FEC-9C54-20289636413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D1A37-97A2-4E5E-AEDC-20D45D9C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4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530642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Spectrum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2017974"/>
            <a:ext cx="5654842" cy="340978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Converting time domain data into frequency domain, it will tell us the different vibrating frequency in the system. </a:t>
            </a:r>
          </a:p>
        </p:txBody>
      </p:sp>
    </p:spTree>
    <p:extLst>
      <p:ext uri="{BB962C8B-B14F-4D97-AF65-F5344CB8AC3E}">
        <p14:creationId xmlns:p14="http://schemas.microsoft.com/office/powerpoint/2010/main" val="48728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 of resolution 		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FFT always has a defined number of lines of resolution.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100, 200, 400, 800, 1600, and 3200 lines are common choices.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spectrum has 800 lines, or the X scale is broken down into 800 points.</a:t>
            </a:r>
          </a:p>
          <a:p>
            <a:r>
              <a:rPr lang="en-US" sz="2000" dirty="0"/>
              <a:t>The sampling rate, The sampling rate, number of samples and the length of time record determine resolution and </a:t>
            </a:r>
            <a:r>
              <a:rPr lang="en-US" sz="2000" dirty="0" err="1"/>
              <a:t>Fmax</a:t>
            </a:r>
            <a:r>
              <a:rPr lang="en-US" sz="2000" dirty="0"/>
              <a:t>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97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49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92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Spectrum</vt:lpstr>
      <vt:lpstr>Lines of resolution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Lines of resolution    </dc:title>
  <dc:creator>Shreyash Gunwant Sabde</dc:creator>
  <cp:lastModifiedBy>Shreyash Gunwant Sabde</cp:lastModifiedBy>
  <cp:revision>5</cp:revision>
  <dcterms:created xsi:type="dcterms:W3CDTF">2021-04-23T11:52:28Z</dcterms:created>
  <dcterms:modified xsi:type="dcterms:W3CDTF">2021-04-23T12:22:59Z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b5591f2-6b23-403d-aa5f-b6d577f5e572_Enabled">
    <vt:lpwstr>true</vt:lpwstr>
  </property>
  <property fmtid="{D5CDD505-2E9C-101B-9397-08002B2CF9AE}" pid="3" name="MSIP_Label_4b5591f2-6b23-403d-aa5f-b6d577f5e572_SetDate">
    <vt:lpwstr>2021-04-23T12:00:08Z</vt:lpwstr>
  </property>
  <property fmtid="{D5CDD505-2E9C-101B-9397-08002B2CF9AE}" pid="4" name="MSIP_Label_4b5591f2-6b23-403d-aa5f-b6d577f5e572_Method">
    <vt:lpwstr>Standard</vt:lpwstr>
  </property>
  <property fmtid="{D5CDD505-2E9C-101B-9397-08002B2CF9AE}" pid="5" name="MSIP_Label_4b5591f2-6b23-403d-aa5f-b6d577f5e572_Name">
    <vt:lpwstr>4b5591f2-6b23-403d-aa5f-b6d577f5e572</vt:lpwstr>
  </property>
  <property fmtid="{D5CDD505-2E9C-101B-9397-08002B2CF9AE}" pid="6" name="MSIP_Label_4b5591f2-6b23-403d-aa5f-b6d577f5e572_SiteId">
    <vt:lpwstr>311b3378-8e8a-4b5e-a33f-e80a3d8ba60a</vt:lpwstr>
  </property>
  <property fmtid="{D5CDD505-2E9C-101B-9397-08002B2CF9AE}" pid="7" name="MSIP_Label_4b5591f2-6b23-403d-aa5f-b6d577f5e572_ActionId">
    <vt:lpwstr>cb36c9fc-bdf0-4133-97da-00003429b95c</vt:lpwstr>
  </property>
  <property fmtid="{D5CDD505-2E9C-101B-9397-08002B2CF9AE}" pid="8" name="MSIP_Label_4b5591f2-6b23-403d-aa5f-b6d577f5e572_ContentBits">
    <vt:lpwstr>0</vt:lpwstr>
  </property>
</Properties>
</file>