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3" r:id="rId6"/>
    <p:sldId id="265" r:id="rId7"/>
    <p:sldId id="278" r:id="rId8"/>
    <p:sldId id="266" r:id="rId9"/>
    <p:sldId id="267" r:id="rId10"/>
    <p:sldId id="268" r:id="rId11"/>
    <p:sldId id="269" r:id="rId12"/>
    <p:sldId id="279" r:id="rId13"/>
    <p:sldId id="280" r:id="rId14"/>
    <p:sldId id="270" r:id="rId15"/>
    <p:sldId id="271" r:id="rId16"/>
    <p:sldId id="272" r:id="rId17"/>
    <p:sldId id="277" r:id="rId18"/>
    <p:sldId id="276" r:id="rId19"/>
    <p:sldId id="273" r:id="rId20"/>
    <p:sldId id="274" r:id="rId21"/>
    <p:sldId id="275" r:id="rId22"/>
    <p:sldId id="281" r:id="rId23"/>
    <p:sldId id="26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FC6"/>
    <a:srgbClr val="C4E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326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599" y="5695794"/>
            <a:ext cx="3751729" cy="919495"/>
          </a:xfrm>
        </p:spPr>
        <p:txBody>
          <a:bodyPr/>
          <a:lstStyle/>
          <a:p>
            <a:r>
              <a:rPr lang="en-US" dirty="0" err="1" smtClean="0"/>
              <a:t>Ananya</a:t>
            </a:r>
            <a:r>
              <a:rPr lang="en-US" dirty="0" smtClean="0"/>
              <a:t> Singh 19BCE10177</a:t>
            </a:r>
          </a:p>
          <a:p>
            <a:r>
              <a:rPr lang="en-US" dirty="0" err="1" smtClean="0"/>
              <a:t>Shreyash</a:t>
            </a:r>
            <a:r>
              <a:rPr lang="en-US" dirty="0" smtClean="0"/>
              <a:t> Mall 19BCE10054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/>
            </a:lvl1pPr>
          </a:lstStyle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Ananya</a:t>
            </a:r>
            <a:r>
              <a:rPr lang="en-US" dirty="0" smtClean="0"/>
              <a:t> Singh 19BCE10177</a:t>
            </a:r>
          </a:p>
          <a:p>
            <a:r>
              <a:rPr lang="en-US" dirty="0" err="1" smtClean="0"/>
              <a:t>Shreyash</a:t>
            </a:r>
            <a:r>
              <a:rPr lang="en-US" dirty="0" smtClean="0"/>
              <a:t> Mall 19BCE10054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Ananya</a:t>
            </a:r>
            <a:r>
              <a:rPr lang="en-US" dirty="0" smtClean="0"/>
              <a:t> Singh 19BCE10177</a:t>
            </a:r>
          </a:p>
          <a:p>
            <a:r>
              <a:rPr lang="en-US" dirty="0" err="1" smtClean="0"/>
              <a:t>Shreyash</a:t>
            </a:r>
            <a:r>
              <a:rPr lang="en-US" dirty="0" smtClean="0"/>
              <a:t> Mall 19BCE10054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Ananya</a:t>
            </a:r>
            <a:r>
              <a:rPr lang="en-US" dirty="0" smtClean="0"/>
              <a:t> Singh 19BCE10177</a:t>
            </a:r>
          </a:p>
          <a:p>
            <a:r>
              <a:rPr lang="en-US" dirty="0" err="1" smtClean="0"/>
              <a:t>Shreyash</a:t>
            </a:r>
            <a:r>
              <a:rPr lang="en-US" dirty="0" smtClean="0"/>
              <a:t> Mall 19BCE10054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Ananya</a:t>
            </a:r>
            <a:r>
              <a:rPr lang="en-US" dirty="0" smtClean="0"/>
              <a:t> Singh 19BCE10177</a:t>
            </a:r>
          </a:p>
          <a:p>
            <a:r>
              <a:rPr lang="en-US" dirty="0" err="1" smtClean="0"/>
              <a:t>Shreyash</a:t>
            </a:r>
            <a:r>
              <a:rPr lang="en-US" dirty="0" smtClean="0"/>
              <a:t> Mall 19BCE10054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Ananya</a:t>
            </a:r>
            <a:r>
              <a:rPr lang="en-US" dirty="0" smtClean="0"/>
              <a:t> Singh 19BCE10177</a:t>
            </a:r>
          </a:p>
          <a:p>
            <a:r>
              <a:rPr lang="en-US" dirty="0" err="1" smtClean="0"/>
              <a:t>Shreyash</a:t>
            </a:r>
            <a:r>
              <a:rPr lang="en-US" dirty="0" smtClean="0"/>
              <a:t> Mall 19BCE10054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Ananya</a:t>
            </a:r>
            <a:r>
              <a:rPr lang="en-US" dirty="0" smtClean="0"/>
              <a:t> Singh 19BCE10177</a:t>
            </a:r>
          </a:p>
          <a:p>
            <a:r>
              <a:rPr lang="en-US" dirty="0" err="1" smtClean="0"/>
              <a:t>Shreyash</a:t>
            </a:r>
            <a:r>
              <a:rPr lang="en-US" dirty="0" smtClean="0"/>
              <a:t> Mall 19BCE10054</a:t>
            </a:r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Ananya</a:t>
            </a:r>
            <a:r>
              <a:rPr lang="en-US" dirty="0" smtClean="0"/>
              <a:t> Singh 19BCE10177</a:t>
            </a:r>
          </a:p>
          <a:p>
            <a:r>
              <a:rPr lang="en-US" dirty="0" err="1" smtClean="0"/>
              <a:t>Shreyash</a:t>
            </a:r>
            <a:r>
              <a:rPr lang="en-US" dirty="0" smtClean="0"/>
              <a:t> Mall 19BCE10054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Ananya</a:t>
            </a:r>
            <a:r>
              <a:rPr lang="en-US" dirty="0" smtClean="0"/>
              <a:t> Singh 19BCE10177</a:t>
            </a:r>
          </a:p>
          <a:p>
            <a:r>
              <a:rPr lang="en-US" dirty="0" err="1" smtClean="0"/>
              <a:t>Shreyash</a:t>
            </a:r>
            <a:r>
              <a:rPr lang="en-US" dirty="0" smtClean="0"/>
              <a:t> Mall 19BCE10054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Ananya</a:t>
            </a:r>
            <a:r>
              <a:rPr lang="en-US" dirty="0" smtClean="0"/>
              <a:t> Singh 19BCE10177</a:t>
            </a:r>
          </a:p>
          <a:p>
            <a:r>
              <a:rPr lang="en-US" dirty="0" err="1" smtClean="0"/>
              <a:t>Shreyash</a:t>
            </a:r>
            <a:r>
              <a:rPr lang="en-US" dirty="0" smtClean="0"/>
              <a:t> Mall 19BCE10054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484371" y="812330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Ananya</a:t>
            </a:r>
            <a:r>
              <a:rPr lang="en-US" dirty="0" smtClean="0"/>
              <a:t> Singh 19BCE10177</a:t>
            </a:r>
          </a:p>
          <a:p>
            <a:r>
              <a:rPr lang="en-US" dirty="0" err="1" smtClean="0"/>
              <a:t>Shreyash</a:t>
            </a:r>
            <a:r>
              <a:rPr lang="en-US" dirty="0" smtClean="0"/>
              <a:t> Mall 19BCE10054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019800"/>
            <a:ext cx="3753817" cy="5954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665" y="6019800"/>
            <a:ext cx="3768664" cy="5954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481" y="2181479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900" y="228600"/>
            <a:ext cx="7772400" cy="1780108"/>
          </a:xfrm>
        </p:spPr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Malpractice Analyser </a:t>
            </a:r>
            <a:br>
              <a:rPr lang="en-IN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Using Facial Expressions) 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0084" y="2573246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IN" sz="2800" b="1" dirty="0">
                <a:solidFill>
                  <a:srgbClr val="FFFF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Guide –Prof. </a:t>
            </a:r>
            <a:r>
              <a:rPr lang="en-IN" sz="2800" b="1" dirty="0" err="1">
                <a:solidFill>
                  <a:srgbClr val="FFFF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Muneeswaran</a:t>
            </a:r>
            <a:r>
              <a:rPr lang="en-IN" sz="2800" b="1" dirty="0">
                <a:solidFill>
                  <a:srgbClr val="FFFF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19084" y="3581400"/>
            <a:ext cx="6019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IN" sz="2800" b="1" dirty="0">
                <a:solidFill>
                  <a:srgbClr val="FFFF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Team Members </a:t>
            </a:r>
          </a:p>
          <a:p>
            <a:pPr algn="ctr">
              <a:spcBef>
                <a:spcPct val="0"/>
              </a:spcBef>
            </a:pPr>
            <a:r>
              <a:rPr lang="en-IN" sz="2800" b="1" dirty="0" err="1">
                <a:solidFill>
                  <a:srgbClr val="FFFF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Ananya</a:t>
            </a:r>
            <a:r>
              <a:rPr lang="en-IN" sz="2800" b="1" dirty="0">
                <a:solidFill>
                  <a:srgbClr val="FFFF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Singh (19BCE10177)</a:t>
            </a:r>
          </a:p>
          <a:p>
            <a:pPr algn="ctr">
              <a:spcBef>
                <a:spcPct val="0"/>
              </a:spcBef>
            </a:pPr>
            <a:r>
              <a:rPr lang="en-IN" sz="2800" b="1" dirty="0" err="1">
                <a:solidFill>
                  <a:srgbClr val="FFFF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Shreyash</a:t>
            </a:r>
            <a:r>
              <a:rPr lang="en-IN" sz="2800" b="1" dirty="0">
                <a:solidFill>
                  <a:srgbClr val="FFFF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Mall(19BCE10054)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4799"/>
            <a:ext cx="1214284" cy="128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7802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Training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35301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Code Implementation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057400"/>
            <a:ext cx="8756374" cy="4410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4799"/>
            <a:ext cx="721818" cy="7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2345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Training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35301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Code Implementation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61" y="2057400"/>
            <a:ext cx="8610600" cy="449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4799"/>
            <a:ext cx="721818" cy="7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2345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 Implementation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8153400" cy="458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5497712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Implementation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403034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6793640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Realtime</a:t>
            </a:r>
            <a:r>
              <a:rPr lang="en-IN" dirty="0" smtClean="0"/>
              <a:t> Expression </a:t>
            </a:r>
            <a:r>
              <a:rPr lang="en-IN" dirty="0" err="1" smtClean="0"/>
              <a:t>Analyzer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09800"/>
            <a:ext cx="8001000" cy="39228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6" name="Straight Arrow Connector 5"/>
          <p:cNvCxnSpPr/>
          <p:nvPr/>
        </p:nvCxnSpPr>
        <p:spPr>
          <a:xfrm>
            <a:off x="1981200" y="417121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038600" y="41910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172200" y="4114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4799"/>
            <a:ext cx="721818" cy="7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908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Realtime</a:t>
            </a:r>
            <a:r>
              <a:rPr lang="en-IN" dirty="0"/>
              <a:t> Expression </a:t>
            </a:r>
            <a:r>
              <a:rPr lang="en-IN" dirty="0" err="1"/>
              <a:t>Analyzer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137298"/>
            <a:ext cx="8229600" cy="40349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6" name="Straight Arrow Connector 5"/>
          <p:cNvCxnSpPr/>
          <p:nvPr/>
        </p:nvCxnSpPr>
        <p:spPr>
          <a:xfrm>
            <a:off x="2438400" y="4154749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257800" y="4154749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4799"/>
            <a:ext cx="721818" cy="7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2074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Realtime</a:t>
            </a:r>
            <a:r>
              <a:rPr lang="en-IN" dirty="0"/>
              <a:t> Expression </a:t>
            </a:r>
            <a:r>
              <a:rPr lang="en-IN" dirty="0" err="1"/>
              <a:t>Analyzer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133600"/>
            <a:ext cx="8611045" cy="43181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4799"/>
            <a:ext cx="721818" cy="7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8042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Accuracy Of Model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52600"/>
            <a:ext cx="7162800" cy="47960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4799"/>
            <a:ext cx="721818" cy="7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9214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Accuracy Of Model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55304"/>
            <a:ext cx="7620000" cy="49345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4799"/>
            <a:ext cx="721818" cy="7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6200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Outcomes 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626" y="1993407"/>
            <a:ext cx="5410200" cy="36157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4799"/>
            <a:ext cx="721818" cy="7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7202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57200" y="2667000"/>
            <a:ext cx="7785823" cy="358140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  <a:shade val="30000"/>
                  <a:satMod val="115000"/>
                  <a:alpha val="12000"/>
                </a:schemeClr>
              </a:gs>
              <a:gs pos="47000">
                <a:schemeClr val="accent2">
                  <a:lumMod val="20000"/>
                  <a:lumOff val="80000"/>
                  <a:shade val="67500"/>
                  <a:satMod val="115000"/>
                  <a:alpha val="41000"/>
                </a:schemeClr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882253" y="3165038"/>
            <a:ext cx="69663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A  Facial expression  is the  visible  manifestation  of  the  affective state,  cognitive activity, intention, personality and psychopathology of a person and plays a communicative role  in interpersonal  relations.  Automatic  recognition  of  facial  expressions  can  be  an  important component of  natural  human-machine  interfaces;  it  may  also  be  used  in behavioral  science  and  in  clinical  practice. An automatic Facial Expression Recognition system needs to perform detection  and  location  of faces  in  a  cluttered  scene,  facial  feature  extraction, and  facial expression classification.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4799"/>
            <a:ext cx="721818" cy="7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54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Outcomes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209800"/>
            <a:ext cx="5677475" cy="37868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4799"/>
            <a:ext cx="721818" cy="7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74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Outcomes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133600"/>
            <a:ext cx="5638800" cy="37778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4799"/>
            <a:ext cx="721818" cy="7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19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Outcomes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27328"/>
            <a:ext cx="8525670" cy="4793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6839173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680330"/>
            <a:ext cx="2667000" cy="28154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70469" y="2583359"/>
            <a:ext cx="720306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IN" sz="4400" b="1" dirty="0">
                <a:solidFill>
                  <a:srgbClr val="FFFF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Thank you for your patience </a:t>
            </a:r>
          </a:p>
        </p:txBody>
      </p:sp>
    </p:spTree>
    <p:extLst>
      <p:ext uri="{BB962C8B-B14F-4D97-AF65-F5344CB8AC3E}">
        <p14:creationId xmlns:p14="http://schemas.microsoft.com/office/powerpoint/2010/main" val="40363015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Proposed work and </a:t>
            </a:r>
            <a:br>
              <a:rPr lang="en-IN" b="1" dirty="0">
                <a:latin typeface="Times New Roman" pitchFamily="18" charset="0"/>
                <a:cs typeface="Times New Roman" pitchFamily="18" charset="0"/>
              </a:rPr>
            </a:br>
            <a:r>
              <a:rPr lang="en-IN" b="1" dirty="0">
                <a:latin typeface="Times New Roman" pitchFamily="18" charset="0"/>
                <a:cs typeface="Times New Roman" pitchFamily="18" charset="0"/>
              </a:rPr>
              <a:t>Methodology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219200" y="1804219"/>
            <a:ext cx="2971800" cy="4724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1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1">
                  <a:lumMod val="40000"/>
                  <a:lumOff val="6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762000" y="1828800"/>
            <a:ext cx="2971800" cy="472440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tx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tx2">
                  <a:lumMod val="20000"/>
                  <a:lumOff val="8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228600" y="1828800"/>
            <a:ext cx="2971800" cy="4724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5334000" y="3638440"/>
            <a:ext cx="312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evelopment of  Facial Expression Recognition System 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38800" y="3400961"/>
            <a:ext cx="2438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Neural Network Development </a:t>
            </a:r>
          </a:p>
          <a:p>
            <a:pPr algn="ctr"/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&amp;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Machine Learning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0" y="3556337"/>
            <a:ext cx="289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Malpractice Analyser Using Facial </a:t>
            </a:r>
          </a:p>
          <a:p>
            <a:pPr algn="ctr"/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Expression 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4799"/>
            <a:ext cx="721818" cy="7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6637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0.45417 0.0034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08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417 0.00347 L 0.00417 0.0034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0.50417 -1.11111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417 -1.11111E-6 L -0.00416 -1.11111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3 -1.11111E-6 L 0.5625 -1.11111E-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625 -1.11111E-6 L 0.00417 -1.11111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Real time usage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82253" y="2819400"/>
            <a:ext cx="7271147" cy="3352800"/>
          </a:xfrm>
          <a:prstGeom prst="roundRect">
            <a:avLst/>
          </a:prstGeom>
          <a:solidFill>
            <a:srgbClr val="0F6FC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143000" y="3733800"/>
            <a:ext cx="6705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During online Interview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Online Examinations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Analysing Human Behavioural Changes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4799"/>
            <a:ext cx="721818" cy="7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1241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Overall System Architecture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18" t="2760" r="8280" b="1541"/>
          <a:stretch/>
        </p:blipFill>
        <p:spPr>
          <a:xfrm rot="16200000">
            <a:off x="2004611" y="581082"/>
            <a:ext cx="4977272" cy="71679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4799"/>
            <a:ext cx="721818" cy="762001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3886200" y="4219161"/>
            <a:ext cx="228600" cy="990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708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Module Organisation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362200"/>
            <a:ext cx="6629400" cy="36150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4799"/>
            <a:ext cx="721818" cy="7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2884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Trainer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62200"/>
            <a:ext cx="7848600" cy="38481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4799"/>
            <a:ext cx="721818" cy="7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6762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Trainer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331508"/>
            <a:ext cx="7620000" cy="39158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990600" y="255767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CNN</a:t>
            </a:r>
            <a:endParaRPr lang="en-IN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4800"/>
            <a:ext cx="721818" cy="7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720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Training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35301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Code Implementation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83" y="2057400"/>
            <a:ext cx="8573859" cy="46615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4799"/>
            <a:ext cx="721818" cy="7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0749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1736</TotalTime>
  <Words>188</Words>
  <Application>Microsoft Office PowerPoint</Application>
  <PresentationFormat>On-screen Show (4:3)</PresentationFormat>
  <Paragraphs>41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Waveform</vt:lpstr>
      <vt:lpstr>Malpractice Analyser  (Using Facial Expressions) </vt:lpstr>
      <vt:lpstr>Introduction</vt:lpstr>
      <vt:lpstr>Proposed work and  Methodology</vt:lpstr>
      <vt:lpstr>Real time usage</vt:lpstr>
      <vt:lpstr>Overall System Architecture </vt:lpstr>
      <vt:lpstr>Module Organisation</vt:lpstr>
      <vt:lpstr>Model Trainer</vt:lpstr>
      <vt:lpstr>Model Trainer </vt:lpstr>
      <vt:lpstr>Model Training</vt:lpstr>
      <vt:lpstr>Model Training</vt:lpstr>
      <vt:lpstr>Model Training</vt:lpstr>
      <vt:lpstr>Code Implementation</vt:lpstr>
      <vt:lpstr>Code Implementation</vt:lpstr>
      <vt:lpstr>Realtime Expression Analyzer</vt:lpstr>
      <vt:lpstr>Realtime Expression Analyzer</vt:lpstr>
      <vt:lpstr>Realtime Expression Analyzer</vt:lpstr>
      <vt:lpstr>Accuracy Of Model</vt:lpstr>
      <vt:lpstr>Accuracy Of Model</vt:lpstr>
      <vt:lpstr>Outcomes </vt:lpstr>
      <vt:lpstr>Outcomes</vt:lpstr>
      <vt:lpstr>Outcomes</vt:lpstr>
      <vt:lpstr>Outcomes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ANKUR</dc:creator>
  <cp:lastModifiedBy>ANKUR</cp:lastModifiedBy>
  <cp:revision>29</cp:revision>
  <dcterms:created xsi:type="dcterms:W3CDTF">2006-08-16T00:00:00Z</dcterms:created>
  <dcterms:modified xsi:type="dcterms:W3CDTF">2021-05-05T04:15:12Z</dcterms:modified>
</cp:coreProperties>
</file>