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FFC2B-5F77-4AF4-8BC4-833B247B9742}" v="33" dt="2020-05-07T20:08:56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2" d="100"/>
          <a:sy n="72" d="100"/>
        </p:scale>
        <p:origin x="873" y="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h kathiriya" userId="614cc5760d3b22ff" providerId="LiveId" clId="{6B6FFC2B-5F77-4AF4-8BC4-833B247B9742}"/>
    <pc:docChg chg="undo custSel addSld modSld">
      <pc:chgData name="shreyash kathiriya" userId="614cc5760d3b22ff" providerId="LiveId" clId="{6B6FFC2B-5F77-4AF4-8BC4-833B247B9742}" dt="2020-05-07T20:09:10.914" v="993" actId="1076"/>
      <pc:docMkLst>
        <pc:docMk/>
      </pc:docMkLst>
      <pc:sldChg chg="addSp delSp modSp mod">
        <pc:chgData name="shreyash kathiriya" userId="614cc5760d3b22ff" providerId="LiveId" clId="{6B6FFC2B-5F77-4AF4-8BC4-833B247B9742}" dt="2020-05-07T18:56:42.833" v="883" actId="1076"/>
        <pc:sldMkLst>
          <pc:docMk/>
          <pc:sldMk cId="2114014591" sldId="256"/>
        </pc:sldMkLst>
        <pc:spChg chg="del">
          <ac:chgData name="shreyash kathiriya" userId="614cc5760d3b22ff" providerId="LiveId" clId="{6B6FFC2B-5F77-4AF4-8BC4-833B247B9742}" dt="2020-05-07T15:41:04.603" v="0" actId="478"/>
          <ac:spMkLst>
            <pc:docMk/>
            <pc:sldMk cId="2114014591" sldId="256"/>
            <ac:spMk id="2" creationId="{9AC685B5-2D94-44DF-A119-551B92CBE830}"/>
          </ac:spMkLst>
        </pc:spChg>
        <pc:spChg chg="del">
          <ac:chgData name="shreyash kathiriya" userId="614cc5760d3b22ff" providerId="LiveId" clId="{6B6FFC2B-5F77-4AF4-8BC4-833B247B9742}" dt="2020-05-07T15:41:04.603" v="0" actId="478"/>
          <ac:spMkLst>
            <pc:docMk/>
            <pc:sldMk cId="2114014591" sldId="256"/>
            <ac:spMk id="3" creationId="{951EA35D-8A73-4E66-871F-8CCFC89224DC}"/>
          </ac:spMkLst>
        </pc:spChg>
        <pc:spChg chg="add del mod">
          <ac:chgData name="shreyash kathiriya" userId="614cc5760d3b22ff" providerId="LiveId" clId="{6B6FFC2B-5F77-4AF4-8BC4-833B247B9742}" dt="2020-05-07T18:48:20.272" v="846" actId="478"/>
          <ac:spMkLst>
            <pc:docMk/>
            <pc:sldMk cId="2114014591" sldId="256"/>
            <ac:spMk id="4" creationId="{F1E6823F-EB30-4343-94A4-78E6ECE02BA5}"/>
          </ac:spMkLst>
        </pc:spChg>
        <pc:spChg chg="add mod">
          <ac:chgData name="shreyash kathiriya" userId="614cc5760d3b22ff" providerId="LiveId" clId="{6B6FFC2B-5F77-4AF4-8BC4-833B247B9742}" dt="2020-05-07T15:41:21.961" v="3" actId="1076"/>
          <ac:spMkLst>
            <pc:docMk/>
            <pc:sldMk cId="2114014591" sldId="256"/>
            <ac:spMk id="5" creationId="{81E93BB5-6B76-4398-8E9F-2869E20F51CD}"/>
          </ac:spMkLst>
        </pc:spChg>
        <pc:spChg chg="add mod">
          <ac:chgData name="shreyash kathiriya" userId="614cc5760d3b22ff" providerId="LiveId" clId="{6B6FFC2B-5F77-4AF4-8BC4-833B247B9742}" dt="2020-05-07T15:41:12.743" v="1"/>
          <ac:spMkLst>
            <pc:docMk/>
            <pc:sldMk cId="2114014591" sldId="256"/>
            <ac:spMk id="6" creationId="{8D69A93D-F712-4BE9-94BE-F3A7EF37C6DE}"/>
          </ac:spMkLst>
        </pc:spChg>
        <pc:spChg chg="add mod">
          <ac:chgData name="shreyash kathiriya" userId="614cc5760d3b22ff" providerId="LiveId" clId="{6B6FFC2B-5F77-4AF4-8BC4-833B247B9742}" dt="2020-05-07T15:41:12.743" v="1"/>
          <ac:spMkLst>
            <pc:docMk/>
            <pc:sldMk cId="2114014591" sldId="256"/>
            <ac:spMk id="7" creationId="{6DE86458-DFC3-40AA-BCA2-6FA61E43C568}"/>
          </ac:spMkLst>
        </pc:spChg>
        <pc:spChg chg="add mod">
          <ac:chgData name="shreyash kathiriya" userId="614cc5760d3b22ff" providerId="LiveId" clId="{6B6FFC2B-5F77-4AF4-8BC4-833B247B9742}" dt="2020-05-07T15:41:12.743" v="1"/>
          <ac:spMkLst>
            <pc:docMk/>
            <pc:sldMk cId="2114014591" sldId="256"/>
            <ac:spMk id="8" creationId="{13E0FEF0-7F9E-41E5-A2E9-D4AE8912FFE2}"/>
          </ac:spMkLst>
        </pc:spChg>
        <pc:spChg chg="add del mod">
          <ac:chgData name="shreyash kathiriya" userId="614cc5760d3b22ff" providerId="LiveId" clId="{6B6FFC2B-5F77-4AF4-8BC4-833B247B9742}" dt="2020-05-07T18:15:31.701" v="267" actId="478"/>
          <ac:spMkLst>
            <pc:docMk/>
            <pc:sldMk cId="2114014591" sldId="256"/>
            <ac:spMk id="9" creationId="{5D7A927D-738B-4987-B4B8-C459DDAE86F5}"/>
          </ac:spMkLst>
        </pc:spChg>
        <pc:spChg chg="add del mod">
          <ac:chgData name="shreyash kathiriya" userId="614cc5760d3b22ff" providerId="LiveId" clId="{6B6FFC2B-5F77-4AF4-8BC4-833B247B9742}" dt="2020-05-07T18:16:33.809" v="278" actId="478"/>
          <ac:spMkLst>
            <pc:docMk/>
            <pc:sldMk cId="2114014591" sldId="256"/>
            <ac:spMk id="10" creationId="{B0EE6987-81AB-4CDF-824D-5B339A771ECF}"/>
          </ac:spMkLst>
        </pc:spChg>
        <pc:spChg chg="add del mod">
          <ac:chgData name="shreyash kathiriya" userId="614cc5760d3b22ff" providerId="LiveId" clId="{6B6FFC2B-5F77-4AF4-8BC4-833B247B9742}" dt="2020-05-07T18:16:06.767" v="275" actId="478"/>
          <ac:spMkLst>
            <pc:docMk/>
            <pc:sldMk cId="2114014591" sldId="256"/>
            <ac:spMk id="11" creationId="{368199B9-B56D-4006-8A9A-19631CB70DCC}"/>
          </ac:spMkLst>
        </pc:spChg>
        <pc:spChg chg="add mod">
          <ac:chgData name="shreyash kathiriya" userId="614cc5760d3b22ff" providerId="LiveId" clId="{6B6FFC2B-5F77-4AF4-8BC4-833B247B9742}" dt="2020-05-07T15:41:12.743" v="1"/>
          <ac:spMkLst>
            <pc:docMk/>
            <pc:sldMk cId="2114014591" sldId="256"/>
            <ac:spMk id="12" creationId="{DC9C5949-A1FE-4E09-A4DC-872D0877C82E}"/>
          </ac:spMkLst>
        </pc:spChg>
        <pc:spChg chg="add del mod">
          <ac:chgData name="shreyash kathiriya" userId="614cc5760d3b22ff" providerId="LiveId" clId="{6B6FFC2B-5F77-4AF4-8BC4-833B247B9742}" dt="2020-05-07T18:16:33.809" v="278" actId="478"/>
          <ac:spMkLst>
            <pc:docMk/>
            <pc:sldMk cId="2114014591" sldId="256"/>
            <ac:spMk id="13" creationId="{949B9581-1948-4F0B-B749-BAED04BCE154}"/>
          </ac:spMkLst>
        </pc:spChg>
        <pc:spChg chg="add del mod">
          <ac:chgData name="shreyash kathiriya" userId="614cc5760d3b22ff" providerId="LiveId" clId="{6B6FFC2B-5F77-4AF4-8BC4-833B247B9742}" dt="2020-05-07T18:16:33.809" v="278" actId="478"/>
          <ac:spMkLst>
            <pc:docMk/>
            <pc:sldMk cId="2114014591" sldId="256"/>
            <ac:spMk id="14" creationId="{B5D49224-BFFA-44D5-9423-F6E2B95AA1B2}"/>
          </ac:spMkLst>
        </pc:spChg>
        <pc:spChg chg="mod">
          <ac:chgData name="shreyash kathiriya" userId="614cc5760d3b22ff" providerId="LiveId" clId="{6B6FFC2B-5F77-4AF4-8BC4-833B247B9742}" dt="2020-05-07T18:38:22.493" v="792" actId="2711"/>
          <ac:spMkLst>
            <pc:docMk/>
            <pc:sldMk cId="2114014591" sldId="256"/>
            <ac:spMk id="17" creationId="{CBCD78AD-B2B7-4278-9A42-9B8887A7D2F5}"/>
          </ac:spMkLst>
        </pc:spChg>
        <pc:spChg chg="mod">
          <ac:chgData name="shreyash kathiriya" userId="614cc5760d3b22ff" providerId="LiveId" clId="{6B6FFC2B-5F77-4AF4-8BC4-833B247B9742}" dt="2020-05-07T18:38:29.201" v="793" actId="1076"/>
          <ac:spMkLst>
            <pc:docMk/>
            <pc:sldMk cId="2114014591" sldId="256"/>
            <ac:spMk id="18" creationId="{60C76BE3-E9E8-4F65-AE57-8789586B68C4}"/>
          </ac:spMkLst>
        </pc:spChg>
        <pc:spChg chg="mod">
          <ac:chgData name="shreyash kathiriya" userId="614cc5760d3b22ff" providerId="LiveId" clId="{6B6FFC2B-5F77-4AF4-8BC4-833B247B9742}" dt="2020-05-07T18:50:33.397" v="865" actId="20577"/>
          <ac:spMkLst>
            <pc:docMk/>
            <pc:sldMk cId="2114014591" sldId="256"/>
            <ac:spMk id="20" creationId="{77463ABA-3764-4DEB-97B0-CB1982FE65BC}"/>
          </ac:spMkLst>
        </pc:spChg>
        <pc:spChg chg="mod">
          <ac:chgData name="shreyash kathiriya" userId="614cc5760d3b22ff" providerId="LiveId" clId="{6B6FFC2B-5F77-4AF4-8BC4-833B247B9742}" dt="2020-05-07T18:39:44.879" v="819" actId="20577"/>
          <ac:spMkLst>
            <pc:docMk/>
            <pc:sldMk cId="2114014591" sldId="256"/>
            <ac:spMk id="21" creationId="{E232BD20-2D37-4F77-A1FA-1FA255EA7F9E}"/>
          </ac:spMkLst>
        </pc:spChg>
        <pc:spChg chg="mod">
          <ac:chgData name="shreyash kathiriya" userId="614cc5760d3b22ff" providerId="LiveId" clId="{6B6FFC2B-5F77-4AF4-8BC4-833B247B9742}" dt="2020-05-07T18:50:29.785" v="864" actId="20577"/>
          <ac:spMkLst>
            <pc:docMk/>
            <pc:sldMk cId="2114014591" sldId="256"/>
            <ac:spMk id="23" creationId="{0CE6A1EB-264D-42E7-994C-B8C959D3CA30}"/>
          </ac:spMkLst>
        </pc:spChg>
        <pc:spChg chg="mod">
          <ac:chgData name="shreyash kathiriya" userId="614cc5760d3b22ff" providerId="LiveId" clId="{6B6FFC2B-5F77-4AF4-8BC4-833B247B9742}" dt="2020-05-07T18:39:32.214" v="803" actId="1076"/>
          <ac:spMkLst>
            <pc:docMk/>
            <pc:sldMk cId="2114014591" sldId="256"/>
            <ac:spMk id="24" creationId="{5B6635DE-E002-4FA6-88E3-854CDFD4DB54}"/>
          </ac:spMkLst>
        </pc:spChg>
        <pc:spChg chg="mod">
          <ac:chgData name="shreyash kathiriya" userId="614cc5760d3b22ff" providerId="LiveId" clId="{6B6FFC2B-5F77-4AF4-8BC4-833B247B9742}" dt="2020-05-07T18:35:45.223" v="767" actId="1076"/>
          <ac:spMkLst>
            <pc:docMk/>
            <pc:sldMk cId="2114014591" sldId="256"/>
            <ac:spMk id="28" creationId="{2FADCB1E-1260-4DDF-B50E-3CB3A51178D9}"/>
          </ac:spMkLst>
        </pc:spChg>
        <pc:spChg chg="mod">
          <ac:chgData name="shreyash kathiriya" userId="614cc5760d3b22ff" providerId="LiveId" clId="{6B6FFC2B-5F77-4AF4-8BC4-833B247B9742}" dt="2020-05-07T18:35:50.215" v="768" actId="1076"/>
          <ac:spMkLst>
            <pc:docMk/>
            <pc:sldMk cId="2114014591" sldId="256"/>
            <ac:spMk id="29" creationId="{3CABD2D2-03EC-454E-86FA-64728E248463}"/>
          </ac:spMkLst>
        </pc:spChg>
        <pc:spChg chg="mod">
          <ac:chgData name="shreyash kathiriya" userId="614cc5760d3b22ff" providerId="LiveId" clId="{6B6FFC2B-5F77-4AF4-8BC4-833B247B9742}" dt="2020-05-07T18:54:20.683" v="878" actId="1076"/>
          <ac:spMkLst>
            <pc:docMk/>
            <pc:sldMk cId="2114014591" sldId="256"/>
            <ac:spMk id="32" creationId="{487C99FD-349A-4C98-BC14-540CC8A109CC}"/>
          </ac:spMkLst>
        </pc:spChg>
        <pc:spChg chg="mod">
          <ac:chgData name="shreyash kathiriya" userId="614cc5760d3b22ff" providerId="LiveId" clId="{6B6FFC2B-5F77-4AF4-8BC4-833B247B9742}" dt="2020-05-07T18:56:35.451" v="882" actId="1076"/>
          <ac:spMkLst>
            <pc:docMk/>
            <pc:sldMk cId="2114014591" sldId="256"/>
            <ac:spMk id="33" creationId="{5AD7244A-CFA3-4D60-A344-28D15F66473E}"/>
          </ac:spMkLst>
        </pc:spChg>
        <pc:spChg chg="add mod">
          <ac:chgData name="shreyash kathiriya" userId="614cc5760d3b22ff" providerId="LiveId" clId="{6B6FFC2B-5F77-4AF4-8BC4-833B247B9742}" dt="2020-05-07T18:49:22.161" v="847" actId="207"/>
          <ac:spMkLst>
            <pc:docMk/>
            <pc:sldMk cId="2114014591" sldId="256"/>
            <ac:spMk id="35" creationId="{3A47188F-7DEF-43FF-A0CB-2202574D9602}"/>
          </ac:spMkLst>
        </pc:spChg>
        <pc:spChg chg="add mod">
          <ac:chgData name="shreyash kathiriya" userId="614cc5760d3b22ff" providerId="LiveId" clId="{6B6FFC2B-5F77-4AF4-8BC4-833B247B9742}" dt="2020-05-07T18:49:37.808" v="849" actId="207"/>
          <ac:spMkLst>
            <pc:docMk/>
            <pc:sldMk cId="2114014591" sldId="256"/>
            <ac:spMk id="36" creationId="{C30ECA2D-475A-437F-BDD2-9DFED7C8B054}"/>
          </ac:spMkLst>
        </pc:spChg>
        <pc:spChg chg="add mod">
          <ac:chgData name="shreyash kathiriya" userId="614cc5760d3b22ff" providerId="LiveId" clId="{6B6FFC2B-5F77-4AF4-8BC4-833B247B9742}" dt="2020-05-07T15:46:36.533" v="200" actId="20577"/>
          <ac:spMkLst>
            <pc:docMk/>
            <pc:sldMk cId="2114014591" sldId="256"/>
            <ac:spMk id="37" creationId="{649010E5-BB8A-4492-BC14-71517729DDD8}"/>
          </ac:spMkLst>
        </pc:spChg>
        <pc:spChg chg="add mod">
          <ac:chgData name="shreyash kathiriya" userId="614cc5760d3b22ff" providerId="LiveId" clId="{6B6FFC2B-5F77-4AF4-8BC4-833B247B9742}" dt="2020-05-07T18:49:29.898" v="848" actId="207"/>
          <ac:spMkLst>
            <pc:docMk/>
            <pc:sldMk cId="2114014591" sldId="256"/>
            <ac:spMk id="38" creationId="{F3DC89EA-B1A8-4C40-8093-6E59BE7A3CEE}"/>
          </ac:spMkLst>
        </pc:spChg>
        <pc:spChg chg="add mod">
          <ac:chgData name="shreyash kathiriya" userId="614cc5760d3b22ff" providerId="LiveId" clId="{6B6FFC2B-5F77-4AF4-8BC4-833B247B9742}" dt="2020-05-07T15:46:28.349" v="190" actId="20577"/>
          <ac:spMkLst>
            <pc:docMk/>
            <pc:sldMk cId="2114014591" sldId="256"/>
            <ac:spMk id="39" creationId="{52ED859C-3782-490A-857D-28EFE64DEA3D}"/>
          </ac:spMkLst>
        </pc:spChg>
        <pc:spChg chg="add del mod">
          <ac:chgData name="shreyash kathiriya" userId="614cc5760d3b22ff" providerId="LiveId" clId="{6B6FFC2B-5F77-4AF4-8BC4-833B247B9742}" dt="2020-05-07T18:33:06.579" v="747" actId="478"/>
          <ac:spMkLst>
            <pc:docMk/>
            <pc:sldMk cId="2114014591" sldId="256"/>
            <ac:spMk id="56" creationId="{48A22399-359E-4877-8114-E861A7A0238D}"/>
          </ac:spMkLst>
        </pc:spChg>
        <pc:spChg chg="add mod">
          <ac:chgData name="shreyash kathiriya" userId="614cc5760d3b22ff" providerId="LiveId" clId="{6B6FFC2B-5F77-4AF4-8BC4-833B247B9742}" dt="2020-05-07T18:36:10.656" v="770" actId="1076"/>
          <ac:spMkLst>
            <pc:docMk/>
            <pc:sldMk cId="2114014591" sldId="256"/>
            <ac:spMk id="57" creationId="{33D90C84-78AC-4507-9AEF-5C05F2160AB1}"/>
          </ac:spMkLst>
        </pc:spChg>
        <pc:spChg chg="add mod">
          <ac:chgData name="shreyash kathiriya" userId="614cc5760d3b22ff" providerId="LiveId" clId="{6B6FFC2B-5F77-4AF4-8BC4-833B247B9742}" dt="2020-05-07T18:36:18.400" v="771" actId="1076"/>
          <ac:spMkLst>
            <pc:docMk/>
            <pc:sldMk cId="2114014591" sldId="256"/>
            <ac:spMk id="58" creationId="{5B7FDA50-D012-4DE8-9362-49D573A19892}"/>
          </ac:spMkLst>
        </pc:spChg>
        <pc:spChg chg="add mod">
          <ac:chgData name="shreyash kathiriya" userId="614cc5760d3b22ff" providerId="LiveId" clId="{6B6FFC2B-5F77-4AF4-8BC4-833B247B9742}" dt="2020-05-07T18:56:42.833" v="883" actId="1076"/>
          <ac:spMkLst>
            <pc:docMk/>
            <pc:sldMk cId="2114014591" sldId="256"/>
            <ac:spMk id="59" creationId="{31C2007D-6DD4-40CA-9917-8996B8B2A61C}"/>
          </ac:spMkLst>
        </pc:spChg>
        <pc:spChg chg="add mod">
          <ac:chgData name="shreyash kathiriya" userId="614cc5760d3b22ff" providerId="LiveId" clId="{6B6FFC2B-5F77-4AF4-8BC4-833B247B9742}" dt="2020-05-07T18:40:17.420" v="822" actId="207"/>
          <ac:spMkLst>
            <pc:docMk/>
            <pc:sldMk cId="2114014591" sldId="256"/>
            <ac:spMk id="60" creationId="{FF150E16-7957-4B19-8361-9E690AA8CF32}"/>
          </ac:spMkLst>
        </pc:spChg>
        <pc:spChg chg="add mod">
          <ac:chgData name="shreyash kathiriya" userId="614cc5760d3b22ff" providerId="LiveId" clId="{6B6FFC2B-5F77-4AF4-8BC4-833B247B9742}" dt="2020-05-07T18:40:29.326" v="824" actId="1076"/>
          <ac:spMkLst>
            <pc:docMk/>
            <pc:sldMk cId="2114014591" sldId="256"/>
            <ac:spMk id="61" creationId="{5591663F-460D-4C37-80F3-BE84880BA5CB}"/>
          </ac:spMkLst>
        </pc:spChg>
        <pc:spChg chg="add mod">
          <ac:chgData name="shreyash kathiriya" userId="614cc5760d3b22ff" providerId="LiveId" clId="{6B6FFC2B-5F77-4AF4-8BC4-833B247B9742}" dt="2020-05-07T18:41:40.273" v="835" actId="1076"/>
          <ac:spMkLst>
            <pc:docMk/>
            <pc:sldMk cId="2114014591" sldId="256"/>
            <ac:spMk id="62" creationId="{2D3E2159-9A7F-43CE-B90D-781FD995C583}"/>
          </ac:spMkLst>
        </pc:spChg>
        <pc:spChg chg="add mod">
          <ac:chgData name="shreyash kathiriya" userId="614cc5760d3b22ff" providerId="LiveId" clId="{6B6FFC2B-5F77-4AF4-8BC4-833B247B9742}" dt="2020-05-07T18:41:40.273" v="835" actId="1076"/>
          <ac:spMkLst>
            <pc:docMk/>
            <pc:sldMk cId="2114014591" sldId="256"/>
            <ac:spMk id="63" creationId="{78D5A7B0-766B-4E2C-BFE8-0FAA71CE8CDC}"/>
          </ac:spMkLst>
        </pc:spChg>
        <pc:spChg chg="add mod">
          <ac:chgData name="shreyash kathiriya" userId="614cc5760d3b22ff" providerId="LiveId" clId="{6B6FFC2B-5F77-4AF4-8BC4-833B247B9742}" dt="2020-05-07T18:41:26.421" v="834" actId="207"/>
          <ac:spMkLst>
            <pc:docMk/>
            <pc:sldMk cId="2114014591" sldId="256"/>
            <ac:spMk id="64" creationId="{9A5A15B7-410D-4976-9313-F1017657C133}"/>
          </ac:spMkLst>
        </pc:spChg>
        <pc:grpChg chg="add mod">
          <ac:chgData name="shreyash kathiriya" userId="614cc5760d3b22ff" providerId="LiveId" clId="{6B6FFC2B-5F77-4AF4-8BC4-833B247B9742}" dt="2020-05-07T18:23:06.439" v="416" actId="1076"/>
          <ac:grpSpMkLst>
            <pc:docMk/>
            <pc:sldMk cId="2114014591" sldId="256"/>
            <ac:grpSpMk id="16" creationId="{513087FE-460B-455E-9842-6506D97D1C38}"/>
          </ac:grpSpMkLst>
        </pc:grpChg>
        <pc:grpChg chg="add mod">
          <ac:chgData name="shreyash kathiriya" userId="614cc5760d3b22ff" providerId="LiveId" clId="{6B6FFC2B-5F77-4AF4-8BC4-833B247B9742}" dt="2020-05-07T18:41:40.273" v="835" actId="1076"/>
          <ac:grpSpMkLst>
            <pc:docMk/>
            <pc:sldMk cId="2114014591" sldId="256"/>
            <ac:grpSpMk id="19" creationId="{60F9B990-1821-460B-A326-17CE3FF338D1}"/>
          </ac:grpSpMkLst>
        </pc:grpChg>
        <pc:grpChg chg="add mod">
          <ac:chgData name="shreyash kathiriya" userId="614cc5760d3b22ff" providerId="LiveId" clId="{6B6FFC2B-5F77-4AF4-8BC4-833B247B9742}" dt="2020-05-07T18:38:48.950" v="796" actId="1076"/>
          <ac:grpSpMkLst>
            <pc:docMk/>
            <pc:sldMk cId="2114014591" sldId="256"/>
            <ac:grpSpMk id="22" creationId="{42DFA82D-A4CF-47B1-93E0-E37D6480E8F2}"/>
          </ac:grpSpMkLst>
        </pc:grpChg>
        <pc:grpChg chg="add mod">
          <ac:chgData name="shreyash kathiriya" userId="614cc5760d3b22ff" providerId="LiveId" clId="{6B6FFC2B-5F77-4AF4-8BC4-833B247B9742}" dt="2020-05-07T18:36:05.239" v="769" actId="1076"/>
          <ac:grpSpMkLst>
            <pc:docMk/>
            <pc:sldMk cId="2114014591" sldId="256"/>
            <ac:grpSpMk id="27" creationId="{65A2FE4F-851E-4B6A-AD68-95E7AC5EAF0F}"/>
          </ac:grpSpMkLst>
        </pc:grpChg>
        <pc:grpChg chg="add mod">
          <ac:chgData name="shreyash kathiriya" userId="614cc5760d3b22ff" providerId="LiveId" clId="{6B6FFC2B-5F77-4AF4-8BC4-833B247B9742}" dt="2020-05-07T18:52:01.043" v="874" actId="1076"/>
          <ac:grpSpMkLst>
            <pc:docMk/>
            <pc:sldMk cId="2114014591" sldId="256"/>
            <ac:grpSpMk id="31" creationId="{84016CA1-BA64-4702-B531-B45E79DBA48A}"/>
          </ac:grpSpMkLst>
        </pc:grpChg>
        <pc:picChg chg="add del mod">
          <ac:chgData name="shreyash kathiriya" userId="614cc5760d3b22ff" providerId="LiveId" clId="{6B6FFC2B-5F77-4AF4-8BC4-833B247B9742}" dt="2020-05-07T18:19:58.752" v="301" actId="478"/>
          <ac:picMkLst>
            <pc:docMk/>
            <pc:sldMk cId="2114014591" sldId="256"/>
            <ac:picMk id="41" creationId="{CD36C9F5-4FFC-4757-882E-0C75B057BECC}"/>
          </ac:picMkLst>
        </pc:picChg>
        <pc:picChg chg="add del mod">
          <ac:chgData name="shreyash kathiriya" userId="614cc5760d3b22ff" providerId="LiveId" clId="{6B6FFC2B-5F77-4AF4-8BC4-833B247B9742}" dt="2020-05-07T18:19:56.856" v="300" actId="478"/>
          <ac:picMkLst>
            <pc:docMk/>
            <pc:sldMk cId="2114014591" sldId="256"/>
            <ac:picMk id="43" creationId="{FCBBFB96-C729-46BD-9355-9690F9E7EBA3}"/>
          </ac:picMkLst>
        </pc:picChg>
        <pc:picChg chg="add mod">
          <ac:chgData name="shreyash kathiriya" userId="614cc5760d3b22ff" providerId="LiveId" clId="{6B6FFC2B-5F77-4AF4-8BC4-833B247B9742}" dt="2020-05-07T18:17:06.603" v="282" actId="1076"/>
          <ac:picMkLst>
            <pc:docMk/>
            <pc:sldMk cId="2114014591" sldId="256"/>
            <ac:picMk id="45" creationId="{509AEBAC-623C-48FA-8DC0-29C03952FA56}"/>
          </ac:picMkLst>
        </pc:picChg>
        <pc:picChg chg="add mod">
          <ac:chgData name="shreyash kathiriya" userId="614cc5760d3b22ff" providerId="LiveId" clId="{6B6FFC2B-5F77-4AF4-8BC4-833B247B9742}" dt="2020-05-07T18:48:02.154" v="845" actId="1076"/>
          <ac:picMkLst>
            <pc:docMk/>
            <pc:sldMk cId="2114014591" sldId="256"/>
            <ac:picMk id="47" creationId="{B7957AFF-4CA4-4699-B996-5E2D7BD403F7}"/>
          </ac:picMkLst>
        </pc:picChg>
        <pc:picChg chg="add mod">
          <ac:chgData name="shreyash kathiriya" userId="614cc5760d3b22ff" providerId="LiveId" clId="{6B6FFC2B-5F77-4AF4-8BC4-833B247B9742}" dt="2020-05-07T18:19:18.012" v="296" actId="1076"/>
          <ac:picMkLst>
            <pc:docMk/>
            <pc:sldMk cId="2114014591" sldId="256"/>
            <ac:picMk id="49" creationId="{74E26F48-76CB-4020-874B-12578E6AD439}"/>
          </ac:picMkLst>
        </pc:picChg>
        <pc:picChg chg="add del mod">
          <ac:chgData name="shreyash kathiriya" userId="614cc5760d3b22ff" providerId="LiveId" clId="{6B6FFC2B-5F77-4AF4-8BC4-833B247B9742}" dt="2020-05-07T18:19:19.913" v="297" actId="478"/>
          <ac:picMkLst>
            <pc:docMk/>
            <pc:sldMk cId="2114014591" sldId="256"/>
            <ac:picMk id="51" creationId="{B8D1598F-382F-4E03-80FC-D34C534C57CB}"/>
          </ac:picMkLst>
        </pc:picChg>
        <pc:picChg chg="add mod">
          <ac:chgData name="shreyash kathiriya" userId="614cc5760d3b22ff" providerId="LiveId" clId="{6B6FFC2B-5F77-4AF4-8BC4-833B247B9742}" dt="2020-05-07T18:20:18.160" v="307" actId="1076"/>
          <ac:picMkLst>
            <pc:docMk/>
            <pc:sldMk cId="2114014591" sldId="256"/>
            <ac:picMk id="53" creationId="{E6B5B0DA-D766-4D54-AF46-5C4539D5B729}"/>
          </ac:picMkLst>
        </pc:picChg>
        <pc:picChg chg="add mod">
          <ac:chgData name="shreyash kathiriya" userId="614cc5760d3b22ff" providerId="LiveId" clId="{6B6FFC2B-5F77-4AF4-8BC4-833B247B9742}" dt="2020-05-07T18:20:08.058" v="305" actId="1076"/>
          <ac:picMkLst>
            <pc:docMk/>
            <pc:sldMk cId="2114014591" sldId="256"/>
            <ac:picMk id="55" creationId="{FC8EDEB3-146F-469B-BB5C-142052318181}"/>
          </ac:picMkLst>
        </pc:picChg>
        <pc:cxnChg chg="add mod">
          <ac:chgData name="shreyash kathiriya" userId="614cc5760d3b22ff" providerId="LiveId" clId="{6B6FFC2B-5F77-4AF4-8BC4-833B247B9742}" dt="2020-05-07T18:23:00.650" v="415" actId="1076"/>
          <ac:cxnSpMkLst>
            <pc:docMk/>
            <pc:sldMk cId="2114014591" sldId="256"/>
            <ac:cxnSpMk id="15" creationId="{3715CF7C-E012-43EC-851B-B798CBE029F1}"/>
          </ac:cxnSpMkLst>
        </pc:cxnChg>
        <pc:cxnChg chg="add mod">
          <ac:chgData name="shreyash kathiriya" userId="614cc5760d3b22ff" providerId="LiveId" clId="{6B6FFC2B-5F77-4AF4-8BC4-833B247B9742}" dt="2020-05-07T18:42:27.315" v="842" actId="14100"/>
          <ac:cxnSpMkLst>
            <pc:docMk/>
            <pc:sldMk cId="2114014591" sldId="256"/>
            <ac:cxnSpMk id="25" creationId="{188DE832-3A4D-425A-BAC7-0F9453FAF98D}"/>
          </ac:cxnSpMkLst>
        </pc:cxnChg>
        <pc:cxnChg chg="add mod">
          <ac:chgData name="shreyash kathiriya" userId="614cc5760d3b22ff" providerId="LiveId" clId="{6B6FFC2B-5F77-4AF4-8BC4-833B247B9742}" dt="2020-05-07T18:50:26.616" v="863" actId="1037"/>
          <ac:cxnSpMkLst>
            <pc:docMk/>
            <pc:sldMk cId="2114014591" sldId="256"/>
            <ac:cxnSpMk id="26" creationId="{F26DA0DD-C8BE-42FE-88DB-9F269A8512BD}"/>
          </ac:cxnSpMkLst>
        </pc:cxnChg>
        <pc:cxnChg chg="add mod">
          <ac:chgData name="shreyash kathiriya" userId="614cc5760d3b22ff" providerId="LiveId" clId="{6B6FFC2B-5F77-4AF4-8BC4-833B247B9742}" dt="2020-05-07T15:41:12.743" v="1"/>
          <ac:cxnSpMkLst>
            <pc:docMk/>
            <pc:sldMk cId="2114014591" sldId="256"/>
            <ac:cxnSpMk id="30" creationId="{4CD5B0E2-1BBC-4F61-87D9-B7C52C7CEEF5}"/>
          </ac:cxnSpMkLst>
        </pc:cxnChg>
        <pc:cxnChg chg="add mod">
          <ac:chgData name="shreyash kathiriya" userId="614cc5760d3b22ff" providerId="LiveId" clId="{6B6FFC2B-5F77-4AF4-8BC4-833B247B9742}" dt="2020-05-07T18:54:20.683" v="878" actId="1076"/>
          <ac:cxnSpMkLst>
            <pc:docMk/>
            <pc:sldMk cId="2114014591" sldId="256"/>
            <ac:cxnSpMk id="34" creationId="{42A66E6A-C136-4FFD-8062-30F835CD1466}"/>
          </ac:cxnSpMkLst>
        </pc:cxnChg>
      </pc:sldChg>
      <pc:sldChg chg="addSp delSp modSp new mod addAnim delAnim modAnim">
        <pc:chgData name="shreyash kathiriya" userId="614cc5760d3b22ff" providerId="LiveId" clId="{6B6FFC2B-5F77-4AF4-8BC4-833B247B9742}" dt="2020-05-07T20:09:10.914" v="993" actId="1076"/>
        <pc:sldMkLst>
          <pc:docMk/>
          <pc:sldMk cId="1131539150" sldId="257"/>
        </pc:sldMkLst>
        <pc:spChg chg="del">
          <ac:chgData name="shreyash kathiriya" userId="614cc5760d3b22ff" providerId="LiveId" clId="{6B6FFC2B-5F77-4AF4-8BC4-833B247B9742}" dt="2020-05-07T15:43:54.039" v="111" actId="478"/>
          <ac:spMkLst>
            <pc:docMk/>
            <pc:sldMk cId="1131539150" sldId="257"/>
            <ac:spMk id="2" creationId="{C7FA0F23-E628-4B47-AD5C-6F73AA69C9FA}"/>
          </ac:spMkLst>
        </pc:spChg>
        <pc:spChg chg="del">
          <ac:chgData name="shreyash kathiriya" userId="614cc5760d3b22ff" providerId="LiveId" clId="{6B6FFC2B-5F77-4AF4-8BC4-833B247B9742}" dt="2020-05-07T15:43:54.039" v="111" actId="478"/>
          <ac:spMkLst>
            <pc:docMk/>
            <pc:sldMk cId="1131539150" sldId="257"/>
            <ac:spMk id="3" creationId="{A2596835-4D23-4DA3-B1CE-C0669B32CBAB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" creationId="{5BE9AF22-6791-490E-93B0-2DA064B07463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6" creationId="{1371BE27-373E-43DE-B698-7FD77A6F130D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8" creationId="{DD6961CA-34F8-44FA-B484-12D08EF0C768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9" creationId="{0A4C1846-3711-4E32-B3E8-693125D640F0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1" creationId="{957AA7F4-7724-4631-BAA8-6CD7221CC523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3" creationId="{1AADA0A2-FA3F-4635-8416-7BEB481B1A09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4" creationId="{39248419-E4DA-405C-9CD0-44CD89AB8B94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6" creationId="{CEB70EA9-0F5C-41EF-A3A1-942F54DAB682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8" creationId="{CEB37875-D17E-4123-8EB2-31A0BF41F5AA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19" creationId="{23F21488-3B47-4208-8B9C-5AF112B568F2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20" creationId="{CDD3EF27-3A89-4717-8455-F6844EEDE08B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22" creationId="{02F1F822-333C-49C6-8A65-615415C27B43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24" creationId="{F8C88491-4831-46F6-9901-AE2087458820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25" creationId="{BC5FB4FB-9608-4C78-9817-835F34510971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27" creationId="{94B088B6-C10E-4E35-AFC5-DFAD1962F92A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29" creationId="{B05613CF-C79F-4FBA-B66B-25BA4FAD0885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0" creationId="{3220B6EA-2C73-45C0-8832-560E965FC558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2" creationId="{D11C6C6A-6F5E-4544-B6F2-F5485230BCDB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4" creationId="{78411F2E-FDA7-4DE3-A967-7611A2780310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5" creationId="{E96424CC-59D3-4550-B345-8D3D2994A313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7" creationId="{C694DBA3-9E92-482B-AA96-1F240678B698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39" creationId="{87DDA316-255F-4957-9181-20811011BD7B}"/>
          </ac:spMkLst>
        </pc:spChg>
        <pc:spChg chg="mod">
          <ac:chgData name="shreyash kathiriya" userId="614cc5760d3b22ff" providerId="LiveId" clId="{6B6FFC2B-5F77-4AF4-8BC4-833B247B9742}" dt="2020-05-07T15:45:00.920" v="112"/>
          <ac:spMkLst>
            <pc:docMk/>
            <pc:sldMk cId="1131539150" sldId="257"/>
            <ac:spMk id="40" creationId="{A2265591-BA9E-429E-844F-CBE67476FA47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1" creationId="{01773102-D65F-4B19-8EBE-2F24C679043E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5" creationId="{A06243C4-09A1-4C8E-A246-192609595187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6" creationId="{F3CE3CA8-14A8-4AC3-BAC2-81D8D97F823B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7" creationId="{71944F20-21C8-4363-958D-7C0784015414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48" creationId="{A8426784-4952-46FB-B060-4317C7CE1436}"/>
          </ac:spMkLst>
        </pc:spChg>
        <pc:spChg chg="add del mod">
          <ac:chgData name="shreyash kathiriya" userId="614cc5760d3b22ff" providerId="LiveId" clId="{6B6FFC2B-5F77-4AF4-8BC4-833B247B9742}" dt="2020-05-07T15:45:24.502" v="119"/>
          <ac:spMkLst>
            <pc:docMk/>
            <pc:sldMk cId="1131539150" sldId="257"/>
            <ac:spMk id="50" creationId="{0908B20B-A49C-440C-8BE4-D528EB971916}"/>
          </ac:spMkLst>
        </pc:spChg>
        <pc:spChg chg="add mod">
          <ac:chgData name="shreyash kathiriya" userId="614cc5760d3b22ff" providerId="LiveId" clId="{6B6FFC2B-5F77-4AF4-8BC4-833B247B9742}" dt="2020-05-07T15:46:44.114" v="208" actId="20577"/>
          <ac:spMkLst>
            <pc:docMk/>
            <pc:sldMk cId="1131539150" sldId="257"/>
            <ac:spMk id="52" creationId="{91C62D76-5237-486E-B73B-BD744BEEFB40}"/>
          </ac:spMkLst>
        </pc:spChg>
        <pc:spChg chg="add mod">
          <ac:chgData name="shreyash kathiriya" userId="614cc5760d3b22ff" providerId="LiveId" clId="{6B6FFC2B-5F77-4AF4-8BC4-833B247B9742}" dt="2020-05-07T19:56:09.745" v="886" actId="20577"/>
          <ac:spMkLst>
            <pc:docMk/>
            <pc:sldMk cId="1131539150" sldId="257"/>
            <ac:spMk id="53" creationId="{986C4415-4555-4CF9-AA93-56E73B1DD939}"/>
          </ac:spMkLst>
        </pc:spChg>
        <pc:spChg chg="add mod">
          <ac:chgData name="shreyash kathiriya" userId="614cc5760d3b22ff" providerId="LiveId" clId="{6B6FFC2B-5F77-4AF4-8BC4-833B247B9742}" dt="2020-05-07T19:56:25.973" v="888" actId="1076"/>
          <ac:spMkLst>
            <pc:docMk/>
            <pc:sldMk cId="1131539150" sldId="257"/>
            <ac:spMk id="54" creationId="{2143F52C-38D3-4196-8CB6-F4C93D895DA4}"/>
          </ac:spMkLst>
        </pc:spChg>
        <pc:spChg chg="add del mod">
          <ac:chgData name="shreyash kathiriya" userId="614cc5760d3b22ff" providerId="LiveId" clId="{6B6FFC2B-5F77-4AF4-8BC4-833B247B9742}" dt="2020-05-07T19:56:26.479" v="890"/>
          <ac:spMkLst>
            <pc:docMk/>
            <pc:sldMk cId="1131539150" sldId="257"/>
            <ac:spMk id="55" creationId="{3B0AFB4B-A8D0-4C73-A239-20B1AE5F66BA}"/>
          </ac:spMkLst>
        </pc:spChg>
        <pc:spChg chg="add mod">
          <ac:chgData name="shreyash kathiriya" userId="614cc5760d3b22ff" providerId="LiveId" clId="{6B6FFC2B-5F77-4AF4-8BC4-833B247B9742}" dt="2020-05-07T20:09:10.914" v="993" actId="1076"/>
          <ac:spMkLst>
            <pc:docMk/>
            <pc:sldMk cId="1131539150" sldId="257"/>
            <ac:spMk id="56" creationId="{53D2049B-846B-423C-AA6B-779608071D56}"/>
          </ac:spMkLst>
        </pc:spChg>
        <pc:spChg chg="add mod">
          <ac:chgData name="shreyash kathiriya" userId="614cc5760d3b22ff" providerId="LiveId" clId="{6B6FFC2B-5F77-4AF4-8BC4-833B247B9742}" dt="2020-05-07T20:08:56.212" v="990"/>
          <ac:spMkLst>
            <pc:docMk/>
            <pc:sldMk cId="1131539150" sldId="257"/>
            <ac:spMk id="57" creationId="{4DD96F57-760C-4DCF-ADD1-B2D276AB705B}"/>
          </ac:spMkLst>
        </pc:s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5" creationId="{1D399EC1-6746-4889-B962-89532D1A9DCD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7" creationId="{40741A03-DAC9-4DC7-B690-FA8C845876F7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10" creationId="{2141AC70-09B3-42B7-8A2C-D3013560E1B1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12" creationId="{FFAC29D8-F73D-4787-952A-06F8C225479C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15" creationId="{333C0E2A-536D-4DC9-A6CE-88B85FB688F5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17" creationId="{1A896261-3145-43CF-97E0-B06784FAECC1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21" creationId="{EF9528AF-9AB8-4D32-954D-8302167DC869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23" creationId="{27C26069-4116-43B9-8610-B3BFD451C347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26" creationId="{9DD2FCE2-4C92-4FC2-8399-47AFB93C3B5D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28" creationId="{23CE2B79-F7FF-4628-BFF9-607191C9C934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31" creationId="{D10CED40-4C45-4246-92FF-0EAA06E9E1E1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33" creationId="{BE8235FB-6CD9-42D7-8DF8-621C670114F8}"/>
          </ac:grpSpMkLst>
        </pc:grpChg>
        <pc:grpChg chg="add del mod">
          <ac:chgData name="shreyash kathiriya" userId="614cc5760d3b22ff" providerId="LiveId" clId="{6B6FFC2B-5F77-4AF4-8BC4-833B247B9742}" dt="2020-05-07T15:45:24.502" v="119"/>
          <ac:grpSpMkLst>
            <pc:docMk/>
            <pc:sldMk cId="1131539150" sldId="257"/>
            <ac:grpSpMk id="36" creationId="{2BF235CE-7018-4366-91BB-A32F6BFECEED}"/>
          </ac:grpSpMkLst>
        </pc:grpChg>
        <pc:grpChg chg="mod">
          <ac:chgData name="shreyash kathiriya" userId="614cc5760d3b22ff" providerId="LiveId" clId="{6B6FFC2B-5F77-4AF4-8BC4-833B247B9742}" dt="2020-05-07T15:45:00.920" v="112"/>
          <ac:grpSpMkLst>
            <pc:docMk/>
            <pc:sldMk cId="1131539150" sldId="257"/>
            <ac:grpSpMk id="38" creationId="{8DAB81B1-9076-45F4-9BBF-B837EC566603}"/>
          </ac:grpSpMkLst>
        </pc:grpChg>
        <pc:graphicFrameChg chg="add del mod modGraphic">
          <ac:chgData name="shreyash kathiriya" userId="614cc5760d3b22ff" providerId="LiveId" clId="{6B6FFC2B-5F77-4AF4-8BC4-833B247B9742}" dt="2020-05-07T15:45:24.502" v="119"/>
          <ac:graphicFrameMkLst>
            <pc:docMk/>
            <pc:sldMk cId="1131539150" sldId="257"/>
            <ac:graphicFrameMk id="42" creationId="{69F8897A-75BA-4491-B416-F8A693BF4614}"/>
          </ac:graphicFrameMkLst>
        </pc:graphicFrameChg>
        <pc:graphicFrameChg chg="add del mod modGraphic">
          <ac:chgData name="shreyash kathiriya" userId="614cc5760d3b22ff" providerId="LiveId" clId="{6B6FFC2B-5F77-4AF4-8BC4-833B247B9742}" dt="2020-05-07T15:45:24.502" v="119"/>
          <ac:graphicFrameMkLst>
            <pc:docMk/>
            <pc:sldMk cId="1131539150" sldId="257"/>
            <ac:graphicFrameMk id="43" creationId="{0D32DC8A-AE6E-4933-8CFD-DB1E4FB7EA86}"/>
          </ac:graphicFrameMkLst>
        </pc:graphicFrameChg>
        <pc:picChg chg="add del mod">
          <ac:chgData name="shreyash kathiriya" userId="614cc5760d3b22ff" providerId="LiveId" clId="{6B6FFC2B-5F77-4AF4-8BC4-833B247B9742}" dt="2020-05-07T15:45:24.502" v="119"/>
          <ac:picMkLst>
            <pc:docMk/>
            <pc:sldMk cId="1131539150" sldId="257"/>
            <ac:picMk id="49" creationId="{E441D726-D265-44EE-A87B-32FA1C888070}"/>
          </ac:picMkLst>
        </pc:picChg>
        <pc:cxnChg chg="add del mod">
          <ac:chgData name="shreyash kathiriya" userId="614cc5760d3b22ff" providerId="LiveId" clId="{6B6FFC2B-5F77-4AF4-8BC4-833B247B9742}" dt="2020-05-07T15:45:24.502" v="119"/>
          <ac:cxnSpMkLst>
            <pc:docMk/>
            <pc:sldMk cId="1131539150" sldId="257"/>
            <ac:cxnSpMk id="44" creationId="{4C5290B7-3BC7-4A82-A280-7C4E736F27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71-F91B-43A6-BFE5-C93723064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BC6A-1A53-442A-BDD2-A73528D68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BCE2-048A-4DB0-AC9C-725E5C4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5C5F-43AF-4365-BD55-5A71AD6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585C-1705-4FEC-ABBB-DD7556F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FB9-E264-4B47-BA0E-0D3C9142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66217-3461-4692-90FB-63E5ED48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35D0-4FC4-4974-9515-1FECBA62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03AC-B164-4B30-8DA1-DB5C6FC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98F0-C479-4EF2-B68F-A2554B35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F2C4-B8FC-48BF-993E-E6C2CA4A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37E49-D938-4946-8EFF-55BA59E0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3148-BCE6-4564-B4F7-B5018DA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AB5-EFCA-4F2D-802B-210704EF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568C-E875-49D1-A400-608F2F1D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E62E-DD62-41EB-A5BC-F92BC149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AD98-390B-43FA-85FC-3517EEE1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4FE9-EF78-4905-9E65-60B1ABD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D5AF-4D64-4769-8202-AADB7A33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EBCA-1B28-4160-B976-E14F3FB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57CC-C38F-4008-BF82-0109067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C751-0633-42F6-B6B4-0D4A3C58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95F7-9718-4ECF-91A1-935BD20D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06A8-7C65-42E8-94F1-79C20B4F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ABF3-901D-4F38-BFEC-0D6C39A5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1406-510D-4FC9-837D-0E881B93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E10A-3930-43E2-812A-A3B1FBC9B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336B3-4A33-4217-9A0F-EEEA2681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1A65-01B7-4DE0-9C4A-7ADF890D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E432-0723-4582-839D-4523A4D3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61F2-40EA-4790-B223-76E180C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EF33-4194-4BEB-9AC0-01F98EEF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B067-40F0-487C-8569-C5E82E25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D856-4345-40C8-824E-584CD68EA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ADD4A-FCB3-4794-9944-526FA7F2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F59F-D4FE-4098-8A65-3041AA1A7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25C8-A871-43C4-B5BB-274F3620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1408D-3D7B-49AD-884A-A355C9DF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E696-E69A-4E95-B442-99A646F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83E7-D91C-4C03-B69E-72B32FC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B1629-8517-4BC1-8BBA-6FCE39E4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75B22-D3CB-4ACC-90CB-984396A1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CDA56-50A7-41C6-A2F1-06DC889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8B040-FF6D-43B5-A564-FBE8BAEF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2F7E4-E1D0-4ECC-BC62-2AE7195C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3F73-2D67-4A52-84B4-942498EA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0E61-C831-481C-B8CA-7A97C62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6715-F06B-4689-9BE2-7B69B638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3D564-924A-4E8A-86AA-27EF2C4B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B478E-AA37-4E1A-8CCD-A927854E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05501-0A28-41ED-8F5B-0891EC4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FAF6-ABB2-4FCD-B2EF-2E8131DB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9E0-5501-41A2-8FEB-F8D4018A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51FB-A1F2-4792-8E9A-F348866FD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F940-1A47-4660-BECA-C2378D57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803E3-BF37-47D2-B9E7-6DFAAD6D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8D09B-CC36-4A6B-ABC0-206F531D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5DF38-03A0-4072-A8D5-3F9839F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9452-E9E7-45EF-95BB-B1D2C046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9091C-19A4-476A-868C-E438B319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5194-074A-452F-957E-93A5E66D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3A82-05A5-4121-8FBA-92EAAEC16016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EB1C-C261-406C-B03C-33A44EA5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E3C4-6641-4359-A391-FBCAF115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CC8F-962D-4631-81DD-63B5CFB8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E93BB5-6B76-4398-8E9F-2869E20F51CD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69A93D-F712-4BE9-94BE-F3A7EF37C6DE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86458-DFC3-40AA-BCA2-6FA61E43C568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E0FEF0-7F9E-41E5-A2E9-D4AE8912FFE2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9C5949-A1FE-4E09-A4DC-872D0877C82E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715CF7C-E012-43EC-851B-B798CBE029F1}"/>
              </a:ext>
            </a:extLst>
          </p:cNvPr>
          <p:cNvCxnSpPr>
            <a:cxnSpLocks/>
          </p:cNvCxnSpPr>
          <p:nvPr/>
        </p:nvCxnSpPr>
        <p:spPr>
          <a:xfrm flipV="1">
            <a:off x="2228690" y="4763977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3087FE-460B-455E-9842-6506D97D1C38}"/>
              </a:ext>
            </a:extLst>
          </p:cNvPr>
          <p:cNvGrpSpPr/>
          <p:nvPr/>
        </p:nvGrpSpPr>
        <p:grpSpPr>
          <a:xfrm>
            <a:off x="2409482" y="5173591"/>
            <a:ext cx="2240995" cy="1077218"/>
            <a:chOff x="1418442" y="3789040"/>
            <a:chExt cx="2240995" cy="10772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D78AD-B2B7-4278-9A42-9B8887A7D2F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  <a:cs typeface="Calibri" pitchFamily="34" charset="0"/>
                </a:rPr>
                <a:t>Data Sources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C76BE3-E9E8-4F65-AE57-8789586B68C4}"/>
                </a:ext>
              </a:extLst>
            </p:cNvPr>
            <p:cNvSpPr txBox="1"/>
            <p:nvPr/>
          </p:nvSpPr>
          <p:spPr>
            <a:xfrm>
              <a:off x="1614722" y="4127594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Data Scrapping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API Sources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F9B990-1821-460B-A326-17CE3FF338D1}"/>
              </a:ext>
            </a:extLst>
          </p:cNvPr>
          <p:cNvGrpSpPr/>
          <p:nvPr/>
        </p:nvGrpSpPr>
        <p:grpSpPr>
          <a:xfrm>
            <a:off x="5765238" y="5296898"/>
            <a:ext cx="2196332" cy="1228653"/>
            <a:chOff x="1402379" y="3802043"/>
            <a:chExt cx="2196332" cy="12286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463ABA-3764-4DEB-97B0-CB1982FE65BC}"/>
                </a:ext>
              </a:extLst>
            </p:cNvPr>
            <p:cNvSpPr txBox="1"/>
            <p:nvPr/>
          </p:nvSpPr>
          <p:spPr>
            <a:xfrm>
              <a:off x="1402379" y="3802043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  <a:cs typeface="Calibri" pitchFamily="34" charset="0"/>
                </a:rPr>
                <a:t> Data Analysis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32BD20-2D37-4F77-A1FA-1FA255EA7F9E}"/>
                </a:ext>
              </a:extLst>
            </p:cNvPr>
            <p:cNvSpPr txBox="1"/>
            <p:nvPr/>
          </p:nvSpPr>
          <p:spPr>
            <a:xfrm>
              <a:off x="1553996" y="4076589"/>
              <a:ext cx="2044715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Key insights. 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Affected commodities and Market analysis.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DFA82D-A4CF-47B1-93E0-E37D6480E8F2}"/>
              </a:ext>
            </a:extLst>
          </p:cNvPr>
          <p:cNvGrpSpPr/>
          <p:nvPr/>
        </p:nvGrpSpPr>
        <p:grpSpPr>
          <a:xfrm>
            <a:off x="8708618" y="5300304"/>
            <a:ext cx="2273296" cy="1039447"/>
            <a:chOff x="1344265" y="3743662"/>
            <a:chExt cx="2273296" cy="10394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E6A1EB-264D-42E7-994C-B8C959D3CA30}"/>
                </a:ext>
              </a:extLst>
            </p:cNvPr>
            <p:cNvSpPr txBox="1"/>
            <p:nvPr/>
          </p:nvSpPr>
          <p:spPr>
            <a:xfrm>
              <a:off x="1344265" y="3743662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  <a:cs typeface="Calibri" pitchFamily="34" charset="0"/>
                </a:rPr>
                <a:t> Inference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6635DE-E002-4FA6-88E3-854CDFD4DB54}"/>
                </a:ext>
              </a:extLst>
            </p:cNvPr>
            <p:cNvSpPr txBox="1"/>
            <p:nvPr/>
          </p:nvSpPr>
          <p:spPr>
            <a:xfrm>
              <a:off x="1572846" y="4044445"/>
              <a:ext cx="2044715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Economical Impact from forecasted changes in the commodities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</a:endParaRPr>
            </a:p>
          </p:txBody>
        </p:sp>
      </p:grpSp>
      <p:cxnSp>
        <p:nvCxnSpPr>
          <p:cNvPr id="25" name="Elbow Connector 30">
            <a:extLst>
              <a:ext uri="{FF2B5EF4-FFF2-40B4-BE49-F238E27FC236}">
                <a16:creationId xmlns:a16="http://schemas.microsoft.com/office/drawing/2014/main" id="{188DE832-3A4D-425A-BAC7-0F9453FAF98D}"/>
              </a:ext>
            </a:extLst>
          </p:cNvPr>
          <p:cNvCxnSpPr>
            <a:cxnSpLocks/>
            <a:stCxn id="20" idx="1"/>
            <a:endCxn id="36" idx="2"/>
          </p:cNvCxnSpPr>
          <p:nvPr/>
        </p:nvCxnSpPr>
        <p:spPr>
          <a:xfrm rot="10800000" flipH="1">
            <a:off x="5765237" y="4929599"/>
            <a:ext cx="456275" cy="536577"/>
          </a:xfrm>
          <a:prstGeom prst="bentConnector4">
            <a:avLst>
              <a:gd name="adj1" fmla="val -196775"/>
              <a:gd name="adj2" fmla="val 65774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33">
            <a:extLst>
              <a:ext uri="{FF2B5EF4-FFF2-40B4-BE49-F238E27FC236}">
                <a16:creationId xmlns:a16="http://schemas.microsoft.com/office/drawing/2014/main" id="{F26DA0DD-C8BE-42FE-88DB-9F269A8512BD}"/>
              </a:ext>
            </a:extLst>
          </p:cNvPr>
          <p:cNvCxnSpPr>
            <a:cxnSpLocks/>
            <a:stCxn id="23" idx="1"/>
            <a:endCxn id="37" idx="2"/>
          </p:cNvCxnSpPr>
          <p:nvPr/>
        </p:nvCxnSpPr>
        <p:spPr>
          <a:xfrm rot="10800000">
            <a:off x="8336622" y="4638543"/>
            <a:ext cx="371997" cy="831039"/>
          </a:xfrm>
          <a:prstGeom prst="bentConnector2">
            <a:avLst/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A2FE4F-851E-4B6A-AD68-95E7AC5EAF0F}"/>
              </a:ext>
            </a:extLst>
          </p:cNvPr>
          <p:cNvGrpSpPr/>
          <p:nvPr/>
        </p:nvGrpSpPr>
        <p:grpSpPr>
          <a:xfrm>
            <a:off x="2481499" y="1275167"/>
            <a:ext cx="2235510" cy="1303114"/>
            <a:chOff x="1448713" y="3405295"/>
            <a:chExt cx="2235510" cy="13031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ADCB1E-1260-4DDF-B50E-3CB3A51178D9}"/>
                </a:ext>
              </a:extLst>
            </p:cNvPr>
            <p:cNvSpPr txBox="1"/>
            <p:nvPr/>
          </p:nvSpPr>
          <p:spPr>
            <a:xfrm>
              <a:off x="1448713" y="3405295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  <a:cs typeface="Calibri" pitchFamily="34" charset="0"/>
                </a:rPr>
                <a:t>Date Preprocessing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ABD2D2-03EC-454E-86FA-64728E248463}"/>
                </a:ext>
              </a:extLst>
            </p:cNvPr>
            <p:cNvSpPr txBox="1"/>
            <p:nvPr/>
          </p:nvSpPr>
          <p:spPr>
            <a:xfrm>
              <a:off x="1639508" y="3754302"/>
              <a:ext cx="2044715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Quality check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Handling missing values</a:t>
              </a:r>
            </a:p>
          </p:txBody>
        </p:sp>
      </p:grpSp>
      <p:cxnSp>
        <p:nvCxnSpPr>
          <p:cNvPr id="30" name="Elbow Connector 43">
            <a:extLst>
              <a:ext uri="{FF2B5EF4-FFF2-40B4-BE49-F238E27FC236}">
                <a16:creationId xmlns:a16="http://schemas.microsoft.com/office/drawing/2014/main" id="{4CD5B0E2-1BBC-4F61-87D9-B7C52C7CEEF5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016CA1-BA64-4702-B531-B45E79DBA48A}"/>
              </a:ext>
            </a:extLst>
          </p:cNvPr>
          <p:cNvGrpSpPr/>
          <p:nvPr/>
        </p:nvGrpSpPr>
        <p:grpSpPr>
          <a:xfrm>
            <a:off x="8920084" y="1357928"/>
            <a:ext cx="2258128" cy="900947"/>
            <a:chOff x="2847045" y="3635707"/>
            <a:chExt cx="2258128" cy="9009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7C99FD-349A-4C98-BC14-540CC8A109CC}"/>
                </a:ext>
              </a:extLst>
            </p:cNvPr>
            <p:cNvSpPr txBox="1"/>
            <p:nvPr/>
          </p:nvSpPr>
          <p:spPr>
            <a:xfrm>
              <a:off x="2847045" y="3635707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 Trend Projection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D7244A-CFA3-4D60-A344-28D15F66473E}"/>
                </a:ext>
              </a:extLst>
            </p:cNvPr>
            <p:cNvSpPr txBox="1"/>
            <p:nvPr/>
          </p:nvSpPr>
          <p:spPr>
            <a:xfrm>
              <a:off x="3060458" y="4013434"/>
              <a:ext cx="204471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Forecasted affect of commodities analyzed.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tifakt Element" panose="020B0503050000020004" pitchFamily="34" charset="0"/>
              </a:endParaRPr>
            </a:p>
          </p:txBody>
        </p:sp>
      </p:grpSp>
      <p:cxnSp>
        <p:nvCxnSpPr>
          <p:cNvPr id="34" name="Elbow Connector 55">
            <a:extLst>
              <a:ext uri="{FF2B5EF4-FFF2-40B4-BE49-F238E27FC236}">
                <a16:creationId xmlns:a16="http://schemas.microsoft.com/office/drawing/2014/main" id="{42A66E6A-C136-4FFD-8062-30F835CD1466}"/>
              </a:ext>
            </a:extLst>
          </p:cNvPr>
          <p:cNvCxnSpPr>
            <a:cxnSpLocks/>
            <a:stCxn id="39" idx="0"/>
            <a:endCxn id="32" idx="1"/>
          </p:cNvCxnSpPr>
          <p:nvPr/>
        </p:nvCxnSpPr>
        <p:spPr>
          <a:xfrm rot="5400000" flipH="1" flipV="1">
            <a:off x="7492522" y="1311894"/>
            <a:ext cx="1212251" cy="1642874"/>
          </a:xfrm>
          <a:prstGeom prst="bentConnector2">
            <a:avLst/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47188F-7DEF-43FF-A0CB-2202574D9602}"/>
              </a:ext>
            </a:extLst>
          </p:cNvPr>
          <p:cNvSpPr txBox="1"/>
          <p:nvPr/>
        </p:nvSpPr>
        <p:spPr>
          <a:xfrm>
            <a:off x="3549227" y="4344823"/>
            <a:ext cx="12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472C4"/>
                </a:solidFill>
                <a:cs typeface="Arial" pitchFamily="34" charset="0"/>
              </a:rPr>
              <a:t>Data Source</a:t>
            </a:r>
            <a:endParaRPr lang="ko-KR" altLang="en-US" b="1" dirty="0">
              <a:solidFill>
                <a:srgbClr val="4472C4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0ECA2D-475A-437F-BDD2-9DFED7C8B054}"/>
              </a:ext>
            </a:extLst>
          </p:cNvPr>
          <p:cNvSpPr txBox="1"/>
          <p:nvPr/>
        </p:nvSpPr>
        <p:spPr>
          <a:xfrm>
            <a:off x="5573730" y="4344823"/>
            <a:ext cx="129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A5A5A5"/>
                </a:solidFill>
                <a:cs typeface="Arial" pitchFamily="34" charset="0"/>
              </a:rPr>
              <a:t>Data Analysis</a:t>
            </a:r>
            <a:endParaRPr lang="ko-KR" altLang="en-US" sz="1600" b="1" dirty="0">
              <a:solidFill>
                <a:srgbClr val="A5A5A5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9010E5-BB8A-4492-BC14-71517729DDD8}"/>
              </a:ext>
            </a:extLst>
          </p:cNvPr>
          <p:cNvSpPr txBox="1"/>
          <p:nvPr/>
        </p:nvSpPr>
        <p:spPr>
          <a:xfrm>
            <a:off x="7736042" y="4299988"/>
            <a:ext cx="120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Inferences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DC89EA-B1A8-4C40-8093-6E59BE7A3CEE}"/>
              </a:ext>
            </a:extLst>
          </p:cNvPr>
          <p:cNvSpPr txBox="1"/>
          <p:nvPr/>
        </p:nvSpPr>
        <p:spPr>
          <a:xfrm>
            <a:off x="4411378" y="2675203"/>
            <a:ext cx="1541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ED7D31"/>
                </a:solidFill>
                <a:cs typeface="Arial" pitchFamily="34" charset="0"/>
              </a:rPr>
              <a:t>Data Preprocessing</a:t>
            </a:r>
            <a:endParaRPr lang="ko-KR" altLang="en-US" sz="16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ED859C-3782-490A-857D-28EFE64DEA3D}"/>
              </a:ext>
            </a:extLst>
          </p:cNvPr>
          <p:cNvSpPr txBox="1"/>
          <p:nvPr/>
        </p:nvSpPr>
        <p:spPr>
          <a:xfrm>
            <a:off x="6676631" y="2739456"/>
            <a:ext cx="120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Modeling &amp; Prediction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509AEBAC-623C-48FA-8DC0-29C0395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006" y="3408421"/>
            <a:ext cx="580344" cy="580344"/>
          </a:xfrm>
          <a:prstGeom prst="rect">
            <a:avLst/>
          </a:prstGeom>
        </p:spPr>
      </p:pic>
      <p:pic>
        <p:nvPicPr>
          <p:cNvPr id="47" name="Graphic 46" descr="Supply And Demand">
            <a:extLst>
              <a:ext uri="{FF2B5EF4-FFF2-40B4-BE49-F238E27FC236}">
                <a16:creationId xmlns:a16="http://schemas.microsoft.com/office/drawing/2014/main" id="{B7957AFF-4CA4-4699-B996-5E2D7BD40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534" y="3875679"/>
            <a:ext cx="484110" cy="484110"/>
          </a:xfrm>
          <a:prstGeom prst="rect">
            <a:avLst/>
          </a:prstGeom>
        </p:spPr>
      </p:pic>
      <p:pic>
        <p:nvPicPr>
          <p:cNvPr id="49" name="Graphic 48" descr="Business Growth">
            <a:extLst>
              <a:ext uri="{FF2B5EF4-FFF2-40B4-BE49-F238E27FC236}">
                <a16:creationId xmlns:a16="http://schemas.microsoft.com/office/drawing/2014/main" id="{74E26F48-76CB-4020-874B-12578E6AD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253" y="3370339"/>
            <a:ext cx="670365" cy="670365"/>
          </a:xfrm>
          <a:prstGeom prst="rect">
            <a:avLst/>
          </a:prstGeom>
        </p:spPr>
      </p:pic>
      <p:pic>
        <p:nvPicPr>
          <p:cNvPr id="53" name="Graphic 52" descr="Lightbulb and gear">
            <a:extLst>
              <a:ext uri="{FF2B5EF4-FFF2-40B4-BE49-F238E27FC236}">
                <a16:creationId xmlns:a16="http://schemas.microsoft.com/office/drawing/2014/main" id="{E6B5B0DA-D766-4D54-AF46-5C4539D5B7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1142" y="3859778"/>
            <a:ext cx="584775" cy="584775"/>
          </a:xfrm>
          <a:prstGeom prst="rect">
            <a:avLst/>
          </a:prstGeom>
        </p:spPr>
      </p:pic>
      <p:pic>
        <p:nvPicPr>
          <p:cNvPr id="55" name="Graphic 54" descr="Filing Box Archive">
            <a:extLst>
              <a:ext uri="{FF2B5EF4-FFF2-40B4-BE49-F238E27FC236}">
                <a16:creationId xmlns:a16="http://schemas.microsoft.com/office/drawing/2014/main" id="{FC8EDEB3-146F-469B-BB5C-142052318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8300" y="3362702"/>
            <a:ext cx="573410" cy="573410"/>
          </a:xfrm>
          <a:prstGeom prst="rect">
            <a:avLst/>
          </a:prstGeom>
        </p:spPr>
      </p:pic>
      <p:sp>
        <p:nvSpPr>
          <p:cNvPr id="57" name="Google Shape;4265;p74">
            <a:extLst>
              <a:ext uri="{FF2B5EF4-FFF2-40B4-BE49-F238E27FC236}">
                <a16:creationId xmlns:a16="http://schemas.microsoft.com/office/drawing/2014/main" id="{33D90C84-78AC-4507-9AEF-5C05F2160AB1}"/>
              </a:ext>
            </a:extLst>
          </p:cNvPr>
          <p:cNvSpPr/>
          <p:nvPr/>
        </p:nvSpPr>
        <p:spPr>
          <a:xfrm>
            <a:off x="2505705" y="1697116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265;p74">
            <a:extLst>
              <a:ext uri="{FF2B5EF4-FFF2-40B4-BE49-F238E27FC236}">
                <a16:creationId xmlns:a16="http://schemas.microsoft.com/office/drawing/2014/main" id="{5B7FDA50-D012-4DE8-9362-49D573A19892}"/>
              </a:ext>
            </a:extLst>
          </p:cNvPr>
          <p:cNvSpPr/>
          <p:nvPr/>
        </p:nvSpPr>
        <p:spPr>
          <a:xfrm>
            <a:off x="2512445" y="2170738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265;p74">
            <a:extLst>
              <a:ext uri="{FF2B5EF4-FFF2-40B4-BE49-F238E27FC236}">
                <a16:creationId xmlns:a16="http://schemas.microsoft.com/office/drawing/2014/main" id="{31C2007D-6DD4-40CA-9917-8996B8B2A61C}"/>
              </a:ext>
            </a:extLst>
          </p:cNvPr>
          <p:cNvSpPr/>
          <p:nvPr/>
        </p:nvSpPr>
        <p:spPr>
          <a:xfrm>
            <a:off x="8986109" y="1791174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265;p74">
            <a:extLst>
              <a:ext uri="{FF2B5EF4-FFF2-40B4-BE49-F238E27FC236}">
                <a16:creationId xmlns:a16="http://schemas.microsoft.com/office/drawing/2014/main" id="{FF150E16-7957-4B19-8361-9E690AA8CF32}"/>
              </a:ext>
            </a:extLst>
          </p:cNvPr>
          <p:cNvSpPr/>
          <p:nvPr/>
        </p:nvSpPr>
        <p:spPr>
          <a:xfrm>
            <a:off x="2446128" y="5601087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265;p74">
            <a:extLst>
              <a:ext uri="{FF2B5EF4-FFF2-40B4-BE49-F238E27FC236}">
                <a16:creationId xmlns:a16="http://schemas.microsoft.com/office/drawing/2014/main" id="{5591663F-460D-4C37-80F3-BE84880BA5CB}"/>
              </a:ext>
            </a:extLst>
          </p:cNvPr>
          <p:cNvSpPr/>
          <p:nvPr/>
        </p:nvSpPr>
        <p:spPr>
          <a:xfrm>
            <a:off x="2447168" y="6014132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265;p74">
            <a:extLst>
              <a:ext uri="{FF2B5EF4-FFF2-40B4-BE49-F238E27FC236}">
                <a16:creationId xmlns:a16="http://schemas.microsoft.com/office/drawing/2014/main" id="{2D3E2159-9A7F-43CE-B90D-781FD995C583}"/>
              </a:ext>
            </a:extLst>
          </p:cNvPr>
          <p:cNvSpPr/>
          <p:nvPr/>
        </p:nvSpPr>
        <p:spPr>
          <a:xfrm>
            <a:off x="5786301" y="5620005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265;p74">
            <a:extLst>
              <a:ext uri="{FF2B5EF4-FFF2-40B4-BE49-F238E27FC236}">
                <a16:creationId xmlns:a16="http://schemas.microsoft.com/office/drawing/2014/main" id="{78D5A7B0-766B-4E2C-BFE8-0FAA71CE8CDC}"/>
              </a:ext>
            </a:extLst>
          </p:cNvPr>
          <p:cNvSpPr/>
          <p:nvPr/>
        </p:nvSpPr>
        <p:spPr>
          <a:xfrm>
            <a:off x="5786301" y="6093150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265;p74">
            <a:extLst>
              <a:ext uri="{FF2B5EF4-FFF2-40B4-BE49-F238E27FC236}">
                <a16:creationId xmlns:a16="http://schemas.microsoft.com/office/drawing/2014/main" id="{9A5A15B7-410D-4976-9313-F1017657C133}"/>
              </a:ext>
            </a:extLst>
          </p:cNvPr>
          <p:cNvSpPr/>
          <p:nvPr/>
        </p:nvSpPr>
        <p:spPr>
          <a:xfrm>
            <a:off x="8757632" y="5672003"/>
            <a:ext cx="130554" cy="128016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0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1C62D76-5237-486E-B73B-BD744BEEFB40}"/>
              </a:ext>
            </a:extLst>
          </p:cNvPr>
          <p:cNvSpPr txBox="1"/>
          <p:nvPr/>
        </p:nvSpPr>
        <p:spPr>
          <a:xfrm>
            <a:off x="914400" y="311426"/>
            <a:ext cx="66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6C4415-4555-4CF9-AA93-56E73B1DD939}"/>
              </a:ext>
            </a:extLst>
          </p:cNvPr>
          <p:cNvSpPr txBox="1"/>
          <p:nvPr/>
        </p:nvSpPr>
        <p:spPr>
          <a:xfrm>
            <a:off x="914400" y="1066800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Covid</a:t>
            </a:r>
            <a:r>
              <a:rPr lang="en-US" dirty="0"/>
              <a:t> Data: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43F52C-38D3-4196-8CB6-F4C93D895DA4}"/>
              </a:ext>
            </a:extLst>
          </p:cNvPr>
          <p:cNvSpPr txBox="1"/>
          <p:nvPr/>
        </p:nvSpPr>
        <p:spPr>
          <a:xfrm>
            <a:off x="868016" y="3120889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Economical Data: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D2049B-846B-423C-AA6B-779608071D56}"/>
              </a:ext>
            </a:extLst>
          </p:cNvPr>
          <p:cNvSpPr txBox="1"/>
          <p:nvPr/>
        </p:nvSpPr>
        <p:spPr>
          <a:xfrm>
            <a:off x="2398644" y="3876263"/>
            <a:ext cx="326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D96F57-760C-4DCF-ADD1-B2D276AB705B}"/>
              </a:ext>
            </a:extLst>
          </p:cNvPr>
          <p:cNvSpPr txBox="1"/>
          <p:nvPr/>
        </p:nvSpPr>
        <p:spPr>
          <a:xfrm>
            <a:off x="2551044" y="1588532"/>
            <a:ext cx="3266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Scrapping/ Parsing source codes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Beautiful Soup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urllib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3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Artifakt Element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kathiriya</dc:creator>
  <cp:lastModifiedBy>shreyash kathiriya</cp:lastModifiedBy>
  <cp:revision>1</cp:revision>
  <dcterms:created xsi:type="dcterms:W3CDTF">2020-05-07T15:40:25Z</dcterms:created>
  <dcterms:modified xsi:type="dcterms:W3CDTF">2020-05-07T20:09:19Z</dcterms:modified>
</cp:coreProperties>
</file>