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1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6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4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0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7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1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5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3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5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12AF89-A3A4-497C-B588-B5CFD7C60CD3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746C7-7AE4-4EA6-A7C4-5E0B6A8E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kit-learn" TargetMode="External"/><Relationship Id="rId2" Type="http://schemas.openxmlformats.org/officeDocument/2006/relationships/hyperlink" Target="https://www.journaldev.com/18341/python-scikit-learn-tutoria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LIBSV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639F-5CF3-4B42-873F-454C17D11A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1636" y="1254991"/>
            <a:ext cx="9601200" cy="1303338"/>
          </a:xfrm>
        </p:spPr>
        <p:txBody>
          <a:bodyPr>
            <a:normAutofit fontScale="90000"/>
          </a:bodyPr>
          <a:lstStyle/>
          <a:p>
            <a:r>
              <a:rPr lang="en-IN" sz="8000" b="0" i="0" dirty="0">
                <a:effectLst/>
                <a:latin typeface="Sitka Small" panose="02000505000000020004" pitchFamily="2" charset="0"/>
              </a:rPr>
              <a:t>Scikit Learn Python Module</a:t>
            </a:r>
            <a:endParaRPr lang="en-IN" sz="8000" dirty="0">
              <a:latin typeface="Sitka Small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EDEFC-B85D-4F29-8818-9AED33E82A4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88727" y="4299672"/>
            <a:ext cx="4664840" cy="16557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Presented by –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Apurva Rawal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  Abhishek Joshi</a:t>
            </a:r>
          </a:p>
        </p:txBody>
      </p:sp>
    </p:spTree>
    <p:extLst>
      <p:ext uri="{BB962C8B-B14F-4D97-AF65-F5344CB8AC3E}">
        <p14:creationId xmlns:p14="http://schemas.microsoft.com/office/powerpoint/2010/main" val="131762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71F4-6BF8-456A-9819-1879B703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8" y="27601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latin typeface="Sitka Small" panose="02000505000000020004" pitchFamily="2" charset="0"/>
              </a:rPr>
              <a:t>    Thank you 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D2B28B-D567-4DE6-A5BC-6D5882D67242}"/>
              </a:ext>
            </a:extLst>
          </p:cNvPr>
          <p:cNvCxnSpPr/>
          <p:nvPr/>
        </p:nvCxnSpPr>
        <p:spPr>
          <a:xfrm>
            <a:off x="1431636" y="5190836"/>
            <a:ext cx="930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D19-F827-4016-8AA3-2DA03DF945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0690" y="865910"/>
            <a:ext cx="9601200" cy="130333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Sitka Small" panose="02000505000000020004" pitchFamily="2" charset="0"/>
              </a:rPr>
              <a:t>Introduction: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656F1-4D5B-4E10-80B1-9BB91B5885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3490" y="2169247"/>
            <a:ext cx="10515600" cy="435133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scikit-learn project started as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scikits.learn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 Google Summer of Code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project by David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Cournapeau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Scikit-learn is a free machine learning library for Python.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features various algorithms like support vector machine, random forests, and k-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supports Python numerical and scientific libraries like NumPy and SciPy.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makes doing machine learning in Python easier and more robust.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1E50-8E15-483E-992C-F8ECC2F2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493" y="728235"/>
            <a:ext cx="9601196" cy="130386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Sitka Small" panose="02000505000000020004" pitchFamily="2" charset="0"/>
              </a:rPr>
              <a:t>Details about Module: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4C9189-38F5-4D85-969A-78BFB1EB0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722534"/>
              </p:ext>
            </p:extLst>
          </p:nvPr>
        </p:nvGraphicFramePr>
        <p:xfrm>
          <a:off x="838200" y="2032102"/>
          <a:ext cx="10515600" cy="4114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722159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50287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author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</a:t>
                      </a:r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Cournapeau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8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release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 2007; 14 years ago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3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Stable release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0.24.2 / 28 April 2021; 3 months ago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6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Repository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github.com/scikit-learn/scikit-learn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16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 in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Cython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 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C++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1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Library for </a:t>
                      </a:r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66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License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BSD License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629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Website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scikit-learn.org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44326"/>
                  </a:ext>
                </a:extLst>
              </a:tr>
            </a:tbl>
          </a:graphicData>
        </a:graphic>
      </p:graphicFrame>
      <p:pic>
        <p:nvPicPr>
          <p:cNvPr id="2050" name="Picture 2" descr="Edit this at Wikidata">
            <a:extLst>
              <a:ext uri="{FF2B5EF4-FFF2-40B4-BE49-F238E27FC236}">
                <a16:creationId xmlns:a16="http://schemas.microsoft.com/office/drawing/2014/main" id="{C60CAADD-C010-4DAA-8DA2-B617227F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249F-A470-4146-86B0-88DE8132B7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9964" y="735013"/>
            <a:ext cx="9601200" cy="130333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Sitka Small" panose="02000505000000020004" pitchFamily="2" charset="0"/>
              </a:rPr>
              <a:t>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3DD-FA1D-491B-A3FF-81A22F73E7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2186132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functionality that scikit-learn provides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Regression, including Linear and 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Classification, including K-Nearest Neighbors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Clustering, including K-Means and K-Means++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Preprocessing, </a:t>
            </a:r>
            <a:r>
              <a:rPr lang="en-US" b="0" i="0" dirty="0">
                <a:solidFill>
                  <a:srgbClr val="1016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including Min-Max Normalization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C49F-E197-4767-8D54-8A6ECF25D5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730" y="632980"/>
            <a:ext cx="10855325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Sitka Small" panose="02000505000000020004" pitchFamily="2" charset="0"/>
              </a:rPr>
              <a:t>Installation and Importing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1279-C037-4167-91AE-A1D4DB882A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690" y="2095644"/>
            <a:ext cx="10141527" cy="3778683"/>
          </a:xfrm>
        </p:spPr>
        <p:txBody>
          <a:bodyPr>
            <a:normAutofit fontScale="92500" lnSpcReduction="20000"/>
          </a:bodyPr>
          <a:lstStyle/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 assumes you have a running Python 2.7 or </a:t>
            </a:r>
            <a:r>
              <a:rPr lang="en-US" sz="2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(1.8.2) and </a:t>
            </a:r>
            <a:r>
              <a:rPr lang="en-US" sz="2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(0.13.3) </a:t>
            </a:r>
          </a:p>
          <a:p>
            <a:pPr marL="0" indent="0">
              <a:buNone/>
            </a:pPr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installation, run the following command in the terminal: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2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 install scikit-learn</a:t>
            </a:r>
          </a:p>
          <a:p>
            <a:pPr marL="0" indent="0">
              <a:buNone/>
            </a:pPr>
            <a:endParaRPr lang="en-IN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i="0" dirty="0">
                <a:solidFill>
                  <a:srgbClr val="1D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you are done with the installation, you can use scikit-learn easily in your Python code by importing it as: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1D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6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6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403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5C70-B5E6-436C-965D-63D978608C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6073" y="979200"/>
            <a:ext cx="10515600" cy="56134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to import any dataset: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( Consider here we are importing dataset for iris)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Import scikit learn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from </a:t>
            </a:r>
            <a:r>
              <a:rPr lang="en-IN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datasets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# Load data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iris= </a:t>
            </a:r>
            <a:r>
              <a:rPr lang="en-IN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datasets.load_iris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# Print shape of data to confirm data is loaded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</a:t>
            </a:r>
            <a:r>
              <a:rPr lang="en-IN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iris.data.shape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4A4E-218D-4212-B5B7-BEC50AAC5B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9891" y="770227"/>
            <a:ext cx="9601200" cy="130333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Sitka Small" panose="02000505000000020004" pitchFamily="2" charset="0"/>
              </a:rPr>
              <a:t>Application Area: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BC47-84C0-4795-B9AF-9171BE5495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0" y="2073564"/>
            <a:ext cx="10455564" cy="41122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</a:rPr>
              <a:t>Scikit-learn is largely written in Python, and uses </a:t>
            </a:r>
            <a:r>
              <a:rPr lang="en-US" sz="2400" dirty="0">
                <a:latin typeface="Arial" panose="020B0604020202020204" pitchFamily="34" charset="0"/>
              </a:rPr>
              <a:t>NumPy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extensively for high-performance linear algebra and array operations.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</a:rPr>
              <a:t>Furthermore, some core algorithms are written in </a:t>
            </a:r>
            <a:r>
              <a:rPr lang="en-US" sz="2400" dirty="0" err="1">
                <a:latin typeface="Arial" panose="020B0604020202020204" pitchFamily="34" charset="0"/>
              </a:rPr>
              <a:t>Cython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to improve performance. Support vector machines are implemented by 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Cython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wrapper around </a:t>
            </a:r>
            <a:r>
              <a:rPr lang="en-US" sz="2400" dirty="0">
                <a:latin typeface="Arial" panose="020B0604020202020204" pitchFamily="34" charset="0"/>
              </a:rPr>
              <a:t>LIBSVM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</a:rPr>
              <a:t>logistic regression and linear support vector machines by a similar wrapper around </a:t>
            </a:r>
            <a:r>
              <a:rPr lang="en-US" sz="2400" dirty="0">
                <a:latin typeface="Arial" panose="020B0604020202020204" pitchFamily="34" charset="0"/>
              </a:rPr>
              <a:t>LIBLINEAR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 In such cases, extending these methods with Python may not be possible.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</a:rPr>
              <a:t>Scikit-learn integrates well with many other Python libraries, such as </a:t>
            </a:r>
            <a:r>
              <a:rPr lang="en-US" sz="2400" dirty="0">
                <a:latin typeface="Arial" panose="020B0604020202020204" pitchFamily="34" charset="0"/>
              </a:rPr>
              <a:t>Matplotlib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sz="2400" dirty="0" err="1">
                <a:latin typeface="Arial" panose="020B0604020202020204" pitchFamily="34" charset="0"/>
              </a:rPr>
              <a:t>plotly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for plotting, </a:t>
            </a:r>
            <a:r>
              <a:rPr lang="en-US" sz="2400" dirty="0">
                <a:latin typeface="Arial" panose="020B0604020202020204" pitchFamily="34" charset="0"/>
              </a:rPr>
              <a:t>NumPy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for array vectorization, </a:t>
            </a:r>
            <a:r>
              <a:rPr lang="en-US" sz="2400" dirty="0">
                <a:latin typeface="Arial" panose="020B0604020202020204" pitchFamily="34" charset="0"/>
              </a:rPr>
              <a:t>Pandas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dataframes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2400" dirty="0">
                <a:latin typeface="Arial" panose="020B0604020202020204" pitchFamily="34" charset="0"/>
              </a:rPr>
              <a:t>SciPy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and many more.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984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41C9-CEE0-4AEA-9D57-9BED7DC72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8364" y="816409"/>
            <a:ext cx="9601200" cy="1303337"/>
          </a:xfrm>
        </p:spPr>
        <p:txBody>
          <a:bodyPr/>
          <a:lstStyle/>
          <a:p>
            <a:r>
              <a:rPr lang="en-IN" sz="4800" dirty="0">
                <a:latin typeface="Sitka Small" panose="02000505000000020004" pitchFamily="2" charset="0"/>
              </a:rPr>
              <a:t>Conclusion:</a:t>
            </a:r>
            <a:endParaRPr lang="en-IN" dirty="0">
              <a:latin typeface="Sitka Small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918-26C1-4046-A0B8-BFDDDF008A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8364" y="2409682"/>
            <a:ext cx="9601200" cy="3760209"/>
          </a:xfrm>
        </p:spPr>
        <p:txBody>
          <a:bodyPr/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Scikit-learn is a machine learning library for Python. </a:t>
            </a:r>
          </a:p>
          <a:p>
            <a:r>
              <a:rPr lang="en-US" b="0" i="0" dirty="0">
                <a:solidFill>
                  <a:srgbClr val="1D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features several regression, classification and clustering algorithms including SVMs, gradient boosting, k-means, random forests and DBSCAN. </a:t>
            </a:r>
          </a:p>
          <a:p>
            <a:r>
              <a:rPr lang="en-US" b="0" i="0" dirty="0">
                <a:solidFill>
                  <a:srgbClr val="1D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designed to work with Python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1D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it has various applications in machine learning.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1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7D65-EDB9-4DC4-AEA4-674DE3FD53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1490" y="973427"/>
            <a:ext cx="9601200" cy="130333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Sitka Small" panose="02000505000000020004" pitchFamily="2" charset="0"/>
              </a:rPr>
              <a:t>References: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2795-C01A-46CF-8EC3-BF68DF09AE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0582" y="2582286"/>
            <a:ext cx="10515600" cy="435133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https://www.dataquest.io/blog/sci-kit-learn-tutorial/#:~:text=Scikit%2Dlearn%20is%20a%20free,libraries%20like%20NumPy%20and%20SciPy%20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https://www.journaldev.com/18341/python-scikit-learn-tutorial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https://en.wikipedia.org/wiki/Scikit-learn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https://en.wikipedia.org/wiki/LIBSVM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92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550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Sitka Small</vt:lpstr>
      <vt:lpstr>Organic</vt:lpstr>
      <vt:lpstr>Scikit Learn Python Module</vt:lpstr>
      <vt:lpstr>Introduction: </vt:lpstr>
      <vt:lpstr>Details about Module:</vt:lpstr>
      <vt:lpstr>Functionalities:</vt:lpstr>
      <vt:lpstr>Installation and Importing in python:</vt:lpstr>
      <vt:lpstr>PowerPoint Presentation</vt:lpstr>
      <vt:lpstr>Application Area:</vt:lpstr>
      <vt:lpstr>Conclusion: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 Learn Python Module</dc:title>
  <dc:creator>Apurva Rawal</dc:creator>
  <cp:lastModifiedBy>Apurva Rawal</cp:lastModifiedBy>
  <cp:revision>2</cp:revision>
  <dcterms:created xsi:type="dcterms:W3CDTF">2021-08-26T17:40:13Z</dcterms:created>
  <dcterms:modified xsi:type="dcterms:W3CDTF">2021-08-28T05:26:35Z</dcterms:modified>
</cp:coreProperties>
</file>