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71" r:id="rId6"/>
    <p:sldId id="262" r:id="rId7"/>
    <p:sldId id="261" r:id="rId8"/>
    <p:sldId id="263" r:id="rId9"/>
    <p:sldId id="264" r:id="rId10"/>
    <p:sldId id="265" r:id="rId11"/>
    <p:sldId id="272" r:id="rId12"/>
    <p:sldId id="267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5DBF8E-5C82-45FA-9870-E9AE9B4097AF}" v="54" dt="2025-06-19T23:55:50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4" d="100"/>
          <a:sy n="74" d="100"/>
        </p:scale>
        <p:origin x="1714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reyash Patel" userId="a456d0df9734a539" providerId="LiveId" clId="{CE5DBF8E-5C82-45FA-9870-E9AE9B4097AF}"/>
    <pc:docChg chg="undo custSel addSld delSld modSld sldOrd">
      <pc:chgData name="Shreyash Patel" userId="a456d0df9734a539" providerId="LiveId" clId="{CE5DBF8E-5C82-45FA-9870-E9AE9B4097AF}" dt="2025-06-19T23:59:44.423" v="632" actId="26606"/>
      <pc:docMkLst>
        <pc:docMk/>
      </pc:docMkLst>
      <pc:sldChg chg="addSp delSp modSp mod">
        <pc:chgData name="Shreyash Patel" userId="a456d0df9734a539" providerId="LiveId" clId="{CE5DBF8E-5C82-45FA-9870-E9AE9B4097AF}" dt="2025-06-19T23:59:44.423" v="632" actId="26606"/>
        <pc:sldMkLst>
          <pc:docMk/>
          <pc:sldMk cId="0" sldId="256"/>
        </pc:sldMkLst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56"/>
            <ac:spMk id="2" creationId="{00000000-0000-0000-0000-000000000000}"/>
          </ac:spMkLst>
        </pc:spChg>
        <pc:spChg chg="del mod">
          <ac:chgData name="Shreyash Patel" userId="a456d0df9734a539" providerId="LiveId" clId="{CE5DBF8E-5C82-45FA-9870-E9AE9B4097AF}" dt="2025-06-19T23:59:44.423" v="632" actId="26606"/>
          <ac:spMkLst>
            <pc:docMk/>
            <pc:sldMk cId="0" sldId="256"/>
            <ac:spMk id="3" creationId="{00000000-0000-0000-0000-000000000000}"/>
          </ac:spMkLst>
        </pc:spChg>
        <pc:graphicFrameChg chg="add">
          <ac:chgData name="Shreyash Patel" userId="a456d0df9734a539" providerId="LiveId" clId="{CE5DBF8E-5C82-45FA-9870-E9AE9B4097AF}" dt="2025-06-19T23:59:44.423" v="632" actId="26606"/>
          <ac:graphicFrameMkLst>
            <pc:docMk/>
            <pc:sldMk cId="0" sldId="256"/>
            <ac:graphicFrameMk id="5" creationId="{001B775B-05E0-0B4E-60F7-C400C190AB4F}"/>
          </ac:graphicFrameMkLst>
        </pc:graphicFrameChg>
      </pc:sldChg>
      <pc:sldChg chg="addSp delSp modSp mod setBg">
        <pc:chgData name="Shreyash Patel" userId="a456d0df9734a539" providerId="LiveId" clId="{CE5DBF8E-5C82-45FA-9870-E9AE9B4097AF}" dt="2025-06-19T23:09:40.807" v="51"/>
        <pc:sldMkLst>
          <pc:docMk/>
          <pc:sldMk cId="0" sldId="257"/>
        </pc:sldMkLst>
        <pc:spChg chg="mod">
          <ac:chgData name="Shreyash Patel" userId="a456d0df9734a539" providerId="LiveId" clId="{CE5DBF8E-5C82-45FA-9870-E9AE9B4097AF}" dt="2025-06-19T23:08:51.583" v="27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Shreyash Patel" userId="a456d0df9734a539" providerId="LiveId" clId="{CE5DBF8E-5C82-45FA-9870-E9AE9B4097AF}" dt="2025-06-19T23:08:51.583" v="27" actId="26606"/>
          <ac:spMkLst>
            <pc:docMk/>
            <pc:sldMk cId="0" sldId="257"/>
            <ac:spMk id="3" creationId="{00000000-0000-0000-0000-000000000000}"/>
          </ac:spMkLst>
        </pc:spChg>
        <pc:graphicFrameChg chg="add mod">
          <ac:chgData name="Shreyash Patel" userId="a456d0df9734a539" providerId="LiveId" clId="{CE5DBF8E-5C82-45FA-9870-E9AE9B4097AF}" dt="2025-06-19T23:09:40.807" v="51"/>
          <ac:graphicFrameMkLst>
            <pc:docMk/>
            <pc:sldMk cId="0" sldId="257"/>
            <ac:graphicFrameMk id="5" creationId="{7FACC0ED-B073-4EC0-66B5-3AB4E73193A4}"/>
          </ac:graphicFrameMkLst>
        </pc:graphicFrameChg>
      </pc:sldChg>
      <pc:sldChg chg="addSp delSp modSp mod setBg">
        <pc:chgData name="Shreyash Patel" userId="a456d0df9734a539" providerId="LiveId" clId="{CE5DBF8E-5C82-45FA-9870-E9AE9B4097AF}" dt="2025-06-19T23:12:59.824" v="72" actId="26606"/>
        <pc:sldMkLst>
          <pc:docMk/>
          <pc:sldMk cId="0" sldId="258"/>
        </pc:sldMkLst>
        <pc:spChg chg="mod">
          <ac:chgData name="Shreyash Patel" userId="a456d0df9734a539" providerId="LiveId" clId="{CE5DBF8E-5C82-45FA-9870-E9AE9B4097AF}" dt="2025-06-19T23:12:59.824" v="72" actId="26606"/>
          <ac:spMkLst>
            <pc:docMk/>
            <pc:sldMk cId="0" sldId="258"/>
            <ac:spMk id="2" creationId="{00000000-0000-0000-0000-000000000000}"/>
          </ac:spMkLst>
        </pc:spChg>
        <pc:spChg chg="add del mod">
          <ac:chgData name="Shreyash Patel" userId="a456d0df9734a539" providerId="LiveId" clId="{CE5DBF8E-5C82-45FA-9870-E9AE9B4097AF}" dt="2025-06-19T23:12:59.824" v="72" actId="26606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Shreyash Patel" userId="a456d0df9734a539" providerId="LiveId" clId="{CE5DBF8E-5C82-45FA-9870-E9AE9B4097AF}" dt="2025-06-19T23:12:56.707" v="69" actId="26606"/>
          <ac:spMkLst>
            <pc:docMk/>
            <pc:sldMk cId="0" sldId="258"/>
            <ac:spMk id="8" creationId="{00000000-0000-0000-0000-000000000000}"/>
          </ac:spMkLst>
        </pc:spChg>
        <pc:spChg chg="add">
          <ac:chgData name="Shreyash Patel" userId="a456d0df9734a539" providerId="LiveId" clId="{CE5DBF8E-5C82-45FA-9870-E9AE9B4097AF}" dt="2025-06-19T23:12:59.824" v="72" actId="26606"/>
          <ac:spMkLst>
            <pc:docMk/>
            <pc:sldMk cId="0" sldId="258"/>
            <ac:spMk id="10" creationId="{7AAC67C3-831B-4AB1-A259-DFB839CAFAFC}"/>
          </ac:spMkLst>
        </pc:spChg>
        <pc:spChg chg="add del">
          <ac:chgData name="Shreyash Patel" userId="a456d0df9734a539" providerId="LiveId" clId="{CE5DBF8E-5C82-45FA-9870-E9AE9B4097AF}" dt="2025-06-19T23:12:56.707" v="69" actId="26606"/>
          <ac:spMkLst>
            <pc:docMk/>
            <pc:sldMk cId="0" sldId="258"/>
            <ac:spMk id="11" creationId="{154480E5-678B-478F-9170-46502C5FB3E3}"/>
          </ac:spMkLst>
        </pc:spChg>
        <pc:spChg chg="add">
          <ac:chgData name="Shreyash Patel" userId="a456d0df9734a539" providerId="LiveId" clId="{CE5DBF8E-5C82-45FA-9870-E9AE9B4097AF}" dt="2025-06-19T23:12:59.824" v="72" actId="26606"/>
          <ac:spMkLst>
            <pc:docMk/>
            <pc:sldMk cId="0" sldId="258"/>
            <ac:spMk id="12" creationId="{054B3F04-9EAC-45C0-B3CE-0387EEA10A0C}"/>
          </ac:spMkLst>
        </pc:spChg>
        <pc:spChg chg="add del">
          <ac:chgData name="Shreyash Patel" userId="a456d0df9734a539" providerId="LiveId" clId="{CE5DBF8E-5C82-45FA-9870-E9AE9B4097AF}" dt="2025-06-19T23:12:56.707" v="69" actId="26606"/>
          <ac:spMkLst>
            <pc:docMk/>
            <pc:sldMk cId="0" sldId="258"/>
            <ac:spMk id="13" creationId="{B598D875-841B-47A7-B4C8-237DBCE2FBC7}"/>
          </ac:spMkLst>
        </pc:spChg>
        <pc:spChg chg="add">
          <ac:chgData name="Shreyash Patel" userId="a456d0df9734a539" providerId="LiveId" clId="{CE5DBF8E-5C82-45FA-9870-E9AE9B4097AF}" dt="2025-06-19T23:12:59.824" v="72" actId="26606"/>
          <ac:spMkLst>
            <pc:docMk/>
            <pc:sldMk cId="0" sldId="258"/>
            <ac:spMk id="17" creationId="{3741B58E-3B65-4A01-A276-975AB2CF8A08}"/>
          </ac:spMkLst>
        </pc:spChg>
        <pc:spChg chg="add">
          <ac:chgData name="Shreyash Patel" userId="a456d0df9734a539" providerId="LiveId" clId="{CE5DBF8E-5C82-45FA-9870-E9AE9B4097AF}" dt="2025-06-19T23:12:59.824" v="72" actId="26606"/>
          <ac:spMkLst>
            <pc:docMk/>
            <pc:sldMk cId="0" sldId="258"/>
            <ac:spMk id="18" creationId="{00000000-0000-0000-0000-000000000000}"/>
          </ac:spMkLst>
        </pc:spChg>
        <pc:graphicFrameChg chg="add del">
          <ac:chgData name="Shreyash Patel" userId="a456d0df9734a539" providerId="LiveId" clId="{CE5DBF8E-5C82-45FA-9870-E9AE9B4097AF}" dt="2025-06-19T23:12:51.103" v="67" actId="26606"/>
          <ac:graphicFrameMkLst>
            <pc:docMk/>
            <pc:sldMk cId="0" sldId="258"/>
            <ac:graphicFrameMk id="5" creationId="{9A920EFB-9B53-1C9E-70B8-BCAF63B88163}"/>
          </ac:graphicFrameMkLst>
        </pc:graphicFrameChg>
        <pc:graphicFrameChg chg="add del">
          <ac:chgData name="Shreyash Patel" userId="a456d0df9734a539" providerId="LiveId" clId="{CE5DBF8E-5C82-45FA-9870-E9AE9B4097AF}" dt="2025-06-19T23:12:59.796" v="71" actId="26606"/>
          <ac:graphicFrameMkLst>
            <pc:docMk/>
            <pc:sldMk cId="0" sldId="258"/>
            <ac:graphicFrameMk id="15" creationId="{6368D70D-C5A9-1AE1-6CDE-EC0AD12D0753}"/>
          </ac:graphicFrameMkLst>
        </pc:graphicFrameChg>
        <pc:picChg chg="add del">
          <ac:chgData name="Shreyash Patel" userId="a456d0df9734a539" providerId="LiveId" clId="{CE5DBF8E-5C82-45FA-9870-E9AE9B4097AF}" dt="2025-06-19T23:12:56.707" v="69" actId="26606"/>
          <ac:picMkLst>
            <pc:docMk/>
            <pc:sldMk cId="0" sldId="258"/>
            <ac:picMk id="7" creationId="{B9CB93FD-AD8D-7FFD-0E02-739C23EC656E}"/>
          </ac:picMkLst>
        </pc:picChg>
        <pc:cxnChg chg="add del">
          <ac:chgData name="Shreyash Patel" userId="a456d0df9734a539" providerId="LiveId" clId="{CE5DBF8E-5C82-45FA-9870-E9AE9B4097AF}" dt="2025-06-19T23:12:56.707" v="69" actId="26606"/>
          <ac:cxnSpMkLst>
            <pc:docMk/>
            <pc:sldMk cId="0" sldId="258"/>
            <ac:cxnSpMk id="9" creationId="{E9F7CBA9-9D9B-479F-AAB5-BF785971CD85}"/>
          </ac:cxnSpMkLst>
        </pc:cxnChg>
      </pc:sldChg>
      <pc:sldChg chg="modSp del mod">
        <pc:chgData name="Shreyash Patel" userId="a456d0df9734a539" providerId="LiveId" clId="{CE5DBF8E-5C82-45FA-9870-E9AE9B4097AF}" dt="2025-06-19T23:31:04.064" v="430" actId="47"/>
        <pc:sldMkLst>
          <pc:docMk/>
          <pc:sldMk cId="0" sldId="259"/>
        </pc:sldMkLst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59"/>
            <ac:spMk id="2" creationId="{00000000-0000-0000-0000-000000000000}"/>
          </ac:spMkLst>
        </pc:spChg>
        <pc:spChg chg="mod">
          <ac:chgData name="Shreyash Patel" userId="a456d0df9734a539" providerId="LiveId" clId="{CE5DBF8E-5C82-45FA-9870-E9AE9B4097AF}" dt="2025-06-19T23:23:39.650" v="210" actId="21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ord setBg">
        <pc:chgData name="Shreyash Patel" userId="a456d0df9734a539" providerId="LiveId" clId="{CE5DBF8E-5C82-45FA-9870-E9AE9B4097AF}" dt="2025-06-19T23:31:45.179" v="431" actId="26606"/>
        <pc:sldMkLst>
          <pc:docMk/>
          <pc:sldMk cId="0" sldId="260"/>
        </pc:sldMkLst>
        <pc:spChg chg="mod">
          <ac:chgData name="Shreyash Patel" userId="a456d0df9734a539" providerId="LiveId" clId="{CE5DBF8E-5C82-45FA-9870-E9AE9B4097AF}" dt="2025-06-19T23:31:45.179" v="431" actId="2660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Shreyash Patel" userId="a456d0df9734a539" providerId="LiveId" clId="{CE5DBF8E-5C82-45FA-9870-E9AE9B4097AF}" dt="2025-06-19T23:31:45.179" v="431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Shreyash Patel" userId="a456d0df9734a539" providerId="LiveId" clId="{CE5DBF8E-5C82-45FA-9870-E9AE9B4097AF}" dt="2025-06-19T23:31:45.179" v="431" actId="26606"/>
          <ac:spMkLst>
            <pc:docMk/>
            <pc:sldMk cId="0" sldId="260"/>
            <ac:spMk id="9" creationId="{FB5993E2-C02B-4335-ABA5-D8EC465551E3}"/>
          </ac:spMkLst>
        </pc:spChg>
        <pc:spChg chg="add">
          <ac:chgData name="Shreyash Patel" userId="a456d0df9734a539" providerId="LiveId" clId="{CE5DBF8E-5C82-45FA-9870-E9AE9B4097AF}" dt="2025-06-19T23:31:45.179" v="431" actId="26606"/>
          <ac:spMkLst>
            <pc:docMk/>
            <pc:sldMk cId="0" sldId="260"/>
            <ac:spMk id="11" creationId="{C0B801A2-5622-4BE8-9AD2-C337A2CD0022}"/>
          </ac:spMkLst>
        </pc:spChg>
        <pc:spChg chg="add">
          <ac:chgData name="Shreyash Patel" userId="a456d0df9734a539" providerId="LiveId" clId="{CE5DBF8E-5C82-45FA-9870-E9AE9B4097AF}" dt="2025-06-19T23:31:45.179" v="431" actId="26606"/>
          <ac:spMkLst>
            <pc:docMk/>
            <pc:sldMk cId="0" sldId="260"/>
            <ac:spMk id="13" creationId="{B7AF614F-5BC3-4086-99F5-B87C5847A071}"/>
          </ac:spMkLst>
        </pc:spChg>
        <pc:graphicFrameChg chg="add">
          <ac:chgData name="Shreyash Patel" userId="a456d0df9734a539" providerId="LiveId" clId="{CE5DBF8E-5C82-45FA-9870-E9AE9B4097AF}" dt="2025-06-19T23:31:45.179" v="431" actId="26606"/>
          <ac:graphicFrameMkLst>
            <pc:docMk/>
            <pc:sldMk cId="0" sldId="260"/>
            <ac:graphicFrameMk id="5" creationId="{363C7280-AAA2-E39A-D2AE-F4C2EC9D242F}"/>
          </ac:graphicFrameMkLst>
        </pc:graphicFrameChg>
      </pc:sldChg>
      <pc:sldChg chg="addSp modSp mod">
        <pc:chgData name="Shreyash Patel" userId="a456d0df9734a539" providerId="LiveId" clId="{CE5DBF8E-5C82-45FA-9870-E9AE9B4097AF}" dt="2025-06-19T23:50:36.454" v="596"/>
        <pc:sldMkLst>
          <pc:docMk/>
          <pc:sldMk cId="0" sldId="261"/>
        </pc:sldMkLst>
        <pc:spChg chg="mod">
          <ac:chgData name="Shreyash Patel" userId="a456d0df9734a539" providerId="LiveId" clId="{CE5DBF8E-5C82-45FA-9870-E9AE9B4097AF}" dt="2025-06-19T23:50:36.454" v="596"/>
          <ac:spMkLst>
            <pc:docMk/>
            <pc:sldMk cId="0" sldId="261"/>
            <ac:spMk id="2" creationId="{00000000-0000-0000-0000-000000000000}"/>
          </ac:spMkLst>
        </pc:spChg>
        <pc:spChg chg="mod">
          <ac:chgData name="Shreyash Patel" userId="a456d0df9734a539" providerId="LiveId" clId="{CE5DBF8E-5C82-45FA-9870-E9AE9B4097AF}" dt="2025-06-19T23:50:16.855" v="594" actId="20577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Shreyash Patel" userId="a456d0df9734a539" providerId="LiveId" clId="{CE5DBF8E-5C82-45FA-9870-E9AE9B4097AF}" dt="2025-06-19T23:48:05.582" v="577" actId="1076"/>
          <ac:spMkLst>
            <pc:docMk/>
            <pc:sldMk cId="0" sldId="261"/>
            <ac:spMk id="4" creationId="{B7C67B14-152F-8D9D-6323-044F162C38D2}"/>
          </ac:spMkLst>
        </pc:spChg>
        <pc:spChg chg="add mod">
          <ac:chgData name="Shreyash Patel" userId="a456d0df9734a539" providerId="LiveId" clId="{CE5DBF8E-5C82-45FA-9870-E9AE9B4097AF}" dt="2025-06-19T23:48:11.688" v="578" actId="1076"/>
          <ac:spMkLst>
            <pc:docMk/>
            <pc:sldMk cId="0" sldId="261"/>
            <ac:spMk id="5" creationId="{23CCD576-78F2-DF4B-52FA-CDDBD37F881C}"/>
          </ac:spMkLst>
        </pc:spChg>
        <pc:spChg chg="add mod">
          <ac:chgData name="Shreyash Patel" userId="a456d0df9734a539" providerId="LiveId" clId="{CE5DBF8E-5C82-45FA-9870-E9AE9B4097AF}" dt="2025-06-19T23:48:00.227" v="576" actId="1076"/>
          <ac:spMkLst>
            <pc:docMk/>
            <pc:sldMk cId="0" sldId="261"/>
            <ac:spMk id="6" creationId="{FB02AE86-3468-31FF-628B-13468A2E20B6}"/>
          </ac:spMkLst>
        </pc:spChg>
        <pc:spChg chg="add mod">
          <ac:chgData name="Shreyash Patel" userId="a456d0df9734a539" providerId="LiveId" clId="{CE5DBF8E-5C82-45FA-9870-E9AE9B4097AF}" dt="2025-06-19T23:48:50.637" v="583" actId="1076"/>
          <ac:spMkLst>
            <pc:docMk/>
            <pc:sldMk cId="0" sldId="261"/>
            <ac:spMk id="7" creationId="{B3005E74-94DC-4EDC-7B9C-EF7B59AA6DE0}"/>
          </ac:spMkLst>
        </pc:spChg>
        <pc:spChg chg="add mod">
          <ac:chgData name="Shreyash Patel" userId="a456d0df9734a539" providerId="LiveId" clId="{CE5DBF8E-5C82-45FA-9870-E9AE9B4097AF}" dt="2025-06-19T23:48:54.478" v="584" actId="1076"/>
          <ac:spMkLst>
            <pc:docMk/>
            <pc:sldMk cId="0" sldId="261"/>
            <ac:spMk id="8" creationId="{ED76B600-151E-8F3B-3480-DD35797A7F58}"/>
          </ac:spMkLst>
        </pc:spChg>
      </pc:sldChg>
      <pc:sldChg chg="addSp delSp modSp mod ord">
        <pc:chgData name="Shreyash Patel" userId="a456d0df9734a539" providerId="LiveId" clId="{CE5DBF8E-5C82-45FA-9870-E9AE9B4097AF}" dt="2025-06-19T23:30:48.629" v="429" actId="26606"/>
        <pc:sldMkLst>
          <pc:docMk/>
          <pc:sldMk cId="0" sldId="262"/>
        </pc:sldMkLst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Shreyash Patel" userId="a456d0df9734a539" providerId="LiveId" clId="{CE5DBF8E-5C82-45FA-9870-E9AE9B4097AF}" dt="2025-06-19T23:30:48.629" v="429" actId="26606"/>
          <ac:spMkLst>
            <pc:docMk/>
            <pc:sldMk cId="0" sldId="262"/>
            <ac:spMk id="3" creationId="{00000000-0000-0000-0000-000000000000}"/>
          </ac:spMkLst>
        </pc:spChg>
        <pc:graphicFrameChg chg="add">
          <ac:chgData name="Shreyash Patel" userId="a456d0df9734a539" providerId="LiveId" clId="{CE5DBF8E-5C82-45FA-9870-E9AE9B4097AF}" dt="2025-06-19T23:30:48.629" v="429" actId="26606"/>
          <ac:graphicFrameMkLst>
            <pc:docMk/>
            <pc:sldMk cId="0" sldId="262"/>
            <ac:graphicFrameMk id="5" creationId="{C45AA428-0073-D5F3-9A32-34C881407869}"/>
          </ac:graphicFrameMkLst>
        </pc:graphicFrameChg>
      </pc:sldChg>
      <pc:sldChg chg="addSp delSp modSp mod setBg">
        <pc:chgData name="Shreyash Patel" userId="a456d0df9734a539" providerId="LiveId" clId="{CE5DBF8E-5C82-45FA-9870-E9AE9B4097AF}" dt="2025-06-19T23:39:42.742" v="487" actId="1076"/>
        <pc:sldMkLst>
          <pc:docMk/>
          <pc:sldMk cId="0" sldId="263"/>
        </pc:sldMkLst>
        <pc:spChg chg="mod">
          <ac:chgData name="Shreyash Patel" userId="a456d0df9734a539" providerId="LiveId" clId="{CE5DBF8E-5C82-45FA-9870-E9AE9B4097AF}" dt="2025-06-19T23:39:36.667" v="485" actId="26606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Shreyash Patel" userId="a456d0df9734a539" providerId="LiveId" clId="{CE5DBF8E-5C82-45FA-9870-E9AE9B4097AF}" dt="2025-06-19T23:38:42.787" v="477" actId="22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Shreyash Patel" userId="a456d0df9734a539" providerId="LiveId" clId="{CE5DBF8E-5C82-45FA-9870-E9AE9B4097AF}" dt="2025-06-19T23:39:31.286" v="481" actId="26606"/>
          <ac:spMkLst>
            <pc:docMk/>
            <pc:sldMk cId="0" sldId="263"/>
            <ac:spMk id="9" creationId="{0C61583C-2836-9128-DD29-E770FCECA39A}"/>
          </ac:spMkLst>
        </pc:spChg>
        <pc:spChg chg="add del">
          <ac:chgData name="Shreyash Patel" userId="a456d0df9734a539" providerId="LiveId" clId="{CE5DBF8E-5C82-45FA-9870-E9AE9B4097AF}" dt="2025-06-19T23:39:36.667" v="485" actId="26606"/>
          <ac:spMkLst>
            <pc:docMk/>
            <pc:sldMk cId="0" sldId="263"/>
            <ac:spMk id="10" creationId="{4E4490D0-3672-446A-AC12-B4830333BDDD}"/>
          </ac:spMkLst>
        </pc:spChg>
        <pc:spChg chg="add del">
          <ac:chgData name="Shreyash Patel" userId="a456d0df9734a539" providerId="LiveId" clId="{CE5DBF8E-5C82-45FA-9870-E9AE9B4097AF}" dt="2025-06-19T23:39:31.286" v="481" actId="26606"/>
          <ac:spMkLst>
            <pc:docMk/>
            <pc:sldMk cId="0" sldId="263"/>
            <ac:spMk id="12" creationId="{990D0034-F768-41E7-85D4-F38C4DE85770}"/>
          </ac:spMkLst>
        </pc:spChg>
        <pc:spChg chg="add del">
          <ac:chgData name="Shreyash Patel" userId="a456d0df9734a539" providerId="LiveId" clId="{CE5DBF8E-5C82-45FA-9870-E9AE9B4097AF}" dt="2025-06-19T23:39:31.286" v="481" actId="26606"/>
          <ac:spMkLst>
            <pc:docMk/>
            <pc:sldMk cId="0" sldId="263"/>
            <ac:spMk id="14" creationId="{C4F7E42D-8B5A-4FC8-81CD-9E60171F7FA8}"/>
          </ac:spMkLst>
        </pc:spChg>
        <pc:spChg chg="add del">
          <ac:chgData name="Shreyash Patel" userId="a456d0df9734a539" providerId="LiveId" clId="{CE5DBF8E-5C82-45FA-9870-E9AE9B4097AF}" dt="2025-06-19T23:39:31.286" v="481" actId="26606"/>
          <ac:spMkLst>
            <pc:docMk/>
            <pc:sldMk cId="0" sldId="263"/>
            <ac:spMk id="16" creationId="{8C04651D-B9F4-4935-A02D-364153FBDF54}"/>
          </ac:spMkLst>
        </pc:spChg>
        <pc:spChg chg="add del">
          <ac:chgData name="Shreyash Patel" userId="a456d0df9734a539" providerId="LiveId" clId="{CE5DBF8E-5C82-45FA-9870-E9AE9B4097AF}" dt="2025-06-19T23:39:33.320" v="483" actId="26606"/>
          <ac:spMkLst>
            <pc:docMk/>
            <pc:sldMk cId="0" sldId="263"/>
            <ac:spMk id="18" creationId="{44CC594A-A820-450F-B363-C19201FCFEC6}"/>
          </ac:spMkLst>
        </pc:spChg>
        <pc:spChg chg="add del">
          <ac:chgData name="Shreyash Patel" userId="a456d0df9734a539" providerId="LiveId" clId="{CE5DBF8E-5C82-45FA-9870-E9AE9B4097AF}" dt="2025-06-19T23:39:33.320" v="483" actId="26606"/>
          <ac:spMkLst>
            <pc:docMk/>
            <pc:sldMk cId="0" sldId="263"/>
            <ac:spMk id="19" creationId="{59FAB3DA-E9ED-4574-ABCC-378BC0FF1BBC}"/>
          </ac:spMkLst>
        </pc:spChg>
        <pc:spChg chg="add del">
          <ac:chgData name="Shreyash Patel" userId="a456d0df9734a539" providerId="LiveId" clId="{CE5DBF8E-5C82-45FA-9870-E9AE9B4097AF}" dt="2025-06-19T23:39:33.320" v="483" actId="26606"/>
          <ac:spMkLst>
            <pc:docMk/>
            <pc:sldMk cId="0" sldId="263"/>
            <ac:spMk id="20" creationId="{F2398D92-FAEA-E9D1-7C21-90D53D0F3C23}"/>
          </ac:spMkLst>
        </pc:spChg>
        <pc:spChg chg="add del">
          <ac:chgData name="Shreyash Patel" userId="a456d0df9734a539" providerId="LiveId" clId="{CE5DBF8E-5C82-45FA-9870-E9AE9B4097AF}" dt="2025-06-19T23:39:33.320" v="483" actId="26606"/>
          <ac:spMkLst>
            <pc:docMk/>
            <pc:sldMk cId="0" sldId="263"/>
            <ac:spMk id="21" creationId="{53B8D6B0-55D6-48DC-86D8-FD95D5F118AB}"/>
          </ac:spMkLst>
        </pc:spChg>
        <pc:spChg chg="add del">
          <ac:chgData name="Shreyash Patel" userId="a456d0df9734a539" providerId="LiveId" clId="{CE5DBF8E-5C82-45FA-9870-E9AE9B4097AF}" dt="2025-06-19T23:39:36.667" v="485" actId="26606"/>
          <ac:spMkLst>
            <pc:docMk/>
            <pc:sldMk cId="0" sldId="263"/>
            <ac:spMk id="22" creationId="{593ACC25-C262-417A-8AA9-0641C772BDB6}"/>
          </ac:spMkLst>
        </pc:spChg>
        <pc:spChg chg="add del">
          <ac:chgData name="Shreyash Patel" userId="a456d0df9734a539" providerId="LiveId" clId="{CE5DBF8E-5C82-45FA-9870-E9AE9B4097AF}" dt="2025-06-19T23:39:36.667" v="485" actId="26606"/>
          <ac:spMkLst>
            <pc:docMk/>
            <pc:sldMk cId="0" sldId="263"/>
            <ac:spMk id="23" creationId="{39CB82C2-DF65-4EC1-8280-F201D50F570B}"/>
          </ac:spMkLst>
        </pc:spChg>
        <pc:spChg chg="add del">
          <ac:chgData name="Shreyash Patel" userId="a456d0df9734a539" providerId="LiveId" clId="{CE5DBF8E-5C82-45FA-9870-E9AE9B4097AF}" dt="2025-06-19T23:39:36.667" v="485" actId="26606"/>
          <ac:spMkLst>
            <pc:docMk/>
            <pc:sldMk cId="0" sldId="263"/>
            <ac:spMk id="25" creationId="{FA4CD5CB-D209-4D70-8CA4-629731C59219}"/>
          </ac:spMkLst>
        </pc:spChg>
        <pc:spChg chg="add del">
          <ac:chgData name="Shreyash Patel" userId="a456d0df9734a539" providerId="LiveId" clId="{CE5DBF8E-5C82-45FA-9870-E9AE9B4097AF}" dt="2025-06-19T23:39:36.667" v="485" actId="26606"/>
          <ac:spMkLst>
            <pc:docMk/>
            <pc:sldMk cId="0" sldId="263"/>
            <ac:spMk id="27" creationId="{B4C27B90-DF2B-4D00-BA07-18ED774CD2F1}"/>
          </ac:spMkLst>
        </pc:spChg>
        <pc:picChg chg="add mod ord">
          <ac:chgData name="Shreyash Patel" userId="a456d0df9734a539" providerId="LiveId" clId="{CE5DBF8E-5C82-45FA-9870-E9AE9B4097AF}" dt="2025-06-19T23:39:42.742" v="487" actId="1076"/>
          <ac:picMkLst>
            <pc:docMk/>
            <pc:sldMk cId="0" sldId="263"/>
            <ac:picMk id="5" creationId="{678921C1-12FC-7FFA-8F80-CFF74A54F3D1}"/>
          </ac:picMkLst>
        </pc:picChg>
        <pc:cxnChg chg="add del">
          <ac:chgData name="Shreyash Patel" userId="a456d0df9734a539" providerId="LiveId" clId="{CE5DBF8E-5C82-45FA-9870-E9AE9B4097AF}" dt="2025-06-19T23:39:36.667" v="485" actId="26606"/>
          <ac:cxnSpMkLst>
            <pc:docMk/>
            <pc:sldMk cId="0" sldId="263"/>
            <ac:cxnSpMk id="24" creationId="{7E1D4427-852B-4B37-8E76-0E9F1810BA2A}"/>
          </ac:cxnSpMkLst>
        </pc:cxnChg>
        <pc:cxnChg chg="add del">
          <ac:chgData name="Shreyash Patel" userId="a456d0df9734a539" providerId="LiveId" clId="{CE5DBF8E-5C82-45FA-9870-E9AE9B4097AF}" dt="2025-06-19T23:39:36.667" v="485" actId="26606"/>
          <ac:cxnSpMkLst>
            <pc:docMk/>
            <pc:sldMk cId="0" sldId="263"/>
            <ac:cxnSpMk id="26" creationId="{5C6A2BAE-B461-4B55-8E1F-0722ABDD1393}"/>
          </ac:cxnSpMkLst>
        </pc:cxnChg>
      </pc:sldChg>
      <pc:sldChg chg="addSp delSp modSp mod">
        <pc:chgData name="Shreyash Patel" userId="a456d0df9734a539" providerId="LiveId" clId="{CE5DBF8E-5C82-45FA-9870-E9AE9B4097AF}" dt="2025-06-19T23:41:36.109" v="509" actId="20577"/>
        <pc:sldMkLst>
          <pc:docMk/>
          <pc:sldMk cId="0" sldId="264"/>
        </pc:sldMkLst>
        <pc:spChg chg="mod">
          <ac:chgData name="Shreyash Patel" userId="a456d0df9734a539" providerId="LiveId" clId="{CE5DBF8E-5C82-45FA-9870-E9AE9B4097AF}" dt="2025-06-19T23:41:36.109" v="509" actId="20577"/>
          <ac:spMkLst>
            <pc:docMk/>
            <pc:sldMk cId="0" sldId="264"/>
            <ac:spMk id="2" creationId="{00000000-0000-0000-0000-000000000000}"/>
          </ac:spMkLst>
        </pc:spChg>
        <pc:spChg chg="del mod">
          <ac:chgData name="Shreyash Patel" userId="a456d0df9734a539" providerId="LiveId" clId="{CE5DBF8E-5C82-45FA-9870-E9AE9B4097AF}" dt="2025-06-19T23:40:57.436" v="499" actId="478"/>
          <ac:spMkLst>
            <pc:docMk/>
            <pc:sldMk cId="0" sldId="264"/>
            <ac:spMk id="3" creationId="{00000000-0000-0000-0000-000000000000}"/>
          </ac:spMkLst>
        </pc:spChg>
        <pc:spChg chg="add del mod">
          <ac:chgData name="Shreyash Patel" userId="a456d0df9734a539" providerId="LiveId" clId="{CE5DBF8E-5C82-45FA-9870-E9AE9B4097AF}" dt="2025-06-19T23:41:06.517" v="502" actId="478"/>
          <ac:spMkLst>
            <pc:docMk/>
            <pc:sldMk cId="0" sldId="264"/>
            <ac:spMk id="5" creationId="{9B14C3AB-3EB9-8FF0-35C9-66FC6949DCDC}"/>
          </ac:spMkLst>
        </pc:spChg>
        <pc:picChg chg="add mod">
          <ac:chgData name="Shreyash Patel" userId="a456d0df9734a539" providerId="LiveId" clId="{CE5DBF8E-5C82-45FA-9870-E9AE9B4097AF}" dt="2025-06-19T23:41:19.168" v="506" actId="1076"/>
          <ac:picMkLst>
            <pc:docMk/>
            <pc:sldMk cId="0" sldId="264"/>
            <ac:picMk id="7" creationId="{991FF14F-4B59-6174-E10C-BF2CF790E5BD}"/>
          </ac:picMkLst>
        </pc:picChg>
      </pc:sldChg>
      <pc:sldChg chg="addSp delSp modSp mod">
        <pc:chgData name="Shreyash Patel" userId="a456d0df9734a539" providerId="LiveId" clId="{CE5DBF8E-5C82-45FA-9870-E9AE9B4097AF}" dt="2025-06-19T23:43:48.071" v="525" actId="20577"/>
        <pc:sldMkLst>
          <pc:docMk/>
          <pc:sldMk cId="0" sldId="265"/>
        </pc:sldMkLst>
        <pc:spChg chg="mod">
          <ac:chgData name="Shreyash Patel" userId="a456d0df9734a539" providerId="LiveId" clId="{CE5DBF8E-5C82-45FA-9870-E9AE9B4097AF}" dt="2025-06-19T23:43:48.071" v="525" actId="20577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Shreyash Patel" userId="a456d0df9734a539" providerId="LiveId" clId="{CE5DBF8E-5C82-45FA-9870-E9AE9B4097AF}" dt="2025-06-19T23:42:43.152" v="515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Shreyash Patel" userId="a456d0df9734a539" providerId="LiveId" clId="{CE5DBF8E-5C82-45FA-9870-E9AE9B4097AF}" dt="2025-06-19T23:42:48.068" v="516" actId="22"/>
          <ac:spMkLst>
            <pc:docMk/>
            <pc:sldMk cId="0" sldId="265"/>
            <ac:spMk id="5" creationId="{40BF80B2-4639-43CE-6764-2780E7B95460}"/>
          </ac:spMkLst>
        </pc:spChg>
        <pc:picChg chg="add mod ord">
          <ac:chgData name="Shreyash Patel" userId="a456d0df9734a539" providerId="LiveId" clId="{CE5DBF8E-5C82-45FA-9870-E9AE9B4097AF}" dt="2025-06-19T23:43:01.977" v="519" actId="1076"/>
          <ac:picMkLst>
            <pc:docMk/>
            <pc:sldMk cId="0" sldId="265"/>
            <ac:picMk id="7" creationId="{AFC401B0-7D5A-A0FF-0497-5805609C3083}"/>
          </ac:picMkLst>
        </pc:picChg>
      </pc:sldChg>
      <pc:sldChg chg="modSp del mod ord">
        <pc:chgData name="Shreyash Patel" userId="a456d0df9734a539" providerId="LiveId" clId="{CE5DBF8E-5C82-45FA-9870-E9AE9B4097AF}" dt="2025-06-19T23:50:40.741" v="597" actId="47"/>
        <pc:sldMkLst>
          <pc:docMk/>
          <pc:sldMk cId="0" sldId="266"/>
        </pc:sldMkLst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66"/>
            <ac:spMk id="2" creationId="{00000000-0000-0000-0000-000000000000}"/>
          </ac:spMkLst>
        </pc:spChg>
        <pc:spChg chg="mod">
          <ac:chgData name="Shreyash Patel" userId="a456d0df9734a539" providerId="LiveId" clId="{CE5DBF8E-5C82-45FA-9870-E9AE9B4097AF}" dt="2025-06-19T23:27:00.451" v="403" actId="20577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Shreyash Patel" userId="a456d0df9734a539" providerId="LiveId" clId="{CE5DBF8E-5C82-45FA-9870-E9AE9B4097AF}" dt="2025-06-19T23:26:26.969" v="383" actId="20577"/>
        <pc:sldMkLst>
          <pc:docMk/>
          <pc:sldMk cId="0" sldId="267"/>
        </pc:sldMkLst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67"/>
            <ac:spMk id="2" creationId="{00000000-0000-0000-0000-000000000000}"/>
          </ac:spMkLst>
        </pc:spChg>
        <pc:spChg chg="mod">
          <ac:chgData name="Shreyash Patel" userId="a456d0df9734a539" providerId="LiveId" clId="{CE5DBF8E-5C82-45FA-9870-E9AE9B4097AF}" dt="2025-06-19T23:26:26.969" v="383" actId="20577"/>
          <ac:spMkLst>
            <pc:docMk/>
            <pc:sldMk cId="0" sldId="267"/>
            <ac:spMk id="3" creationId="{00000000-0000-0000-0000-000000000000}"/>
          </ac:spMkLst>
        </pc:spChg>
      </pc:sldChg>
      <pc:sldChg chg="modSp del">
        <pc:chgData name="Shreyash Patel" userId="a456d0df9734a539" providerId="LiveId" clId="{CE5DBF8E-5C82-45FA-9870-E9AE9B4097AF}" dt="2025-06-19T23:25:47.666" v="359" actId="2696"/>
        <pc:sldMkLst>
          <pc:docMk/>
          <pc:sldMk cId="0" sldId="268"/>
        </pc:sldMkLst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68"/>
            <ac:spMk id="2" creationId="{00000000-0000-0000-0000-000000000000}"/>
          </ac:spMkLst>
        </pc:spChg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68"/>
            <ac:spMk id="3" creationId="{00000000-0000-0000-0000-000000000000}"/>
          </ac:spMkLst>
        </pc:spChg>
      </pc:sldChg>
      <pc:sldChg chg="modSp">
        <pc:chgData name="Shreyash Patel" userId="a456d0df9734a539" providerId="LiveId" clId="{CE5DBF8E-5C82-45FA-9870-E9AE9B4097AF}" dt="2025-06-19T23:08:35.025" v="26"/>
        <pc:sldMkLst>
          <pc:docMk/>
          <pc:sldMk cId="0" sldId="269"/>
        </pc:sldMkLst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69"/>
            <ac:spMk id="2" creationId="{00000000-0000-0000-0000-000000000000}"/>
          </ac:spMkLst>
        </pc:spChg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69"/>
            <ac:spMk id="3" creationId="{00000000-0000-0000-0000-000000000000}"/>
          </ac:spMkLst>
        </pc:spChg>
      </pc:sldChg>
      <pc:sldChg chg="modSp del">
        <pc:chgData name="Shreyash Patel" userId="a456d0df9734a539" providerId="LiveId" clId="{CE5DBF8E-5C82-45FA-9870-E9AE9B4097AF}" dt="2025-06-19T23:26:36.219" v="384" actId="47"/>
        <pc:sldMkLst>
          <pc:docMk/>
          <pc:sldMk cId="0" sldId="270"/>
        </pc:sldMkLst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70"/>
            <ac:spMk id="2" creationId="{00000000-0000-0000-0000-000000000000}"/>
          </ac:spMkLst>
        </pc:spChg>
        <pc:spChg chg="mod">
          <ac:chgData name="Shreyash Patel" userId="a456d0df9734a539" providerId="LiveId" clId="{CE5DBF8E-5C82-45FA-9870-E9AE9B4097AF}" dt="2025-06-19T23:08:35.025" v="26"/>
          <ac:spMkLst>
            <pc:docMk/>
            <pc:sldMk cId="0" sldId="270"/>
            <ac:spMk id="3" creationId="{00000000-0000-0000-0000-000000000000}"/>
          </ac:spMkLst>
        </pc:spChg>
      </pc:sldChg>
      <pc:sldChg chg="addSp delSp modSp add mod">
        <pc:chgData name="Shreyash Patel" userId="a456d0df9734a539" providerId="LiveId" clId="{CE5DBF8E-5C82-45FA-9870-E9AE9B4097AF}" dt="2025-06-19T23:23:29.055" v="209" actId="1076"/>
        <pc:sldMkLst>
          <pc:docMk/>
          <pc:sldMk cId="233486220" sldId="271"/>
        </pc:sldMkLst>
        <pc:spChg chg="del mod">
          <ac:chgData name="Shreyash Patel" userId="a456d0df9734a539" providerId="LiveId" clId="{CE5DBF8E-5C82-45FA-9870-E9AE9B4097AF}" dt="2025-06-19T23:14:57.273" v="77" actId="22"/>
          <ac:spMkLst>
            <pc:docMk/>
            <pc:sldMk cId="233486220" sldId="271"/>
            <ac:spMk id="3" creationId="{84949817-9CB8-5B3E-F14C-5512D5999CD8}"/>
          </ac:spMkLst>
        </pc:spChg>
        <pc:spChg chg="add mod">
          <ac:chgData name="Shreyash Patel" userId="a456d0df9734a539" providerId="LiveId" clId="{CE5DBF8E-5C82-45FA-9870-E9AE9B4097AF}" dt="2025-06-19T23:22:52.107" v="194" actId="1035"/>
          <ac:spMkLst>
            <pc:docMk/>
            <pc:sldMk cId="233486220" sldId="271"/>
            <ac:spMk id="14" creationId="{F1D95BEB-C5D0-D390-C7A6-06FFBB59874D}"/>
          </ac:spMkLst>
        </pc:spChg>
        <pc:spChg chg="add mod">
          <ac:chgData name="Shreyash Patel" userId="a456d0df9734a539" providerId="LiveId" clId="{CE5DBF8E-5C82-45FA-9870-E9AE9B4097AF}" dt="2025-06-19T23:22:52.107" v="194" actId="1035"/>
          <ac:spMkLst>
            <pc:docMk/>
            <pc:sldMk cId="233486220" sldId="271"/>
            <ac:spMk id="15" creationId="{4C21C065-B1C0-FE11-DBCB-39F25D5F5947}"/>
          </ac:spMkLst>
        </pc:spChg>
        <pc:spChg chg="add mod">
          <ac:chgData name="Shreyash Patel" userId="a456d0df9734a539" providerId="LiveId" clId="{CE5DBF8E-5C82-45FA-9870-E9AE9B4097AF}" dt="2025-06-19T23:23:14.859" v="206" actId="1076"/>
          <ac:spMkLst>
            <pc:docMk/>
            <pc:sldMk cId="233486220" sldId="271"/>
            <ac:spMk id="16" creationId="{1BCF5E64-8A91-9AAB-8703-54B3010C3627}"/>
          </ac:spMkLst>
        </pc:spChg>
        <pc:spChg chg="add mod">
          <ac:chgData name="Shreyash Patel" userId="a456d0df9734a539" providerId="LiveId" clId="{CE5DBF8E-5C82-45FA-9870-E9AE9B4097AF}" dt="2025-06-19T23:22:52.107" v="194" actId="1035"/>
          <ac:spMkLst>
            <pc:docMk/>
            <pc:sldMk cId="233486220" sldId="271"/>
            <ac:spMk id="19" creationId="{4CD0749B-BB57-3821-213B-2B41AFBDF573}"/>
          </ac:spMkLst>
        </pc:spChg>
        <pc:spChg chg="add mod">
          <ac:chgData name="Shreyash Patel" userId="a456d0df9734a539" providerId="LiveId" clId="{CE5DBF8E-5C82-45FA-9870-E9AE9B4097AF}" dt="2025-06-19T23:23:29.055" v="209" actId="1076"/>
          <ac:spMkLst>
            <pc:docMk/>
            <pc:sldMk cId="233486220" sldId="271"/>
            <ac:spMk id="20" creationId="{0A2C2152-BF5C-84D8-6A99-42DFB9AA5A86}"/>
          </ac:spMkLst>
        </pc:spChg>
        <pc:spChg chg="add mod">
          <ac:chgData name="Shreyash Patel" userId="a456d0df9734a539" providerId="LiveId" clId="{CE5DBF8E-5C82-45FA-9870-E9AE9B4097AF}" dt="2025-06-19T23:23:24.285" v="208" actId="1076"/>
          <ac:spMkLst>
            <pc:docMk/>
            <pc:sldMk cId="233486220" sldId="271"/>
            <ac:spMk id="21" creationId="{86718B16-96AF-2431-7640-66A558239D33}"/>
          </ac:spMkLst>
        </pc:spChg>
        <pc:picChg chg="add mod ord">
          <ac:chgData name="Shreyash Patel" userId="a456d0df9734a539" providerId="LiveId" clId="{CE5DBF8E-5C82-45FA-9870-E9AE9B4097AF}" dt="2025-06-19T23:22:52.107" v="194" actId="1035"/>
          <ac:picMkLst>
            <pc:docMk/>
            <pc:sldMk cId="233486220" sldId="271"/>
            <ac:picMk id="5" creationId="{B13151AE-9CC9-2485-682E-90F4B70532C6}"/>
          </ac:picMkLst>
        </pc:picChg>
        <pc:picChg chg="add mod">
          <ac:chgData name="Shreyash Patel" userId="a456d0df9734a539" providerId="LiveId" clId="{CE5DBF8E-5C82-45FA-9870-E9AE9B4097AF}" dt="2025-06-19T23:22:52.107" v="194" actId="1035"/>
          <ac:picMkLst>
            <pc:docMk/>
            <pc:sldMk cId="233486220" sldId="271"/>
            <ac:picMk id="7" creationId="{A2781E0A-FE12-F048-FD9A-E16848CFA637}"/>
          </ac:picMkLst>
        </pc:picChg>
        <pc:picChg chg="add mod">
          <ac:chgData name="Shreyash Patel" userId="a456d0df9734a539" providerId="LiveId" clId="{CE5DBF8E-5C82-45FA-9870-E9AE9B4097AF}" dt="2025-06-19T23:22:52.107" v="194" actId="1035"/>
          <ac:picMkLst>
            <pc:docMk/>
            <pc:sldMk cId="233486220" sldId="271"/>
            <ac:picMk id="9" creationId="{97F4E2D5-B2DA-ED13-1565-13315BF549A5}"/>
          </ac:picMkLst>
        </pc:picChg>
        <pc:picChg chg="add mod">
          <ac:chgData name="Shreyash Patel" userId="a456d0df9734a539" providerId="LiveId" clId="{CE5DBF8E-5C82-45FA-9870-E9AE9B4097AF}" dt="2025-06-19T23:22:52.107" v="194" actId="1035"/>
          <ac:picMkLst>
            <pc:docMk/>
            <pc:sldMk cId="233486220" sldId="271"/>
            <ac:picMk id="11" creationId="{DA17AB02-1010-6791-54A0-B11E2A8A8B77}"/>
          </ac:picMkLst>
        </pc:picChg>
        <pc:picChg chg="add mod">
          <ac:chgData name="Shreyash Patel" userId="a456d0df9734a539" providerId="LiveId" clId="{CE5DBF8E-5C82-45FA-9870-E9AE9B4097AF}" dt="2025-06-19T23:20:39.376" v="123" actId="1076"/>
          <ac:picMkLst>
            <pc:docMk/>
            <pc:sldMk cId="233486220" sldId="271"/>
            <ac:picMk id="13" creationId="{DFA65ADA-94E9-C0B0-8C5C-135A93661353}"/>
          </ac:picMkLst>
        </pc:picChg>
        <pc:picChg chg="add mod">
          <ac:chgData name="Shreyash Patel" userId="a456d0df9734a539" providerId="LiveId" clId="{CE5DBF8E-5C82-45FA-9870-E9AE9B4097AF}" dt="2025-06-19T23:23:19.903" v="207" actId="1076"/>
          <ac:picMkLst>
            <pc:docMk/>
            <pc:sldMk cId="233486220" sldId="271"/>
            <ac:picMk id="18" creationId="{B1AF24BC-0377-C945-FCD4-02E79295AAF4}"/>
          </ac:picMkLst>
        </pc:picChg>
      </pc:sldChg>
      <pc:sldChg chg="addSp delSp modSp add mod">
        <pc:chgData name="Shreyash Patel" userId="a456d0df9734a539" providerId="LiveId" clId="{CE5DBF8E-5C82-45FA-9870-E9AE9B4097AF}" dt="2025-06-19T23:57:05.799" v="631" actId="1076"/>
        <pc:sldMkLst>
          <pc:docMk/>
          <pc:sldMk cId="3110154091" sldId="272"/>
        </pc:sldMkLst>
        <pc:spChg chg="mod">
          <ac:chgData name="Shreyash Patel" userId="a456d0df9734a539" providerId="LiveId" clId="{CE5DBF8E-5C82-45FA-9870-E9AE9B4097AF}" dt="2025-06-19T23:55:52.430" v="625" actId="27636"/>
          <ac:spMkLst>
            <pc:docMk/>
            <pc:sldMk cId="3110154091" sldId="272"/>
            <ac:spMk id="2" creationId="{E26C091B-4E9C-12AA-CA26-1D01DF88E1C2}"/>
          </ac:spMkLst>
        </pc:spChg>
        <pc:spChg chg="del">
          <ac:chgData name="Shreyash Patel" userId="a456d0df9734a539" providerId="LiveId" clId="{CE5DBF8E-5C82-45FA-9870-E9AE9B4097AF}" dt="2025-06-19T23:55:55.838" v="626" actId="478"/>
          <ac:spMkLst>
            <pc:docMk/>
            <pc:sldMk cId="3110154091" sldId="272"/>
            <ac:spMk id="3" creationId="{0C7BDBAC-C0A1-B7B2-4F02-3AB7BF5DB13F}"/>
          </ac:spMkLst>
        </pc:spChg>
        <pc:spChg chg="add del mod">
          <ac:chgData name="Shreyash Patel" userId="a456d0df9734a539" providerId="LiveId" clId="{CE5DBF8E-5C82-45FA-9870-E9AE9B4097AF}" dt="2025-06-19T23:56:57.200" v="628" actId="478"/>
          <ac:spMkLst>
            <pc:docMk/>
            <pc:sldMk cId="3110154091" sldId="272"/>
            <ac:spMk id="5" creationId="{EE8B94F7-3856-44CB-63C6-543CB7695A4E}"/>
          </ac:spMkLst>
        </pc:spChg>
        <pc:picChg chg="add mod">
          <ac:chgData name="Shreyash Patel" userId="a456d0df9734a539" providerId="LiveId" clId="{CE5DBF8E-5C82-45FA-9870-E9AE9B4097AF}" dt="2025-06-19T23:57:05.799" v="631" actId="1076"/>
          <ac:picMkLst>
            <pc:docMk/>
            <pc:sldMk cId="3110154091" sldId="272"/>
            <ac:picMk id="7" creationId="{BD8715A9-590E-FD30-1991-A6F4815C8C20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B9CA5F-0E41-4871-A38C-E87B6856C1C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44691E-EB9A-406E-9497-67BE88798F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Capstone Project</a:t>
          </a:r>
        </a:p>
      </dgm:t>
    </dgm:pt>
    <dgm:pt modelId="{CFB3B2C8-D16B-4976-992B-32E8BD0AF972}" type="parTrans" cxnId="{E54E32FE-5DDB-4D42-B86B-43F647159BA0}">
      <dgm:prSet/>
      <dgm:spPr/>
      <dgm:t>
        <a:bodyPr/>
        <a:lstStyle/>
        <a:p>
          <a:endParaRPr lang="en-US"/>
        </a:p>
      </dgm:t>
    </dgm:pt>
    <dgm:pt modelId="{589D6367-3D06-4794-B7B5-D67B79E0DAF9}" type="sibTrans" cxnId="{E54E32FE-5DDB-4D42-B86B-43F647159BA0}">
      <dgm:prSet/>
      <dgm:spPr/>
      <dgm:t>
        <a:bodyPr/>
        <a:lstStyle/>
        <a:p>
          <a:endParaRPr lang="en-US"/>
        </a:p>
      </dgm:t>
    </dgm:pt>
    <dgm:pt modelId="{48F22223-CD79-4725-8A93-BC193F13C4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Presented by: Shreyash Patel</a:t>
          </a:r>
        </a:p>
      </dgm:t>
    </dgm:pt>
    <dgm:pt modelId="{6150F8B7-52A5-4E01-BBD2-86C3C7C6FE83}" type="parTrans" cxnId="{2373B4F0-6C97-4634-A375-DF055D594C0B}">
      <dgm:prSet/>
      <dgm:spPr/>
      <dgm:t>
        <a:bodyPr/>
        <a:lstStyle/>
        <a:p>
          <a:endParaRPr lang="en-US"/>
        </a:p>
      </dgm:t>
    </dgm:pt>
    <dgm:pt modelId="{49C2250A-55AC-478F-8DDC-59C8581EB513}" type="sibTrans" cxnId="{2373B4F0-6C97-4634-A375-DF055D594C0B}">
      <dgm:prSet/>
      <dgm:spPr/>
      <dgm:t>
        <a:bodyPr/>
        <a:lstStyle/>
        <a:p>
          <a:endParaRPr lang="en-US"/>
        </a:p>
      </dgm:t>
    </dgm:pt>
    <dgm:pt modelId="{2EB9B944-F7A6-4A18-9AF6-CB29F5618EAD}" type="pres">
      <dgm:prSet presAssocID="{88B9CA5F-0E41-4871-A38C-E87B6856C1C6}" presName="root" presStyleCnt="0">
        <dgm:presLayoutVars>
          <dgm:dir/>
          <dgm:resizeHandles val="exact"/>
        </dgm:presLayoutVars>
      </dgm:prSet>
      <dgm:spPr/>
    </dgm:pt>
    <dgm:pt modelId="{E853B3CB-C7AA-4388-BD82-85E7280595EA}" type="pres">
      <dgm:prSet presAssocID="{1F44691E-EB9A-406E-9497-67BE88798F03}" presName="compNode" presStyleCnt="0"/>
      <dgm:spPr/>
    </dgm:pt>
    <dgm:pt modelId="{98630902-26D5-4F77-9C40-9952DF676901}" type="pres">
      <dgm:prSet presAssocID="{1F44691E-EB9A-406E-9497-67BE88798F03}" presName="iconBgRect" presStyleLbl="bgShp" presStyleIdx="0" presStyleCnt="2"/>
      <dgm:spPr/>
    </dgm:pt>
    <dgm:pt modelId="{5B4B424D-4F6C-4DC3-8433-E455617B0F32}" type="pres">
      <dgm:prSet presAssocID="{1F44691E-EB9A-406E-9497-67BE88798F0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New Team Project"/>
        </a:ext>
      </dgm:extLst>
    </dgm:pt>
    <dgm:pt modelId="{1F496ECB-D632-41C8-8CCD-D2FCE2229253}" type="pres">
      <dgm:prSet presAssocID="{1F44691E-EB9A-406E-9497-67BE88798F03}" presName="spaceRect" presStyleCnt="0"/>
      <dgm:spPr/>
    </dgm:pt>
    <dgm:pt modelId="{FE60080A-D77B-4DB6-A64F-2C2FB277FB73}" type="pres">
      <dgm:prSet presAssocID="{1F44691E-EB9A-406E-9497-67BE88798F03}" presName="textRect" presStyleLbl="revTx" presStyleIdx="0" presStyleCnt="2">
        <dgm:presLayoutVars>
          <dgm:chMax val="1"/>
          <dgm:chPref val="1"/>
        </dgm:presLayoutVars>
      </dgm:prSet>
      <dgm:spPr/>
    </dgm:pt>
    <dgm:pt modelId="{FC0D9103-BA32-40FD-9F73-27FAB3404D5E}" type="pres">
      <dgm:prSet presAssocID="{589D6367-3D06-4794-B7B5-D67B79E0DAF9}" presName="sibTrans" presStyleCnt="0"/>
      <dgm:spPr/>
    </dgm:pt>
    <dgm:pt modelId="{389DED1D-49D9-40C4-BAFE-BF76D3DF2186}" type="pres">
      <dgm:prSet presAssocID="{48F22223-CD79-4725-8A93-BC193F13C42E}" presName="compNode" presStyleCnt="0"/>
      <dgm:spPr/>
    </dgm:pt>
    <dgm:pt modelId="{D7C32307-7EBF-4243-9ADD-FC7AD82658F6}" type="pres">
      <dgm:prSet presAssocID="{48F22223-CD79-4725-8A93-BC193F13C42E}" presName="iconBgRect" presStyleLbl="bgShp" presStyleIdx="1" presStyleCnt="2"/>
      <dgm:spPr/>
    </dgm:pt>
    <dgm:pt modelId="{75FCBF8E-C43D-49D0-BD65-28200B9E9B0F}" type="pres">
      <dgm:prSet presAssocID="{48F22223-CD79-4725-8A93-BC193F13C42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ke"/>
        </a:ext>
      </dgm:extLst>
    </dgm:pt>
    <dgm:pt modelId="{7AC85EBB-9547-4DA1-A648-E50DF14AA09F}" type="pres">
      <dgm:prSet presAssocID="{48F22223-CD79-4725-8A93-BC193F13C42E}" presName="spaceRect" presStyleCnt="0"/>
      <dgm:spPr/>
    </dgm:pt>
    <dgm:pt modelId="{21D59756-CC90-4BFA-8421-267359555C22}" type="pres">
      <dgm:prSet presAssocID="{48F22223-CD79-4725-8A93-BC193F13C42E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95594C-DB40-4D63-A2FB-8E94F7D6604C}" type="presOf" srcId="{88B9CA5F-0E41-4871-A38C-E87B6856C1C6}" destId="{2EB9B944-F7A6-4A18-9AF6-CB29F5618EAD}" srcOrd="0" destOrd="0" presId="urn:microsoft.com/office/officeart/2018/5/layout/IconCircleLabelList"/>
    <dgm:cxn modelId="{964F59A3-29ED-4725-BE57-938BF842C80D}" type="presOf" srcId="{1F44691E-EB9A-406E-9497-67BE88798F03}" destId="{FE60080A-D77B-4DB6-A64F-2C2FB277FB73}" srcOrd="0" destOrd="0" presId="urn:microsoft.com/office/officeart/2018/5/layout/IconCircleLabelList"/>
    <dgm:cxn modelId="{B01DA8CB-65F4-4609-8A6D-B501A1944104}" type="presOf" srcId="{48F22223-CD79-4725-8A93-BC193F13C42E}" destId="{21D59756-CC90-4BFA-8421-267359555C22}" srcOrd="0" destOrd="0" presId="urn:microsoft.com/office/officeart/2018/5/layout/IconCircleLabelList"/>
    <dgm:cxn modelId="{2373B4F0-6C97-4634-A375-DF055D594C0B}" srcId="{88B9CA5F-0E41-4871-A38C-E87B6856C1C6}" destId="{48F22223-CD79-4725-8A93-BC193F13C42E}" srcOrd="1" destOrd="0" parTransId="{6150F8B7-52A5-4E01-BBD2-86C3C7C6FE83}" sibTransId="{49C2250A-55AC-478F-8DDC-59C8581EB513}"/>
    <dgm:cxn modelId="{E54E32FE-5DDB-4D42-B86B-43F647159BA0}" srcId="{88B9CA5F-0E41-4871-A38C-E87B6856C1C6}" destId="{1F44691E-EB9A-406E-9497-67BE88798F03}" srcOrd="0" destOrd="0" parTransId="{CFB3B2C8-D16B-4976-992B-32E8BD0AF972}" sibTransId="{589D6367-3D06-4794-B7B5-D67B79E0DAF9}"/>
    <dgm:cxn modelId="{DB9A6B2A-DD4A-4BE4-97D2-A56D48A86EA3}" type="presParOf" srcId="{2EB9B944-F7A6-4A18-9AF6-CB29F5618EAD}" destId="{E853B3CB-C7AA-4388-BD82-85E7280595EA}" srcOrd="0" destOrd="0" presId="urn:microsoft.com/office/officeart/2018/5/layout/IconCircleLabelList"/>
    <dgm:cxn modelId="{EFC8772C-1CB7-4FF5-BA21-1233DB0BC9C8}" type="presParOf" srcId="{E853B3CB-C7AA-4388-BD82-85E7280595EA}" destId="{98630902-26D5-4F77-9C40-9952DF676901}" srcOrd="0" destOrd="0" presId="urn:microsoft.com/office/officeart/2018/5/layout/IconCircleLabelList"/>
    <dgm:cxn modelId="{F3CD88CA-2B90-4030-8F4E-F75D0B30FB03}" type="presParOf" srcId="{E853B3CB-C7AA-4388-BD82-85E7280595EA}" destId="{5B4B424D-4F6C-4DC3-8433-E455617B0F32}" srcOrd="1" destOrd="0" presId="urn:microsoft.com/office/officeart/2018/5/layout/IconCircleLabelList"/>
    <dgm:cxn modelId="{06279AC0-9F65-48DE-8E3C-F095C95CA29C}" type="presParOf" srcId="{E853B3CB-C7AA-4388-BD82-85E7280595EA}" destId="{1F496ECB-D632-41C8-8CCD-D2FCE2229253}" srcOrd="2" destOrd="0" presId="urn:microsoft.com/office/officeart/2018/5/layout/IconCircleLabelList"/>
    <dgm:cxn modelId="{1A8875DA-19D3-4CF2-8D18-97675AA506CA}" type="presParOf" srcId="{E853B3CB-C7AA-4388-BD82-85E7280595EA}" destId="{FE60080A-D77B-4DB6-A64F-2C2FB277FB73}" srcOrd="3" destOrd="0" presId="urn:microsoft.com/office/officeart/2018/5/layout/IconCircleLabelList"/>
    <dgm:cxn modelId="{BBC2FF59-920A-432D-BD43-0D3E9B0937FE}" type="presParOf" srcId="{2EB9B944-F7A6-4A18-9AF6-CB29F5618EAD}" destId="{FC0D9103-BA32-40FD-9F73-27FAB3404D5E}" srcOrd="1" destOrd="0" presId="urn:microsoft.com/office/officeart/2018/5/layout/IconCircleLabelList"/>
    <dgm:cxn modelId="{6C9B9A8A-EDEE-4496-A034-528B5BDED485}" type="presParOf" srcId="{2EB9B944-F7A6-4A18-9AF6-CB29F5618EAD}" destId="{389DED1D-49D9-40C4-BAFE-BF76D3DF2186}" srcOrd="2" destOrd="0" presId="urn:microsoft.com/office/officeart/2018/5/layout/IconCircleLabelList"/>
    <dgm:cxn modelId="{72152F08-A958-4199-B3AC-1379EB01112C}" type="presParOf" srcId="{389DED1D-49D9-40C4-BAFE-BF76D3DF2186}" destId="{D7C32307-7EBF-4243-9ADD-FC7AD82658F6}" srcOrd="0" destOrd="0" presId="urn:microsoft.com/office/officeart/2018/5/layout/IconCircleLabelList"/>
    <dgm:cxn modelId="{CEE32893-4AAB-4D8E-811A-45C05FC3A6CC}" type="presParOf" srcId="{389DED1D-49D9-40C4-BAFE-BF76D3DF2186}" destId="{75FCBF8E-C43D-49D0-BD65-28200B9E9B0F}" srcOrd="1" destOrd="0" presId="urn:microsoft.com/office/officeart/2018/5/layout/IconCircleLabelList"/>
    <dgm:cxn modelId="{3C3654AC-F140-44BE-8CCD-3DB3DA174719}" type="presParOf" srcId="{389DED1D-49D9-40C4-BAFE-BF76D3DF2186}" destId="{7AC85EBB-9547-4DA1-A648-E50DF14AA09F}" srcOrd="2" destOrd="0" presId="urn:microsoft.com/office/officeart/2018/5/layout/IconCircleLabelList"/>
    <dgm:cxn modelId="{CB7C9E44-9AA4-4CCE-AA2C-54CFACE1B5E8}" type="presParOf" srcId="{389DED1D-49D9-40C4-BAFE-BF76D3DF2186}" destId="{21D59756-CC90-4BFA-8421-267359555C2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DE26DFF-F122-4F05-B35B-D4DA2BE9B7F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A532D53-32D6-4091-B584-D4B0320FED9D}">
      <dgm:prSet/>
      <dgm:spPr/>
      <dgm:t>
        <a:bodyPr/>
        <a:lstStyle/>
        <a:p>
          <a:r>
            <a:rPr lang="en-US" dirty="0"/>
            <a:t>Healthcare insurance want to enhance revenue and customer understanding issues.</a:t>
          </a:r>
        </a:p>
      </dgm:t>
    </dgm:pt>
    <dgm:pt modelId="{34CAEF05-95E3-49E7-B6CF-DBB98E2D670A}" type="parTrans" cxnId="{F2DB121B-92D0-4F66-B027-104FDA7AD54D}">
      <dgm:prSet/>
      <dgm:spPr/>
      <dgm:t>
        <a:bodyPr/>
        <a:lstStyle/>
        <a:p>
          <a:endParaRPr lang="en-US"/>
        </a:p>
      </dgm:t>
    </dgm:pt>
    <dgm:pt modelId="{CFFE47B9-543B-40EF-838B-E925FC3DDECC}" type="sibTrans" cxnId="{F2DB121B-92D0-4F66-B027-104FDA7AD54D}">
      <dgm:prSet/>
      <dgm:spPr/>
      <dgm:t>
        <a:bodyPr/>
        <a:lstStyle/>
        <a:p>
          <a:endParaRPr lang="en-US"/>
        </a:p>
      </dgm:t>
    </dgm:pt>
    <dgm:pt modelId="{38E3720F-94A4-4B8A-9A37-B5EA5591DC81}">
      <dgm:prSet/>
      <dgm:spPr/>
      <dgm:t>
        <a:bodyPr/>
        <a:lstStyle/>
        <a:p>
          <a:r>
            <a:rPr lang="en-US"/>
            <a:t>Big Data solution required to track customer behavior and policy profitability.</a:t>
          </a:r>
        </a:p>
      </dgm:t>
    </dgm:pt>
    <dgm:pt modelId="{AE2B3DD8-B3C5-4B53-A77E-92E373BD90EE}" type="parTrans" cxnId="{FB0D4B6A-BCBB-49FA-BBA7-17951554E9E4}">
      <dgm:prSet/>
      <dgm:spPr/>
      <dgm:t>
        <a:bodyPr/>
        <a:lstStyle/>
        <a:p>
          <a:endParaRPr lang="en-US"/>
        </a:p>
      </dgm:t>
    </dgm:pt>
    <dgm:pt modelId="{6026E132-8374-462B-AFDB-A3648797EA97}" type="sibTrans" cxnId="{FB0D4B6A-BCBB-49FA-BBA7-17951554E9E4}">
      <dgm:prSet/>
      <dgm:spPr/>
      <dgm:t>
        <a:bodyPr/>
        <a:lstStyle/>
        <a:p>
          <a:endParaRPr lang="en-US"/>
        </a:p>
      </dgm:t>
    </dgm:pt>
    <dgm:pt modelId="{E1A02599-7345-474E-9F18-4F16D1F5ED61}" type="pres">
      <dgm:prSet presAssocID="{0DE26DFF-F122-4F05-B35B-D4DA2BE9B7F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933D4B0-C374-4D4C-96B8-9D7D954DF714}" type="pres">
      <dgm:prSet presAssocID="{CA532D53-32D6-4091-B584-D4B0320FED9D}" presName="hierRoot1" presStyleCnt="0"/>
      <dgm:spPr/>
    </dgm:pt>
    <dgm:pt modelId="{C56ADDD1-7E8D-41D2-A26B-508A451BA8DB}" type="pres">
      <dgm:prSet presAssocID="{CA532D53-32D6-4091-B584-D4B0320FED9D}" presName="composite" presStyleCnt="0"/>
      <dgm:spPr/>
    </dgm:pt>
    <dgm:pt modelId="{62178E0B-03F2-464A-859A-31379DB98695}" type="pres">
      <dgm:prSet presAssocID="{CA532D53-32D6-4091-B584-D4B0320FED9D}" presName="background" presStyleLbl="node0" presStyleIdx="0" presStyleCnt="2"/>
      <dgm:spPr/>
    </dgm:pt>
    <dgm:pt modelId="{550DE843-E2D6-4206-BCFE-6B7578704C67}" type="pres">
      <dgm:prSet presAssocID="{CA532D53-32D6-4091-B584-D4B0320FED9D}" presName="text" presStyleLbl="fgAcc0" presStyleIdx="0" presStyleCnt="2">
        <dgm:presLayoutVars>
          <dgm:chPref val="3"/>
        </dgm:presLayoutVars>
      </dgm:prSet>
      <dgm:spPr/>
    </dgm:pt>
    <dgm:pt modelId="{19370F71-E64A-4622-998B-A849DF7097E6}" type="pres">
      <dgm:prSet presAssocID="{CA532D53-32D6-4091-B584-D4B0320FED9D}" presName="hierChild2" presStyleCnt="0"/>
      <dgm:spPr/>
    </dgm:pt>
    <dgm:pt modelId="{C0D6A409-1F36-4FD0-8EC7-6AD619E8585C}" type="pres">
      <dgm:prSet presAssocID="{38E3720F-94A4-4B8A-9A37-B5EA5591DC81}" presName="hierRoot1" presStyleCnt="0"/>
      <dgm:spPr/>
    </dgm:pt>
    <dgm:pt modelId="{39116AE4-FEA6-4359-B670-1026BC9F2EF7}" type="pres">
      <dgm:prSet presAssocID="{38E3720F-94A4-4B8A-9A37-B5EA5591DC81}" presName="composite" presStyleCnt="0"/>
      <dgm:spPr/>
    </dgm:pt>
    <dgm:pt modelId="{A0265DB0-15F6-4BC7-B536-802611BA0FB8}" type="pres">
      <dgm:prSet presAssocID="{38E3720F-94A4-4B8A-9A37-B5EA5591DC81}" presName="background" presStyleLbl="node0" presStyleIdx="1" presStyleCnt="2"/>
      <dgm:spPr/>
    </dgm:pt>
    <dgm:pt modelId="{1EB79CF5-19E1-451D-9369-1063089255F9}" type="pres">
      <dgm:prSet presAssocID="{38E3720F-94A4-4B8A-9A37-B5EA5591DC81}" presName="text" presStyleLbl="fgAcc0" presStyleIdx="1" presStyleCnt="2">
        <dgm:presLayoutVars>
          <dgm:chPref val="3"/>
        </dgm:presLayoutVars>
      </dgm:prSet>
      <dgm:spPr/>
    </dgm:pt>
    <dgm:pt modelId="{83EB5C9F-B8F3-41A4-ABBB-78D1BD0413DF}" type="pres">
      <dgm:prSet presAssocID="{38E3720F-94A4-4B8A-9A37-B5EA5591DC81}" presName="hierChild2" presStyleCnt="0"/>
      <dgm:spPr/>
    </dgm:pt>
  </dgm:ptLst>
  <dgm:cxnLst>
    <dgm:cxn modelId="{F2DB121B-92D0-4F66-B027-104FDA7AD54D}" srcId="{0DE26DFF-F122-4F05-B35B-D4DA2BE9B7F9}" destId="{CA532D53-32D6-4091-B584-D4B0320FED9D}" srcOrd="0" destOrd="0" parTransId="{34CAEF05-95E3-49E7-B6CF-DBB98E2D670A}" sibTransId="{CFFE47B9-543B-40EF-838B-E925FC3DDECC}"/>
    <dgm:cxn modelId="{707F791B-3707-43AC-89C4-3790D416707D}" type="presOf" srcId="{CA532D53-32D6-4091-B584-D4B0320FED9D}" destId="{550DE843-E2D6-4206-BCFE-6B7578704C67}" srcOrd="0" destOrd="0" presId="urn:microsoft.com/office/officeart/2005/8/layout/hierarchy1"/>
    <dgm:cxn modelId="{FB0D4B6A-BCBB-49FA-BBA7-17951554E9E4}" srcId="{0DE26DFF-F122-4F05-B35B-D4DA2BE9B7F9}" destId="{38E3720F-94A4-4B8A-9A37-B5EA5591DC81}" srcOrd="1" destOrd="0" parTransId="{AE2B3DD8-B3C5-4B53-A77E-92E373BD90EE}" sibTransId="{6026E132-8374-462B-AFDB-A3648797EA97}"/>
    <dgm:cxn modelId="{1C06AB7C-9950-43F5-B5AF-85463C830B14}" type="presOf" srcId="{38E3720F-94A4-4B8A-9A37-B5EA5591DC81}" destId="{1EB79CF5-19E1-451D-9369-1063089255F9}" srcOrd="0" destOrd="0" presId="urn:microsoft.com/office/officeart/2005/8/layout/hierarchy1"/>
    <dgm:cxn modelId="{FD150093-B059-4857-88B9-7F73C0579F03}" type="presOf" srcId="{0DE26DFF-F122-4F05-B35B-D4DA2BE9B7F9}" destId="{E1A02599-7345-474E-9F18-4F16D1F5ED61}" srcOrd="0" destOrd="0" presId="urn:microsoft.com/office/officeart/2005/8/layout/hierarchy1"/>
    <dgm:cxn modelId="{6205FFC5-2CB3-4680-AE37-9CC4BA7B6576}" type="presParOf" srcId="{E1A02599-7345-474E-9F18-4F16D1F5ED61}" destId="{B933D4B0-C374-4D4C-96B8-9D7D954DF714}" srcOrd="0" destOrd="0" presId="urn:microsoft.com/office/officeart/2005/8/layout/hierarchy1"/>
    <dgm:cxn modelId="{06C02FB9-C08C-4FB5-A5F3-78C8B7958EDA}" type="presParOf" srcId="{B933D4B0-C374-4D4C-96B8-9D7D954DF714}" destId="{C56ADDD1-7E8D-41D2-A26B-508A451BA8DB}" srcOrd="0" destOrd="0" presId="urn:microsoft.com/office/officeart/2005/8/layout/hierarchy1"/>
    <dgm:cxn modelId="{D126E00A-0D91-48CD-8E44-BD435EEA6A97}" type="presParOf" srcId="{C56ADDD1-7E8D-41D2-A26B-508A451BA8DB}" destId="{62178E0B-03F2-464A-859A-31379DB98695}" srcOrd="0" destOrd="0" presId="urn:microsoft.com/office/officeart/2005/8/layout/hierarchy1"/>
    <dgm:cxn modelId="{030269F2-6EBB-423C-8CF4-C1411B57A183}" type="presParOf" srcId="{C56ADDD1-7E8D-41D2-A26B-508A451BA8DB}" destId="{550DE843-E2D6-4206-BCFE-6B7578704C67}" srcOrd="1" destOrd="0" presId="urn:microsoft.com/office/officeart/2005/8/layout/hierarchy1"/>
    <dgm:cxn modelId="{320969C8-A54E-4E3A-8E36-37BE07C45BA3}" type="presParOf" srcId="{B933D4B0-C374-4D4C-96B8-9D7D954DF714}" destId="{19370F71-E64A-4622-998B-A849DF7097E6}" srcOrd="1" destOrd="0" presId="urn:microsoft.com/office/officeart/2005/8/layout/hierarchy1"/>
    <dgm:cxn modelId="{B848B983-C64B-40DC-AF48-25CF7822192B}" type="presParOf" srcId="{E1A02599-7345-474E-9F18-4F16D1F5ED61}" destId="{C0D6A409-1F36-4FD0-8EC7-6AD619E8585C}" srcOrd="1" destOrd="0" presId="urn:microsoft.com/office/officeart/2005/8/layout/hierarchy1"/>
    <dgm:cxn modelId="{4FE83B5D-CD8D-4CCE-84DC-15E4625F62F4}" type="presParOf" srcId="{C0D6A409-1F36-4FD0-8EC7-6AD619E8585C}" destId="{39116AE4-FEA6-4359-B670-1026BC9F2EF7}" srcOrd="0" destOrd="0" presId="urn:microsoft.com/office/officeart/2005/8/layout/hierarchy1"/>
    <dgm:cxn modelId="{8FD34AB0-4925-4A8F-8066-C6553AC8C850}" type="presParOf" srcId="{39116AE4-FEA6-4359-B670-1026BC9F2EF7}" destId="{A0265DB0-15F6-4BC7-B536-802611BA0FB8}" srcOrd="0" destOrd="0" presId="urn:microsoft.com/office/officeart/2005/8/layout/hierarchy1"/>
    <dgm:cxn modelId="{24AA1ACC-A492-4103-A303-3F80146814EC}" type="presParOf" srcId="{39116AE4-FEA6-4359-B670-1026BC9F2EF7}" destId="{1EB79CF5-19E1-451D-9369-1063089255F9}" srcOrd="1" destOrd="0" presId="urn:microsoft.com/office/officeart/2005/8/layout/hierarchy1"/>
    <dgm:cxn modelId="{A76A62B8-1F10-4B55-BCEF-9EDB780DE022}" type="presParOf" srcId="{C0D6A409-1F36-4FD0-8EC7-6AD619E8585C}" destId="{83EB5C9F-B8F3-41A4-ABBB-78D1BD0413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711EEFE-99E8-4575-AE72-17B7EFB781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669CA63-A58E-4D4B-BCF2-13492B570FC4}">
      <dgm:prSet/>
      <dgm:spPr/>
      <dgm:t>
        <a:bodyPr/>
        <a:lstStyle/>
        <a:p>
          <a:r>
            <a:rPr lang="en-US"/>
            <a:t>Cloud: AWS S3, Redshift</a:t>
          </a:r>
        </a:p>
      </dgm:t>
    </dgm:pt>
    <dgm:pt modelId="{89435C4C-239D-462B-B466-458692AB42BC}" type="parTrans" cxnId="{152AD47B-30BF-4109-AE2A-D4FC55C93055}">
      <dgm:prSet/>
      <dgm:spPr/>
      <dgm:t>
        <a:bodyPr/>
        <a:lstStyle/>
        <a:p>
          <a:endParaRPr lang="en-US"/>
        </a:p>
      </dgm:t>
    </dgm:pt>
    <dgm:pt modelId="{3210A13C-E18E-4A03-96F3-CC479A63DD9C}" type="sibTrans" cxnId="{152AD47B-30BF-4109-AE2A-D4FC55C93055}">
      <dgm:prSet/>
      <dgm:spPr/>
      <dgm:t>
        <a:bodyPr/>
        <a:lstStyle/>
        <a:p>
          <a:endParaRPr lang="en-US"/>
        </a:p>
      </dgm:t>
    </dgm:pt>
    <dgm:pt modelId="{06C340EC-870A-45D4-9904-F06352E85C1F}">
      <dgm:prSet/>
      <dgm:spPr/>
      <dgm:t>
        <a:bodyPr/>
        <a:lstStyle/>
        <a:p>
          <a:r>
            <a:rPr lang="en-US"/>
            <a:t>Processing: Databricks, PySpark</a:t>
          </a:r>
        </a:p>
      </dgm:t>
    </dgm:pt>
    <dgm:pt modelId="{AB857AC2-B5B9-4681-9EA4-9397850441F1}" type="parTrans" cxnId="{AA3D6BB7-56B2-44BB-A82A-5167ED7C2FB7}">
      <dgm:prSet/>
      <dgm:spPr/>
      <dgm:t>
        <a:bodyPr/>
        <a:lstStyle/>
        <a:p>
          <a:endParaRPr lang="en-US"/>
        </a:p>
      </dgm:t>
    </dgm:pt>
    <dgm:pt modelId="{D5E865E4-177B-4AF1-947D-FF94628B3749}" type="sibTrans" cxnId="{AA3D6BB7-56B2-44BB-A82A-5167ED7C2FB7}">
      <dgm:prSet/>
      <dgm:spPr/>
      <dgm:t>
        <a:bodyPr/>
        <a:lstStyle/>
        <a:p>
          <a:endParaRPr lang="en-US"/>
        </a:p>
      </dgm:t>
    </dgm:pt>
    <dgm:pt modelId="{64E37D07-1B7A-4040-B6F6-B786FBE92ECA}">
      <dgm:prSet/>
      <dgm:spPr/>
      <dgm:t>
        <a:bodyPr/>
        <a:lstStyle/>
        <a:p>
          <a:r>
            <a:rPr lang="en-US"/>
            <a:t>Visualization: Tableau</a:t>
          </a:r>
        </a:p>
      </dgm:t>
    </dgm:pt>
    <dgm:pt modelId="{72A1A15B-9D4E-4991-B8E1-C9ABADEC37AB}" type="parTrans" cxnId="{9BEF0DCB-C18E-4DE9-8BB5-D64738E8CA1A}">
      <dgm:prSet/>
      <dgm:spPr/>
      <dgm:t>
        <a:bodyPr/>
        <a:lstStyle/>
        <a:p>
          <a:endParaRPr lang="en-US"/>
        </a:p>
      </dgm:t>
    </dgm:pt>
    <dgm:pt modelId="{D066E63A-19DD-4BA5-9CEE-FAD97C7B1127}" type="sibTrans" cxnId="{9BEF0DCB-C18E-4DE9-8BB5-D64738E8CA1A}">
      <dgm:prSet/>
      <dgm:spPr/>
      <dgm:t>
        <a:bodyPr/>
        <a:lstStyle/>
        <a:p>
          <a:endParaRPr lang="en-US"/>
        </a:p>
      </dgm:t>
    </dgm:pt>
    <dgm:pt modelId="{8CD24D7A-5DD0-4EE0-A75A-4036B9CF76F1}">
      <dgm:prSet/>
      <dgm:spPr/>
      <dgm:t>
        <a:bodyPr/>
        <a:lstStyle/>
        <a:p>
          <a:r>
            <a:rPr lang="en-US"/>
            <a:t>Versioning/Collaboration: : GitHub, Jira</a:t>
          </a:r>
        </a:p>
      </dgm:t>
    </dgm:pt>
    <dgm:pt modelId="{4ACCB34B-F5A1-47AD-B743-9D023AFC09FF}" type="parTrans" cxnId="{8157F96A-DC42-457A-9258-54B3F772FD54}">
      <dgm:prSet/>
      <dgm:spPr/>
      <dgm:t>
        <a:bodyPr/>
        <a:lstStyle/>
        <a:p>
          <a:endParaRPr lang="en-US"/>
        </a:p>
      </dgm:t>
    </dgm:pt>
    <dgm:pt modelId="{7B0D6CCA-1139-44DC-96E7-F15C2B5B8309}" type="sibTrans" cxnId="{8157F96A-DC42-457A-9258-54B3F772FD54}">
      <dgm:prSet/>
      <dgm:spPr/>
      <dgm:t>
        <a:bodyPr/>
        <a:lstStyle/>
        <a:p>
          <a:endParaRPr lang="en-US"/>
        </a:p>
      </dgm:t>
    </dgm:pt>
    <dgm:pt modelId="{D6124AD4-EF7D-461E-8FB9-E9044C566EC2}" type="pres">
      <dgm:prSet presAssocID="{8711EEFE-99E8-4575-AE72-17B7EFB78175}" presName="root" presStyleCnt="0">
        <dgm:presLayoutVars>
          <dgm:dir/>
          <dgm:resizeHandles val="exact"/>
        </dgm:presLayoutVars>
      </dgm:prSet>
      <dgm:spPr/>
    </dgm:pt>
    <dgm:pt modelId="{BB359309-BF40-4213-831A-C4C59454BFC0}" type="pres">
      <dgm:prSet presAssocID="{3669CA63-A58E-4D4B-BCF2-13492B570FC4}" presName="compNode" presStyleCnt="0"/>
      <dgm:spPr/>
    </dgm:pt>
    <dgm:pt modelId="{7F1D7A37-5C71-4F78-AEA9-B4595617010B}" type="pres">
      <dgm:prSet presAssocID="{3669CA63-A58E-4D4B-BCF2-13492B570FC4}" presName="bgRect" presStyleLbl="bgShp" presStyleIdx="0" presStyleCnt="4"/>
      <dgm:spPr/>
    </dgm:pt>
    <dgm:pt modelId="{7BEBA7E7-A758-42CA-A660-7EC6266E53BD}" type="pres">
      <dgm:prSet presAssocID="{3669CA63-A58E-4D4B-BCF2-13492B570F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B2B14314-271B-41DA-A5C5-B918128F5C3B}" type="pres">
      <dgm:prSet presAssocID="{3669CA63-A58E-4D4B-BCF2-13492B570FC4}" presName="spaceRect" presStyleCnt="0"/>
      <dgm:spPr/>
    </dgm:pt>
    <dgm:pt modelId="{05C08C43-257E-412D-AB81-1AD146E9D67B}" type="pres">
      <dgm:prSet presAssocID="{3669CA63-A58E-4D4B-BCF2-13492B570FC4}" presName="parTx" presStyleLbl="revTx" presStyleIdx="0" presStyleCnt="4">
        <dgm:presLayoutVars>
          <dgm:chMax val="0"/>
          <dgm:chPref val="0"/>
        </dgm:presLayoutVars>
      </dgm:prSet>
      <dgm:spPr/>
    </dgm:pt>
    <dgm:pt modelId="{C174F9CA-FB1B-487D-9954-30BFA8B290A8}" type="pres">
      <dgm:prSet presAssocID="{3210A13C-E18E-4A03-96F3-CC479A63DD9C}" presName="sibTrans" presStyleCnt="0"/>
      <dgm:spPr/>
    </dgm:pt>
    <dgm:pt modelId="{CA707DB6-C65F-4715-A1DA-8CC182EB1D9F}" type="pres">
      <dgm:prSet presAssocID="{06C340EC-870A-45D4-9904-F06352E85C1F}" presName="compNode" presStyleCnt="0"/>
      <dgm:spPr/>
    </dgm:pt>
    <dgm:pt modelId="{9171D2EF-31DE-4807-B579-1C60B7311F3C}" type="pres">
      <dgm:prSet presAssocID="{06C340EC-870A-45D4-9904-F06352E85C1F}" presName="bgRect" presStyleLbl="bgShp" presStyleIdx="1" presStyleCnt="4"/>
      <dgm:spPr/>
    </dgm:pt>
    <dgm:pt modelId="{E0CBF235-9705-4A3E-AF14-A25ACE6D7A1C}" type="pres">
      <dgm:prSet presAssocID="{06C340EC-870A-45D4-9904-F06352E85C1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40F50B-3D20-49FF-BC56-75205B1F28E0}" type="pres">
      <dgm:prSet presAssocID="{06C340EC-870A-45D4-9904-F06352E85C1F}" presName="spaceRect" presStyleCnt="0"/>
      <dgm:spPr/>
    </dgm:pt>
    <dgm:pt modelId="{E8E01A98-96E0-47DE-863C-E8A95758005F}" type="pres">
      <dgm:prSet presAssocID="{06C340EC-870A-45D4-9904-F06352E85C1F}" presName="parTx" presStyleLbl="revTx" presStyleIdx="1" presStyleCnt="4">
        <dgm:presLayoutVars>
          <dgm:chMax val="0"/>
          <dgm:chPref val="0"/>
        </dgm:presLayoutVars>
      </dgm:prSet>
      <dgm:spPr/>
    </dgm:pt>
    <dgm:pt modelId="{61D766A3-C125-4C6B-92A7-F982F4270345}" type="pres">
      <dgm:prSet presAssocID="{D5E865E4-177B-4AF1-947D-FF94628B3749}" presName="sibTrans" presStyleCnt="0"/>
      <dgm:spPr/>
    </dgm:pt>
    <dgm:pt modelId="{C8A04B3F-2C4F-4D6B-9324-77E68DA0F156}" type="pres">
      <dgm:prSet presAssocID="{64E37D07-1B7A-4040-B6F6-B786FBE92ECA}" presName="compNode" presStyleCnt="0"/>
      <dgm:spPr/>
    </dgm:pt>
    <dgm:pt modelId="{B781607A-4F5E-4F32-B370-4FFF3FB3F595}" type="pres">
      <dgm:prSet presAssocID="{64E37D07-1B7A-4040-B6F6-B786FBE92ECA}" presName="bgRect" presStyleLbl="bgShp" presStyleIdx="2" presStyleCnt="4"/>
      <dgm:spPr/>
    </dgm:pt>
    <dgm:pt modelId="{0616871A-1032-4437-BD6B-4AAC4D9E398D}" type="pres">
      <dgm:prSet presAssocID="{64E37D07-1B7A-4040-B6F6-B786FBE92EC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2CD55529-F450-4C21-AF5B-EEC72F66742B}" type="pres">
      <dgm:prSet presAssocID="{64E37D07-1B7A-4040-B6F6-B786FBE92ECA}" presName="spaceRect" presStyleCnt="0"/>
      <dgm:spPr/>
    </dgm:pt>
    <dgm:pt modelId="{3449039B-B50B-4AFA-9115-93D9A9FBE208}" type="pres">
      <dgm:prSet presAssocID="{64E37D07-1B7A-4040-B6F6-B786FBE92ECA}" presName="parTx" presStyleLbl="revTx" presStyleIdx="2" presStyleCnt="4">
        <dgm:presLayoutVars>
          <dgm:chMax val="0"/>
          <dgm:chPref val="0"/>
        </dgm:presLayoutVars>
      </dgm:prSet>
      <dgm:spPr/>
    </dgm:pt>
    <dgm:pt modelId="{E85976F6-C501-4C49-82EC-CCC1AD318544}" type="pres">
      <dgm:prSet presAssocID="{D066E63A-19DD-4BA5-9CEE-FAD97C7B1127}" presName="sibTrans" presStyleCnt="0"/>
      <dgm:spPr/>
    </dgm:pt>
    <dgm:pt modelId="{D151713F-460C-49AE-9E02-010A09AB26E7}" type="pres">
      <dgm:prSet presAssocID="{8CD24D7A-5DD0-4EE0-A75A-4036B9CF76F1}" presName="compNode" presStyleCnt="0"/>
      <dgm:spPr/>
    </dgm:pt>
    <dgm:pt modelId="{F6EBC022-33B8-46CC-BE52-1126601E04AE}" type="pres">
      <dgm:prSet presAssocID="{8CD24D7A-5DD0-4EE0-A75A-4036B9CF76F1}" presName="bgRect" presStyleLbl="bgShp" presStyleIdx="3" presStyleCnt="4"/>
      <dgm:spPr/>
    </dgm:pt>
    <dgm:pt modelId="{F8412EED-9C6E-46E8-A08E-DBBBEA714C55}" type="pres">
      <dgm:prSet presAssocID="{8CD24D7A-5DD0-4EE0-A75A-4036B9CF76F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439D3FB-9F82-4C11-BA66-2F2A6DDCD6BE}" type="pres">
      <dgm:prSet presAssocID="{8CD24D7A-5DD0-4EE0-A75A-4036B9CF76F1}" presName="spaceRect" presStyleCnt="0"/>
      <dgm:spPr/>
    </dgm:pt>
    <dgm:pt modelId="{915CA158-D175-436B-A02A-2DCA225E671C}" type="pres">
      <dgm:prSet presAssocID="{8CD24D7A-5DD0-4EE0-A75A-4036B9CF76F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ACF152A-9A18-4F9A-A597-3976808537DF}" type="presOf" srcId="{64E37D07-1B7A-4040-B6F6-B786FBE92ECA}" destId="{3449039B-B50B-4AFA-9115-93D9A9FBE208}" srcOrd="0" destOrd="0" presId="urn:microsoft.com/office/officeart/2018/2/layout/IconVerticalSolidList"/>
    <dgm:cxn modelId="{8157F96A-DC42-457A-9258-54B3F772FD54}" srcId="{8711EEFE-99E8-4575-AE72-17B7EFB78175}" destId="{8CD24D7A-5DD0-4EE0-A75A-4036B9CF76F1}" srcOrd="3" destOrd="0" parTransId="{4ACCB34B-F5A1-47AD-B743-9D023AFC09FF}" sibTransId="{7B0D6CCA-1139-44DC-96E7-F15C2B5B8309}"/>
    <dgm:cxn modelId="{1F6D6657-BEA6-4138-A9CA-E7C317533A8C}" type="presOf" srcId="{3669CA63-A58E-4D4B-BCF2-13492B570FC4}" destId="{05C08C43-257E-412D-AB81-1AD146E9D67B}" srcOrd="0" destOrd="0" presId="urn:microsoft.com/office/officeart/2018/2/layout/IconVerticalSolidList"/>
    <dgm:cxn modelId="{152AD47B-30BF-4109-AE2A-D4FC55C93055}" srcId="{8711EEFE-99E8-4575-AE72-17B7EFB78175}" destId="{3669CA63-A58E-4D4B-BCF2-13492B570FC4}" srcOrd="0" destOrd="0" parTransId="{89435C4C-239D-462B-B466-458692AB42BC}" sibTransId="{3210A13C-E18E-4A03-96F3-CC479A63DD9C}"/>
    <dgm:cxn modelId="{AA3D6BB7-56B2-44BB-A82A-5167ED7C2FB7}" srcId="{8711EEFE-99E8-4575-AE72-17B7EFB78175}" destId="{06C340EC-870A-45D4-9904-F06352E85C1F}" srcOrd="1" destOrd="0" parTransId="{AB857AC2-B5B9-4681-9EA4-9397850441F1}" sibTransId="{D5E865E4-177B-4AF1-947D-FF94628B3749}"/>
    <dgm:cxn modelId="{9BEF0DCB-C18E-4DE9-8BB5-D64738E8CA1A}" srcId="{8711EEFE-99E8-4575-AE72-17B7EFB78175}" destId="{64E37D07-1B7A-4040-B6F6-B786FBE92ECA}" srcOrd="2" destOrd="0" parTransId="{72A1A15B-9D4E-4991-B8E1-C9ABADEC37AB}" sibTransId="{D066E63A-19DD-4BA5-9CEE-FAD97C7B1127}"/>
    <dgm:cxn modelId="{E78630D9-C6F6-491E-A52B-A6F8D45CDB52}" type="presOf" srcId="{06C340EC-870A-45D4-9904-F06352E85C1F}" destId="{E8E01A98-96E0-47DE-863C-E8A95758005F}" srcOrd="0" destOrd="0" presId="urn:microsoft.com/office/officeart/2018/2/layout/IconVerticalSolidList"/>
    <dgm:cxn modelId="{4C0684E5-8478-42A2-9571-52CFE2B04488}" type="presOf" srcId="{8CD24D7A-5DD0-4EE0-A75A-4036B9CF76F1}" destId="{915CA158-D175-436B-A02A-2DCA225E671C}" srcOrd="0" destOrd="0" presId="urn:microsoft.com/office/officeart/2018/2/layout/IconVerticalSolidList"/>
    <dgm:cxn modelId="{291BF4FA-9F73-4F91-954D-700BC6521AD2}" type="presOf" srcId="{8711EEFE-99E8-4575-AE72-17B7EFB78175}" destId="{D6124AD4-EF7D-461E-8FB9-E9044C566EC2}" srcOrd="0" destOrd="0" presId="urn:microsoft.com/office/officeart/2018/2/layout/IconVerticalSolidList"/>
    <dgm:cxn modelId="{0F96866A-F8B5-41CA-8972-534D7DC59B96}" type="presParOf" srcId="{D6124AD4-EF7D-461E-8FB9-E9044C566EC2}" destId="{BB359309-BF40-4213-831A-C4C59454BFC0}" srcOrd="0" destOrd="0" presId="urn:microsoft.com/office/officeart/2018/2/layout/IconVerticalSolidList"/>
    <dgm:cxn modelId="{74482090-F3FE-4220-B5E4-F48081726772}" type="presParOf" srcId="{BB359309-BF40-4213-831A-C4C59454BFC0}" destId="{7F1D7A37-5C71-4F78-AEA9-B4595617010B}" srcOrd="0" destOrd="0" presId="urn:microsoft.com/office/officeart/2018/2/layout/IconVerticalSolidList"/>
    <dgm:cxn modelId="{934C90AC-E616-41B1-B6BC-1152FC7C04F9}" type="presParOf" srcId="{BB359309-BF40-4213-831A-C4C59454BFC0}" destId="{7BEBA7E7-A758-42CA-A660-7EC6266E53BD}" srcOrd="1" destOrd="0" presId="urn:microsoft.com/office/officeart/2018/2/layout/IconVerticalSolidList"/>
    <dgm:cxn modelId="{47A796DE-C237-4D7A-A081-9DE4DE462382}" type="presParOf" srcId="{BB359309-BF40-4213-831A-C4C59454BFC0}" destId="{B2B14314-271B-41DA-A5C5-B918128F5C3B}" srcOrd="2" destOrd="0" presId="urn:microsoft.com/office/officeart/2018/2/layout/IconVerticalSolidList"/>
    <dgm:cxn modelId="{9790BA6F-87EA-43B8-8BDA-3A89A8AADEF5}" type="presParOf" srcId="{BB359309-BF40-4213-831A-C4C59454BFC0}" destId="{05C08C43-257E-412D-AB81-1AD146E9D67B}" srcOrd="3" destOrd="0" presId="urn:microsoft.com/office/officeart/2018/2/layout/IconVerticalSolidList"/>
    <dgm:cxn modelId="{35D6D8E7-291B-40FA-9D48-9B4FAC79000D}" type="presParOf" srcId="{D6124AD4-EF7D-461E-8FB9-E9044C566EC2}" destId="{C174F9CA-FB1B-487D-9954-30BFA8B290A8}" srcOrd="1" destOrd="0" presId="urn:microsoft.com/office/officeart/2018/2/layout/IconVerticalSolidList"/>
    <dgm:cxn modelId="{6751A9D9-8FC0-4F1D-80C9-764B54CE384F}" type="presParOf" srcId="{D6124AD4-EF7D-461E-8FB9-E9044C566EC2}" destId="{CA707DB6-C65F-4715-A1DA-8CC182EB1D9F}" srcOrd="2" destOrd="0" presId="urn:microsoft.com/office/officeart/2018/2/layout/IconVerticalSolidList"/>
    <dgm:cxn modelId="{F27EB9D0-1346-4417-BABD-18B6F34F4B70}" type="presParOf" srcId="{CA707DB6-C65F-4715-A1DA-8CC182EB1D9F}" destId="{9171D2EF-31DE-4807-B579-1C60B7311F3C}" srcOrd="0" destOrd="0" presId="urn:microsoft.com/office/officeart/2018/2/layout/IconVerticalSolidList"/>
    <dgm:cxn modelId="{45FA1B29-3120-40D4-A1AB-6C14E6E21D63}" type="presParOf" srcId="{CA707DB6-C65F-4715-A1DA-8CC182EB1D9F}" destId="{E0CBF235-9705-4A3E-AF14-A25ACE6D7A1C}" srcOrd="1" destOrd="0" presId="urn:microsoft.com/office/officeart/2018/2/layout/IconVerticalSolidList"/>
    <dgm:cxn modelId="{93A3EDFA-7E9B-4D7E-97B5-A0E27699D0C4}" type="presParOf" srcId="{CA707DB6-C65F-4715-A1DA-8CC182EB1D9F}" destId="{A840F50B-3D20-49FF-BC56-75205B1F28E0}" srcOrd="2" destOrd="0" presId="urn:microsoft.com/office/officeart/2018/2/layout/IconVerticalSolidList"/>
    <dgm:cxn modelId="{1543447D-0C56-487D-A5D2-56486846623D}" type="presParOf" srcId="{CA707DB6-C65F-4715-A1DA-8CC182EB1D9F}" destId="{E8E01A98-96E0-47DE-863C-E8A95758005F}" srcOrd="3" destOrd="0" presId="urn:microsoft.com/office/officeart/2018/2/layout/IconVerticalSolidList"/>
    <dgm:cxn modelId="{998B8C7E-A1FA-4A17-9DC3-4A6E0943CDE3}" type="presParOf" srcId="{D6124AD4-EF7D-461E-8FB9-E9044C566EC2}" destId="{61D766A3-C125-4C6B-92A7-F982F4270345}" srcOrd="3" destOrd="0" presId="urn:microsoft.com/office/officeart/2018/2/layout/IconVerticalSolidList"/>
    <dgm:cxn modelId="{15FDB5A8-611A-41D1-B9FB-4CDFA76BD8EA}" type="presParOf" srcId="{D6124AD4-EF7D-461E-8FB9-E9044C566EC2}" destId="{C8A04B3F-2C4F-4D6B-9324-77E68DA0F156}" srcOrd="4" destOrd="0" presId="urn:microsoft.com/office/officeart/2018/2/layout/IconVerticalSolidList"/>
    <dgm:cxn modelId="{35D31E5C-E23F-4B34-B570-81AFA56CFCEF}" type="presParOf" srcId="{C8A04B3F-2C4F-4D6B-9324-77E68DA0F156}" destId="{B781607A-4F5E-4F32-B370-4FFF3FB3F595}" srcOrd="0" destOrd="0" presId="urn:microsoft.com/office/officeart/2018/2/layout/IconVerticalSolidList"/>
    <dgm:cxn modelId="{64925925-BF41-42E4-A56F-83BE7FB883F9}" type="presParOf" srcId="{C8A04B3F-2C4F-4D6B-9324-77E68DA0F156}" destId="{0616871A-1032-4437-BD6B-4AAC4D9E398D}" srcOrd="1" destOrd="0" presId="urn:microsoft.com/office/officeart/2018/2/layout/IconVerticalSolidList"/>
    <dgm:cxn modelId="{F92A5465-96B0-4445-B7F5-E7B9268C8683}" type="presParOf" srcId="{C8A04B3F-2C4F-4D6B-9324-77E68DA0F156}" destId="{2CD55529-F450-4C21-AF5B-EEC72F66742B}" srcOrd="2" destOrd="0" presId="urn:microsoft.com/office/officeart/2018/2/layout/IconVerticalSolidList"/>
    <dgm:cxn modelId="{F06DA3BE-B674-4F10-96CF-4FA7E52FA538}" type="presParOf" srcId="{C8A04B3F-2C4F-4D6B-9324-77E68DA0F156}" destId="{3449039B-B50B-4AFA-9115-93D9A9FBE208}" srcOrd="3" destOrd="0" presId="urn:microsoft.com/office/officeart/2018/2/layout/IconVerticalSolidList"/>
    <dgm:cxn modelId="{E95BA11F-40BC-4994-BC27-6A7583EE7A0A}" type="presParOf" srcId="{D6124AD4-EF7D-461E-8FB9-E9044C566EC2}" destId="{E85976F6-C501-4C49-82EC-CCC1AD318544}" srcOrd="5" destOrd="0" presId="urn:microsoft.com/office/officeart/2018/2/layout/IconVerticalSolidList"/>
    <dgm:cxn modelId="{259C05E0-A358-459B-BCE0-32A781E3AE6D}" type="presParOf" srcId="{D6124AD4-EF7D-461E-8FB9-E9044C566EC2}" destId="{D151713F-460C-49AE-9E02-010A09AB26E7}" srcOrd="6" destOrd="0" presId="urn:microsoft.com/office/officeart/2018/2/layout/IconVerticalSolidList"/>
    <dgm:cxn modelId="{8201E634-4288-46B0-BF3D-9F677E7575C0}" type="presParOf" srcId="{D151713F-460C-49AE-9E02-010A09AB26E7}" destId="{F6EBC022-33B8-46CC-BE52-1126601E04AE}" srcOrd="0" destOrd="0" presId="urn:microsoft.com/office/officeart/2018/2/layout/IconVerticalSolidList"/>
    <dgm:cxn modelId="{5428A6CE-19E8-4FCB-A365-9C2C080CCB53}" type="presParOf" srcId="{D151713F-460C-49AE-9E02-010A09AB26E7}" destId="{F8412EED-9C6E-46E8-A08E-DBBBEA714C55}" srcOrd="1" destOrd="0" presId="urn:microsoft.com/office/officeart/2018/2/layout/IconVerticalSolidList"/>
    <dgm:cxn modelId="{7FCD72A3-AEB6-488B-BB8E-B57D2679603A}" type="presParOf" srcId="{D151713F-460C-49AE-9E02-010A09AB26E7}" destId="{A439D3FB-9F82-4C11-BA66-2F2A6DDCD6BE}" srcOrd="2" destOrd="0" presId="urn:microsoft.com/office/officeart/2018/2/layout/IconVerticalSolidList"/>
    <dgm:cxn modelId="{79611BA6-64DD-4408-94FA-87A6692A2B3F}" type="presParOf" srcId="{D151713F-460C-49AE-9E02-010A09AB26E7}" destId="{915CA158-D175-436B-A02A-2DCA225E671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D0D2E0-6D26-493B-9046-67A26F6BF4A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14E83-DBE7-45F1-9C78-C8CF9F33A3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Implemented star schema with optimized joins.</a:t>
          </a:r>
        </a:p>
      </dgm:t>
    </dgm:pt>
    <dgm:pt modelId="{27EDAF7F-DCDD-457C-B8F1-44645FA2E9C6}" type="parTrans" cxnId="{3C3E37D4-A39B-4DAB-9E37-2448ED311B33}">
      <dgm:prSet/>
      <dgm:spPr/>
      <dgm:t>
        <a:bodyPr/>
        <a:lstStyle/>
        <a:p>
          <a:endParaRPr lang="en-US"/>
        </a:p>
      </dgm:t>
    </dgm:pt>
    <dgm:pt modelId="{36CA6609-C60B-4A0C-B899-D0C53D9309DE}" type="sibTrans" cxnId="{3C3E37D4-A39B-4DAB-9E37-2448ED311B33}">
      <dgm:prSet/>
      <dgm:spPr/>
      <dgm:t>
        <a:bodyPr/>
        <a:lstStyle/>
        <a:p>
          <a:endParaRPr lang="en-US"/>
        </a:p>
      </dgm:t>
    </dgm:pt>
    <dgm:pt modelId="{9D3CBF9E-31AF-4CDF-9C70-0CC9154F86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Defined PK/FK relationships for claims, grpsubgrp, patient_records, groups, disease, hospital, subgroup, subscriber</a:t>
          </a:r>
        </a:p>
      </dgm:t>
    </dgm:pt>
    <dgm:pt modelId="{8EF86180-0A01-465A-BC86-2E217F0C59B5}" type="parTrans" cxnId="{1AB74D19-D2D0-44D4-83DD-6DDB46B34540}">
      <dgm:prSet/>
      <dgm:spPr/>
      <dgm:t>
        <a:bodyPr/>
        <a:lstStyle/>
        <a:p>
          <a:endParaRPr lang="en-US"/>
        </a:p>
      </dgm:t>
    </dgm:pt>
    <dgm:pt modelId="{15BB2F0B-842D-4BD6-B6CE-CCAE91EAE713}" type="sibTrans" cxnId="{1AB74D19-D2D0-44D4-83DD-6DDB46B34540}">
      <dgm:prSet/>
      <dgm:spPr/>
      <dgm:t>
        <a:bodyPr/>
        <a:lstStyle/>
        <a:p>
          <a:endParaRPr lang="en-US"/>
        </a:p>
      </dgm:t>
    </dgm:pt>
    <dgm:pt modelId="{B6656A59-F60A-4530-A442-2E544926358D}" type="pres">
      <dgm:prSet presAssocID="{E2D0D2E0-6D26-493B-9046-67A26F6BF4A8}" presName="root" presStyleCnt="0">
        <dgm:presLayoutVars>
          <dgm:dir/>
          <dgm:resizeHandles val="exact"/>
        </dgm:presLayoutVars>
      </dgm:prSet>
      <dgm:spPr/>
    </dgm:pt>
    <dgm:pt modelId="{8938B447-65E4-48F1-9891-807554261B0D}" type="pres">
      <dgm:prSet presAssocID="{8C514E83-DBE7-45F1-9C78-C8CF9F33A357}" presName="compNode" presStyleCnt="0"/>
      <dgm:spPr/>
    </dgm:pt>
    <dgm:pt modelId="{FBD210EC-CA11-4796-AD6C-0B4F7D68E767}" type="pres">
      <dgm:prSet presAssocID="{8C514E83-DBE7-45F1-9C78-C8CF9F33A357}" presName="bgRect" presStyleLbl="bgShp" presStyleIdx="0" presStyleCnt="2"/>
      <dgm:spPr/>
    </dgm:pt>
    <dgm:pt modelId="{369E210C-CC60-4D75-AD12-F26CF647C5C0}" type="pres">
      <dgm:prSet presAssocID="{8C514E83-DBE7-45F1-9C78-C8CF9F33A35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BD40D8-82B9-4BAB-B5AB-A566FC619380}" type="pres">
      <dgm:prSet presAssocID="{8C514E83-DBE7-45F1-9C78-C8CF9F33A357}" presName="spaceRect" presStyleCnt="0"/>
      <dgm:spPr/>
    </dgm:pt>
    <dgm:pt modelId="{6B2278DC-1586-489B-AA61-03E9B061C031}" type="pres">
      <dgm:prSet presAssocID="{8C514E83-DBE7-45F1-9C78-C8CF9F33A357}" presName="parTx" presStyleLbl="revTx" presStyleIdx="0" presStyleCnt="2">
        <dgm:presLayoutVars>
          <dgm:chMax val="0"/>
          <dgm:chPref val="0"/>
        </dgm:presLayoutVars>
      </dgm:prSet>
      <dgm:spPr/>
    </dgm:pt>
    <dgm:pt modelId="{017897E5-D633-4CA1-927D-566BEE3FE4EB}" type="pres">
      <dgm:prSet presAssocID="{36CA6609-C60B-4A0C-B899-D0C53D9309DE}" presName="sibTrans" presStyleCnt="0"/>
      <dgm:spPr/>
    </dgm:pt>
    <dgm:pt modelId="{434BC819-99AB-4DBF-B221-FEDBD300B4BE}" type="pres">
      <dgm:prSet presAssocID="{9D3CBF9E-31AF-4CDF-9C70-0CC9154F86BB}" presName="compNode" presStyleCnt="0"/>
      <dgm:spPr/>
    </dgm:pt>
    <dgm:pt modelId="{C617CFDD-F60E-421A-BED7-B941CDA19A2F}" type="pres">
      <dgm:prSet presAssocID="{9D3CBF9E-31AF-4CDF-9C70-0CC9154F86BB}" presName="bgRect" presStyleLbl="bgShp" presStyleIdx="1" presStyleCnt="2"/>
      <dgm:spPr/>
    </dgm:pt>
    <dgm:pt modelId="{5C046BDC-551E-40D7-8B76-B93F6B66CF5B}" type="pres">
      <dgm:prSet presAssocID="{9D3CBF9E-31AF-4CDF-9C70-0CC9154F86B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1634B4F5-D338-493D-B78D-473D07E4E094}" type="pres">
      <dgm:prSet presAssocID="{9D3CBF9E-31AF-4CDF-9C70-0CC9154F86BB}" presName="spaceRect" presStyleCnt="0"/>
      <dgm:spPr/>
    </dgm:pt>
    <dgm:pt modelId="{2C2A1F88-22BB-4EDE-B9E0-2512056AF9BE}" type="pres">
      <dgm:prSet presAssocID="{9D3CBF9E-31AF-4CDF-9C70-0CC9154F86BB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AB74D19-D2D0-44D4-83DD-6DDB46B34540}" srcId="{E2D0D2E0-6D26-493B-9046-67A26F6BF4A8}" destId="{9D3CBF9E-31AF-4CDF-9C70-0CC9154F86BB}" srcOrd="1" destOrd="0" parTransId="{8EF86180-0A01-465A-BC86-2E217F0C59B5}" sibTransId="{15BB2F0B-842D-4BD6-B6CE-CCAE91EAE713}"/>
    <dgm:cxn modelId="{9B779D37-9E6A-455C-84F9-8FBE406C4C63}" type="presOf" srcId="{8C514E83-DBE7-45F1-9C78-C8CF9F33A357}" destId="{6B2278DC-1586-489B-AA61-03E9B061C031}" srcOrd="0" destOrd="0" presId="urn:microsoft.com/office/officeart/2018/2/layout/IconVerticalSolidList"/>
    <dgm:cxn modelId="{3C3E37D4-A39B-4DAB-9E37-2448ED311B33}" srcId="{E2D0D2E0-6D26-493B-9046-67A26F6BF4A8}" destId="{8C514E83-DBE7-45F1-9C78-C8CF9F33A357}" srcOrd="0" destOrd="0" parTransId="{27EDAF7F-DCDD-457C-B8F1-44645FA2E9C6}" sibTransId="{36CA6609-C60B-4A0C-B899-D0C53D9309DE}"/>
    <dgm:cxn modelId="{AE94E7E7-4CA6-4B2E-B09D-B287D2F1A039}" type="presOf" srcId="{9D3CBF9E-31AF-4CDF-9C70-0CC9154F86BB}" destId="{2C2A1F88-22BB-4EDE-B9E0-2512056AF9BE}" srcOrd="0" destOrd="0" presId="urn:microsoft.com/office/officeart/2018/2/layout/IconVerticalSolidList"/>
    <dgm:cxn modelId="{D4B06CE8-D8A8-457C-835A-3E86B7F01328}" type="presOf" srcId="{E2D0D2E0-6D26-493B-9046-67A26F6BF4A8}" destId="{B6656A59-F60A-4530-A442-2E544926358D}" srcOrd="0" destOrd="0" presId="urn:microsoft.com/office/officeart/2018/2/layout/IconVerticalSolidList"/>
    <dgm:cxn modelId="{0F5A3A75-A772-4F33-BCE6-1C70DC69B9D4}" type="presParOf" srcId="{B6656A59-F60A-4530-A442-2E544926358D}" destId="{8938B447-65E4-48F1-9891-807554261B0D}" srcOrd="0" destOrd="0" presId="urn:microsoft.com/office/officeart/2018/2/layout/IconVerticalSolidList"/>
    <dgm:cxn modelId="{466F745D-CBE9-4B9B-80CE-4069A4DC259D}" type="presParOf" srcId="{8938B447-65E4-48F1-9891-807554261B0D}" destId="{FBD210EC-CA11-4796-AD6C-0B4F7D68E767}" srcOrd="0" destOrd="0" presId="urn:microsoft.com/office/officeart/2018/2/layout/IconVerticalSolidList"/>
    <dgm:cxn modelId="{574BE0B9-BAFD-49B7-8051-B96AC2023EA2}" type="presParOf" srcId="{8938B447-65E4-48F1-9891-807554261B0D}" destId="{369E210C-CC60-4D75-AD12-F26CF647C5C0}" srcOrd="1" destOrd="0" presId="urn:microsoft.com/office/officeart/2018/2/layout/IconVerticalSolidList"/>
    <dgm:cxn modelId="{C34650C7-7779-49AC-A97B-23A55DD9C017}" type="presParOf" srcId="{8938B447-65E4-48F1-9891-807554261B0D}" destId="{C1BD40D8-82B9-4BAB-B5AB-A566FC619380}" srcOrd="2" destOrd="0" presId="urn:microsoft.com/office/officeart/2018/2/layout/IconVerticalSolidList"/>
    <dgm:cxn modelId="{A110042F-EDE2-44F4-8C06-13F449C55A00}" type="presParOf" srcId="{8938B447-65E4-48F1-9891-807554261B0D}" destId="{6B2278DC-1586-489B-AA61-03E9B061C031}" srcOrd="3" destOrd="0" presId="urn:microsoft.com/office/officeart/2018/2/layout/IconVerticalSolidList"/>
    <dgm:cxn modelId="{B7A6BE92-B1EE-49FD-9A4A-346B3B405254}" type="presParOf" srcId="{B6656A59-F60A-4530-A442-2E544926358D}" destId="{017897E5-D633-4CA1-927D-566BEE3FE4EB}" srcOrd="1" destOrd="0" presId="urn:microsoft.com/office/officeart/2018/2/layout/IconVerticalSolidList"/>
    <dgm:cxn modelId="{7766349E-C383-47E4-A601-8023D5E9D946}" type="presParOf" srcId="{B6656A59-F60A-4530-A442-2E544926358D}" destId="{434BC819-99AB-4DBF-B221-FEDBD300B4BE}" srcOrd="2" destOrd="0" presId="urn:microsoft.com/office/officeart/2018/2/layout/IconVerticalSolidList"/>
    <dgm:cxn modelId="{708E29A6-3861-46B7-BF9E-4497DC5E1727}" type="presParOf" srcId="{434BC819-99AB-4DBF-B221-FEDBD300B4BE}" destId="{C617CFDD-F60E-421A-BED7-B941CDA19A2F}" srcOrd="0" destOrd="0" presId="urn:microsoft.com/office/officeart/2018/2/layout/IconVerticalSolidList"/>
    <dgm:cxn modelId="{A8DAC0C8-E8D2-4FB9-93C2-2A07793DF133}" type="presParOf" srcId="{434BC819-99AB-4DBF-B221-FEDBD300B4BE}" destId="{5C046BDC-551E-40D7-8B76-B93F6B66CF5B}" srcOrd="1" destOrd="0" presId="urn:microsoft.com/office/officeart/2018/2/layout/IconVerticalSolidList"/>
    <dgm:cxn modelId="{E8346E90-BC1F-466A-9697-362849E827C2}" type="presParOf" srcId="{434BC819-99AB-4DBF-B221-FEDBD300B4BE}" destId="{1634B4F5-D338-493D-B78D-473D07E4E094}" srcOrd="2" destOrd="0" presId="urn:microsoft.com/office/officeart/2018/2/layout/IconVerticalSolidList"/>
    <dgm:cxn modelId="{D53B8E0B-F475-4245-A4BD-9906FD3B7764}" type="presParOf" srcId="{434BC819-99AB-4DBF-B221-FEDBD300B4BE}" destId="{2C2A1F88-22BB-4EDE-B9E0-2512056AF9B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630902-26D5-4F77-9C40-9952DF676901}">
      <dsp:nvSpPr>
        <dsp:cNvPr id="0" name=""/>
        <dsp:cNvSpPr/>
      </dsp:nvSpPr>
      <dsp:spPr>
        <a:xfrm>
          <a:off x="709509" y="279179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B424D-4F6C-4DC3-8433-E455617B0F32}">
      <dsp:nvSpPr>
        <dsp:cNvPr id="0" name=""/>
        <dsp:cNvSpPr/>
      </dsp:nvSpPr>
      <dsp:spPr>
        <a:xfrm>
          <a:off x="1155572" y="725242"/>
          <a:ext cx="1200937" cy="120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0080A-D77B-4DB6-A64F-2C2FB277FB73}">
      <dsp:nvSpPr>
        <dsp:cNvPr id="0" name=""/>
        <dsp:cNvSpPr/>
      </dsp:nvSpPr>
      <dsp:spPr>
        <a:xfrm>
          <a:off x="40416" y="302418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Capstone Project</a:t>
          </a:r>
        </a:p>
      </dsp:txBody>
      <dsp:txXfrm>
        <a:off x="40416" y="3024180"/>
        <a:ext cx="3431250" cy="720000"/>
      </dsp:txXfrm>
    </dsp:sp>
    <dsp:sp modelId="{D7C32307-7EBF-4243-9ADD-FC7AD82658F6}">
      <dsp:nvSpPr>
        <dsp:cNvPr id="0" name=""/>
        <dsp:cNvSpPr/>
      </dsp:nvSpPr>
      <dsp:spPr>
        <a:xfrm>
          <a:off x="4741228" y="279179"/>
          <a:ext cx="2093062" cy="20930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FCBF8E-C43D-49D0-BD65-28200B9E9B0F}">
      <dsp:nvSpPr>
        <dsp:cNvPr id="0" name=""/>
        <dsp:cNvSpPr/>
      </dsp:nvSpPr>
      <dsp:spPr>
        <a:xfrm>
          <a:off x="5187291" y="725242"/>
          <a:ext cx="1200937" cy="120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D59756-CC90-4BFA-8421-267359555C22}">
      <dsp:nvSpPr>
        <dsp:cNvPr id="0" name=""/>
        <dsp:cNvSpPr/>
      </dsp:nvSpPr>
      <dsp:spPr>
        <a:xfrm>
          <a:off x="4072134" y="3024180"/>
          <a:ext cx="343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/>
            <a:t>Presented by: Shreyash Patel</a:t>
          </a:r>
        </a:p>
      </dsp:txBody>
      <dsp:txXfrm>
        <a:off x="4072134" y="3024180"/>
        <a:ext cx="343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178E0B-03F2-464A-859A-31379DB98695}">
      <dsp:nvSpPr>
        <dsp:cNvPr id="0" name=""/>
        <dsp:cNvSpPr/>
      </dsp:nvSpPr>
      <dsp:spPr>
        <a:xfrm>
          <a:off x="92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DE843-E2D6-4206-BCFE-6B7578704C67}">
      <dsp:nvSpPr>
        <dsp:cNvPr id="0" name=""/>
        <dsp:cNvSpPr/>
      </dsp:nvSpPr>
      <dsp:spPr>
        <a:xfrm>
          <a:off x="36006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Healthcare insurance want to enhance revenue and customer understanding issues.</a:t>
          </a:r>
        </a:p>
      </dsp:txBody>
      <dsp:txXfrm>
        <a:off x="420176" y="1097501"/>
        <a:ext cx="3112037" cy="1932260"/>
      </dsp:txXfrm>
    </dsp:sp>
    <dsp:sp modelId="{A0265DB0-15F6-4BC7-B536-802611BA0FB8}">
      <dsp:nvSpPr>
        <dsp:cNvPr id="0" name=""/>
        <dsp:cNvSpPr/>
      </dsp:nvSpPr>
      <dsp:spPr>
        <a:xfrm>
          <a:off x="3951470" y="696203"/>
          <a:ext cx="3232267" cy="20524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79CF5-19E1-451D-9369-1063089255F9}">
      <dsp:nvSpPr>
        <dsp:cNvPr id="0" name=""/>
        <dsp:cNvSpPr/>
      </dsp:nvSpPr>
      <dsp:spPr>
        <a:xfrm>
          <a:off x="4310611" y="1037386"/>
          <a:ext cx="3232267" cy="20524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Big Data solution required to track customer behavior and policy profitability.</a:t>
          </a:r>
        </a:p>
      </dsp:txBody>
      <dsp:txXfrm>
        <a:off x="4370726" y="1097501"/>
        <a:ext cx="3112037" cy="19322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1D7A37-5C71-4F78-AEA9-B4595617010B}">
      <dsp:nvSpPr>
        <dsp:cNvPr id="0" name=""/>
        <dsp:cNvSpPr/>
      </dsp:nvSpPr>
      <dsp:spPr>
        <a:xfrm>
          <a:off x="0" y="234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EBA7E7-A758-42CA-A660-7EC6266E53BD}">
      <dsp:nvSpPr>
        <dsp:cNvPr id="0" name=""/>
        <dsp:cNvSpPr/>
      </dsp:nvSpPr>
      <dsp:spPr>
        <a:xfrm>
          <a:off x="359511" y="269750"/>
          <a:ext cx="653657" cy="6536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C08C43-257E-412D-AB81-1AD146E9D67B}">
      <dsp:nvSpPr>
        <dsp:cNvPr id="0" name=""/>
        <dsp:cNvSpPr/>
      </dsp:nvSpPr>
      <dsp:spPr>
        <a:xfrm>
          <a:off x="1372680" y="234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Cloud: AWS S3, Redshift</a:t>
          </a:r>
        </a:p>
      </dsp:txBody>
      <dsp:txXfrm>
        <a:off x="1372680" y="2344"/>
        <a:ext cx="3725575" cy="1188467"/>
      </dsp:txXfrm>
    </dsp:sp>
    <dsp:sp modelId="{9171D2EF-31DE-4807-B579-1C60B7311F3C}">
      <dsp:nvSpPr>
        <dsp:cNvPr id="0" name=""/>
        <dsp:cNvSpPr/>
      </dsp:nvSpPr>
      <dsp:spPr>
        <a:xfrm>
          <a:off x="0" y="148792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BF235-9705-4A3E-AF14-A25ACE6D7A1C}">
      <dsp:nvSpPr>
        <dsp:cNvPr id="0" name=""/>
        <dsp:cNvSpPr/>
      </dsp:nvSpPr>
      <dsp:spPr>
        <a:xfrm>
          <a:off x="359511" y="1755334"/>
          <a:ext cx="653657" cy="6536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01A98-96E0-47DE-863C-E8A95758005F}">
      <dsp:nvSpPr>
        <dsp:cNvPr id="0" name=""/>
        <dsp:cNvSpPr/>
      </dsp:nvSpPr>
      <dsp:spPr>
        <a:xfrm>
          <a:off x="1372680" y="148792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Processing: Databricks, PySpark</a:t>
          </a:r>
        </a:p>
      </dsp:txBody>
      <dsp:txXfrm>
        <a:off x="1372680" y="1487929"/>
        <a:ext cx="3725575" cy="1188467"/>
      </dsp:txXfrm>
    </dsp:sp>
    <dsp:sp modelId="{B781607A-4F5E-4F32-B370-4FFF3FB3F595}">
      <dsp:nvSpPr>
        <dsp:cNvPr id="0" name=""/>
        <dsp:cNvSpPr/>
      </dsp:nvSpPr>
      <dsp:spPr>
        <a:xfrm>
          <a:off x="0" y="2973514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6871A-1032-4437-BD6B-4AAC4D9E398D}">
      <dsp:nvSpPr>
        <dsp:cNvPr id="0" name=""/>
        <dsp:cNvSpPr/>
      </dsp:nvSpPr>
      <dsp:spPr>
        <a:xfrm>
          <a:off x="359511" y="3240919"/>
          <a:ext cx="653657" cy="6536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49039B-B50B-4AFA-9115-93D9A9FBE208}">
      <dsp:nvSpPr>
        <dsp:cNvPr id="0" name=""/>
        <dsp:cNvSpPr/>
      </dsp:nvSpPr>
      <dsp:spPr>
        <a:xfrm>
          <a:off x="1372680" y="2973514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Visualization: Tableau</a:t>
          </a:r>
        </a:p>
      </dsp:txBody>
      <dsp:txXfrm>
        <a:off x="1372680" y="2973514"/>
        <a:ext cx="3725575" cy="1188467"/>
      </dsp:txXfrm>
    </dsp:sp>
    <dsp:sp modelId="{F6EBC022-33B8-46CC-BE52-1126601E04AE}">
      <dsp:nvSpPr>
        <dsp:cNvPr id="0" name=""/>
        <dsp:cNvSpPr/>
      </dsp:nvSpPr>
      <dsp:spPr>
        <a:xfrm>
          <a:off x="0" y="4459099"/>
          <a:ext cx="5098256" cy="118846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412EED-9C6E-46E8-A08E-DBBBEA714C55}">
      <dsp:nvSpPr>
        <dsp:cNvPr id="0" name=""/>
        <dsp:cNvSpPr/>
      </dsp:nvSpPr>
      <dsp:spPr>
        <a:xfrm>
          <a:off x="359511" y="4726504"/>
          <a:ext cx="653657" cy="6536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CA158-D175-436B-A02A-2DCA225E671C}">
      <dsp:nvSpPr>
        <dsp:cNvPr id="0" name=""/>
        <dsp:cNvSpPr/>
      </dsp:nvSpPr>
      <dsp:spPr>
        <a:xfrm>
          <a:off x="1372680" y="4459099"/>
          <a:ext cx="3725575" cy="11884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80" tIns="125780" rIns="125780" bIns="12578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Versioning/Collaboration: : GitHub, Jira</a:t>
          </a:r>
        </a:p>
      </dsp:txBody>
      <dsp:txXfrm>
        <a:off x="1372680" y="4459099"/>
        <a:ext cx="3725575" cy="11884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D210EC-CA11-4796-AD6C-0B4F7D68E767}">
      <dsp:nvSpPr>
        <dsp:cNvPr id="0" name=""/>
        <dsp:cNvSpPr/>
      </dsp:nvSpPr>
      <dsp:spPr>
        <a:xfrm>
          <a:off x="0" y="653795"/>
          <a:ext cx="7543801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9E210C-CC60-4D75-AD12-F26CF647C5C0}">
      <dsp:nvSpPr>
        <dsp:cNvPr id="0" name=""/>
        <dsp:cNvSpPr/>
      </dsp:nvSpPr>
      <dsp:spPr>
        <a:xfrm>
          <a:off x="365119" y="925372"/>
          <a:ext cx="663854" cy="663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278DC-1586-489B-AA61-03E9B061C031}">
      <dsp:nvSpPr>
        <dsp:cNvPr id="0" name=""/>
        <dsp:cNvSpPr/>
      </dsp:nvSpPr>
      <dsp:spPr>
        <a:xfrm>
          <a:off x="1394094" y="653795"/>
          <a:ext cx="6149706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Implemented star schema with optimized joins.</a:t>
          </a:r>
        </a:p>
      </dsp:txBody>
      <dsp:txXfrm>
        <a:off x="1394094" y="653795"/>
        <a:ext cx="6149706" cy="1207008"/>
      </dsp:txXfrm>
    </dsp:sp>
    <dsp:sp modelId="{C617CFDD-F60E-421A-BED7-B941CDA19A2F}">
      <dsp:nvSpPr>
        <dsp:cNvPr id="0" name=""/>
        <dsp:cNvSpPr/>
      </dsp:nvSpPr>
      <dsp:spPr>
        <a:xfrm>
          <a:off x="0" y="2162556"/>
          <a:ext cx="7543801" cy="120700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046BDC-551E-40D7-8B76-B93F6B66CF5B}">
      <dsp:nvSpPr>
        <dsp:cNvPr id="0" name=""/>
        <dsp:cNvSpPr/>
      </dsp:nvSpPr>
      <dsp:spPr>
        <a:xfrm>
          <a:off x="365119" y="2434132"/>
          <a:ext cx="663854" cy="663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A1F88-22BB-4EDE-B9E0-2512056AF9BE}">
      <dsp:nvSpPr>
        <dsp:cNvPr id="0" name=""/>
        <dsp:cNvSpPr/>
      </dsp:nvSpPr>
      <dsp:spPr>
        <a:xfrm>
          <a:off x="1394094" y="2162556"/>
          <a:ext cx="6149706" cy="12070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42" tIns="127742" rIns="127742" bIns="127742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Defined PK/FK relationships for claims, grpsubgrp, patient_records, groups, disease, hospital, subgroup, subscriber</a:t>
          </a:r>
        </a:p>
      </dsp:txBody>
      <dsp:txXfrm>
        <a:off x="1394094" y="2162556"/>
        <a:ext cx="6149706" cy="12070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890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25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9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44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2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74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2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51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63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726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201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113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Insurance Analytics with Big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01B775B-05E0-0B4E-60F7-C400C190AB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Use Case 3</a:t>
            </a:r>
            <a:br>
              <a:rPr lang="en-US" dirty="0"/>
            </a:br>
            <a:r>
              <a:rPr lang="en-GB" dirty="0"/>
              <a:t>Total number of claims which were rejected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FC401B0-7D5A-A0FF-0497-5805609C3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3351" y="1846263"/>
            <a:ext cx="4559176" cy="439271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F70B4-31E8-BA9A-E15D-6E7E64F9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C091B-4E9C-12AA-CA26-1D01DF88E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Use Case </a:t>
            </a:r>
            <a:r>
              <a:rPr lang="en-US" dirty="0"/>
              <a:t>– 4</a:t>
            </a:r>
            <a:br>
              <a:rPr lang="en-US" dirty="0"/>
            </a:br>
            <a:r>
              <a:rPr lang="en-US" dirty="0"/>
              <a:t>Which group is most profitable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8715A9-590E-FD30-1991-A6F4815C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368" y="1942242"/>
            <a:ext cx="4874195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5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Sprint &amp; Task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1</a:t>
            </a:r>
            <a:r>
              <a:rPr dirty="0"/>
              <a:t>-Week Sprint: </a:t>
            </a:r>
            <a:r>
              <a:rPr lang="en-US" dirty="0"/>
              <a:t>day</a:t>
            </a:r>
            <a:r>
              <a:rPr dirty="0"/>
              <a:t> 1</a:t>
            </a:r>
            <a:r>
              <a:rPr lang="en-US" dirty="0"/>
              <a:t>,2</a:t>
            </a:r>
            <a:r>
              <a:rPr dirty="0"/>
              <a:t> - Documentation, </a:t>
            </a:r>
            <a:r>
              <a:rPr lang="en-US" dirty="0"/>
              <a:t>day 3,4</a:t>
            </a:r>
            <a:r>
              <a:rPr dirty="0"/>
              <a:t> - Implementation.</a:t>
            </a:r>
          </a:p>
          <a:p>
            <a:r>
              <a:rPr dirty="0"/>
              <a:t>Jira used to manage user stories and testing tasks.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Built an end-to-end data platform for healthcare insurance analytics.</a:t>
            </a:r>
          </a:p>
          <a:p>
            <a:r>
              <a:t>Delivered actionable insights to support revenue growth.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86603"/>
            <a:ext cx="7543800" cy="1450757"/>
          </a:xfrm>
        </p:spPr>
        <p:txBody>
          <a:bodyPr>
            <a:normAutofit/>
          </a:bodyPr>
          <a:lstStyle/>
          <a:p>
            <a: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ACC0ED-B073-4EC0-66B5-3AB4E73193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0669194"/>
              </p:ext>
            </p:extLst>
          </p:nvPr>
        </p:nvGraphicFramePr>
        <p:xfrm>
          <a:off x="822722" y="2098515"/>
          <a:ext cx="75438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605896"/>
            <a:ext cx="2313633" cy="5646208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UseCases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ontent Placeholder 2"/>
          <p:cNvSpPr>
            <a:spLocks noGrp="1"/>
          </p:cNvSpPr>
          <p:nvPr>
            <p:ph idx="1"/>
          </p:nvPr>
        </p:nvSpPr>
        <p:spPr>
          <a:xfrm>
            <a:off x="3556512" y="605896"/>
            <a:ext cx="4810247" cy="5646208"/>
          </a:xfrm>
        </p:spPr>
        <p:txBody>
          <a:bodyPr anchor="ctr">
            <a:normAutofit/>
          </a:bodyPr>
          <a:lstStyle/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Which disease has a maximum number of claims.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Find those Subscribers having age less than 30 and they subscribe any subgroup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Find out which group has maximum subgroups.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Find out hospital which serve most number of patients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Find out which subgroups subscribe most number of times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Find out total number of claims which were rejected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From where most claims are coming (city)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Which groups of policies subscriber subscribe mostly Government or private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Average monthly premium subscriber pay to insurance company.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Find out Which group is most profitable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List all the patients below age of 18 who admit for cancer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List patients who have cashless insurance and have total charges greater than or equal for Rs. 50,000.</a:t>
            </a:r>
            <a:endParaRPr lang="en-US" sz="1500"/>
          </a:p>
          <a:p>
            <a:pPr marL="578358" lvl="1" indent="-285750">
              <a:buFont typeface="Wingdings" panose="05000000000000000000" pitchFamily="2" charset="2"/>
              <a:buChar char="§"/>
            </a:pPr>
            <a:r>
              <a:rPr lang="en-GB" sz="1500"/>
              <a:t>List female patients over the age of 40 that have undergone knee surgery in the past year</a:t>
            </a:r>
            <a:endParaRPr lang="en-US"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39736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277" y="516835"/>
            <a:ext cx="2313633" cy="5772840"/>
          </a:xfrm>
        </p:spPr>
        <p:txBody>
          <a:bodyPr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Tools &amp; Technologies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3C7280-AAA2-E39A-D2AE-F4C2EC9D24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795000"/>
              </p:ext>
            </p:extLst>
          </p:nvPr>
        </p:nvGraphicFramePr>
        <p:xfrm>
          <a:off x="3556397" y="639763"/>
          <a:ext cx="5098256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78FDC-671C-5D82-7366-A60EC0F04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B455-8FB2-BAAA-A809-C8304ACBB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151AE-9CC9-2485-682E-90F4B70532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69" y="2046904"/>
            <a:ext cx="1371600" cy="1371600"/>
          </a:xfrm>
        </p:spPr>
      </p:pic>
      <p:pic>
        <p:nvPicPr>
          <p:cNvPr id="7" name="Picture 6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A2781E0A-FE12-F048-FD9A-E16848CFA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9457" y="1990299"/>
            <a:ext cx="2249904" cy="1255128"/>
          </a:xfrm>
          <a:prstGeom prst="rect">
            <a:avLst/>
          </a:prstGeom>
        </p:spPr>
      </p:pic>
      <p:pic>
        <p:nvPicPr>
          <p:cNvPr id="9" name="Picture 8" descr="A black and orange logo with a star&#10;&#10;AI-generated content may be incorrect.">
            <a:extLst>
              <a:ext uri="{FF2B5EF4-FFF2-40B4-BE49-F238E27FC236}">
                <a16:creationId xmlns:a16="http://schemas.microsoft.com/office/drawing/2014/main" id="{97F4E2D5-B2DA-ED13-1565-13315BF549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3223" y="1953681"/>
            <a:ext cx="2249905" cy="1124953"/>
          </a:xfrm>
          <a:prstGeom prst="rect">
            <a:avLst/>
          </a:prstGeom>
        </p:spPr>
      </p:pic>
      <p:pic>
        <p:nvPicPr>
          <p:cNvPr id="11" name="Graphic 10" descr="Add with solid fill">
            <a:extLst>
              <a:ext uri="{FF2B5EF4-FFF2-40B4-BE49-F238E27FC236}">
                <a16:creationId xmlns:a16="http://schemas.microsoft.com/office/drawing/2014/main" id="{DA17AB02-1010-6791-54A0-B11E2A8A8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70303" y="2273698"/>
            <a:ext cx="628759" cy="6287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FA65ADA-94E9-C0B0-8C5C-135A936613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8057" y="4532277"/>
            <a:ext cx="1371600" cy="137160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F1D95BEB-C5D0-D390-C7A6-06FFBB59874D}"/>
              </a:ext>
            </a:extLst>
          </p:cNvPr>
          <p:cNvSpPr/>
          <p:nvPr/>
        </p:nvSpPr>
        <p:spPr>
          <a:xfrm>
            <a:off x="2099730" y="24178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C21C065-B1C0-FE11-DBCB-39F25D5F5947}"/>
              </a:ext>
            </a:extLst>
          </p:cNvPr>
          <p:cNvSpPr/>
          <p:nvPr/>
        </p:nvSpPr>
        <p:spPr>
          <a:xfrm rot="5400000">
            <a:off x="6474653" y="361822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1BCF5E64-8A91-9AAB-8703-54B3010C3627}"/>
              </a:ext>
            </a:extLst>
          </p:cNvPr>
          <p:cNvSpPr/>
          <p:nvPr/>
        </p:nvSpPr>
        <p:spPr>
          <a:xfrm rot="10800000">
            <a:off x="4650763" y="487832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yellow rectangular objects on a black background&#10;&#10;AI-generated content may be incorrect.">
            <a:extLst>
              <a:ext uri="{FF2B5EF4-FFF2-40B4-BE49-F238E27FC236}">
                <a16:creationId xmlns:a16="http://schemas.microsoft.com/office/drawing/2014/main" id="{B1AF24BC-0377-C945-FCD4-02E79295A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0278" y="4532277"/>
            <a:ext cx="1371600" cy="1371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CD0749B-BB57-3821-213B-2B41AFBDF573}"/>
              </a:ext>
            </a:extLst>
          </p:cNvPr>
          <p:cNvSpPr txBox="1"/>
          <p:nvPr/>
        </p:nvSpPr>
        <p:spPr>
          <a:xfrm>
            <a:off x="822659" y="3574554"/>
            <a:ext cx="894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S3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2C2152-BF5C-84D8-6A99-42DFB9AA5A86}"/>
              </a:ext>
            </a:extLst>
          </p:cNvPr>
          <p:cNvSpPr txBox="1"/>
          <p:nvPr/>
        </p:nvSpPr>
        <p:spPr>
          <a:xfrm>
            <a:off x="6278057" y="5918825"/>
            <a:ext cx="145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AWS RedShift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718B16-96AF-2431-7640-66A558239D33}"/>
              </a:ext>
            </a:extLst>
          </p:cNvPr>
          <p:cNvSpPr txBox="1"/>
          <p:nvPr/>
        </p:nvSpPr>
        <p:spPr>
          <a:xfrm>
            <a:off x="2865343" y="5918825"/>
            <a:ext cx="956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PowerBi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8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Design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5AA428-0073-D5F3-9A32-34C8814078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22959" y="1845734"/>
          <a:ext cx="7543801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Ingestion &amp; Cleaning</a:t>
            </a:r>
            <a:r>
              <a:rPr lang="en-US" dirty="0"/>
              <a:t>, Output Generation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Uploaded datasets to S3.</a:t>
            </a:r>
          </a:p>
          <a:p>
            <a:r>
              <a:rPr lang="en-US" dirty="0"/>
              <a:t>With the help of Databricks and </a:t>
            </a:r>
            <a:r>
              <a:rPr lang="en-US" dirty="0" err="1"/>
              <a:t>pyspark</a:t>
            </a:r>
            <a:r>
              <a:rPr lang="en-US" dirty="0"/>
              <a:t> creating ETL </a:t>
            </a:r>
            <a:r>
              <a:rPr lang="en-US" dirty="0" err="1"/>
              <a:t>pipline</a:t>
            </a:r>
            <a:r>
              <a:rPr lang="en-US" dirty="0"/>
              <a:t> and we are using Medallion Architecture</a:t>
            </a:r>
          </a:p>
          <a:p>
            <a:endParaRPr lang="en-US" dirty="0"/>
          </a:p>
          <a:p>
            <a:endParaRPr lang="en-US" dirty="0"/>
          </a:p>
          <a:p>
            <a:endParaRPr dirty="0"/>
          </a:p>
          <a:p>
            <a:endParaRPr lang="en-US" dirty="0"/>
          </a:p>
          <a:p>
            <a:r>
              <a:rPr lang="en-US" dirty="0"/>
              <a:t>Analytical queries executed in Redshift.</a:t>
            </a:r>
          </a:p>
          <a:p>
            <a:r>
              <a:rPr lang="en-US" dirty="0"/>
              <a:t>Results visualized with BI tools.</a:t>
            </a:r>
          </a:p>
          <a:p>
            <a:endParaRPr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7C67B14-152F-8D9D-6323-044F162C38D2}"/>
              </a:ext>
            </a:extLst>
          </p:cNvPr>
          <p:cNvSpPr/>
          <p:nvPr/>
        </p:nvSpPr>
        <p:spPr>
          <a:xfrm>
            <a:off x="571498" y="3553691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Bronze Layer</a:t>
            </a:r>
          </a:p>
          <a:p>
            <a:pPr algn="ctr"/>
            <a:r>
              <a:rPr lang="en-US" dirty="0"/>
              <a:t>Ingest data from S3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3CCD576-78F2-DF4B-52FA-CDDBD37F881C}"/>
              </a:ext>
            </a:extLst>
          </p:cNvPr>
          <p:cNvSpPr/>
          <p:nvPr/>
        </p:nvSpPr>
        <p:spPr>
          <a:xfrm>
            <a:off x="3417569" y="3553691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Silver Layer</a:t>
            </a:r>
          </a:p>
          <a:p>
            <a:pPr algn="ctr"/>
            <a:r>
              <a:rPr lang="en-US" dirty="0"/>
              <a:t>Clean and </a:t>
            </a:r>
            <a:r>
              <a:rPr lang="en-US" dirty="0" err="1"/>
              <a:t>transformn</a:t>
            </a:r>
            <a:r>
              <a:rPr lang="en-US" dirty="0"/>
              <a:t> data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B02AE86-3468-31FF-628B-13468A2E20B6}"/>
              </a:ext>
            </a:extLst>
          </p:cNvPr>
          <p:cNvSpPr/>
          <p:nvPr/>
        </p:nvSpPr>
        <p:spPr>
          <a:xfrm>
            <a:off x="6263641" y="3553691"/>
            <a:ext cx="2057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Gold Layer</a:t>
            </a:r>
          </a:p>
          <a:p>
            <a:pPr algn="ctr"/>
            <a:r>
              <a:rPr lang="en-US"/>
              <a:t>Upload data into Redshift</a:t>
            </a:r>
          </a:p>
        </p:txBody>
      </p:sp>
      <p:sp>
        <p:nvSpPr>
          <p:cNvPr id="7" name="Arrow: Chevron 6">
            <a:extLst>
              <a:ext uri="{FF2B5EF4-FFF2-40B4-BE49-F238E27FC236}">
                <a16:creationId xmlns:a16="http://schemas.microsoft.com/office/drawing/2014/main" id="{B3005E74-94DC-4EDC-7B9C-EF7B59AA6DE0}"/>
              </a:ext>
            </a:extLst>
          </p:cNvPr>
          <p:cNvSpPr/>
          <p:nvPr/>
        </p:nvSpPr>
        <p:spPr>
          <a:xfrm>
            <a:off x="2780917" y="3768575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ED76B600-151E-8F3B-3480-DD35797A7F58}"/>
              </a:ext>
            </a:extLst>
          </p:cNvPr>
          <p:cNvSpPr/>
          <p:nvPr/>
        </p:nvSpPr>
        <p:spPr>
          <a:xfrm>
            <a:off x="5675309" y="3768575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Use Case-1</a:t>
            </a:r>
            <a:br>
              <a:rPr lang="en-US"/>
            </a:br>
            <a:r>
              <a:rPr lang="en-US"/>
              <a:t>Which disease has the maximum number of claims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921C1-12FC-7FFA-8F80-CFF74A54F3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7544" y="1846263"/>
            <a:ext cx="4728911" cy="4233139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Use </a:t>
            </a:r>
            <a:r>
              <a:rPr lang="en-US" dirty="0"/>
              <a:t>Case </a:t>
            </a:r>
            <a:r>
              <a:rPr dirty="0"/>
              <a:t>2</a:t>
            </a:r>
            <a:br>
              <a:rPr lang="en-US" dirty="0"/>
            </a:br>
            <a:r>
              <a:rPr lang="en-US" dirty="0"/>
              <a:t>Find out the hospital which served the most number of patients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1FF14F-4B59-6174-E10C-BF2CF790E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417" y="1824675"/>
            <a:ext cx="5361710" cy="42859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53</TotalTime>
  <Words>396</Words>
  <Application>Microsoft Office PowerPoint</Application>
  <PresentationFormat>On-screen Show (4:3)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Health Insurance Analytics with Big Data</vt:lpstr>
      <vt:lpstr>Problem Statement</vt:lpstr>
      <vt:lpstr>UseCases</vt:lpstr>
      <vt:lpstr>Tools &amp; Technologies</vt:lpstr>
      <vt:lpstr>Architecture Diagram</vt:lpstr>
      <vt:lpstr>Database Design</vt:lpstr>
      <vt:lpstr>Data Ingestion &amp; Cleaning, Output Generation</vt:lpstr>
      <vt:lpstr>Use Case-1 Which disease has the maximum number of claims</vt:lpstr>
      <vt:lpstr>Use Case 2 Find out the hospital which served the most number of patients</vt:lpstr>
      <vt:lpstr>Use Case 3 Total number of claims which were rejected</vt:lpstr>
      <vt:lpstr>Use Case – 4 Which group is most profitable</vt:lpstr>
      <vt:lpstr>Sprint &amp; Task Management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Shreyash Patel</cp:lastModifiedBy>
  <cp:revision>1</cp:revision>
  <dcterms:created xsi:type="dcterms:W3CDTF">2013-01-27T09:14:16Z</dcterms:created>
  <dcterms:modified xsi:type="dcterms:W3CDTF">2025-06-19T23:59:53Z</dcterms:modified>
  <cp:category/>
</cp:coreProperties>
</file>