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phasis" TargetMode="External"/><Relationship Id="rId2" Type="http://schemas.openxmlformats.org/officeDocument/2006/relationships/hyperlink" Target="http://www.mphasi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phasis.com/home/our-approach-new/modernization/case-study/telecom-firm-redesigning-its-application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ECF0-44D6-FFE3-F4C4-BE18D99CC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946227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 1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B5C50-E5E4-7328-439A-E791F562F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2942897"/>
            <a:ext cx="9070848" cy="20038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:-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SHREYASH R. GAJBHIYE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 No.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</a:t>
            </a:r>
            <a:r>
              <a:rPr lang="en-US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2023BIT042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 :-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SOFTWARW ENGINEERING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:-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24-07-2025</a:t>
            </a:r>
          </a:p>
        </p:txBody>
      </p:sp>
    </p:spTree>
    <p:extLst>
      <p:ext uri="{BB962C8B-B14F-4D97-AF65-F5344CB8AC3E}">
        <p14:creationId xmlns:p14="http://schemas.microsoft.com/office/powerpoint/2010/main" val="269000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A39CF-FB10-E77D-F1BA-520A23D7FF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901536" y="262758"/>
            <a:ext cx="13820267" cy="6379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A98BA-3EFC-7EB5-44AA-6A3697058C7C}"/>
              </a:ext>
            </a:extLst>
          </p:cNvPr>
          <p:cNvSpPr txBox="1"/>
          <p:nvPr/>
        </p:nvSpPr>
        <p:spPr>
          <a:xfrm>
            <a:off x="592282" y="644236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1A23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 Software Company - </a:t>
            </a:r>
            <a:r>
              <a:rPr lang="en-IN" sz="3200" b="1" u="sng" dirty="0">
                <a:solidFill>
                  <a:srgbClr val="1A23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Mphasis</a:t>
            </a:r>
            <a:endParaRPr lang="en-IN" sz="3200" b="1" u="sng" dirty="0">
              <a:solidFill>
                <a:srgbClr val="1A23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B56D98-0FFE-B11F-8C6C-AEDE2383C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27" y="1525747"/>
            <a:ext cx="1133994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Mphasis Limited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Year 1998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Headquarters: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Bengaluru (Bangalore), Karnataka, India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 Company: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Blackstone Group (major stakeholder)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CEO &amp; MD: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Nitin Rakesh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31,000 globally (as of 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59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0E68AC-69F5-40DA-CE6A-42669A80C2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0717" y="238991"/>
            <a:ext cx="11750566" cy="6498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ED2992-923F-8322-7E78-7F4258B9A846}"/>
              </a:ext>
            </a:extLst>
          </p:cNvPr>
          <p:cNvSpPr txBox="1"/>
          <p:nvPr/>
        </p:nvSpPr>
        <p:spPr>
          <a:xfrm>
            <a:off x="592282" y="644236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1A23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Services</a:t>
            </a:r>
            <a:endParaRPr lang="en-IN" sz="3200" b="1" u="sng" dirty="0">
              <a:solidFill>
                <a:srgbClr val="1A23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7B9AA8-66F8-9EF3-45DF-EF556256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83" y="1741710"/>
            <a:ext cx="11494614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Development &amp; Maintenance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 &amp; Agile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&amp; AI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&amp; Infrastructure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Process Services (BPS)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93CC25-A663-3432-0583-54341361D3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788568" y="1860192"/>
            <a:ext cx="3079129" cy="2701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925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E5DD1F-DD87-C9AD-8501-402BA3E723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0207" y="228599"/>
            <a:ext cx="11750566" cy="6392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A76F7D-8D57-9241-CCB7-C1344C40E440}"/>
              </a:ext>
            </a:extLst>
          </p:cNvPr>
          <p:cNvSpPr txBox="1"/>
          <p:nvPr/>
        </p:nvSpPr>
        <p:spPr>
          <a:xfrm>
            <a:off x="592282" y="644236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1A23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Industries Served</a:t>
            </a:r>
            <a:endParaRPr lang="en-IN" sz="3200" b="1" u="sng" dirty="0">
              <a:solidFill>
                <a:srgbClr val="1A23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0C4336-B80F-F30E-B6A4-5711646E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42" y="1103723"/>
            <a:ext cx="12444248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&amp; Financial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Insurance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Telecom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Logistics &amp; Transportation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Energy, Oil &amp; Gas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Sector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3B1C69-15FB-1CAF-A0D1-B5FC8F1C23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737131" y="1933903"/>
            <a:ext cx="3674187" cy="3090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001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1B9B7E-E702-1BF7-C79C-0CB9DE7B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52421" y="262759"/>
            <a:ext cx="11729371" cy="6348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21EFF0-1D14-FC16-0196-97B50C27DE4F}"/>
              </a:ext>
            </a:extLst>
          </p:cNvPr>
          <p:cNvSpPr txBox="1"/>
          <p:nvPr/>
        </p:nvSpPr>
        <p:spPr>
          <a:xfrm>
            <a:off x="592282" y="644236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1A23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– Modernizing Old Software for Telecom</a:t>
            </a:r>
            <a:endParaRPr lang="en-IN" sz="3200" b="1" u="sng" dirty="0">
              <a:solidFill>
                <a:srgbClr val="1A23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55780-47D2-4C49-C0DE-196BB6768950}"/>
              </a:ext>
            </a:extLst>
          </p:cNvPr>
          <p:cNvSpPr txBox="1"/>
          <p:nvPr/>
        </p:nvSpPr>
        <p:spPr>
          <a:xfrm>
            <a:off x="592282" y="1589809"/>
            <a:ext cx="10816936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Client: U.S. telecom company with very old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Problem: Old, large software; no documentation.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Solution: Analyzed code, identified useful parts, created proper documents.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Result: Easier future upgrade, saved money and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30024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92D50-ABF0-C72F-64A2-F1196BF9F4F1}"/>
              </a:ext>
            </a:extLst>
          </p:cNvPr>
          <p:cNvSpPr txBox="1"/>
          <p:nvPr/>
        </p:nvSpPr>
        <p:spPr>
          <a:xfrm>
            <a:off x="384464" y="529936"/>
            <a:ext cx="1137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1A23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 &amp; Sources</a:t>
            </a:r>
            <a:endParaRPr lang="en-IN" sz="3200" b="1" dirty="0">
              <a:solidFill>
                <a:srgbClr val="1A23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E81CF-D0AA-F3FE-E991-D447A65D6727}"/>
              </a:ext>
            </a:extLst>
          </p:cNvPr>
          <p:cNvSpPr txBox="1"/>
          <p:nvPr/>
        </p:nvSpPr>
        <p:spPr>
          <a:xfrm>
            <a:off x="384464" y="1548245"/>
            <a:ext cx="113780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www.mphasis.com</a:t>
            </a:r>
            <a:r>
              <a:rPr lang="en-US" sz="2400" dirty="0"/>
              <a:t>  – Official Website</a:t>
            </a:r>
          </a:p>
          <a:p>
            <a:pPr lvl="1"/>
            <a:r>
              <a:rPr lang="en-US" sz="2400" dirty="0"/>
              <a:t>	click to visit Mphasis company website</a:t>
            </a:r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https://en.wikipedia.org/wiki/Mphasis </a:t>
            </a:r>
            <a:r>
              <a:rPr lang="en-US" sz="2400" dirty="0"/>
              <a:t>– Company Overview (Wikipedia)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Case Study - </a:t>
            </a:r>
            <a:r>
              <a:rPr lang="en-IN" sz="2400" dirty="0"/>
              <a:t>www.mphasis.com/case-study/telecom-modernization</a:t>
            </a:r>
          </a:p>
        </p:txBody>
      </p:sp>
      <p:sp>
        <p:nvSpPr>
          <p:cNvPr id="4" name="Action Button: Go Forward or Next 3">
            <a:hlinkClick r:id="rId2" highlightClick="1"/>
            <a:extLst>
              <a:ext uri="{FF2B5EF4-FFF2-40B4-BE49-F238E27FC236}">
                <a16:creationId xmlns:a16="http://schemas.microsoft.com/office/drawing/2014/main" id="{D272E5FF-FE11-96F5-A285-397529538792}"/>
              </a:ext>
            </a:extLst>
          </p:cNvPr>
          <p:cNvSpPr/>
          <p:nvPr/>
        </p:nvSpPr>
        <p:spPr>
          <a:xfrm>
            <a:off x="7159454" y="1959017"/>
            <a:ext cx="513098" cy="37499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9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7" name="Action Button: Go Forward or Next 6">
            <a:hlinkClick r:id="rId4" highlightClick="1"/>
            <a:extLst>
              <a:ext uri="{FF2B5EF4-FFF2-40B4-BE49-F238E27FC236}">
                <a16:creationId xmlns:a16="http://schemas.microsoft.com/office/drawing/2014/main" id="{7CC3D59A-108E-ACF6-0D4A-F58E14E4DCAB}"/>
              </a:ext>
            </a:extLst>
          </p:cNvPr>
          <p:cNvSpPr/>
          <p:nvPr/>
        </p:nvSpPr>
        <p:spPr>
          <a:xfrm>
            <a:off x="11502736" y="3875809"/>
            <a:ext cx="405246" cy="259773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92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AF906-2650-80FB-82E8-C370D1CA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7" y="252248"/>
            <a:ext cx="11687503" cy="63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7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152</TotalTime>
  <Words>214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Garamond</vt:lpstr>
      <vt:lpstr>Savon</vt:lpstr>
      <vt:lpstr>ASSIGNMENT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Gajbhiye</dc:creator>
  <cp:lastModifiedBy>Shreyash Gajbhiye</cp:lastModifiedBy>
  <cp:revision>4</cp:revision>
  <dcterms:created xsi:type="dcterms:W3CDTF">2025-07-20T14:46:16Z</dcterms:created>
  <dcterms:modified xsi:type="dcterms:W3CDTF">2025-07-23T15:24:00Z</dcterms:modified>
</cp:coreProperties>
</file>