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8834-7FFC-4EEF-84F7-52E2FD8A0011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EA3F13A-82C4-4F40-94E8-2B082B1615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8834-7FFC-4EEF-84F7-52E2FD8A0011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F13A-82C4-4F40-94E8-2B082B161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EA3F13A-82C4-4F40-94E8-2B082B1615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8834-7FFC-4EEF-84F7-52E2FD8A0011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8834-7FFC-4EEF-84F7-52E2FD8A0011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EA3F13A-82C4-4F40-94E8-2B082B1615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8834-7FFC-4EEF-84F7-52E2FD8A0011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EA3F13A-82C4-4F40-94E8-2B082B1615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5988834-7FFC-4EEF-84F7-52E2FD8A0011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F13A-82C4-4F40-94E8-2B082B1615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8834-7FFC-4EEF-84F7-52E2FD8A0011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EA3F13A-82C4-4F40-94E8-2B082B1615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8834-7FFC-4EEF-84F7-52E2FD8A0011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EA3F13A-82C4-4F40-94E8-2B082B161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8834-7FFC-4EEF-84F7-52E2FD8A0011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A3F13A-82C4-4F40-94E8-2B082B161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EA3F13A-82C4-4F40-94E8-2B082B1615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8834-7FFC-4EEF-84F7-52E2FD8A0011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EA3F13A-82C4-4F40-94E8-2B082B1615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5988834-7FFC-4EEF-84F7-52E2FD8A0011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5988834-7FFC-4EEF-84F7-52E2FD8A0011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EA3F13A-82C4-4F40-94E8-2B082B1615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eci.nic.i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ECI Parser</a:t>
            </a:r>
            <a:endParaRPr lang="en-US" dirty="0"/>
          </a:p>
        </p:txBody>
      </p:sp>
      <p:pic>
        <p:nvPicPr>
          <p:cNvPr id="1026" name="Picture 2" descr="C:\Users\SHREYASH\Desktop\projec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057400"/>
            <a:ext cx="5067116" cy="42962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2829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Read .</a:t>
            </a:r>
            <a:r>
              <a:rPr lang="en-US" dirty="0" err="1" smtClean="0"/>
              <a:t>pdf</a:t>
            </a:r>
            <a:r>
              <a:rPr lang="en-US" dirty="0" smtClean="0"/>
              <a:t> files from </a:t>
            </a:r>
            <a:r>
              <a:rPr lang="en-US" dirty="0" smtClean="0">
                <a:hlinkClick r:id="rId2"/>
              </a:rPr>
              <a:t>http://eci.nic.in/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Extract information regarding the all the participants of each constituency.</a:t>
            </a:r>
          </a:p>
          <a:p>
            <a:r>
              <a:rPr lang="en-US" dirty="0" smtClean="0"/>
              <a:t>Categorize data in different sections, according to the choice of the user.</a:t>
            </a:r>
            <a:endParaRPr lang="en-US" dirty="0"/>
          </a:p>
        </p:txBody>
      </p:sp>
      <p:pic>
        <p:nvPicPr>
          <p:cNvPr id="2050" name="Picture 2" descr="C:\Users\SHREYASH\Desktop\pic1EC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886200"/>
            <a:ext cx="8326013" cy="2419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Exceptional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987552"/>
          </a:xfrm>
        </p:spPr>
        <p:txBody>
          <a:bodyPr>
            <a:noAutofit/>
          </a:bodyPr>
          <a:lstStyle/>
          <a:p>
            <a:r>
              <a:rPr lang="en-US" sz="2800" dirty="0" smtClean="0"/>
              <a:t>Create adjustments for cases where voters chose not to vote for any political party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Party names with brackets</a:t>
            </a:r>
            <a:endParaRPr lang="en-US" sz="2800" dirty="0"/>
          </a:p>
        </p:txBody>
      </p:sp>
      <p:pic>
        <p:nvPicPr>
          <p:cNvPr id="3074" name="Picture 2" descr="C:\Users\SHREYASH\Desktop\pic2EC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91150"/>
            <a:ext cx="8153400" cy="1275699"/>
          </a:xfrm>
          <a:prstGeom prst="rect">
            <a:avLst/>
          </a:prstGeom>
          <a:noFill/>
        </p:spPr>
      </p:pic>
      <p:pic>
        <p:nvPicPr>
          <p:cNvPr id="3075" name="Picture 3" descr="C:\Users\SHREYASH\Desktop\pic3EC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5029200"/>
            <a:ext cx="7620000" cy="12003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3273552"/>
          </a:xfrm>
        </p:spPr>
        <p:txBody>
          <a:bodyPr/>
          <a:lstStyle/>
          <a:p>
            <a:r>
              <a:rPr lang="en-US" dirty="0" smtClean="0"/>
              <a:t>Users have option of reading two different layouts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 the effective use of both of </a:t>
            </a:r>
            <a:r>
              <a:rPr lang="en-US" dirty="0" smtClean="0"/>
              <a:t>these </a:t>
            </a:r>
            <a:r>
              <a:rPr lang="en-US" dirty="0" smtClean="0"/>
              <a:t>layouts, the </a:t>
            </a:r>
          </a:p>
          <a:p>
            <a:pPr>
              <a:buNone/>
            </a:pPr>
            <a:r>
              <a:rPr lang="en-US" dirty="0" smtClean="0"/>
              <a:t>program can handle election files from 2000 to 2016.</a:t>
            </a:r>
            <a:endParaRPr lang="en-US" dirty="0"/>
          </a:p>
        </p:txBody>
      </p:sp>
      <p:pic>
        <p:nvPicPr>
          <p:cNvPr id="2051" name="Picture 3" descr="C:\Users\SHREYASH\Desktop\Untitled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057400"/>
            <a:ext cx="5639587" cy="1181265"/>
          </a:xfrm>
          <a:prstGeom prst="rect">
            <a:avLst/>
          </a:prstGeom>
          <a:noFill/>
        </p:spPr>
      </p:pic>
      <p:pic>
        <p:nvPicPr>
          <p:cNvPr id="2052" name="Picture 4" descr="C:\Users\SHREYASH\Desktop\Untitl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495801"/>
            <a:ext cx="6781800" cy="18606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Kinds </a:t>
            </a:r>
            <a:r>
              <a:rPr lang="en-US" smtClean="0"/>
              <a:t>of Layout(Assam 2001)</a:t>
            </a:r>
            <a:endParaRPr lang="en-US" dirty="0"/>
          </a:p>
        </p:txBody>
      </p:sp>
      <p:pic>
        <p:nvPicPr>
          <p:cNvPr id="1026" name="Picture 2" descr="C:\Users\SHREYASH\Desktop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8991600" cy="2004515"/>
          </a:xfrm>
          <a:prstGeom prst="rect">
            <a:avLst/>
          </a:prstGeom>
          <a:noFill/>
        </p:spPr>
      </p:pic>
      <p:pic>
        <p:nvPicPr>
          <p:cNvPr id="1027" name="Picture 3" descr="C:\Users\SHREYASH\Desktop\Untitled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352800"/>
            <a:ext cx="4763399" cy="30933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503920" cy="4724400"/>
          </a:xfrm>
        </p:spPr>
        <p:txBody>
          <a:bodyPr/>
          <a:lstStyle/>
          <a:p>
            <a:r>
              <a:rPr lang="en-US" dirty="0" smtClean="0"/>
              <a:t>java.util.regex</a:t>
            </a:r>
          </a:p>
          <a:p>
            <a:r>
              <a:rPr lang="en-US" dirty="0" smtClean="0"/>
              <a:t>Used for pattern matching using our own specialized syntax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 of exceptions were handled separately.</a:t>
            </a:r>
          </a:p>
          <a:p>
            <a:endParaRPr lang="en-US" dirty="0" smtClean="0"/>
          </a:p>
        </p:txBody>
      </p:sp>
      <p:pic>
        <p:nvPicPr>
          <p:cNvPr id="4098" name="Picture 2" descr="C:\Users\SHREYASH\Desktop\pic4EC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5791508" cy="1595480"/>
          </a:xfrm>
          <a:prstGeom prst="rect">
            <a:avLst/>
          </a:prstGeom>
          <a:noFill/>
        </p:spPr>
      </p:pic>
      <p:pic>
        <p:nvPicPr>
          <p:cNvPr id="3074" name="Picture 2" descr="C:\Users\SHREYASH\Desktop\Untitl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4876800"/>
            <a:ext cx="6544589" cy="16575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740152"/>
          </a:xfrm>
        </p:spPr>
        <p:txBody>
          <a:bodyPr/>
          <a:lstStyle/>
          <a:p>
            <a:r>
              <a:rPr lang="en-US" dirty="0" smtClean="0"/>
              <a:t>The user may choose to remove some of the elements from the output file.</a:t>
            </a:r>
          </a:p>
          <a:p>
            <a:r>
              <a:rPr lang="en-US" dirty="0" smtClean="0"/>
              <a:t>Final output is a .csv file which can be used in other programming languages to analyze statistical data.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Users\SHREYASH\Desktop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657600"/>
            <a:ext cx="7802139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514</TotalTime>
  <Words>152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ECI Parser</vt:lpstr>
      <vt:lpstr>Aim Of the project</vt:lpstr>
      <vt:lpstr>Exceptional Cases</vt:lpstr>
      <vt:lpstr>Layouts</vt:lpstr>
      <vt:lpstr>Different Kinds of Layout(Assam 2001)</vt:lpstr>
      <vt:lpstr>Regular Expressions</vt:lpstr>
      <vt:lpstr>Final 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ECI Parser</dc:title>
  <dc:creator>SHREYASH</dc:creator>
  <cp:lastModifiedBy>SHREYASH</cp:lastModifiedBy>
  <cp:revision>34</cp:revision>
  <dcterms:created xsi:type="dcterms:W3CDTF">2016-05-12T11:12:26Z</dcterms:created>
  <dcterms:modified xsi:type="dcterms:W3CDTF">2016-05-13T04:51:12Z</dcterms:modified>
</cp:coreProperties>
</file>