
<file path=[Content_Types].xml><?xml version="1.0" encoding="utf-8"?>
<Types xmlns="http://schemas.openxmlformats.org/package/2006/content-types">
  <Default ContentType="application/x-fontdata" Extension="fntdata"/>
  <Default ContentType="image/pn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package.core-properties+xml" PartName="/docProps/core.xml"/>
  <Override ContentType="application/vnd.openxmlformats-officedocument.extended-properties+xml" PartName="/docProps/app.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7" r:id="rId3"/>
    <p:sldId id="260" r:id="rId4"/>
    <p:sldId id="312" r:id="rId5"/>
    <p:sldId id="324" r:id="rId6"/>
    <p:sldId id="313" r:id="rId7"/>
    <p:sldId id="325" r:id="rId8"/>
    <p:sldId id="314" r:id="rId9"/>
    <p:sldId id="322" r:id="rId10"/>
    <p:sldId id="326" r:id="rId11"/>
    <p:sldId id="315" r:id="rId12"/>
    <p:sldId id="316" r:id="rId13"/>
    <p:sldId id="323" r:id="rId14"/>
    <p:sldId id="317" r:id="rId15"/>
    <p:sldId id="318" r:id="rId16"/>
    <p:sldId id="319" r:id="rId17"/>
    <p:sldId id="320" r:id="rId18"/>
    <p:sldId id="321" r:id="rId19"/>
    <p:sldId id="327" r:id="rId20"/>
    <p:sldId id="311" r:id="rId21"/>
  </p:sldIdLst>
  <p:sldSz cx="9144000" cy="5143500" type="screen16x9"/>
  <p:notesSz cx="6858000" cy="9144000"/>
  <p:embeddedFontLst>
    <p:embeddedFont>
      <p:font typeface="Anaheim" panose="020B0604020202020204" charset="0"/>
      <p:regular r:id="rId23"/>
      <p:bold r:id="rId24"/>
    </p:embeddedFont>
    <p:embeddedFont>
      <p:font typeface="Rubik" panose="020B0604020202020204" charset="-79"/>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BD2122-A2B6-40AC-A1A4-1B4F87517903}">
  <a:tblStyle styleId="{E9BD2122-A2B6-40AC-A1A4-1B4F875179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C08940-1648-4FD4-96C1-C1131812B98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681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11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127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598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310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477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784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81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809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36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46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90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657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931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98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50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0" name="Google Shape;18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5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428875"/>
            <a:ext cx="4528800" cy="1051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300" y="3574525"/>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04800" y="304800"/>
            <a:ext cx="8896075" cy="4972196"/>
          </a:xfrm>
          <a:custGeom>
            <a:avLst/>
            <a:gdLst/>
            <a:ahLst/>
            <a:cxnLst/>
            <a:rect l="l" t="t" r="r" b="b"/>
            <a:pathLst>
              <a:path w="342519" h="185547" extrusionOk="0">
                <a:moveTo>
                  <a:pt x="0" y="185547"/>
                </a:moveTo>
                <a:lnTo>
                  <a:pt x="0" y="0"/>
                </a:lnTo>
                <a:lnTo>
                  <a:pt x="342519" y="0"/>
                </a:lnTo>
              </a:path>
            </a:pathLst>
          </a:custGeom>
          <a:noFill/>
          <a:ln w="19050" cap="flat" cmpd="sng">
            <a:solidFill>
              <a:schemeClr val="dk1"/>
            </a:solidFill>
            <a:prstDash val="solid"/>
            <a:round/>
            <a:headEnd type="none" w="med" len="med"/>
            <a:tailEnd type="none" w="med" len="med"/>
          </a:ln>
        </p:spPr>
      </p:sp>
      <p:grpSp>
        <p:nvGrpSpPr>
          <p:cNvPr id="12" name="Google Shape;12;p2"/>
          <p:cNvGrpSpPr/>
          <p:nvPr/>
        </p:nvGrpSpPr>
        <p:grpSpPr>
          <a:xfrm>
            <a:off x="806400" y="0"/>
            <a:ext cx="8337600" cy="5143500"/>
            <a:chOff x="806400" y="0"/>
            <a:chExt cx="8337600" cy="5143500"/>
          </a:xfrm>
        </p:grpSpPr>
        <p:sp>
          <p:nvSpPr>
            <p:cNvPr id="13" name="Google Shape;13;p2"/>
            <p:cNvSpPr/>
            <p:nvPr/>
          </p:nvSpPr>
          <p:spPr>
            <a:xfrm>
              <a:off x="806400" y="0"/>
              <a:ext cx="18987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 name="Google Shape;14;p2"/>
            <p:cNvSpPr/>
            <p:nvPr/>
          </p:nvSpPr>
          <p:spPr>
            <a:xfrm>
              <a:off x="7981800" y="4604100"/>
              <a:ext cx="1162200" cy="539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5" name="Google Shape;15;p2"/>
            <p:cNvSpPr/>
            <p:nvPr/>
          </p:nvSpPr>
          <p:spPr>
            <a:xfrm>
              <a:off x="8839200" y="3181350"/>
              <a:ext cx="304800" cy="1962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20000" y="3038475"/>
            <a:ext cx="4242600" cy="100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720000" y="2150850"/>
            <a:ext cx="11622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a:spLocks noGrp="1"/>
          </p:cNvSpPr>
          <p:nvPr>
            <p:ph type="subTitle" idx="1"/>
          </p:nvPr>
        </p:nvSpPr>
        <p:spPr>
          <a:xfrm>
            <a:off x="720000" y="3951675"/>
            <a:ext cx="4242600" cy="65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 name="Google Shape;20;p3"/>
          <p:cNvSpPr/>
          <p:nvPr/>
        </p:nvSpPr>
        <p:spPr>
          <a:xfrm>
            <a:off x="304800" y="304800"/>
            <a:ext cx="8896075" cy="4972196"/>
          </a:xfrm>
          <a:custGeom>
            <a:avLst/>
            <a:gdLst/>
            <a:ahLst/>
            <a:cxnLst/>
            <a:rect l="l" t="t" r="r" b="b"/>
            <a:pathLst>
              <a:path w="342519" h="185547" extrusionOk="0">
                <a:moveTo>
                  <a:pt x="0" y="185547"/>
                </a:moveTo>
                <a:lnTo>
                  <a:pt x="0" y="0"/>
                </a:lnTo>
                <a:lnTo>
                  <a:pt x="342519" y="0"/>
                </a:lnTo>
              </a:path>
            </a:pathLst>
          </a:custGeom>
          <a:noFill/>
          <a:ln w="19050" cap="flat" cmpd="sng">
            <a:solidFill>
              <a:schemeClr val="dk1"/>
            </a:solidFill>
            <a:prstDash val="solid"/>
            <a:round/>
            <a:headEnd type="none" w="med" len="med"/>
            <a:tailEnd type="none" w="med" len="med"/>
          </a:ln>
        </p:spPr>
      </p:sp>
      <p:grpSp>
        <p:nvGrpSpPr>
          <p:cNvPr id="21" name="Google Shape;21;p3"/>
          <p:cNvGrpSpPr/>
          <p:nvPr/>
        </p:nvGrpSpPr>
        <p:grpSpPr>
          <a:xfrm>
            <a:off x="0" y="0"/>
            <a:ext cx="9144000" cy="5143650"/>
            <a:chOff x="0" y="0"/>
            <a:chExt cx="9144000" cy="5143650"/>
          </a:xfrm>
        </p:grpSpPr>
        <p:sp>
          <p:nvSpPr>
            <p:cNvPr id="22" name="Google Shape;22;p3"/>
            <p:cNvSpPr/>
            <p:nvPr/>
          </p:nvSpPr>
          <p:spPr>
            <a:xfrm>
              <a:off x="0" y="543000"/>
              <a:ext cx="400200" cy="92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3" name="Google Shape;23;p3"/>
            <p:cNvSpPr/>
            <p:nvPr/>
          </p:nvSpPr>
          <p:spPr>
            <a:xfrm>
              <a:off x="0" y="0"/>
              <a:ext cx="713100" cy="543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4" name="Google Shape;24;p3"/>
            <p:cNvSpPr/>
            <p:nvPr/>
          </p:nvSpPr>
          <p:spPr>
            <a:xfrm>
              <a:off x="8430900" y="3143250"/>
              <a:ext cx="713100" cy="2000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5" name="Google Shape;25;p3"/>
            <p:cNvSpPr/>
            <p:nvPr/>
          </p:nvSpPr>
          <p:spPr>
            <a:xfrm>
              <a:off x="6829875" y="4905375"/>
              <a:ext cx="1875900" cy="238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 name="Google Shape;81;p6"/>
          <p:cNvSpPr/>
          <p:nvPr/>
        </p:nvSpPr>
        <p:spPr>
          <a:xfrm>
            <a:off x="304800" y="304800"/>
            <a:ext cx="8896075" cy="4972196"/>
          </a:xfrm>
          <a:custGeom>
            <a:avLst/>
            <a:gdLst/>
            <a:ahLst/>
            <a:cxnLst/>
            <a:rect l="l" t="t" r="r" b="b"/>
            <a:pathLst>
              <a:path w="342519" h="185547" extrusionOk="0">
                <a:moveTo>
                  <a:pt x="0" y="185547"/>
                </a:moveTo>
                <a:lnTo>
                  <a:pt x="0" y="0"/>
                </a:lnTo>
                <a:lnTo>
                  <a:pt x="342519" y="0"/>
                </a:lnTo>
              </a:path>
            </a:pathLst>
          </a:custGeom>
          <a:noFill/>
          <a:ln w="19050" cap="flat" cmpd="sng">
            <a:solidFill>
              <a:schemeClr val="dk1"/>
            </a:solidFill>
            <a:prstDash val="solid"/>
            <a:round/>
            <a:headEnd type="none" w="med" len="med"/>
            <a:tailEnd type="none" w="med" len="med"/>
          </a:ln>
        </p:spPr>
      </p:sp>
      <p:grpSp>
        <p:nvGrpSpPr>
          <p:cNvPr id="82" name="Google Shape;82;p6"/>
          <p:cNvGrpSpPr/>
          <p:nvPr/>
        </p:nvGrpSpPr>
        <p:grpSpPr>
          <a:xfrm>
            <a:off x="8430898" y="0"/>
            <a:ext cx="1146900" cy="1146900"/>
            <a:chOff x="8430898" y="0"/>
            <a:chExt cx="1146900" cy="1146900"/>
          </a:xfrm>
        </p:grpSpPr>
        <p:sp>
          <p:nvSpPr>
            <p:cNvPr id="83" name="Google Shape;83;p6"/>
            <p:cNvSpPr/>
            <p:nvPr/>
          </p:nvSpPr>
          <p:spPr>
            <a:xfrm flipH="1">
              <a:off x="8430898" y="0"/>
              <a:ext cx="1146900" cy="11469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84" name="Google Shape;84;p6"/>
            <p:cNvGrpSpPr/>
            <p:nvPr/>
          </p:nvGrpSpPr>
          <p:grpSpPr>
            <a:xfrm>
              <a:off x="8637012" y="235121"/>
              <a:ext cx="734676" cy="676656"/>
              <a:chOff x="4818847" y="-600942"/>
              <a:chExt cx="516759" cy="488525"/>
            </a:xfrm>
          </p:grpSpPr>
          <p:sp>
            <p:nvSpPr>
              <p:cNvPr id="85" name="Google Shape;85;p6"/>
              <p:cNvSpPr/>
              <p:nvPr/>
            </p:nvSpPr>
            <p:spPr>
              <a:xfrm>
                <a:off x="4890742" y="-465678"/>
                <a:ext cx="122149" cy="89014"/>
              </a:xfrm>
              <a:custGeom>
                <a:avLst/>
                <a:gdLst/>
                <a:ahLst/>
                <a:cxnLst/>
                <a:rect l="l" t="t" r="r" b="b"/>
                <a:pathLst>
                  <a:path w="3539" h="2579" extrusionOk="0">
                    <a:moveTo>
                      <a:pt x="655" y="1"/>
                    </a:moveTo>
                    <a:cubicBezTo>
                      <a:pt x="485" y="1"/>
                      <a:pt x="314" y="53"/>
                      <a:pt x="193" y="196"/>
                    </a:cubicBezTo>
                    <a:cubicBezTo>
                      <a:pt x="0" y="479"/>
                      <a:pt x="213" y="965"/>
                      <a:pt x="496" y="1157"/>
                    </a:cubicBezTo>
                    <a:lnTo>
                      <a:pt x="2184" y="2360"/>
                    </a:lnTo>
                    <a:cubicBezTo>
                      <a:pt x="2350" y="2477"/>
                      <a:pt x="2671" y="2579"/>
                      <a:pt x="2941" y="2579"/>
                    </a:cubicBezTo>
                    <a:cubicBezTo>
                      <a:pt x="3115" y="2579"/>
                      <a:pt x="3268" y="2537"/>
                      <a:pt x="3346" y="2431"/>
                    </a:cubicBezTo>
                    <a:cubicBezTo>
                      <a:pt x="3538" y="2157"/>
                      <a:pt x="3165" y="1551"/>
                      <a:pt x="2891" y="1359"/>
                    </a:cubicBezTo>
                    <a:lnTo>
                      <a:pt x="1193" y="167"/>
                    </a:lnTo>
                    <a:cubicBezTo>
                      <a:pt x="1081" y="82"/>
                      <a:pt x="868" y="1"/>
                      <a:pt x="655" y="1"/>
                    </a:cubicBezTo>
                    <a:close/>
                  </a:path>
                </a:pathLst>
              </a:custGeom>
              <a:solidFill>
                <a:srgbClr val="271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4957390" y="-565668"/>
                <a:ext cx="94571" cy="114141"/>
              </a:xfrm>
              <a:custGeom>
                <a:avLst/>
                <a:gdLst/>
                <a:ahLst/>
                <a:cxnLst/>
                <a:rect l="l" t="t" r="r" b="b"/>
                <a:pathLst>
                  <a:path w="2740" h="3307" extrusionOk="0">
                    <a:moveTo>
                      <a:pt x="544" y="1"/>
                    </a:moveTo>
                    <a:cubicBezTo>
                      <a:pt x="453" y="1"/>
                      <a:pt x="361" y="22"/>
                      <a:pt x="273" y="71"/>
                    </a:cubicBezTo>
                    <a:cubicBezTo>
                      <a:pt x="0" y="263"/>
                      <a:pt x="41" y="799"/>
                      <a:pt x="232" y="1072"/>
                    </a:cubicBezTo>
                    <a:lnTo>
                      <a:pt x="1405" y="2781"/>
                    </a:lnTo>
                    <a:cubicBezTo>
                      <a:pt x="1562" y="3003"/>
                      <a:pt x="1981" y="3306"/>
                      <a:pt x="2284" y="3306"/>
                    </a:cubicBezTo>
                    <a:cubicBezTo>
                      <a:pt x="2352" y="3306"/>
                      <a:pt x="2415" y="3291"/>
                      <a:pt x="2467" y="3255"/>
                    </a:cubicBezTo>
                    <a:cubicBezTo>
                      <a:pt x="2739" y="3064"/>
                      <a:pt x="2598" y="2366"/>
                      <a:pt x="2406" y="2083"/>
                    </a:cubicBezTo>
                    <a:lnTo>
                      <a:pt x="1234" y="384"/>
                    </a:lnTo>
                    <a:cubicBezTo>
                      <a:pt x="1125" y="222"/>
                      <a:pt x="840" y="1"/>
                      <a:pt x="544" y="1"/>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5036568" y="-261246"/>
                <a:ext cx="122149" cy="88842"/>
              </a:xfrm>
              <a:custGeom>
                <a:avLst/>
                <a:gdLst/>
                <a:ahLst/>
                <a:cxnLst/>
                <a:rect l="l" t="t" r="r" b="b"/>
                <a:pathLst>
                  <a:path w="3539" h="2574" extrusionOk="0">
                    <a:moveTo>
                      <a:pt x="664" y="0"/>
                    </a:moveTo>
                    <a:cubicBezTo>
                      <a:pt x="493" y="0"/>
                      <a:pt x="320" y="52"/>
                      <a:pt x="193" y="197"/>
                    </a:cubicBezTo>
                    <a:cubicBezTo>
                      <a:pt x="1" y="470"/>
                      <a:pt x="223" y="955"/>
                      <a:pt x="496" y="1158"/>
                    </a:cubicBezTo>
                    <a:lnTo>
                      <a:pt x="2184" y="2350"/>
                    </a:lnTo>
                    <a:cubicBezTo>
                      <a:pt x="2357" y="2468"/>
                      <a:pt x="2681" y="2574"/>
                      <a:pt x="2951" y="2574"/>
                    </a:cubicBezTo>
                    <a:cubicBezTo>
                      <a:pt x="3122" y="2574"/>
                      <a:pt x="3272" y="2531"/>
                      <a:pt x="3347" y="2421"/>
                    </a:cubicBezTo>
                    <a:cubicBezTo>
                      <a:pt x="3538" y="2148"/>
                      <a:pt x="3165" y="1542"/>
                      <a:pt x="2891" y="1349"/>
                    </a:cubicBezTo>
                    <a:lnTo>
                      <a:pt x="1193" y="156"/>
                    </a:lnTo>
                    <a:cubicBezTo>
                      <a:pt x="1082" y="78"/>
                      <a:pt x="875" y="0"/>
                      <a:pt x="664" y="0"/>
                    </a:cubicBezTo>
                    <a:close/>
                  </a:path>
                </a:pathLst>
              </a:custGeom>
              <a:solidFill>
                <a:srgbClr val="271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818847" y="-230665"/>
                <a:ext cx="135092" cy="53291"/>
              </a:xfrm>
              <a:custGeom>
                <a:avLst/>
                <a:gdLst/>
                <a:ahLst/>
                <a:cxnLst/>
                <a:rect l="l" t="t" r="r" b="b"/>
                <a:pathLst>
                  <a:path w="3914" h="1544" extrusionOk="0">
                    <a:moveTo>
                      <a:pt x="821" y="1"/>
                    </a:moveTo>
                    <a:cubicBezTo>
                      <a:pt x="554" y="1"/>
                      <a:pt x="140" y="124"/>
                      <a:pt x="52" y="483"/>
                    </a:cubicBezTo>
                    <a:cubicBezTo>
                      <a:pt x="1" y="807"/>
                      <a:pt x="416" y="1161"/>
                      <a:pt x="739" y="1211"/>
                    </a:cubicBezTo>
                    <a:lnTo>
                      <a:pt x="2791" y="1535"/>
                    </a:lnTo>
                    <a:cubicBezTo>
                      <a:pt x="2831" y="1541"/>
                      <a:pt x="2877" y="1544"/>
                      <a:pt x="2926" y="1544"/>
                    </a:cubicBezTo>
                    <a:cubicBezTo>
                      <a:pt x="3282" y="1544"/>
                      <a:pt x="3818" y="1383"/>
                      <a:pt x="3862" y="1090"/>
                    </a:cubicBezTo>
                    <a:cubicBezTo>
                      <a:pt x="3913" y="757"/>
                      <a:pt x="3316" y="382"/>
                      <a:pt x="2983" y="332"/>
                    </a:cubicBezTo>
                    <a:lnTo>
                      <a:pt x="931" y="9"/>
                    </a:lnTo>
                    <a:cubicBezTo>
                      <a:pt x="899" y="3"/>
                      <a:pt x="862" y="1"/>
                      <a:pt x="821" y="1"/>
                    </a:cubicBezTo>
                    <a:close/>
                  </a:path>
                </a:pathLst>
              </a:custGeom>
              <a:solidFill>
                <a:srgbClr val="271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4920390" y="-308842"/>
                <a:ext cx="108550" cy="196425"/>
              </a:xfrm>
              <a:custGeom>
                <a:avLst/>
                <a:gdLst/>
                <a:ahLst/>
                <a:cxnLst/>
                <a:rect l="l" t="t" r="r" b="b"/>
                <a:pathLst>
                  <a:path w="3145" h="5691" extrusionOk="0">
                    <a:moveTo>
                      <a:pt x="2612" y="0"/>
                    </a:moveTo>
                    <a:cubicBezTo>
                      <a:pt x="2305" y="0"/>
                      <a:pt x="1957" y="415"/>
                      <a:pt x="1901" y="666"/>
                    </a:cubicBezTo>
                    <a:lnTo>
                      <a:pt x="1820" y="969"/>
                    </a:lnTo>
                    <a:cubicBezTo>
                      <a:pt x="1803" y="1038"/>
                      <a:pt x="1747" y="1075"/>
                      <a:pt x="1688" y="1075"/>
                    </a:cubicBezTo>
                    <a:cubicBezTo>
                      <a:pt x="1644" y="1075"/>
                      <a:pt x="1598" y="1054"/>
                      <a:pt x="1567" y="1010"/>
                    </a:cubicBezTo>
                    <a:lnTo>
                      <a:pt x="1244" y="484"/>
                    </a:lnTo>
                    <a:cubicBezTo>
                      <a:pt x="1123" y="291"/>
                      <a:pt x="772" y="47"/>
                      <a:pt x="486" y="47"/>
                    </a:cubicBezTo>
                    <a:cubicBezTo>
                      <a:pt x="413" y="47"/>
                      <a:pt x="344" y="63"/>
                      <a:pt x="284" y="100"/>
                    </a:cubicBezTo>
                    <a:cubicBezTo>
                      <a:pt x="1" y="282"/>
                      <a:pt x="62" y="889"/>
                      <a:pt x="203" y="1131"/>
                    </a:cubicBezTo>
                    <a:cubicBezTo>
                      <a:pt x="203" y="1131"/>
                      <a:pt x="1021" y="2415"/>
                      <a:pt x="1274" y="2809"/>
                    </a:cubicBezTo>
                    <a:cubicBezTo>
                      <a:pt x="1325" y="2890"/>
                      <a:pt x="1365" y="2971"/>
                      <a:pt x="1376" y="3062"/>
                    </a:cubicBezTo>
                    <a:lnTo>
                      <a:pt x="1780" y="5094"/>
                    </a:lnTo>
                    <a:cubicBezTo>
                      <a:pt x="1850" y="5417"/>
                      <a:pt x="2184" y="5690"/>
                      <a:pt x="2517" y="5690"/>
                    </a:cubicBezTo>
                    <a:cubicBezTo>
                      <a:pt x="2851" y="5630"/>
                      <a:pt x="2993" y="4932"/>
                      <a:pt x="2932" y="4599"/>
                    </a:cubicBezTo>
                    <a:lnTo>
                      <a:pt x="2618" y="3062"/>
                    </a:lnTo>
                    <a:cubicBezTo>
                      <a:pt x="2598" y="2961"/>
                      <a:pt x="2598" y="2850"/>
                      <a:pt x="2629" y="2748"/>
                    </a:cubicBezTo>
                    <a:cubicBezTo>
                      <a:pt x="2750" y="2284"/>
                      <a:pt x="3083" y="949"/>
                      <a:pt x="3083" y="949"/>
                    </a:cubicBezTo>
                    <a:cubicBezTo>
                      <a:pt x="3144" y="677"/>
                      <a:pt x="3023" y="90"/>
                      <a:pt x="2690" y="10"/>
                    </a:cubicBezTo>
                    <a:cubicBezTo>
                      <a:pt x="2664" y="3"/>
                      <a:pt x="2639" y="0"/>
                      <a:pt x="2612" y="0"/>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926327" y="-307254"/>
                <a:ext cx="56915" cy="42074"/>
              </a:xfrm>
              <a:custGeom>
                <a:avLst/>
                <a:gdLst/>
                <a:ahLst/>
                <a:cxnLst/>
                <a:rect l="l" t="t" r="r" b="b"/>
                <a:pathLst>
                  <a:path w="1649" h="1219" extrusionOk="0">
                    <a:moveTo>
                      <a:pt x="1648" y="914"/>
                    </a:moveTo>
                    <a:lnTo>
                      <a:pt x="1645" y="936"/>
                    </a:lnTo>
                    <a:lnTo>
                      <a:pt x="1645" y="936"/>
                    </a:lnTo>
                    <a:cubicBezTo>
                      <a:pt x="1646" y="932"/>
                      <a:pt x="1647" y="928"/>
                      <a:pt x="1648" y="923"/>
                    </a:cubicBezTo>
                    <a:lnTo>
                      <a:pt x="1648" y="914"/>
                    </a:lnTo>
                    <a:close/>
                    <a:moveTo>
                      <a:pt x="314" y="1"/>
                    </a:moveTo>
                    <a:cubicBezTo>
                      <a:pt x="241" y="1"/>
                      <a:pt x="172" y="17"/>
                      <a:pt x="112" y="54"/>
                    </a:cubicBezTo>
                    <a:cubicBezTo>
                      <a:pt x="61" y="85"/>
                      <a:pt x="31" y="125"/>
                      <a:pt x="0" y="186"/>
                    </a:cubicBezTo>
                    <a:cubicBezTo>
                      <a:pt x="25" y="182"/>
                      <a:pt x="51" y="180"/>
                      <a:pt x="78" y="180"/>
                    </a:cubicBezTo>
                    <a:cubicBezTo>
                      <a:pt x="361" y="180"/>
                      <a:pt x="709" y="416"/>
                      <a:pt x="819" y="610"/>
                    </a:cubicBezTo>
                    <a:lnTo>
                      <a:pt x="1153" y="1136"/>
                    </a:lnTo>
                    <a:cubicBezTo>
                      <a:pt x="1186" y="1183"/>
                      <a:pt x="1275" y="1219"/>
                      <a:pt x="1368" y="1219"/>
                    </a:cubicBezTo>
                    <a:cubicBezTo>
                      <a:pt x="1476" y="1219"/>
                      <a:pt x="1590" y="1171"/>
                      <a:pt x="1628" y="1035"/>
                    </a:cubicBezTo>
                    <a:lnTo>
                      <a:pt x="1645" y="936"/>
                    </a:lnTo>
                    <a:lnTo>
                      <a:pt x="1645" y="936"/>
                    </a:lnTo>
                    <a:cubicBezTo>
                      <a:pt x="1624" y="997"/>
                      <a:pt x="1571" y="1029"/>
                      <a:pt x="1516" y="1029"/>
                    </a:cubicBezTo>
                    <a:cubicBezTo>
                      <a:pt x="1472" y="1029"/>
                      <a:pt x="1426" y="1008"/>
                      <a:pt x="1395" y="964"/>
                    </a:cubicBezTo>
                    <a:lnTo>
                      <a:pt x="1072" y="438"/>
                    </a:lnTo>
                    <a:cubicBezTo>
                      <a:pt x="951" y="245"/>
                      <a:pt x="600" y="1"/>
                      <a:pt x="314"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996806" y="-308876"/>
                <a:ext cx="32133" cy="196459"/>
              </a:xfrm>
              <a:custGeom>
                <a:avLst/>
                <a:gdLst/>
                <a:ahLst/>
                <a:cxnLst/>
                <a:rect l="l" t="t" r="r" b="b"/>
                <a:pathLst>
                  <a:path w="931" h="5692" extrusionOk="0">
                    <a:moveTo>
                      <a:pt x="399" y="1"/>
                    </a:moveTo>
                    <a:cubicBezTo>
                      <a:pt x="265" y="1"/>
                      <a:pt x="119" y="82"/>
                      <a:pt x="0" y="192"/>
                    </a:cubicBezTo>
                    <a:cubicBezTo>
                      <a:pt x="34" y="176"/>
                      <a:pt x="73" y="168"/>
                      <a:pt x="117" y="168"/>
                    </a:cubicBezTo>
                    <a:cubicBezTo>
                      <a:pt x="153" y="168"/>
                      <a:pt x="192" y="173"/>
                      <a:pt x="233" y="182"/>
                    </a:cubicBezTo>
                    <a:cubicBezTo>
                      <a:pt x="566" y="263"/>
                      <a:pt x="688" y="860"/>
                      <a:pt x="627" y="1132"/>
                    </a:cubicBezTo>
                    <a:cubicBezTo>
                      <a:pt x="627" y="1132"/>
                      <a:pt x="294" y="2457"/>
                      <a:pt x="172" y="2922"/>
                    </a:cubicBezTo>
                    <a:cubicBezTo>
                      <a:pt x="142" y="3023"/>
                      <a:pt x="142" y="3134"/>
                      <a:pt x="162" y="3235"/>
                    </a:cubicBezTo>
                    <a:lnTo>
                      <a:pt x="476" y="4782"/>
                    </a:lnTo>
                    <a:cubicBezTo>
                      <a:pt x="526" y="5014"/>
                      <a:pt x="455" y="5449"/>
                      <a:pt x="294" y="5691"/>
                    </a:cubicBezTo>
                    <a:lnTo>
                      <a:pt x="303" y="5691"/>
                    </a:lnTo>
                    <a:cubicBezTo>
                      <a:pt x="637" y="5631"/>
                      <a:pt x="779" y="4933"/>
                      <a:pt x="718" y="4600"/>
                    </a:cubicBezTo>
                    <a:lnTo>
                      <a:pt x="404" y="3063"/>
                    </a:lnTo>
                    <a:cubicBezTo>
                      <a:pt x="384" y="2962"/>
                      <a:pt x="384" y="2851"/>
                      <a:pt x="415" y="2749"/>
                    </a:cubicBezTo>
                    <a:cubicBezTo>
                      <a:pt x="536" y="2285"/>
                      <a:pt x="869" y="950"/>
                      <a:pt x="869" y="950"/>
                    </a:cubicBezTo>
                    <a:cubicBezTo>
                      <a:pt x="930" y="678"/>
                      <a:pt x="809" y="91"/>
                      <a:pt x="476" y="11"/>
                    </a:cubicBezTo>
                    <a:cubicBezTo>
                      <a:pt x="451" y="4"/>
                      <a:pt x="425" y="1"/>
                      <a:pt x="399"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4843663" y="-430093"/>
                <a:ext cx="177269" cy="145274"/>
              </a:xfrm>
              <a:custGeom>
                <a:avLst/>
                <a:gdLst/>
                <a:ahLst/>
                <a:cxnLst/>
                <a:rect l="l" t="t" r="r" b="b"/>
                <a:pathLst>
                  <a:path w="5136" h="4209" extrusionOk="0">
                    <a:moveTo>
                      <a:pt x="4462" y="1"/>
                    </a:moveTo>
                    <a:cubicBezTo>
                      <a:pt x="4217" y="1"/>
                      <a:pt x="3950" y="66"/>
                      <a:pt x="3801" y="156"/>
                    </a:cubicBezTo>
                    <a:lnTo>
                      <a:pt x="2264" y="1056"/>
                    </a:lnTo>
                    <a:cubicBezTo>
                      <a:pt x="2224" y="1083"/>
                      <a:pt x="2178" y="1096"/>
                      <a:pt x="2132" y="1096"/>
                    </a:cubicBezTo>
                    <a:cubicBezTo>
                      <a:pt x="2074" y="1096"/>
                      <a:pt x="2016" y="1075"/>
                      <a:pt x="1971" y="1036"/>
                    </a:cubicBezTo>
                    <a:lnTo>
                      <a:pt x="1203" y="378"/>
                    </a:lnTo>
                    <a:cubicBezTo>
                      <a:pt x="1077" y="266"/>
                      <a:pt x="809" y="169"/>
                      <a:pt x="572" y="169"/>
                    </a:cubicBezTo>
                    <a:cubicBezTo>
                      <a:pt x="426" y="169"/>
                      <a:pt x="293" y="205"/>
                      <a:pt x="212" y="298"/>
                    </a:cubicBezTo>
                    <a:cubicBezTo>
                      <a:pt x="0" y="551"/>
                      <a:pt x="232" y="1097"/>
                      <a:pt x="445" y="1279"/>
                    </a:cubicBezTo>
                    <a:lnTo>
                      <a:pt x="1142" y="1874"/>
                    </a:lnTo>
                    <a:cubicBezTo>
                      <a:pt x="1243" y="1955"/>
                      <a:pt x="1253" y="2117"/>
                      <a:pt x="1173" y="2218"/>
                    </a:cubicBezTo>
                    <a:lnTo>
                      <a:pt x="454" y="3098"/>
                    </a:lnTo>
                    <a:cubicBezTo>
                      <a:pt x="273" y="3320"/>
                      <a:pt x="142" y="3916"/>
                      <a:pt x="404" y="4129"/>
                    </a:cubicBezTo>
                    <a:cubicBezTo>
                      <a:pt x="474" y="4185"/>
                      <a:pt x="565" y="4209"/>
                      <a:pt x="664" y="4209"/>
                    </a:cubicBezTo>
                    <a:cubicBezTo>
                      <a:pt x="936" y="4209"/>
                      <a:pt x="1271" y="4029"/>
                      <a:pt x="1405" y="3866"/>
                    </a:cubicBezTo>
                    <a:lnTo>
                      <a:pt x="2669" y="2310"/>
                    </a:lnTo>
                    <a:cubicBezTo>
                      <a:pt x="2689" y="2279"/>
                      <a:pt x="4417" y="1207"/>
                      <a:pt x="4417" y="1207"/>
                    </a:cubicBezTo>
                    <a:cubicBezTo>
                      <a:pt x="4700" y="1046"/>
                      <a:pt x="5135" y="480"/>
                      <a:pt x="4963" y="187"/>
                    </a:cubicBezTo>
                    <a:cubicBezTo>
                      <a:pt x="4882" y="53"/>
                      <a:pt x="4681" y="1"/>
                      <a:pt x="4462" y="1"/>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4843663" y="-420878"/>
                <a:ext cx="56190" cy="65648"/>
              </a:xfrm>
              <a:custGeom>
                <a:avLst/>
                <a:gdLst/>
                <a:ahLst/>
                <a:cxnLst/>
                <a:rect l="l" t="t" r="r" b="b"/>
                <a:pathLst>
                  <a:path w="1628" h="1902" extrusionOk="0">
                    <a:moveTo>
                      <a:pt x="243" y="1"/>
                    </a:moveTo>
                    <a:lnTo>
                      <a:pt x="212" y="31"/>
                    </a:lnTo>
                    <a:cubicBezTo>
                      <a:pt x="0" y="284"/>
                      <a:pt x="232" y="830"/>
                      <a:pt x="445" y="1012"/>
                    </a:cubicBezTo>
                    <a:lnTo>
                      <a:pt x="1142" y="1607"/>
                    </a:lnTo>
                    <a:cubicBezTo>
                      <a:pt x="1274" y="1739"/>
                      <a:pt x="1223" y="1850"/>
                      <a:pt x="1203" y="1901"/>
                    </a:cubicBezTo>
                    <a:cubicBezTo>
                      <a:pt x="1203" y="1901"/>
                      <a:pt x="1627" y="1598"/>
                      <a:pt x="1253" y="1274"/>
                    </a:cubicBezTo>
                    <a:lnTo>
                      <a:pt x="556" y="678"/>
                    </a:lnTo>
                    <a:cubicBezTo>
                      <a:pt x="414" y="556"/>
                      <a:pt x="263" y="263"/>
                      <a:pt x="243"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849566" y="-417046"/>
                <a:ext cx="166811" cy="132227"/>
              </a:xfrm>
              <a:custGeom>
                <a:avLst/>
                <a:gdLst/>
                <a:ahLst/>
                <a:cxnLst/>
                <a:rect l="l" t="t" r="r" b="b"/>
                <a:pathLst>
                  <a:path w="4833" h="3831" extrusionOk="0">
                    <a:moveTo>
                      <a:pt x="4832" y="0"/>
                    </a:moveTo>
                    <a:lnTo>
                      <a:pt x="4832" y="0"/>
                    </a:lnTo>
                    <a:cubicBezTo>
                      <a:pt x="4711" y="213"/>
                      <a:pt x="4509" y="415"/>
                      <a:pt x="4358" y="506"/>
                    </a:cubicBezTo>
                    <a:cubicBezTo>
                      <a:pt x="4358" y="506"/>
                      <a:pt x="2639" y="1568"/>
                      <a:pt x="2608" y="1608"/>
                    </a:cubicBezTo>
                    <a:lnTo>
                      <a:pt x="1345" y="3154"/>
                    </a:lnTo>
                    <a:cubicBezTo>
                      <a:pt x="1219" y="3317"/>
                      <a:pt x="880" y="3497"/>
                      <a:pt x="605" y="3497"/>
                    </a:cubicBezTo>
                    <a:cubicBezTo>
                      <a:pt x="505" y="3497"/>
                      <a:pt x="414" y="3474"/>
                      <a:pt x="344" y="3417"/>
                    </a:cubicBezTo>
                    <a:cubicBezTo>
                      <a:pt x="193" y="3296"/>
                      <a:pt x="173" y="3043"/>
                      <a:pt x="223" y="2811"/>
                    </a:cubicBezTo>
                    <a:lnTo>
                      <a:pt x="223" y="2811"/>
                    </a:lnTo>
                    <a:cubicBezTo>
                      <a:pt x="81" y="3073"/>
                      <a:pt x="0" y="3559"/>
                      <a:pt x="233" y="3751"/>
                    </a:cubicBezTo>
                    <a:cubicBezTo>
                      <a:pt x="303" y="3807"/>
                      <a:pt x="394" y="3831"/>
                      <a:pt x="493" y="3831"/>
                    </a:cubicBezTo>
                    <a:cubicBezTo>
                      <a:pt x="765" y="3831"/>
                      <a:pt x="1100" y="3651"/>
                      <a:pt x="1234" y="3488"/>
                    </a:cubicBezTo>
                    <a:lnTo>
                      <a:pt x="2498" y="1932"/>
                    </a:lnTo>
                    <a:cubicBezTo>
                      <a:pt x="2518" y="1901"/>
                      <a:pt x="4246" y="829"/>
                      <a:pt x="4246" y="829"/>
                    </a:cubicBezTo>
                    <a:cubicBezTo>
                      <a:pt x="4479" y="698"/>
                      <a:pt x="4802" y="294"/>
                      <a:pt x="4832" y="0"/>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5140907" y="-442139"/>
                <a:ext cx="74000" cy="125531"/>
              </a:xfrm>
              <a:custGeom>
                <a:avLst/>
                <a:gdLst/>
                <a:ahLst/>
                <a:cxnLst/>
                <a:rect l="l" t="t" r="r" b="b"/>
                <a:pathLst>
                  <a:path w="2144" h="3637" extrusionOk="0">
                    <a:moveTo>
                      <a:pt x="539" y="1"/>
                    </a:moveTo>
                    <a:cubicBezTo>
                      <a:pt x="492" y="1"/>
                      <a:pt x="443" y="7"/>
                      <a:pt x="394" y="20"/>
                    </a:cubicBezTo>
                    <a:cubicBezTo>
                      <a:pt x="81" y="152"/>
                      <a:pt x="0" y="677"/>
                      <a:pt x="122" y="990"/>
                    </a:cubicBezTo>
                    <a:lnTo>
                      <a:pt x="890" y="2921"/>
                    </a:lnTo>
                    <a:cubicBezTo>
                      <a:pt x="999" y="3202"/>
                      <a:pt x="1399" y="3637"/>
                      <a:pt x="1707" y="3637"/>
                    </a:cubicBezTo>
                    <a:cubicBezTo>
                      <a:pt x="1742" y="3637"/>
                      <a:pt x="1777" y="3631"/>
                      <a:pt x="1809" y="3618"/>
                    </a:cubicBezTo>
                    <a:cubicBezTo>
                      <a:pt x="2123" y="3497"/>
                      <a:pt x="2143" y="2780"/>
                      <a:pt x="2022" y="2466"/>
                    </a:cubicBezTo>
                    <a:lnTo>
                      <a:pt x="1254" y="546"/>
                    </a:lnTo>
                    <a:cubicBezTo>
                      <a:pt x="1173" y="332"/>
                      <a:pt x="889" y="1"/>
                      <a:pt x="539" y="1"/>
                    </a:cubicBezTo>
                    <a:close/>
                  </a:path>
                </a:pathLst>
              </a:custGeom>
              <a:solidFill>
                <a:srgbClr val="271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5058899" y="-600942"/>
                <a:ext cx="153557" cy="171091"/>
              </a:xfrm>
              <a:custGeom>
                <a:avLst/>
                <a:gdLst/>
                <a:ahLst/>
                <a:cxnLst/>
                <a:rect l="l" t="t" r="r" b="b"/>
                <a:pathLst>
                  <a:path w="4449" h="4957" extrusionOk="0">
                    <a:moveTo>
                      <a:pt x="1234" y="1"/>
                    </a:moveTo>
                    <a:cubicBezTo>
                      <a:pt x="1224" y="1"/>
                      <a:pt x="1214" y="1"/>
                      <a:pt x="1204" y="2"/>
                    </a:cubicBezTo>
                    <a:cubicBezTo>
                      <a:pt x="900" y="52"/>
                      <a:pt x="708" y="447"/>
                      <a:pt x="748" y="719"/>
                    </a:cubicBezTo>
                    <a:lnTo>
                      <a:pt x="1002" y="2357"/>
                    </a:lnTo>
                    <a:cubicBezTo>
                      <a:pt x="1002" y="2387"/>
                      <a:pt x="1011" y="2417"/>
                      <a:pt x="1022" y="2458"/>
                    </a:cubicBezTo>
                    <a:cubicBezTo>
                      <a:pt x="1052" y="2529"/>
                      <a:pt x="1042" y="2619"/>
                      <a:pt x="991" y="2691"/>
                    </a:cubicBezTo>
                    <a:lnTo>
                      <a:pt x="254" y="3843"/>
                    </a:lnTo>
                    <a:cubicBezTo>
                      <a:pt x="92" y="4095"/>
                      <a:pt x="0" y="4722"/>
                      <a:pt x="283" y="4904"/>
                    </a:cubicBezTo>
                    <a:cubicBezTo>
                      <a:pt x="340" y="4940"/>
                      <a:pt x="407" y="4956"/>
                      <a:pt x="479" y="4956"/>
                    </a:cubicBezTo>
                    <a:cubicBezTo>
                      <a:pt x="769" y="4956"/>
                      <a:pt x="1145" y="4702"/>
                      <a:pt x="1274" y="4500"/>
                    </a:cubicBezTo>
                    <a:lnTo>
                      <a:pt x="2265" y="2963"/>
                    </a:lnTo>
                    <a:cubicBezTo>
                      <a:pt x="2275" y="2953"/>
                      <a:pt x="2275" y="2943"/>
                      <a:pt x="2285" y="2933"/>
                    </a:cubicBezTo>
                    <a:cubicBezTo>
                      <a:pt x="2316" y="2873"/>
                      <a:pt x="2366" y="2832"/>
                      <a:pt x="2426" y="2812"/>
                    </a:cubicBezTo>
                    <a:cubicBezTo>
                      <a:pt x="2426" y="2812"/>
                      <a:pt x="2426" y="2801"/>
                      <a:pt x="2437" y="2801"/>
                    </a:cubicBezTo>
                    <a:lnTo>
                      <a:pt x="3963" y="2154"/>
                    </a:lnTo>
                    <a:cubicBezTo>
                      <a:pt x="4145" y="2084"/>
                      <a:pt x="4448" y="1770"/>
                      <a:pt x="4337" y="1406"/>
                    </a:cubicBezTo>
                    <a:cubicBezTo>
                      <a:pt x="4249" y="1201"/>
                      <a:pt x="3996" y="1102"/>
                      <a:pt x="3767" y="1102"/>
                    </a:cubicBezTo>
                    <a:cubicBezTo>
                      <a:pt x="3680" y="1102"/>
                      <a:pt x="3598" y="1116"/>
                      <a:pt x="3529" y="1144"/>
                    </a:cubicBezTo>
                    <a:lnTo>
                      <a:pt x="2346" y="1649"/>
                    </a:lnTo>
                    <a:cubicBezTo>
                      <a:pt x="2313" y="1661"/>
                      <a:pt x="2281" y="1667"/>
                      <a:pt x="2248" y="1667"/>
                    </a:cubicBezTo>
                    <a:cubicBezTo>
                      <a:pt x="2118" y="1667"/>
                      <a:pt x="1996" y="1575"/>
                      <a:pt x="1972" y="1437"/>
                    </a:cubicBezTo>
                    <a:lnTo>
                      <a:pt x="1840" y="548"/>
                    </a:lnTo>
                    <a:cubicBezTo>
                      <a:pt x="1811" y="360"/>
                      <a:pt x="1599" y="1"/>
                      <a:pt x="1234" y="1"/>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5079504" y="-562941"/>
                <a:ext cx="132952" cy="132676"/>
              </a:xfrm>
              <a:custGeom>
                <a:avLst/>
                <a:gdLst/>
                <a:ahLst/>
                <a:cxnLst/>
                <a:rect l="l" t="t" r="r" b="b"/>
                <a:pathLst>
                  <a:path w="3852" h="3844" extrusionOk="0">
                    <a:moveTo>
                      <a:pt x="3170" y="1"/>
                    </a:moveTo>
                    <a:cubicBezTo>
                      <a:pt x="3083" y="1"/>
                      <a:pt x="3001" y="15"/>
                      <a:pt x="2932" y="43"/>
                    </a:cubicBezTo>
                    <a:lnTo>
                      <a:pt x="2840" y="83"/>
                    </a:lnTo>
                    <a:cubicBezTo>
                      <a:pt x="2879" y="77"/>
                      <a:pt x="2919" y="74"/>
                      <a:pt x="2959" y="74"/>
                    </a:cubicBezTo>
                    <a:cubicBezTo>
                      <a:pt x="3186" y="74"/>
                      <a:pt x="3432" y="171"/>
                      <a:pt x="3518" y="377"/>
                    </a:cubicBezTo>
                    <a:cubicBezTo>
                      <a:pt x="3639" y="740"/>
                      <a:pt x="3397" y="932"/>
                      <a:pt x="3215" y="1013"/>
                    </a:cubicBezTo>
                    <a:lnTo>
                      <a:pt x="1688" y="1660"/>
                    </a:lnTo>
                    <a:cubicBezTo>
                      <a:pt x="1678" y="1660"/>
                      <a:pt x="1506" y="1852"/>
                      <a:pt x="1476" y="1903"/>
                    </a:cubicBezTo>
                    <a:cubicBezTo>
                      <a:pt x="1466" y="1913"/>
                      <a:pt x="1466" y="1923"/>
                      <a:pt x="1456" y="1933"/>
                    </a:cubicBezTo>
                    <a:lnTo>
                      <a:pt x="465" y="3470"/>
                    </a:lnTo>
                    <a:cubicBezTo>
                      <a:pt x="384" y="3601"/>
                      <a:pt x="192" y="3753"/>
                      <a:pt x="0" y="3843"/>
                    </a:cubicBezTo>
                    <a:cubicBezTo>
                      <a:pt x="263" y="3793"/>
                      <a:pt x="566" y="3571"/>
                      <a:pt x="677" y="3399"/>
                    </a:cubicBezTo>
                    <a:lnTo>
                      <a:pt x="1668" y="1862"/>
                    </a:lnTo>
                    <a:cubicBezTo>
                      <a:pt x="1678" y="1852"/>
                      <a:pt x="1678" y="1842"/>
                      <a:pt x="1688" y="1832"/>
                    </a:cubicBezTo>
                    <a:cubicBezTo>
                      <a:pt x="1719" y="1772"/>
                      <a:pt x="1769" y="1731"/>
                      <a:pt x="1829" y="1711"/>
                    </a:cubicBezTo>
                    <a:cubicBezTo>
                      <a:pt x="1829" y="1711"/>
                      <a:pt x="1829" y="1700"/>
                      <a:pt x="1840" y="1700"/>
                    </a:cubicBezTo>
                    <a:lnTo>
                      <a:pt x="3366" y="1053"/>
                    </a:lnTo>
                    <a:cubicBezTo>
                      <a:pt x="3548" y="983"/>
                      <a:pt x="3851" y="669"/>
                      <a:pt x="3740" y="305"/>
                    </a:cubicBezTo>
                    <a:cubicBezTo>
                      <a:pt x="3652" y="100"/>
                      <a:pt x="3399" y="1"/>
                      <a:pt x="3170"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5094484" y="-600942"/>
                <a:ext cx="62507" cy="60643"/>
              </a:xfrm>
              <a:custGeom>
                <a:avLst/>
                <a:gdLst/>
                <a:ahLst/>
                <a:cxnLst/>
                <a:rect l="l" t="t" r="r" b="b"/>
                <a:pathLst>
                  <a:path w="1811" h="1757" extrusionOk="0">
                    <a:moveTo>
                      <a:pt x="203" y="1"/>
                    </a:moveTo>
                    <a:cubicBezTo>
                      <a:pt x="193" y="1"/>
                      <a:pt x="183" y="1"/>
                      <a:pt x="173" y="2"/>
                    </a:cubicBezTo>
                    <a:cubicBezTo>
                      <a:pt x="112" y="11"/>
                      <a:pt x="51" y="42"/>
                      <a:pt x="0" y="72"/>
                    </a:cubicBezTo>
                    <a:cubicBezTo>
                      <a:pt x="355" y="83"/>
                      <a:pt x="567" y="426"/>
                      <a:pt x="597" y="618"/>
                    </a:cubicBezTo>
                    <a:lnTo>
                      <a:pt x="728" y="1508"/>
                    </a:lnTo>
                    <a:cubicBezTo>
                      <a:pt x="754" y="1649"/>
                      <a:pt x="922" y="1756"/>
                      <a:pt x="1071" y="1756"/>
                    </a:cubicBezTo>
                    <a:cubicBezTo>
                      <a:pt x="1103" y="1756"/>
                      <a:pt x="1135" y="1751"/>
                      <a:pt x="1163" y="1740"/>
                    </a:cubicBezTo>
                    <a:lnTo>
                      <a:pt x="1810" y="1437"/>
                    </a:lnTo>
                    <a:lnTo>
                      <a:pt x="1315" y="1649"/>
                    </a:lnTo>
                    <a:cubicBezTo>
                      <a:pt x="1282" y="1661"/>
                      <a:pt x="1250" y="1667"/>
                      <a:pt x="1217" y="1667"/>
                    </a:cubicBezTo>
                    <a:cubicBezTo>
                      <a:pt x="1087" y="1667"/>
                      <a:pt x="965" y="1575"/>
                      <a:pt x="941" y="1437"/>
                    </a:cubicBezTo>
                    <a:lnTo>
                      <a:pt x="809" y="548"/>
                    </a:lnTo>
                    <a:cubicBezTo>
                      <a:pt x="780" y="360"/>
                      <a:pt x="568" y="1"/>
                      <a:pt x="203"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5020898" y="-445211"/>
                <a:ext cx="160840" cy="171678"/>
              </a:xfrm>
              <a:custGeom>
                <a:avLst/>
                <a:gdLst/>
                <a:ahLst/>
                <a:cxnLst/>
                <a:rect l="l" t="t" r="r" b="b"/>
                <a:pathLst>
                  <a:path w="4660" h="4974" extrusionOk="0">
                    <a:moveTo>
                      <a:pt x="4230" y="0"/>
                    </a:moveTo>
                    <a:cubicBezTo>
                      <a:pt x="3961" y="0"/>
                      <a:pt x="3580" y="241"/>
                      <a:pt x="3437" y="432"/>
                    </a:cubicBezTo>
                    <a:lnTo>
                      <a:pt x="2395" y="1807"/>
                    </a:lnTo>
                    <a:cubicBezTo>
                      <a:pt x="2375" y="1827"/>
                      <a:pt x="2345" y="1848"/>
                      <a:pt x="2314" y="1858"/>
                    </a:cubicBezTo>
                    <a:lnTo>
                      <a:pt x="687" y="2171"/>
                    </a:lnTo>
                    <a:cubicBezTo>
                      <a:pt x="434" y="2222"/>
                      <a:pt x="0" y="2555"/>
                      <a:pt x="61" y="2858"/>
                    </a:cubicBezTo>
                    <a:cubicBezTo>
                      <a:pt x="104" y="3123"/>
                      <a:pt x="518" y="3272"/>
                      <a:pt x="784" y="3272"/>
                    </a:cubicBezTo>
                    <a:cubicBezTo>
                      <a:pt x="823" y="3272"/>
                      <a:pt x="859" y="3269"/>
                      <a:pt x="890" y="3263"/>
                    </a:cubicBezTo>
                    <a:lnTo>
                      <a:pt x="1718" y="3101"/>
                    </a:lnTo>
                    <a:cubicBezTo>
                      <a:pt x="1727" y="3099"/>
                      <a:pt x="1736" y="3098"/>
                      <a:pt x="1745" y="3098"/>
                    </a:cubicBezTo>
                    <a:cubicBezTo>
                      <a:pt x="1834" y="3098"/>
                      <a:pt x="1907" y="3191"/>
                      <a:pt x="1880" y="3283"/>
                    </a:cubicBezTo>
                    <a:lnTo>
                      <a:pt x="1638" y="4071"/>
                    </a:lnTo>
                    <a:cubicBezTo>
                      <a:pt x="1566" y="4324"/>
                      <a:pt x="1647" y="4870"/>
                      <a:pt x="1941" y="4961"/>
                    </a:cubicBezTo>
                    <a:cubicBezTo>
                      <a:pt x="1969" y="4970"/>
                      <a:pt x="1998" y="4974"/>
                      <a:pt x="2028" y="4974"/>
                    </a:cubicBezTo>
                    <a:cubicBezTo>
                      <a:pt x="2305" y="4974"/>
                      <a:pt x="2625" y="4614"/>
                      <a:pt x="2689" y="4395"/>
                    </a:cubicBezTo>
                    <a:cubicBezTo>
                      <a:pt x="2689" y="4395"/>
                      <a:pt x="3164" y="2788"/>
                      <a:pt x="3224" y="2555"/>
                    </a:cubicBezTo>
                    <a:cubicBezTo>
                      <a:pt x="3224" y="2535"/>
                      <a:pt x="3235" y="2525"/>
                      <a:pt x="3244" y="2505"/>
                    </a:cubicBezTo>
                    <a:lnTo>
                      <a:pt x="4306" y="1110"/>
                    </a:lnTo>
                    <a:cubicBezTo>
                      <a:pt x="4488" y="867"/>
                      <a:pt x="4660" y="250"/>
                      <a:pt x="4417" y="59"/>
                    </a:cubicBezTo>
                    <a:cubicBezTo>
                      <a:pt x="4368" y="18"/>
                      <a:pt x="4303" y="0"/>
                      <a:pt x="4230" y="0"/>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5089962" y="-445142"/>
                <a:ext cx="91775" cy="171574"/>
              </a:xfrm>
              <a:custGeom>
                <a:avLst/>
                <a:gdLst/>
                <a:ahLst/>
                <a:cxnLst/>
                <a:rect l="l" t="t" r="r" b="b"/>
                <a:pathLst>
                  <a:path w="2659" h="4971" extrusionOk="0">
                    <a:moveTo>
                      <a:pt x="2235" y="1"/>
                    </a:moveTo>
                    <a:cubicBezTo>
                      <a:pt x="2140" y="1"/>
                      <a:pt x="2031" y="31"/>
                      <a:pt x="1921" y="77"/>
                    </a:cubicBezTo>
                    <a:cubicBezTo>
                      <a:pt x="1942" y="75"/>
                      <a:pt x="1962" y="73"/>
                      <a:pt x="1983" y="73"/>
                    </a:cubicBezTo>
                    <a:cubicBezTo>
                      <a:pt x="2052" y="73"/>
                      <a:pt x="2117" y="88"/>
                      <a:pt x="2164" y="127"/>
                    </a:cubicBezTo>
                    <a:cubicBezTo>
                      <a:pt x="2406" y="320"/>
                      <a:pt x="2234" y="936"/>
                      <a:pt x="2042" y="1178"/>
                    </a:cubicBezTo>
                    <a:lnTo>
                      <a:pt x="991" y="2573"/>
                    </a:lnTo>
                    <a:cubicBezTo>
                      <a:pt x="971" y="2594"/>
                      <a:pt x="971" y="2614"/>
                      <a:pt x="960" y="2624"/>
                    </a:cubicBezTo>
                    <a:cubicBezTo>
                      <a:pt x="910" y="2856"/>
                      <a:pt x="425" y="4464"/>
                      <a:pt x="425" y="4464"/>
                    </a:cubicBezTo>
                    <a:cubicBezTo>
                      <a:pt x="385" y="4626"/>
                      <a:pt x="203" y="4858"/>
                      <a:pt x="0" y="4969"/>
                    </a:cubicBezTo>
                    <a:cubicBezTo>
                      <a:pt x="8" y="4970"/>
                      <a:pt x="16" y="4970"/>
                      <a:pt x="23" y="4970"/>
                    </a:cubicBezTo>
                    <a:cubicBezTo>
                      <a:pt x="301" y="4970"/>
                      <a:pt x="619" y="4619"/>
                      <a:pt x="688" y="4393"/>
                    </a:cubicBezTo>
                    <a:cubicBezTo>
                      <a:pt x="688" y="4393"/>
                      <a:pt x="1163" y="2786"/>
                      <a:pt x="1223" y="2553"/>
                    </a:cubicBezTo>
                    <a:cubicBezTo>
                      <a:pt x="1223" y="2533"/>
                      <a:pt x="1234" y="2523"/>
                      <a:pt x="1243" y="2503"/>
                    </a:cubicBezTo>
                    <a:lnTo>
                      <a:pt x="2305" y="1108"/>
                    </a:lnTo>
                    <a:cubicBezTo>
                      <a:pt x="2487" y="865"/>
                      <a:pt x="2659" y="248"/>
                      <a:pt x="2416" y="57"/>
                    </a:cubicBezTo>
                    <a:cubicBezTo>
                      <a:pt x="2369" y="18"/>
                      <a:pt x="2306" y="1"/>
                      <a:pt x="2235"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5157992" y="-293655"/>
                <a:ext cx="142029" cy="176889"/>
              </a:xfrm>
              <a:custGeom>
                <a:avLst/>
                <a:gdLst/>
                <a:ahLst/>
                <a:cxnLst/>
                <a:rect l="l" t="t" r="r" b="b"/>
                <a:pathLst>
                  <a:path w="4115" h="5125" extrusionOk="0">
                    <a:moveTo>
                      <a:pt x="403" y="0"/>
                    </a:moveTo>
                    <a:cubicBezTo>
                      <a:pt x="352" y="0"/>
                      <a:pt x="304" y="11"/>
                      <a:pt x="263" y="35"/>
                    </a:cubicBezTo>
                    <a:cubicBezTo>
                      <a:pt x="0" y="196"/>
                      <a:pt x="92" y="823"/>
                      <a:pt x="253" y="1086"/>
                    </a:cubicBezTo>
                    <a:lnTo>
                      <a:pt x="1163" y="2571"/>
                    </a:lnTo>
                    <a:cubicBezTo>
                      <a:pt x="1173" y="2592"/>
                      <a:pt x="1183" y="2612"/>
                      <a:pt x="1173" y="2642"/>
                    </a:cubicBezTo>
                    <a:lnTo>
                      <a:pt x="880" y="4280"/>
                    </a:lnTo>
                    <a:cubicBezTo>
                      <a:pt x="829" y="4532"/>
                      <a:pt x="991" y="5068"/>
                      <a:pt x="1294" y="5119"/>
                    </a:cubicBezTo>
                    <a:cubicBezTo>
                      <a:pt x="1312" y="5122"/>
                      <a:pt x="1331" y="5124"/>
                      <a:pt x="1350" y="5124"/>
                    </a:cubicBezTo>
                    <a:cubicBezTo>
                      <a:pt x="1630" y="5124"/>
                      <a:pt x="1934" y="4719"/>
                      <a:pt x="1972" y="4492"/>
                    </a:cubicBezTo>
                    <a:lnTo>
                      <a:pt x="2133" y="3593"/>
                    </a:lnTo>
                    <a:cubicBezTo>
                      <a:pt x="2140" y="3543"/>
                      <a:pt x="2186" y="3514"/>
                      <a:pt x="2230" y="3514"/>
                    </a:cubicBezTo>
                    <a:cubicBezTo>
                      <a:pt x="2250" y="3514"/>
                      <a:pt x="2269" y="3520"/>
                      <a:pt x="2285" y="3532"/>
                    </a:cubicBezTo>
                    <a:lnTo>
                      <a:pt x="2992" y="4088"/>
                    </a:lnTo>
                    <a:cubicBezTo>
                      <a:pt x="3112" y="4183"/>
                      <a:pt x="3351" y="4261"/>
                      <a:pt x="3566" y="4261"/>
                    </a:cubicBezTo>
                    <a:cubicBezTo>
                      <a:pt x="3716" y="4261"/>
                      <a:pt x="3854" y="4223"/>
                      <a:pt x="3933" y="4128"/>
                    </a:cubicBezTo>
                    <a:cubicBezTo>
                      <a:pt x="4115" y="3885"/>
                      <a:pt x="3882" y="3390"/>
                      <a:pt x="3680" y="3229"/>
                    </a:cubicBezTo>
                    <a:cubicBezTo>
                      <a:pt x="3680" y="3229"/>
                      <a:pt x="2315" y="2177"/>
                      <a:pt x="2154" y="2056"/>
                    </a:cubicBezTo>
                    <a:lnTo>
                      <a:pt x="2123" y="2025"/>
                    </a:lnTo>
                    <a:lnTo>
                      <a:pt x="1203" y="529"/>
                    </a:lnTo>
                    <a:cubicBezTo>
                      <a:pt x="1067" y="308"/>
                      <a:pt x="679" y="0"/>
                      <a:pt x="403" y="0"/>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205415" y="-178099"/>
                <a:ext cx="33894" cy="61126"/>
              </a:xfrm>
              <a:custGeom>
                <a:avLst/>
                <a:gdLst/>
                <a:ahLst/>
                <a:cxnLst/>
                <a:rect l="l" t="t" r="r" b="b"/>
                <a:pathLst>
                  <a:path w="982" h="1771" extrusionOk="0">
                    <a:moveTo>
                      <a:pt x="763" y="1"/>
                    </a:moveTo>
                    <a:cubicBezTo>
                      <a:pt x="678" y="1"/>
                      <a:pt x="596" y="247"/>
                      <a:pt x="587" y="305"/>
                    </a:cubicBezTo>
                    <a:lnTo>
                      <a:pt x="425" y="1195"/>
                    </a:lnTo>
                    <a:cubicBezTo>
                      <a:pt x="396" y="1377"/>
                      <a:pt x="214" y="1660"/>
                      <a:pt x="1" y="1771"/>
                    </a:cubicBezTo>
                    <a:cubicBezTo>
                      <a:pt x="274" y="1750"/>
                      <a:pt x="557" y="1366"/>
                      <a:pt x="598" y="1144"/>
                    </a:cubicBezTo>
                    <a:lnTo>
                      <a:pt x="759" y="245"/>
                    </a:lnTo>
                    <a:cubicBezTo>
                      <a:pt x="766" y="195"/>
                      <a:pt x="812" y="166"/>
                      <a:pt x="856" y="166"/>
                    </a:cubicBezTo>
                    <a:cubicBezTo>
                      <a:pt x="876" y="166"/>
                      <a:pt x="895" y="172"/>
                      <a:pt x="911" y="184"/>
                    </a:cubicBezTo>
                    <a:lnTo>
                      <a:pt x="982" y="245"/>
                    </a:lnTo>
                    <a:lnTo>
                      <a:pt x="820" y="42"/>
                    </a:lnTo>
                    <a:cubicBezTo>
                      <a:pt x="802" y="13"/>
                      <a:pt x="782" y="1"/>
                      <a:pt x="763"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5166034" y="-293655"/>
                <a:ext cx="133987" cy="146689"/>
              </a:xfrm>
              <a:custGeom>
                <a:avLst/>
                <a:gdLst/>
                <a:ahLst/>
                <a:cxnLst/>
                <a:rect l="l" t="t" r="r" b="b"/>
                <a:pathLst>
                  <a:path w="3882" h="4250" extrusionOk="0">
                    <a:moveTo>
                      <a:pt x="170" y="0"/>
                    </a:moveTo>
                    <a:cubicBezTo>
                      <a:pt x="119" y="0"/>
                      <a:pt x="71" y="11"/>
                      <a:pt x="30" y="35"/>
                    </a:cubicBezTo>
                    <a:cubicBezTo>
                      <a:pt x="20" y="44"/>
                      <a:pt x="10" y="55"/>
                      <a:pt x="0" y="55"/>
                    </a:cubicBezTo>
                    <a:cubicBezTo>
                      <a:pt x="283" y="55"/>
                      <a:pt x="667" y="368"/>
                      <a:pt x="798" y="580"/>
                    </a:cubicBezTo>
                    <a:lnTo>
                      <a:pt x="1718" y="2086"/>
                    </a:lnTo>
                    <a:lnTo>
                      <a:pt x="1748" y="2117"/>
                    </a:lnTo>
                    <a:cubicBezTo>
                      <a:pt x="1921" y="2228"/>
                      <a:pt x="3275" y="3289"/>
                      <a:pt x="3275" y="3289"/>
                    </a:cubicBezTo>
                    <a:cubicBezTo>
                      <a:pt x="3477" y="3441"/>
                      <a:pt x="3709" y="3946"/>
                      <a:pt x="3527" y="4189"/>
                    </a:cubicBezTo>
                    <a:cubicBezTo>
                      <a:pt x="3507" y="4209"/>
                      <a:pt x="3477" y="4240"/>
                      <a:pt x="3447" y="4249"/>
                    </a:cubicBezTo>
                    <a:cubicBezTo>
                      <a:pt x="3548" y="4240"/>
                      <a:pt x="3639" y="4199"/>
                      <a:pt x="3700" y="4128"/>
                    </a:cubicBezTo>
                    <a:cubicBezTo>
                      <a:pt x="3882" y="3885"/>
                      <a:pt x="3649" y="3390"/>
                      <a:pt x="3447" y="3229"/>
                    </a:cubicBezTo>
                    <a:cubicBezTo>
                      <a:pt x="3447" y="3229"/>
                      <a:pt x="2082" y="2177"/>
                      <a:pt x="1921" y="2056"/>
                    </a:cubicBezTo>
                    <a:lnTo>
                      <a:pt x="1890" y="2025"/>
                    </a:lnTo>
                    <a:lnTo>
                      <a:pt x="970" y="529"/>
                    </a:lnTo>
                    <a:cubicBezTo>
                      <a:pt x="834" y="308"/>
                      <a:pt x="446" y="0"/>
                      <a:pt x="170" y="0"/>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173006" y="-519038"/>
                <a:ext cx="132607" cy="97712"/>
              </a:xfrm>
              <a:custGeom>
                <a:avLst/>
                <a:gdLst/>
                <a:ahLst/>
                <a:cxnLst/>
                <a:rect l="l" t="t" r="r" b="b"/>
                <a:pathLst>
                  <a:path w="3842" h="2831" extrusionOk="0">
                    <a:moveTo>
                      <a:pt x="3188" y="1"/>
                    </a:moveTo>
                    <a:cubicBezTo>
                      <a:pt x="3063" y="1"/>
                      <a:pt x="2936" y="45"/>
                      <a:pt x="2860" y="115"/>
                    </a:cubicBezTo>
                    <a:lnTo>
                      <a:pt x="1840" y="1005"/>
                    </a:lnTo>
                    <a:cubicBezTo>
                      <a:pt x="1829" y="1025"/>
                      <a:pt x="1809" y="1045"/>
                      <a:pt x="1789" y="1066"/>
                    </a:cubicBezTo>
                    <a:cubicBezTo>
                      <a:pt x="1754" y="1101"/>
                      <a:pt x="1711" y="1128"/>
                      <a:pt x="1661" y="1128"/>
                    </a:cubicBezTo>
                    <a:cubicBezTo>
                      <a:pt x="1653" y="1128"/>
                      <a:pt x="1646" y="1128"/>
                      <a:pt x="1638" y="1126"/>
                    </a:cubicBezTo>
                    <a:lnTo>
                      <a:pt x="637" y="1116"/>
                    </a:lnTo>
                    <a:cubicBezTo>
                      <a:pt x="425" y="1116"/>
                      <a:pt x="0" y="1308"/>
                      <a:pt x="0" y="1551"/>
                    </a:cubicBezTo>
                    <a:cubicBezTo>
                      <a:pt x="0" y="1793"/>
                      <a:pt x="414" y="2005"/>
                      <a:pt x="627" y="2005"/>
                    </a:cubicBezTo>
                    <a:lnTo>
                      <a:pt x="1961" y="2016"/>
                    </a:lnTo>
                    <a:lnTo>
                      <a:pt x="1981" y="2016"/>
                    </a:lnTo>
                    <a:cubicBezTo>
                      <a:pt x="2032" y="2016"/>
                      <a:pt x="2072" y="2025"/>
                      <a:pt x="2112" y="2056"/>
                    </a:cubicBezTo>
                    <a:lnTo>
                      <a:pt x="2123" y="2056"/>
                    </a:lnTo>
                    <a:lnTo>
                      <a:pt x="3114" y="2744"/>
                    </a:lnTo>
                    <a:cubicBezTo>
                      <a:pt x="3170" y="2790"/>
                      <a:pt x="3279" y="2831"/>
                      <a:pt x="3396" y="2831"/>
                    </a:cubicBezTo>
                    <a:cubicBezTo>
                      <a:pt x="3509" y="2831"/>
                      <a:pt x="3631" y="2792"/>
                      <a:pt x="3720" y="2683"/>
                    </a:cubicBezTo>
                    <a:cubicBezTo>
                      <a:pt x="3841" y="2501"/>
                      <a:pt x="3730" y="2207"/>
                      <a:pt x="3568" y="2097"/>
                    </a:cubicBezTo>
                    <a:lnTo>
                      <a:pt x="2800" y="1561"/>
                    </a:lnTo>
                    <a:cubicBezTo>
                      <a:pt x="2699" y="1490"/>
                      <a:pt x="2689" y="1338"/>
                      <a:pt x="2780" y="1248"/>
                    </a:cubicBezTo>
                    <a:lnTo>
                      <a:pt x="3386" y="722"/>
                    </a:lnTo>
                    <a:cubicBezTo>
                      <a:pt x="3498" y="621"/>
                      <a:pt x="3639" y="338"/>
                      <a:pt x="3477" y="115"/>
                    </a:cubicBezTo>
                    <a:cubicBezTo>
                      <a:pt x="3406" y="35"/>
                      <a:pt x="3298" y="1"/>
                      <a:pt x="3188" y="1"/>
                    </a:cubicBezTo>
                    <a:close/>
                  </a:path>
                </a:pathLst>
              </a:custGeom>
              <a:solidFill>
                <a:srgbClr val="271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251493" y="-389883"/>
                <a:ext cx="84113" cy="121148"/>
              </a:xfrm>
              <a:custGeom>
                <a:avLst/>
                <a:gdLst/>
                <a:ahLst/>
                <a:cxnLst/>
                <a:rect l="l" t="t" r="r" b="b"/>
                <a:pathLst>
                  <a:path w="2437" h="3510" extrusionOk="0">
                    <a:moveTo>
                      <a:pt x="1895" y="0"/>
                    </a:moveTo>
                    <a:cubicBezTo>
                      <a:pt x="1616" y="0"/>
                      <a:pt x="1296" y="232"/>
                      <a:pt x="1173" y="477"/>
                    </a:cubicBezTo>
                    <a:lnTo>
                      <a:pt x="223" y="2317"/>
                    </a:lnTo>
                    <a:cubicBezTo>
                      <a:pt x="61" y="2620"/>
                      <a:pt x="0" y="3317"/>
                      <a:pt x="303" y="3479"/>
                    </a:cubicBezTo>
                    <a:cubicBezTo>
                      <a:pt x="344" y="3500"/>
                      <a:pt x="389" y="3509"/>
                      <a:pt x="437" y="3509"/>
                    </a:cubicBezTo>
                    <a:cubicBezTo>
                      <a:pt x="739" y="3509"/>
                      <a:pt x="1165" y="3134"/>
                      <a:pt x="1305" y="2873"/>
                    </a:cubicBezTo>
                    <a:lnTo>
                      <a:pt x="2255" y="1033"/>
                    </a:lnTo>
                    <a:cubicBezTo>
                      <a:pt x="2366" y="811"/>
                      <a:pt x="2437" y="275"/>
                      <a:pt x="2083" y="42"/>
                    </a:cubicBezTo>
                    <a:cubicBezTo>
                      <a:pt x="2024" y="13"/>
                      <a:pt x="1961" y="0"/>
                      <a:pt x="1895" y="0"/>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5256049" y="-388779"/>
                <a:ext cx="79557" cy="120043"/>
              </a:xfrm>
              <a:custGeom>
                <a:avLst/>
                <a:gdLst/>
                <a:ahLst/>
                <a:cxnLst/>
                <a:rect l="l" t="t" r="r" b="b"/>
                <a:pathLst>
                  <a:path w="2305" h="3478" extrusionOk="0">
                    <a:moveTo>
                      <a:pt x="1910" y="1"/>
                    </a:moveTo>
                    <a:cubicBezTo>
                      <a:pt x="2031" y="253"/>
                      <a:pt x="1971" y="587"/>
                      <a:pt x="1880" y="749"/>
                    </a:cubicBezTo>
                    <a:lnTo>
                      <a:pt x="930" y="2598"/>
                    </a:lnTo>
                    <a:cubicBezTo>
                      <a:pt x="799" y="2851"/>
                      <a:pt x="375" y="3223"/>
                      <a:pt x="72" y="3223"/>
                    </a:cubicBezTo>
                    <a:cubicBezTo>
                      <a:pt x="47" y="3223"/>
                      <a:pt x="23" y="3220"/>
                      <a:pt x="0" y="3215"/>
                    </a:cubicBezTo>
                    <a:lnTo>
                      <a:pt x="0" y="3215"/>
                    </a:lnTo>
                    <a:cubicBezTo>
                      <a:pt x="30" y="3316"/>
                      <a:pt x="91" y="3397"/>
                      <a:pt x="171" y="3447"/>
                    </a:cubicBezTo>
                    <a:cubicBezTo>
                      <a:pt x="212" y="3468"/>
                      <a:pt x="257" y="3477"/>
                      <a:pt x="305" y="3477"/>
                    </a:cubicBezTo>
                    <a:cubicBezTo>
                      <a:pt x="607" y="3477"/>
                      <a:pt x="1033" y="3102"/>
                      <a:pt x="1173" y="2841"/>
                    </a:cubicBezTo>
                    <a:lnTo>
                      <a:pt x="2123" y="1001"/>
                    </a:lnTo>
                    <a:cubicBezTo>
                      <a:pt x="2234" y="779"/>
                      <a:pt x="2305" y="243"/>
                      <a:pt x="1951" y="10"/>
                    </a:cubicBezTo>
                    <a:cubicBezTo>
                      <a:pt x="1941" y="10"/>
                      <a:pt x="1921" y="1"/>
                      <a:pt x="1910"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 name="Google Shape;107;p6"/>
          <p:cNvSpPr/>
          <p:nvPr/>
        </p:nvSpPr>
        <p:spPr>
          <a:xfrm rot="7351225">
            <a:off x="8506201" y="1254001"/>
            <a:ext cx="562500" cy="562500"/>
          </a:xfrm>
          <a:prstGeom prst="curvedLeftArrow">
            <a:avLst>
              <a:gd name="adj1" fmla="val 25000"/>
              <a:gd name="adj2" fmla="val 50000"/>
              <a:gd name="adj3"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108" name="Google Shape;108;p6"/>
          <p:cNvGrpSpPr/>
          <p:nvPr/>
        </p:nvGrpSpPr>
        <p:grpSpPr>
          <a:xfrm>
            <a:off x="0" y="3901450"/>
            <a:ext cx="9144000" cy="1242300"/>
            <a:chOff x="0" y="3901450"/>
            <a:chExt cx="9144000" cy="1242300"/>
          </a:xfrm>
        </p:grpSpPr>
        <p:sp>
          <p:nvSpPr>
            <p:cNvPr id="109" name="Google Shape;109;p6"/>
            <p:cNvSpPr/>
            <p:nvPr/>
          </p:nvSpPr>
          <p:spPr>
            <a:xfrm>
              <a:off x="8430900" y="3901450"/>
              <a:ext cx="713100" cy="12423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0" name="Google Shape;110;p6"/>
            <p:cNvSpPr/>
            <p:nvPr/>
          </p:nvSpPr>
          <p:spPr>
            <a:xfrm>
              <a:off x="7268100" y="4905375"/>
              <a:ext cx="1875900" cy="238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1" name="Google Shape;111;p6"/>
            <p:cNvSpPr/>
            <p:nvPr/>
          </p:nvSpPr>
          <p:spPr>
            <a:xfrm>
              <a:off x="0" y="3901450"/>
              <a:ext cx="400200" cy="6993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2" name="Google Shape;112;p6"/>
            <p:cNvSpPr/>
            <p:nvPr/>
          </p:nvSpPr>
          <p:spPr>
            <a:xfrm>
              <a:off x="0" y="4600650"/>
              <a:ext cx="713100" cy="543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97"/>
        <p:cNvGrpSpPr/>
        <p:nvPr/>
      </p:nvGrpSpPr>
      <p:grpSpPr>
        <a:xfrm>
          <a:off x="0" y="0"/>
          <a:ext cx="0" cy="0"/>
          <a:chOff x="0" y="0"/>
          <a:chExt cx="0" cy="0"/>
        </a:xfrm>
      </p:grpSpPr>
      <p:sp>
        <p:nvSpPr>
          <p:cNvPr id="1298" name="Google Shape;1298;p29"/>
          <p:cNvSpPr/>
          <p:nvPr/>
        </p:nvSpPr>
        <p:spPr>
          <a:xfrm>
            <a:off x="304800" y="304800"/>
            <a:ext cx="8896075" cy="4972196"/>
          </a:xfrm>
          <a:custGeom>
            <a:avLst/>
            <a:gdLst/>
            <a:ahLst/>
            <a:cxnLst/>
            <a:rect l="l" t="t" r="r" b="b"/>
            <a:pathLst>
              <a:path w="342519" h="185547" extrusionOk="0">
                <a:moveTo>
                  <a:pt x="0" y="185547"/>
                </a:moveTo>
                <a:lnTo>
                  <a:pt x="0" y="0"/>
                </a:lnTo>
                <a:lnTo>
                  <a:pt x="342519" y="0"/>
                </a:lnTo>
              </a:path>
            </a:pathLst>
          </a:custGeom>
          <a:noFill/>
          <a:ln w="19050" cap="flat" cmpd="sng">
            <a:solidFill>
              <a:schemeClr val="dk1"/>
            </a:solidFill>
            <a:prstDash val="solid"/>
            <a:round/>
            <a:headEnd type="none" w="med" len="med"/>
            <a:tailEnd type="none" w="med" len="med"/>
          </a:ln>
        </p:spPr>
      </p:sp>
      <p:grpSp>
        <p:nvGrpSpPr>
          <p:cNvPr id="1299" name="Google Shape;1299;p29"/>
          <p:cNvGrpSpPr/>
          <p:nvPr/>
        </p:nvGrpSpPr>
        <p:grpSpPr>
          <a:xfrm>
            <a:off x="2138293" y="4219307"/>
            <a:ext cx="5149166" cy="924184"/>
            <a:chOff x="2138293" y="4219307"/>
            <a:chExt cx="5149166" cy="924184"/>
          </a:xfrm>
        </p:grpSpPr>
        <p:sp>
          <p:nvSpPr>
            <p:cNvPr id="1300" name="Google Shape;1300;p29"/>
            <p:cNvSpPr/>
            <p:nvPr/>
          </p:nvSpPr>
          <p:spPr>
            <a:xfrm>
              <a:off x="2138293" y="4219307"/>
              <a:ext cx="628800" cy="628800"/>
            </a:xfrm>
            <a:prstGeom prst="curvedLeftArrow">
              <a:avLst>
                <a:gd name="adj1" fmla="val 25000"/>
                <a:gd name="adj2" fmla="val 50000"/>
                <a:gd name="adj3"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301" name="Google Shape;1301;p29"/>
            <p:cNvSpPr/>
            <p:nvPr/>
          </p:nvSpPr>
          <p:spPr>
            <a:xfrm rot="8998425">
              <a:off x="6543409" y="4399440"/>
              <a:ext cx="628901" cy="628901"/>
            </a:xfrm>
            <a:prstGeom prst="curvedLeftArrow">
              <a:avLst>
                <a:gd name="adj1" fmla="val 25000"/>
                <a:gd name="adj2" fmla="val 50000"/>
                <a:gd name="adj3"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nvGrpSpPr>
          <p:cNvPr id="1302" name="Google Shape;1302;p29"/>
          <p:cNvGrpSpPr/>
          <p:nvPr/>
        </p:nvGrpSpPr>
        <p:grpSpPr>
          <a:xfrm>
            <a:off x="0" y="3184195"/>
            <a:ext cx="9143989" cy="1959305"/>
            <a:chOff x="0" y="3184195"/>
            <a:chExt cx="9143989" cy="1959305"/>
          </a:xfrm>
        </p:grpSpPr>
        <p:sp>
          <p:nvSpPr>
            <p:cNvPr id="1303" name="Google Shape;1303;p29"/>
            <p:cNvSpPr/>
            <p:nvPr/>
          </p:nvSpPr>
          <p:spPr>
            <a:xfrm>
              <a:off x="0" y="3184200"/>
              <a:ext cx="1959300" cy="19593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304" name="Google Shape;1304;p29"/>
            <p:cNvSpPr/>
            <p:nvPr/>
          </p:nvSpPr>
          <p:spPr>
            <a:xfrm>
              <a:off x="7184689" y="3184195"/>
              <a:ext cx="1959300" cy="19593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1305" name="Google Shape;1305;p29"/>
            <p:cNvGrpSpPr/>
            <p:nvPr/>
          </p:nvGrpSpPr>
          <p:grpSpPr>
            <a:xfrm>
              <a:off x="7664014" y="3674248"/>
              <a:ext cx="1000659" cy="979225"/>
              <a:chOff x="5310789" y="4467723"/>
              <a:chExt cx="1000659" cy="979225"/>
            </a:xfrm>
          </p:grpSpPr>
          <p:sp>
            <p:nvSpPr>
              <p:cNvPr id="1306" name="Google Shape;1306;p29"/>
              <p:cNvSpPr/>
              <p:nvPr/>
            </p:nvSpPr>
            <p:spPr>
              <a:xfrm>
                <a:off x="5310789" y="4551008"/>
                <a:ext cx="344391" cy="718533"/>
              </a:xfrm>
              <a:custGeom>
                <a:avLst/>
                <a:gdLst/>
                <a:ahLst/>
                <a:cxnLst/>
                <a:rect l="l" t="t" r="r" b="b"/>
                <a:pathLst>
                  <a:path w="9978" h="20818" extrusionOk="0">
                    <a:moveTo>
                      <a:pt x="3191" y="1"/>
                    </a:moveTo>
                    <a:cubicBezTo>
                      <a:pt x="1546" y="1"/>
                      <a:pt x="97" y="1559"/>
                      <a:pt x="61" y="2450"/>
                    </a:cubicBezTo>
                    <a:cubicBezTo>
                      <a:pt x="1" y="4219"/>
                      <a:pt x="789" y="4734"/>
                      <a:pt x="850" y="5473"/>
                    </a:cubicBezTo>
                    <a:cubicBezTo>
                      <a:pt x="910" y="6201"/>
                      <a:pt x="254" y="6524"/>
                      <a:pt x="355" y="8323"/>
                    </a:cubicBezTo>
                    <a:cubicBezTo>
                      <a:pt x="405" y="9324"/>
                      <a:pt x="1548" y="10031"/>
                      <a:pt x="1548" y="10365"/>
                    </a:cubicBezTo>
                    <a:cubicBezTo>
                      <a:pt x="1548" y="10698"/>
                      <a:pt x="1011" y="11336"/>
                      <a:pt x="1285" y="12852"/>
                    </a:cubicBezTo>
                    <a:cubicBezTo>
                      <a:pt x="1497" y="14024"/>
                      <a:pt x="2659" y="15035"/>
                      <a:pt x="2680" y="15368"/>
                    </a:cubicBezTo>
                    <a:cubicBezTo>
                      <a:pt x="2710" y="16015"/>
                      <a:pt x="1557" y="20160"/>
                      <a:pt x="3559" y="20685"/>
                    </a:cubicBezTo>
                    <a:cubicBezTo>
                      <a:pt x="3909" y="20779"/>
                      <a:pt x="4200" y="20818"/>
                      <a:pt x="4445" y="20818"/>
                    </a:cubicBezTo>
                    <a:cubicBezTo>
                      <a:pt x="5600" y="20818"/>
                      <a:pt x="5738" y="19958"/>
                      <a:pt x="6288" y="19958"/>
                    </a:cubicBezTo>
                    <a:cubicBezTo>
                      <a:pt x="6462" y="19958"/>
                      <a:pt x="6750" y="20043"/>
                      <a:pt x="7091" y="20043"/>
                    </a:cubicBezTo>
                    <a:cubicBezTo>
                      <a:pt x="7703" y="20043"/>
                      <a:pt x="8484" y="19768"/>
                      <a:pt x="9068" y="18229"/>
                    </a:cubicBezTo>
                    <a:cubicBezTo>
                      <a:pt x="9978" y="15833"/>
                      <a:pt x="6955" y="15368"/>
                      <a:pt x="7016" y="14368"/>
                    </a:cubicBezTo>
                    <a:cubicBezTo>
                      <a:pt x="7076" y="13377"/>
                      <a:pt x="7380" y="12710"/>
                      <a:pt x="7258" y="11578"/>
                    </a:cubicBezTo>
                    <a:cubicBezTo>
                      <a:pt x="7137" y="10446"/>
                      <a:pt x="6106" y="9779"/>
                      <a:pt x="6045" y="9384"/>
                    </a:cubicBezTo>
                    <a:cubicBezTo>
                      <a:pt x="5985" y="8980"/>
                      <a:pt x="6652" y="7858"/>
                      <a:pt x="6531" y="7059"/>
                    </a:cubicBezTo>
                    <a:cubicBezTo>
                      <a:pt x="6409" y="6261"/>
                      <a:pt x="5500" y="5725"/>
                      <a:pt x="5439" y="5331"/>
                    </a:cubicBezTo>
                    <a:cubicBezTo>
                      <a:pt x="5378" y="4927"/>
                      <a:pt x="6227" y="4260"/>
                      <a:pt x="6045" y="3400"/>
                    </a:cubicBezTo>
                    <a:cubicBezTo>
                      <a:pt x="5863" y="2531"/>
                      <a:pt x="5681" y="540"/>
                      <a:pt x="3801" y="75"/>
                    </a:cubicBezTo>
                    <a:cubicBezTo>
                      <a:pt x="3596" y="24"/>
                      <a:pt x="3392" y="1"/>
                      <a:pt x="3191" y="1"/>
                    </a:cubicBezTo>
                    <a:close/>
                  </a:path>
                </a:pathLst>
              </a:custGeom>
              <a:solidFill>
                <a:srgbClr val="D96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a:off x="5385445" y="4554460"/>
                <a:ext cx="146620" cy="689851"/>
              </a:xfrm>
              <a:custGeom>
                <a:avLst/>
                <a:gdLst/>
                <a:ahLst/>
                <a:cxnLst/>
                <a:rect l="l" t="t" r="r" b="b"/>
                <a:pathLst>
                  <a:path w="4248" h="19987" extrusionOk="0">
                    <a:moveTo>
                      <a:pt x="562" y="1"/>
                    </a:moveTo>
                    <a:cubicBezTo>
                      <a:pt x="481" y="1"/>
                      <a:pt x="395" y="81"/>
                      <a:pt x="355" y="258"/>
                    </a:cubicBezTo>
                    <a:cubicBezTo>
                      <a:pt x="1" y="1350"/>
                      <a:pt x="11" y="3219"/>
                      <a:pt x="213" y="5403"/>
                    </a:cubicBezTo>
                    <a:cubicBezTo>
                      <a:pt x="243" y="5767"/>
                      <a:pt x="142" y="6636"/>
                      <a:pt x="304" y="7748"/>
                    </a:cubicBezTo>
                    <a:cubicBezTo>
                      <a:pt x="506" y="9173"/>
                      <a:pt x="809" y="9558"/>
                      <a:pt x="890" y="9951"/>
                    </a:cubicBezTo>
                    <a:cubicBezTo>
                      <a:pt x="961" y="10335"/>
                      <a:pt x="1002" y="11488"/>
                      <a:pt x="1164" y="12206"/>
                    </a:cubicBezTo>
                    <a:cubicBezTo>
                      <a:pt x="1487" y="13590"/>
                      <a:pt x="1891" y="14298"/>
                      <a:pt x="1952" y="14632"/>
                    </a:cubicBezTo>
                    <a:cubicBezTo>
                      <a:pt x="2103" y="15582"/>
                      <a:pt x="2296" y="16512"/>
                      <a:pt x="2548" y="17290"/>
                    </a:cubicBezTo>
                    <a:cubicBezTo>
                      <a:pt x="2912" y="18422"/>
                      <a:pt x="3428" y="19271"/>
                      <a:pt x="3751" y="19888"/>
                    </a:cubicBezTo>
                    <a:cubicBezTo>
                      <a:pt x="3784" y="19956"/>
                      <a:pt x="3843" y="19987"/>
                      <a:pt x="3907" y="19987"/>
                    </a:cubicBezTo>
                    <a:cubicBezTo>
                      <a:pt x="4064" y="19987"/>
                      <a:pt x="4247" y="19804"/>
                      <a:pt x="4125" y="19524"/>
                    </a:cubicBezTo>
                    <a:cubicBezTo>
                      <a:pt x="1982" y="13853"/>
                      <a:pt x="82" y="5726"/>
                      <a:pt x="729" y="359"/>
                    </a:cubicBezTo>
                    <a:cubicBezTo>
                      <a:pt x="757" y="132"/>
                      <a:pt x="664" y="1"/>
                      <a:pt x="562" y="1"/>
                    </a:cubicBezTo>
                    <a:close/>
                  </a:path>
                </a:pathLst>
              </a:custGeom>
              <a:solidFill>
                <a:srgbClr val="A33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a:off x="5310789" y="4551008"/>
                <a:ext cx="344391" cy="718533"/>
              </a:xfrm>
              <a:custGeom>
                <a:avLst/>
                <a:gdLst/>
                <a:ahLst/>
                <a:cxnLst/>
                <a:rect l="l" t="t" r="r" b="b"/>
                <a:pathLst>
                  <a:path w="9978" h="20818" extrusionOk="0">
                    <a:moveTo>
                      <a:pt x="3191" y="1"/>
                    </a:moveTo>
                    <a:cubicBezTo>
                      <a:pt x="1546" y="1"/>
                      <a:pt x="97" y="1559"/>
                      <a:pt x="61" y="2450"/>
                    </a:cubicBezTo>
                    <a:cubicBezTo>
                      <a:pt x="1" y="4219"/>
                      <a:pt x="789" y="4734"/>
                      <a:pt x="850" y="5473"/>
                    </a:cubicBezTo>
                    <a:cubicBezTo>
                      <a:pt x="910" y="6201"/>
                      <a:pt x="254" y="6524"/>
                      <a:pt x="355" y="8323"/>
                    </a:cubicBezTo>
                    <a:cubicBezTo>
                      <a:pt x="405" y="9324"/>
                      <a:pt x="1548" y="10031"/>
                      <a:pt x="1548" y="10365"/>
                    </a:cubicBezTo>
                    <a:cubicBezTo>
                      <a:pt x="1548" y="10698"/>
                      <a:pt x="1011" y="11336"/>
                      <a:pt x="1285" y="12852"/>
                    </a:cubicBezTo>
                    <a:cubicBezTo>
                      <a:pt x="1497" y="14024"/>
                      <a:pt x="2659" y="15035"/>
                      <a:pt x="2680" y="15368"/>
                    </a:cubicBezTo>
                    <a:cubicBezTo>
                      <a:pt x="2710" y="16015"/>
                      <a:pt x="1557" y="20160"/>
                      <a:pt x="3559" y="20685"/>
                    </a:cubicBezTo>
                    <a:cubicBezTo>
                      <a:pt x="3909" y="20779"/>
                      <a:pt x="4200" y="20818"/>
                      <a:pt x="4445" y="20818"/>
                    </a:cubicBezTo>
                    <a:cubicBezTo>
                      <a:pt x="5600" y="20818"/>
                      <a:pt x="5738" y="19958"/>
                      <a:pt x="6288" y="19958"/>
                    </a:cubicBezTo>
                    <a:cubicBezTo>
                      <a:pt x="6462" y="19958"/>
                      <a:pt x="6750" y="20043"/>
                      <a:pt x="7091" y="20043"/>
                    </a:cubicBezTo>
                    <a:cubicBezTo>
                      <a:pt x="7703" y="20043"/>
                      <a:pt x="8484" y="19768"/>
                      <a:pt x="9068" y="18229"/>
                    </a:cubicBezTo>
                    <a:cubicBezTo>
                      <a:pt x="9978" y="15833"/>
                      <a:pt x="6955" y="15368"/>
                      <a:pt x="7016" y="14368"/>
                    </a:cubicBezTo>
                    <a:cubicBezTo>
                      <a:pt x="7076" y="13377"/>
                      <a:pt x="7380" y="12710"/>
                      <a:pt x="7258" y="11578"/>
                    </a:cubicBezTo>
                    <a:cubicBezTo>
                      <a:pt x="7137" y="10446"/>
                      <a:pt x="6106" y="9779"/>
                      <a:pt x="6045" y="9384"/>
                    </a:cubicBezTo>
                    <a:cubicBezTo>
                      <a:pt x="5985" y="8980"/>
                      <a:pt x="6652" y="7858"/>
                      <a:pt x="6531" y="7059"/>
                    </a:cubicBezTo>
                    <a:cubicBezTo>
                      <a:pt x="6409" y="6261"/>
                      <a:pt x="5500" y="5725"/>
                      <a:pt x="5439" y="5331"/>
                    </a:cubicBezTo>
                    <a:cubicBezTo>
                      <a:pt x="5429" y="5300"/>
                      <a:pt x="5429" y="5271"/>
                      <a:pt x="5439" y="5240"/>
                    </a:cubicBezTo>
                    <a:lnTo>
                      <a:pt x="5439" y="5240"/>
                    </a:lnTo>
                    <a:cubicBezTo>
                      <a:pt x="5418" y="5280"/>
                      <a:pt x="5329" y="5295"/>
                      <a:pt x="5198" y="5295"/>
                    </a:cubicBezTo>
                    <a:cubicBezTo>
                      <a:pt x="4719" y="5295"/>
                      <a:pt x="3673" y="5085"/>
                      <a:pt x="3327" y="5085"/>
                    </a:cubicBezTo>
                    <a:cubicBezTo>
                      <a:pt x="3264" y="5085"/>
                      <a:pt x="3224" y="5092"/>
                      <a:pt x="3215" y="5109"/>
                    </a:cubicBezTo>
                    <a:cubicBezTo>
                      <a:pt x="3053" y="5392"/>
                      <a:pt x="3023" y="6261"/>
                      <a:pt x="3266" y="6949"/>
                    </a:cubicBezTo>
                    <a:cubicBezTo>
                      <a:pt x="3670" y="8090"/>
                      <a:pt x="3781" y="8869"/>
                      <a:pt x="4388" y="9455"/>
                    </a:cubicBezTo>
                    <a:cubicBezTo>
                      <a:pt x="4913" y="9950"/>
                      <a:pt x="5328" y="10557"/>
                      <a:pt x="5580" y="11709"/>
                    </a:cubicBezTo>
                    <a:cubicBezTo>
                      <a:pt x="6137" y="14307"/>
                      <a:pt x="4954" y="14206"/>
                      <a:pt x="5014" y="14499"/>
                    </a:cubicBezTo>
                    <a:cubicBezTo>
                      <a:pt x="5036" y="14608"/>
                      <a:pt x="5122" y="14628"/>
                      <a:pt x="5247" y="14628"/>
                    </a:cubicBezTo>
                    <a:cubicBezTo>
                      <a:pt x="5322" y="14628"/>
                      <a:pt x="5411" y="14621"/>
                      <a:pt x="5510" y="14621"/>
                    </a:cubicBezTo>
                    <a:cubicBezTo>
                      <a:pt x="6008" y="14621"/>
                      <a:pt x="6734" y="14811"/>
                      <a:pt x="6986" y="17117"/>
                    </a:cubicBezTo>
                    <a:cubicBezTo>
                      <a:pt x="7180" y="18938"/>
                      <a:pt x="6616" y="19120"/>
                      <a:pt x="6191" y="19120"/>
                    </a:cubicBezTo>
                    <a:cubicBezTo>
                      <a:pt x="6086" y="19120"/>
                      <a:pt x="5989" y="19108"/>
                      <a:pt x="5914" y="19108"/>
                    </a:cubicBezTo>
                    <a:cubicBezTo>
                      <a:pt x="5484" y="19108"/>
                      <a:pt x="5104" y="20021"/>
                      <a:pt x="4100" y="20021"/>
                    </a:cubicBezTo>
                    <a:cubicBezTo>
                      <a:pt x="3899" y="20021"/>
                      <a:pt x="3673" y="19984"/>
                      <a:pt x="3417" y="19897"/>
                    </a:cubicBezTo>
                    <a:cubicBezTo>
                      <a:pt x="1345" y="19189"/>
                      <a:pt x="3660" y="15550"/>
                      <a:pt x="3630" y="14964"/>
                    </a:cubicBezTo>
                    <a:cubicBezTo>
                      <a:pt x="3610" y="14651"/>
                      <a:pt x="1831" y="14580"/>
                      <a:pt x="1568" y="12639"/>
                    </a:cubicBezTo>
                    <a:cubicBezTo>
                      <a:pt x="1254" y="10385"/>
                      <a:pt x="2821" y="10264"/>
                      <a:pt x="2761" y="10082"/>
                    </a:cubicBezTo>
                    <a:cubicBezTo>
                      <a:pt x="2669" y="9789"/>
                      <a:pt x="1204" y="10132"/>
                      <a:pt x="779" y="8222"/>
                    </a:cubicBezTo>
                    <a:cubicBezTo>
                      <a:pt x="284" y="5968"/>
                      <a:pt x="2123" y="6109"/>
                      <a:pt x="2083" y="5442"/>
                    </a:cubicBezTo>
                    <a:cubicBezTo>
                      <a:pt x="2039" y="4857"/>
                      <a:pt x="1186" y="4101"/>
                      <a:pt x="2040" y="4101"/>
                    </a:cubicBezTo>
                    <a:cubicBezTo>
                      <a:pt x="2160" y="4101"/>
                      <a:pt x="2313" y="4116"/>
                      <a:pt x="2507" y="4148"/>
                    </a:cubicBezTo>
                    <a:cubicBezTo>
                      <a:pt x="3120" y="4255"/>
                      <a:pt x="4089" y="4888"/>
                      <a:pt x="5009" y="4888"/>
                    </a:cubicBezTo>
                    <a:cubicBezTo>
                      <a:pt x="5228" y="4888"/>
                      <a:pt x="5444" y="4852"/>
                      <a:pt x="5652" y="4765"/>
                    </a:cubicBezTo>
                    <a:cubicBezTo>
                      <a:pt x="5955" y="4451"/>
                      <a:pt x="6157" y="3936"/>
                      <a:pt x="6045" y="3400"/>
                    </a:cubicBezTo>
                    <a:cubicBezTo>
                      <a:pt x="5863" y="2531"/>
                      <a:pt x="5681" y="540"/>
                      <a:pt x="3801" y="75"/>
                    </a:cubicBezTo>
                    <a:cubicBezTo>
                      <a:pt x="3596" y="24"/>
                      <a:pt x="3392" y="1"/>
                      <a:pt x="3191" y="1"/>
                    </a:cubicBezTo>
                    <a:close/>
                  </a:path>
                </a:pathLst>
              </a:custGeom>
              <a:solidFill>
                <a:srgbClr val="A33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5388241" y="4554460"/>
                <a:ext cx="143789" cy="689817"/>
              </a:xfrm>
              <a:custGeom>
                <a:avLst/>
                <a:gdLst/>
                <a:ahLst/>
                <a:cxnLst/>
                <a:rect l="l" t="t" r="r" b="b"/>
                <a:pathLst>
                  <a:path w="4166" h="19986" extrusionOk="0">
                    <a:moveTo>
                      <a:pt x="280" y="234"/>
                    </a:moveTo>
                    <a:lnTo>
                      <a:pt x="280" y="234"/>
                    </a:lnTo>
                    <a:cubicBezTo>
                      <a:pt x="278" y="241"/>
                      <a:pt x="276" y="249"/>
                      <a:pt x="274" y="258"/>
                    </a:cubicBezTo>
                    <a:cubicBezTo>
                      <a:pt x="276" y="250"/>
                      <a:pt x="278" y="241"/>
                      <a:pt x="280" y="234"/>
                    </a:cubicBezTo>
                    <a:close/>
                    <a:moveTo>
                      <a:pt x="481" y="1"/>
                    </a:moveTo>
                    <a:cubicBezTo>
                      <a:pt x="404" y="1"/>
                      <a:pt x="322" y="73"/>
                      <a:pt x="280" y="234"/>
                    </a:cubicBezTo>
                    <a:lnTo>
                      <a:pt x="280" y="234"/>
                    </a:lnTo>
                    <a:cubicBezTo>
                      <a:pt x="297" y="167"/>
                      <a:pt x="318" y="138"/>
                      <a:pt x="338" y="138"/>
                    </a:cubicBezTo>
                    <a:cubicBezTo>
                      <a:pt x="427" y="138"/>
                      <a:pt x="528" y="655"/>
                      <a:pt x="496" y="975"/>
                    </a:cubicBezTo>
                    <a:cubicBezTo>
                      <a:pt x="31" y="6191"/>
                      <a:pt x="1608" y="13298"/>
                      <a:pt x="3741" y="19312"/>
                    </a:cubicBezTo>
                    <a:cubicBezTo>
                      <a:pt x="3875" y="19628"/>
                      <a:pt x="3819" y="19952"/>
                      <a:pt x="3735" y="19952"/>
                    </a:cubicBezTo>
                    <a:cubicBezTo>
                      <a:pt x="3730" y="19952"/>
                      <a:pt x="3725" y="19951"/>
                      <a:pt x="3720" y="19949"/>
                    </a:cubicBezTo>
                    <a:lnTo>
                      <a:pt x="3720" y="19949"/>
                    </a:lnTo>
                    <a:cubicBezTo>
                      <a:pt x="3751" y="19974"/>
                      <a:pt x="3789" y="19985"/>
                      <a:pt x="3829" y="19985"/>
                    </a:cubicBezTo>
                    <a:cubicBezTo>
                      <a:pt x="3984" y="19985"/>
                      <a:pt x="4165" y="19806"/>
                      <a:pt x="4044" y="19524"/>
                    </a:cubicBezTo>
                    <a:cubicBezTo>
                      <a:pt x="1901" y="13853"/>
                      <a:pt x="1" y="5726"/>
                      <a:pt x="648" y="359"/>
                    </a:cubicBezTo>
                    <a:cubicBezTo>
                      <a:pt x="676" y="132"/>
                      <a:pt x="583" y="1"/>
                      <a:pt x="481" y="1"/>
                    </a:cubicBezTo>
                    <a:close/>
                  </a:path>
                </a:pathLst>
              </a:custGeom>
              <a:solidFill>
                <a:srgbClr val="FFA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5654352" y="5224534"/>
                <a:ext cx="198496" cy="222415"/>
              </a:xfrm>
              <a:custGeom>
                <a:avLst/>
                <a:gdLst/>
                <a:ahLst/>
                <a:cxnLst/>
                <a:rect l="l" t="t" r="r" b="b"/>
                <a:pathLst>
                  <a:path w="5751" h="6444" extrusionOk="0">
                    <a:moveTo>
                      <a:pt x="3578" y="1"/>
                    </a:moveTo>
                    <a:cubicBezTo>
                      <a:pt x="1983" y="1"/>
                      <a:pt x="1" y="182"/>
                      <a:pt x="145" y="414"/>
                    </a:cubicBezTo>
                    <a:cubicBezTo>
                      <a:pt x="761" y="1404"/>
                      <a:pt x="1813" y="4750"/>
                      <a:pt x="1843" y="5760"/>
                    </a:cubicBezTo>
                    <a:cubicBezTo>
                      <a:pt x="1858" y="6209"/>
                      <a:pt x="2272" y="6444"/>
                      <a:pt x="2705" y="6444"/>
                    </a:cubicBezTo>
                    <a:cubicBezTo>
                      <a:pt x="3180" y="6444"/>
                      <a:pt x="3677" y="6161"/>
                      <a:pt x="3693" y="5569"/>
                    </a:cubicBezTo>
                    <a:cubicBezTo>
                      <a:pt x="3733" y="4457"/>
                      <a:pt x="4744" y="959"/>
                      <a:pt x="5452" y="363"/>
                    </a:cubicBezTo>
                    <a:cubicBezTo>
                      <a:pt x="5751" y="103"/>
                      <a:pt x="4773" y="1"/>
                      <a:pt x="3578" y="1"/>
                    </a:cubicBezTo>
                    <a:close/>
                  </a:path>
                </a:pathLst>
              </a:custGeom>
              <a:solidFill>
                <a:srgbClr val="D96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5654352" y="5224534"/>
                <a:ext cx="198496" cy="221517"/>
              </a:xfrm>
              <a:custGeom>
                <a:avLst/>
                <a:gdLst/>
                <a:ahLst/>
                <a:cxnLst/>
                <a:rect l="l" t="t" r="r" b="b"/>
                <a:pathLst>
                  <a:path w="5751" h="6418" extrusionOk="0">
                    <a:moveTo>
                      <a:pt x="3578" y="1"/>
                    </a:moveTo>
                    <a:cubicBezTo>
                      <a:pt x="1983" y="1"/>
                      <a:pt x="1" y="182"/>
                      <a:pt x="145" y="414"/>
                    </a:cubicBezTo>
                    <a:cubicBezTo>
                      <a:pt x="327" y="706"/>
                      <a:pt x="550" y="1202"/>
                      <a:pt x="761" y="1778"/>
                    </a:cubicBezTo>
                    <a:cubicBezTo>
                      <a:pt x="988" y="1516"/>
                      <a:pt x="1443" y="1396"/>
                      <a:pt x="1922" y="1396"/>
                    </a:cubicBezTo>
                    <a:cubicBezTo>
                      <a:pt x="2793" y="1396"/>
                      <a:pt x="3743" y="1794"/>
                      <a:pt x="3542" y="2465"/>
                    </a:cubicBezTo>
                    <a:cubicBezTo>
                      <a:pt x="3198" y="3618"/>
                      <a:pt x="3036" y="5144"/>
                      <a:pt x="2955" y="6418"/>
                    </a:cubicBezTo>
                    <a:cubicBezTo>
                      <a:pt x="3339" y="6337"/>
                      <a:pt x="3683" y="6054"/>
                      <a:pt x="3693" y="5569"/>
                    </a:cubicBezTo>
                    <a:cubicBezTo>
                      <a:pt x="3733" y="4457"/>
                      <a:pt x="4744" y="959"/>
                      <a:pt x="5452" y="363"/>
                    </a:cubicBezTo>
                    <a:cubicBezTo>
                      <a:pt x="5751" y="103"/>
                      <a:pt x="4773" y="1"/>
                      <a:pt x="3578" y="1"/>
                    </a:cubicBezTo>
                    <a:close/>
                  </a:path>
                </a:pathLst>
              </a:custGeom>
              <a:solidFill>
                <a:srgbClr val="A33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5787752" y="4593185"/>
                <a:ext cx="523696" cy="701069"/>
              </a:xfrm>
              <a:custGeom>
                <a:avLst/>
                <a:gdLst/>
                <a:ahLst/>
                <a:cxnLst/>
                <a:rect l="l" t="t" r="r" b="b"/>
                <a:pathLst>
                  <a:path w="15173" h="20312" extrusionOk="0">
                    <a:moveTo>
                      <a:pt x="11574" y="0"/>
                    </a:moveTo>
                    <a:cubicBezTo>
                      <a:pt x="11170" y="0"/>
                      <a:pt x="10725" y="109"/>
                      <a:pt x="10239" y="329"/>
                    </a:cubicBezTo>
                    <a:cubicBezTo>
                      <a:pt x="8349" y="1178"/>
                      <a:pt x="8410" y="2512"/>
                      <a:pt x="8653" y="3674"/>
                    </a:cubicBezTo>
                    <a:cubicBezTo>
                      <a:pt x="8875" y="4746"/>
                      <a:pt x="9866" y="5989"/>
                      <a:pt x="9866" y="6353"/>
                    </a:cubicBezTo>
                    <a:cubicBezTo>
                      <a:pt x="9866" y="6727"/>
                      <a:pt x="8956" y="7273"/>
                      <a:pt x="9017" y="8364"/>
                    </a:cubicBezTo>
                    <a:cubicBezTo>
                      <a:pt x="9077" y="9467"/>
                      <a:pt x="10108" y="9649"/>
                      <a:pt x="9926" y="10012"/>
                    </a:cubicBezTo>
                    <a:cubicBezTo>
                      <a:pt x="9744" y="10376"/>
                      <a:pt x="9168" y="10164"/>
                      <a:pt x="8622" y="11377"/>
                    </a:cubicBezTo>
                    <a:cubicBezTo>
                      <a:pt x="8066" y="12600"/>
                      <a:pt x="8642" y="13075"/>
                      <a:pt x="8339" y="13378"/>
                    </a:cubicBezTo>
                    <a:cubicBezTo>
                      <a:pt x="8015" y="13702"/>
                      <a:pt x="7076" y="13580"/>
                      <a:pt x="6348" y="14258"/>
                    </a:cubicBezTo>
                    <a:cubicBezTo>
                      <a:pt x="5676" y="14874"/>
                      <a:pt x="5711" y="15825"/>
                      <a:pt x="5148" y="15825"/>
                    </a:cubicBezTo>
                    <a:cubicBezTo>
                      <a:pt x="5101" y="15825"/>
                      <a:pt x="5050" y="15818"/>
                      <a:pt x="4994" y="15804"/>
                    </a:cubicBezTo>
                    <a:cubicBezTo>
                      <a:pt x="4451" y="15671"/>
                      <a:pt x="3653" y="14878"/>
                      <a:pt x="2784" y="14878"/>
                    </a:cubicBezTo>
                    <a:cubicBezTo>
                      <a:pt x="2469" y="14878"/>
                      <a:pt x="2144" y="14982"/>
                      <a:pt x="1820" y="15258"/>
                    </a:cubicBezTo>
                    <a:cubicBezTo>
                      <a:pt x="596" y="16300"/>
                      <a:pt x="0" y="19908"/>
                      <a:pt x="2961" y="20282"/>
                    </a:cubicBezTo>
                    <a:cubicBezTo>
                      <a:pt x="3121" y="20302"/>
                      <a:pt x="3273" y="20312"/>
                      <a:pt x="3418" y="20312"/>
                    </a:cubicBezTo>
                    <a:cubicBezTo>
                      <a:pt x="5037" y="20312"/>
                      <a:pt x="5766" y="19171"/>
                      <a:pt x="5933" y="19171"/>
                    </a:cubicBezTo>
                    <a:cubicBezTo>
                      <a:pt x="6050" y="19171"/>
                      <a:pt x="6587" y="19665"/>
                      <a:pt x="7485" y="19665"/>
                    </a:cubicBezTo>
                    <a:cubicBezTo>
                      <a:pt x="7987" y="19665"/>
                      <a:pt x="8602" y="19511"/>
                      <a:pt x="9320" y="19029"/>
                    </a:cubicBezTo>
                    <a:cubicBezTo>
                      <a:pt x="11220" y="17745"/>
                      <a:pt x="10513" y="16765"/>
                      <a:pt x="11311" y="16158"/>
                    </a:cubicBezTo>
                    <a:cubicBezTo>
                      <a:pt x="12099" y="15552"/>
                      <a:pt x="13029" y="16067"/>
                      <a:pt x="13858" y="14581"/>
                    </a:cubicBezTo>
                    <a:cubicBezTo>
                      <a:pt x="14586" y="13297"/>
                      <a:pt x="14030" y="11852"/>
                      <a:pt x="14091" y="11428"/>
                    </a:cubicBezTo>
                    <a:cubicBezTo>
                      <a:pt x="14152" y="11003"/>
                      <a:pt x="15051" y="10568"/>
                      <a:pt x="15112" y="8557"/>
                    </a:cubicBezTo>
                    <a:cubicBezTo>
                      <a:pt x="15172" y="6545"/>
                      <a:pt x="13586" y="6232"/>
                      <a:pt x="13525" y="5807"/>
                    </a:cubicBezTo>
                    <a:cubicBezTo>
                      <a:pt x="13464" y="5383"/>
                      <a:pt x="14414" y="4352"/>
                      <a:pt x="14080" y="2886"/>
                    </a:cubicBezTo>
                    <a:cubicBezTo>
                      <a:pt x="13647" y="999"/>
                      <a:pt x="12801" y="0"/>
                      <a:pt x="11574" y="0"/>
                    </a:cubicBezTo>
                    <a:close/>
                  </a:path>
                </a:pathLst>
              </a:custGeom>
              <a:solidFill>
                <a:srgbClr val="D96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9"/>
              <p:cNvSpPr/>
              <p:nvPr/>
            </p:nvSpPr>
            <p:spPr>
              <a:xfrm>
                <a:off x="5835590" y="4630979"/>
                <a:ext cx="380252" cy="584684"/>
              </a:xfrm>
              <a:custGeom>
                <a:avLst/>
                <a:gdLst/>
                <a:ahLst/>
                <a:cxnLst/>
                <a:rect l="l" t="t" r="r" b="b"/>
                <a:pathLst>
                  <a:path w="11017" h="16940" extrusionOk="0">
                    <a:moveTo>
                      <a:pt x="8884" y="1"/>
                    </a:moveTo>
                    <a:cubicBezTo>
                      <a:pt x="8723" y="1"/>
                      <a:pt x="8628" y="303"/>
                      <a:pt x="8833" y="507"/>
                    </a:cubicBezTo>
                    <a:cubicBezTo>
                      <a:pt x="9157" y="1225"/>
                      <a:pt x="9814" y="1690"/>
                      <a:pt x="10016" y="2549"/>
                    </a:cubicBezTo>
                    <a:cubicBezTo>
                      <a:pt x="10319" y="3863"/>
                      <a:pt x="9956" y="4621"/>
                      <a:pt x="10006" y="5036"/>
                    </a:cubicBezTo>
                    <a:cubicBezTo>
                      <a:pt x="10046" y="5440"/>
                      <a:pt x="10612" y="6350"/>
                      <a:pt x="10623" y="7694"/>
                    </a:cubicBezTo>
                    <a:cubicBezTo>
                      <a:pt x="10632" y="8311"/>
                      <a:pt x="9956" y="9433"/>
                      <a:pt x="9945" y="9776"/>
                    </a:cubicBezTo>
                    <a:cubicBezTo>
                      <a:pt x="9925" y="10151"/>
                      <a:pt x="10026" y="11081"/>
                      <a:pt x="9834" y="11656"/>
                    </a:cubicBezTo>
                    <a:cubicBezTo>
                      <a:pt x="9581" y="12415"/>
                      <a:pt x="8358" y="13173"/>
                      <a:pt x="8116" y="13415"/>
                    </a:cubicBezTo>
                    <a:cubicBezTo>
                      <a:pt x="7914" y="13617"/>
                      <a:pt x="7135" y="15033"/>
                      <a:pt x="6337" y="15407"/>
                    </a:cubicBezTo>
                    <a:cubicBezTo>
                      <a:pt x="5740" y="15679"/>
                      <a:pt x="4618" y="15639"/>
                      <a:pt x="4315" y="15710"/>
                    </a:cubicBezTo>
                    <a:cubicBezTo>
                      <a:pt x="3961" y="15791"/>
                      <a:pt x="3112" y="16306"/>
                      <a:pt x="2455" y="16337"/>
                    </a:cubicBezTo>
                    <a:cubicBezTo>
                      <a:pt x="2443" y="16337"/>
                      <a:pt x="2430" y="16338"/>
                      <a:pt x="2418" y="16338"/>
                    </a:cubicBezTo>
                    <a:cubicBezTo>
                      <a:pt x="1942" y="16338"/>
                      <a:pt x="1412" y="15972"/>
                      <a:pt x="939" y="15942"/>
                    </a:cubicBezTo>
                    <a:cubicBezTo>
                      <a:pt x="897" y="15940"/>
                      <a:pt x="856" y="15939"/>
                      <a:pt x="817" y="15939"/>
                    </a:cubicBezTo>
                    <a:cubicBezTo>
                      <a:pt x="15" y="15939"/>
                      <a:pt x="1" y="16414"/>
                      <a:pt x="888" y="16559"/>
                    </a:cubicBezTo>
                    <a:cubicBezTo>
                      <a:pt x="1086" y="16587"/>
                      <a:pt x="1493" y="16939"/>
                      <a:pt x="2209" y="16939"/>
                    </a:cubicBezTo>
                    <a:cubicBezTo>
                      <a:pt x="2262" y="16939"/>
                      <a:pt x="2317" y="16937"/>
                      <a:pt x="2374" y="16933"/>
                    </a:cubicBezTo>
                    <a:cubicBezTo>
                      <a:pt x="3577" y="16842"/>
                      <a:pt x="3668" y="16418"/>
                      <a:pt x="4457" y="16225"/>
                    </a:cubicBezTo>
                    <a:cubicBezTo>
                      <a:pt x="4656" y="16181"/>
                      <a:pt x="4830" y="16175"/>
                      <a:pt x="5004" y="16175"/>
                    </a:cubicBezTo>
                    <a:cubicBezTo>
                      <a:pt x="5068" y="16175"/>
                      <a:pt x="5131" y="16176"/>
                      <a:pt x="5196" y="16176"/>
                    </a:cubicBezTo>
                    <a:cubicBezTo>
                      <a:pt x="5553" y="16176"/>
                      <a:pt x="5946" y="16151"/>
                      <a:pt x="6579" y="15832"/>
                    </a:cubicBezTo>
                    <a:cubicBezTo>
                      <a:pt x="7620" y="15306"/>
                      <a:pt x="8126" y="14002"/>
                      <a:pt x="8429" y="13739"/>
                    </a:cubicBezTo>
                    <a:cubicBezTo>
                      <a:pt x="8712" y="13476"/>
                      <a:pt x="9945" y="12829"/>
                      <a:pt x="10218" y="11980"/>
                    </a:cubicBezTo>
                    <a:cubicBezTo>
                      <a:pt x="10592" y="10787"/>
                      <a:pt x="10329" y="10232"/>
                      <a:pt x="10349" y="9888"/>
                    </a:cubicBezTo>
                    <a:cubicBezTo>
                      <a:pt x="10370" y="9484"/>
                      <a:pt x="11016" y="8897"/>
                      <a:pt x="11016" y="7613"/>
                    </a:cubicBezTo>
                    <a:cubicBezTo>
                      <a:pt x="11016" y="6077"/>
                      <a:pt x="10390" y="5369"/>
                      <a:pt x="10380" y="4995"/>
                    </a:cubicBezTo>
                    <a:cubicBezTo>
                      <a:pt x="10360" y="4702"/>
                      <a:pt x="10693" y="3904"/>
                      <a:pt x="10390" y="2468"/>
                    </a:cubicBezTo>
                    <a:cubicBezTo>
                      <a:pt x="10158" y="1326"/>
                      <a:pt x="9419" y="770"/>
                      <a:pt x="9136" y="254"/>
                    </a:cubicBezTo>
                    <a:cubicBezTo>
                      <a:pt x="9054" y="70"/>
                      <a:pt x="8962" y="1"/>
                      <a:pt x="8884" y="1"/>
                    </a:cubicBezTo>
                    <a:close/>
                  </a:path>
                </a:pathLst>
              </a:custGeom>
              <a:solidFill>
                <a:srgbClr val="A33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9"/>
              <p:cNvSpPr/>
              <p:nvPr/>
            </p:nvSpPr>
            <p:spPr>
              <a:xfrm>
                <a:off x="5843183" y="4631014"/>
                <a:ext cx="363961" cy="569463"/>
              </a:xfrm>
              <a:custGeom>
                <a:avLst/>
                <a:gdLst/>
                <a:ahLst/>
                <a:cxnLst/>
                <a:rect l="l" t="t" r="r" b="b"/>
                <a:pathLst>
                  <a:path w="10545" h="16499" extrusionOk="0">
                    <a:moveTo>
                      <a:pt x="8633" y="1"/>
                    </a:moveTo>
                    <a:lnTo>
                      <a:pt x="8633" y="1"/>
                    </a:lnTo>
                    <a:cubicBezTo>
                      <a:pt x="8492" y="41"/>
                      <a:pt x="8421" y="314"/>
                      <a:pt x="8613" y="506"/>
                    </a:cubicBezTo>
                    <a:cubicBezTo>
                      <a:pt x="8937" y="1224"/>
                      <a:pt x="9594" y="1689"/>
                      <a:pt x="9796" y="2548"/>
                    </a:cubicBezTo>
                    <a:cubicBezTo>
                      <a:pt x="10099" y="3862"/>
                      <a:pt x="9736" y="4620"/>
                      <a:pt x="9786" y="5035"/>
                    </a:cubicBezTo>
                    <a:cubicBezTo>
                      <a:pt x="9826" y="5439"/>
                      <a:pt x="10392" y="6349"/>
                      <a:pt x="10403" y="7693"/>
                    </a:cubicBezTo>
                    <a:cubicBezTo>
                      <a:pt x="10412" y="8310"/>
                      <a:pt x="9736" y="9432"/>
                      <a:pt x="9725" y="9775"/>
                    </a:cubicBezTo>
                    <a:cubicBezTo>
                      <a:pt x="9705" y="10150"/>
                      <a:pt x="9806" y="11080"/>
                      <a:pt x="9614" y="11655"/>
                    </a:cubicBezTo>
                    <a:cubicBezTo>
                      <a:pt x="9361" y="12414"/>
                      <a:pt x="8138" y="13172"/>
                      <a:pt x="7896" y="13414"/>
                    </a:cubicBezTo>
                    <a:cubicBezTo>
                      <a:pt x="7694" y="13616"/>
                      <a:pt x="6915" y="15032"/>
                      <a:pt x="6117" y="15406"/>
                    </a:cubicBezTo>
                    <a:cubicBezTo>
                      <a:pt x="5520" y="15678"/>
                      <a:pt x="4398" y="15638"/>
                      <a:pt x="4095" y="15709"/>
                    </a:cubicBezTo>
                    <a:cubicBezTo>
                      <a:pt x="3741" y="15790"/>
                      <a:pt x="2892" y="16305"/>
                      <a:pt x="2235" y="16336"/>
                    </a:cubicBezTo>
                    <a:cubicBezTo>
                      <a:pt x="2223" y="16336"/>
                      <a:pt x="2210" y="16337"/>
                      <a:pt x="2198" y="16337"/>
                    </a:cubicBezTo>
                    <a:cubicBezTo>
                      <a:pt x="1722" y="16337"/>
                      <a:pt x="1192" y="15971"/>
                      <a:pt x="719" y="15941"/>
                    </a:cubicBezTo>
                    <a:cubicBezTo>
                      <a:pt x="681" y="15940"/>
                      <a:pt x="644" y="15939"/>
                      <a:pt x="609" y="15939"/>
                    </a:cubicBezTo>
                    <a:cubicBezTo>
                      <a:pt x="234" y="15939"/>
                      <a:pt x="29" y="16034"/>
                      <a:pt x="1" y="16154"/>
                    </a:cubicBezTo>
                    <a:cubicBezTo>
                      <a:pt x="76" y="16104"/>
                      <a:pt x="226" y="16068"/>
                      <a:pt x="463" y="16068"/>
                    </a:cubicBezTo>
                    <a:cubicBezTo>
                      <a:pt x="514" y="16068"/>
                      <a:pt x="569" y="16070"/>
                      <a:pt x="628" y="16073"/>
                    </a:cubicBezTo>
                    <a:cubicBezTo>
                      <a:pt x="1101" y="16102"/>
                      <a:pt x="1662" y="16498"/>
                      <a:pt x="2140" y="16498"/>
                    </a:cubicBezTo>
                    <a:cubicBezTo>
                      <a:pt x="2151" y="16498"/>
                      <a:pt x="2163" y="16498"/>
                      <a:pt x="2175" y="16498"/>
                    </a:cubicBezTo>
                    <a:cubicBezTo>
                      <a:pt x="2821" y="16467"/>
                      <a:pt x="3812" y="15932"/>
                      <a:pt x="4165" y="15851"/>
                    </a:cubicBezTo>
                    <a:cubicBezTo>
                      <a:pt x="4469" y="15780"/>
                      <a:pt x="5591" y="15800"/>
                      <a:pt x="6198" y="15527"/>
                    </a:cubicBezTo>
                    <a:cubicBezTo>
                      <a:pt x="6996" y="15153"/>
                      <a:pt x="7784" y="13748"/>
                      <a:pt x="7986" y="13546"/>
                    </a:cubicBezTo>
                    <a:cubicBezTo>
                      <a:pt x="8229" y="13303"/>
                      <a:pt x="9473" y="12515"/>
                      <a:pt x="9725" y="11756"/>
                    </a:cubicBezTo>
                    <a:cubicBezTo>
                      <a:pt x="9917" y="11181"/>
                      <a:pt x="9857" y="10150"/>
                      <a:pt x="9877" y="9775"/>
                    </a:cubicBezTo>
                    <a:cubicBezTo>
                      <a:pt x="9887" y="9432"/>
                      <a:pt x="10544" y="8270"/>
                      <a:pt x="10544" y="7653"/>
                    </a:cubicBezTo>
                    <a:cubicBezTo>
                      <a:pt x="10524" y="6318"/>
                      <a:pt x="9968" y="5388"/>
                      <a:pt x="9927" y="4984"/>
                    </a:cubicBezTo>
                    <a:cubicBezTo>
                      <a:pt x="9887" y="4570"/>
                      <a:pt x="10190" y="3771"/>
                      <a:pt x="9897" y="2457"/>
                    </a:cubicBezTo>
                    <a:cubicBezTo>
                      <a:pt x="9695" y="1598"/>
                      <a:pt x="9098" y="1113"/>
                      <a:pt x="8775" y="405"/>
                    </a:cubicBezTo>
                    <a:cubicBezTo>
                      <a:pt x="8624" y="253"/>
                      <a:pt x="8593" y="71"/>
                      <a:pt x="8633" y="1"/>
                    </a:cubicBezTo>
                    <a:close/>
                  </a:path>
                </a:pathLst>
              </a:custGeom>
              <a:solidFill>
                <a:srgbClr val="FFA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9"/>
              <p:cNvSpPr/>
              <p:nvPr/>
            </p:nvSpPr>
            <p:spPr>
              <a:xfrm>
                <a:off x="5787752" y="4593185"/>
                <a:ext cx="523696" cy="701069"/>
              </a:xfrm>
              <a:custGeom>
                <a:avLst/>
                <a:gdLst/>
                <a:ahLst/>
                <a:cxnLst/>
                <a:rect l="l" t="t" r="r" b="b"/>
                <a:pathLst>
                  <a:path w="15173" h="20312" extrusionOk="0">
                    <a:moveTo>
                      <a:pt x="12021" y="3088"/>
                    </a:moveTo>
                    <a:cubicBezTo>
                      <a:pt x="13131" y="3088"/>
                      <a:pt x="12321" y="5466"/>
                      <a:pt x="12382" y="5837"/>
                    </a:cubicBezTo>
                    <a:cubicBezTo>
                      <a:pt x="12443" y="6272"/>
                      <a:pt x="14576" y="6383"/>
                      <a:pt x="14516" y="8395"/>
                    </a:cubicBezTo>
                    <a:cubicBezTo>
                      <a:pt x="14455" y="10406"/>
                      <a:pt x="12645" y="10558"/>
                      <a:pt x="12584" y="10993"/>
                    </a:cubicBezTo>
                    <a:cubicBezTo>
                      <a:pt x="12524" y="11417"/>
                      <a:pt x="14152" y="12964"/>
                      <a:pt x="13424" y="14247"/>
                    </a:cubicBezTo>
                    <a:cubicBezTo>
                      <a:pt x="12968" y="15055"/>
                      <a:pt x="12311" y="15122"/>
                      <a:pt x="11689" y="15122"/>
                    </a:cubicBezTo>
                    <a:cubicBezTo>
                      <a:pt x="11565" y="15122"/>
                      <a:pt x="11443" y="15120"/>
                      <a:pt x="11323" y="15120"/>
                    </a:cubicBezTo>
                    <a:cubicBezTo>
                      <a:pt x="10939" y="15120"/>
                      <a:pt x="10588" y="15147"/>
                      <a:pt x="10331" y="15380"/>
                    </a:cubicBezTo>
                    <a:cubicBezTo>
                      <a:pt x="9906" y="15764"/>
                      <a:pt x="11250" y="17523"/>
                      <a:pt x="9239" y="18645"/>
                    </a:cubicBezTo>
                    <a:cubicBezTo>
                      <a:pt x="8628" y="18987"/>
                      <a:pt x="8108" y="19121"/>
                      <a:pt x="7666" y="19121"/>
                    </a:cubicBezTo>
                    <a:cubicBezTo>
                      <a:pt x="6112" y="19121"/>
                      <a:pt x="5529" y="17472"/>
                      <a:pt x="5387" y="17472"/>
                    </a:cubicBezTo>
                    <a:cubicBezTo>
                      <a:pt x="5215" y="17472"/>
                      <a:pt x="5078" y="19879"/>
                      <a:pt x="3412" y="19879"/>
                    </a:cubicBezTo>
                    <a:cubicBezTo>
                      <a:pt x="3323" y="19879"/>
                      <a:pt x="3231" y="19872"/>
                      <a:pt x="3134" y="19858"/>
                    </a:cubicBezTo>
                    <a:cubicBezTo>
                      <a:pt x="1081" y="19564"/>
                      <a:pt x="1213" y="17917"/>
                      <a:pt x="2709" y="17351"/>
                    </a:cubicBezTo>
                    <a:cubicBezTo>
                      <a:pt x="3700" y="16977"/>
                      <a:pt x="4215" y="16502"/>
                      <a:pt x="4973" y="16471"/>
                    </a:cubicBezTo>
                    <a:cubicBezTo>
                      <a:pt x="6802" y="16421"/>
                      <a:pt x="8824" y="14813"/>
                      <a:pt x="9269" y="13904"/>
                    </a:cubicBezTo>
                    <a:cubicBezTo>
                      <a:pt x="9916" y="12549"/>
                      <a:pt x="8794" y="12489"/>
                      <a:pt x="9239" y="11781"/>
                    </a:cubicBezTo>
                    <a:cubicBezTo>
                      <a:pt x="9956" y="10649"/>
                      <a:pt x="10735" y="10730"/>
                      <a:pt x="10917" y="10356"/>
                    </a:cubicBezTo>
                    <a:cubicBezTo>
                      <a:pt x="11099" y="9992"/>
                      <a:pt x="10219" y="9112"/>
                      <a:pt x="10158" y="8021"/>
                    </a:cubicBezTo>
                    <a:cubicBezTo>
                      <a:pt x="10098" y="6919"/>
                      <a:pt x="10917" y="6293"/>
                      <a:pt x="10917" y="5929"/>
                    </a:cubicBezTo>
                    <a:cubicBezTo>
                      <a:pt x="10917" y="5554"/>
                      <a:pt x="9522" y="4099"/>
                      <a:pt x="11412" y="3250"/>
                    </a:cubicBezTo>
                    <a:cubicBezTo>
                      <a:pt x="11660" y="3137"/>
                      <a:pt x="11861" y="3088"/>
                      <a:pt x="12021" y="3088"/>
                    </a:cubicBezTo>
                    <a:close/>
                    <a:moveTo>
                      <a:pt x="11574" y="0"/>
                    </a:moveTo>
                    <a:cubicBezTo>
                      <a:pt x="11170" y="0"/>
                      <a:pt x="10725" y="109"/>
                      <a:pt x="10239" y="329"/>
                    </a:cubicBezTo>
                    <a:cubicBezTo>
                      <a:pt x="8349" y="1178"/>
                      <a:pt x="8410" y="2512"/>
                      <a:pt x="8653" y="3674"/>
                    </a:cubicBezTo>
                    <a:cubicBezTo>
                      <a:pt x="8875" y="4746"/>
                      <a:pt x="9866" y="5989"/>
                      <a:pt x="9866" y="6353"/>
                    </a:cubicBezTo>
                    <a:cubicBezTo>
                      <a:pt x="9866" y="6727"/>
                      <a:pt x="8956" y="7273"/>
                      <a:pt x="9017" y="8364"/>
                    </a:cubicBezTo>
                    <a:cubicBezTo>
                      <a:pt x="9077" y="9467"/>
                      <a:pt x="10108" y="9649"/>
                      <a:pt x="9926" y="10012"/>
                    </a:cubicBezTo>
                    <a:cubicBezTo>
                      <a:pt x="9744" y="10376"/>
                      <a:pt x="9168" y="10164"/>
                      <a:pt x="8622" y="11377"/>
                    </a:cubicBezTo>
                    <a:cubicBezTo>
                      <a:pt x="8066" y="12600"/>
                      <a:pt x="8642" y="13075"/>
                      <a:pt x="8339" y="13378"/>
                    </a:cubicBezTo>
                    <a:cubicBezTo>
                      <a:pt x="8015" y="13702"/>
                      <a:pt x="7076" y="13580"/>
                      <a:pt x="6348" y="14258"/>
                    </a:cubicBezTo>
                    <a:cubicBezTo>
                      <a:pt x="5676" y="14874"/>
                      <a:pt x="5711" y="15825"/>
                      <a:pt x="5148" y="15825"/>
                    </a:cubicBezTo>
                    <a:cubicBezTo>
                      <a:pt x="5101" y="15825"/>
                      <a:pt x="5050" y="15818"/>
                      <a:pt x="4994" y="15804"/>
                    </a:cubicBezTo>
                    <a:cubicBezTo>
                      <a:pt x="4451" y="15671"/>
                      <a:pt x="3653" y="14878"/>
                      <a:pt x="2784" y="14878"/>
                    </a:cubicBezTo>
                    <a:cubicBezTo>
                      <a:pt x="2469" y="14878"/>
                      <a:pt x="2144" y="14982"/>
                      <a:pt x="1820" y="15258"/>
                    </a:cubicBezTo>
                    <a:cubicBezTo>
                      <a:pt x="596" y="16300"/>
                      <a:pt x="0" y="19908"/>
                      <a:pt x="2961" y="20282"/>
                    </a:cubicBezTo>
                    <a:cubicBezTo>
                      <a:pt x="3121" y="20302"/>
                      <a:pt x="3273" y="20312"/>
                      <a:pt x="3418" y="20312"/>
                    </a:cubicBezTo>
                    <a:cubicBezTo>
                      <a:pt x="5037" y="20312"/>
                      <a:pt x="5766" y="19171"/>
                      <a:pt x="5933" y="19171"/>
                    </a:cubicBezTo>
                    <a:cubicBezTo>
                      <a:pt x="6050" y="19171"/>
                      <a:pt x="6587" y="19665"/>
                      <a:pt x="7485" y="19665"/>
                    </a:cubicBezTo>
                    <a:cubicBezTo>
                      <a:pt x="7987" y="19665"/>
                      <a:pt x="8602" y="19511"/>
                      <a:pt x="9320" y="19029"/>
                    </a:cubicBezTo>
                    <a:cubicBezTo>
                      <a:pt x="11220" y="17745"/>
                      <a:pt x="10513" y="16765"/>
                      <a:pt x="11311" y="16158"/>
                    </a:cubicBezTo>
                    <a:cubicBezTo>
                      <a:pt x="12099" y="15552"/>
                      <a:pt x="13029" y="16067"/>
                      <a:pt x="13858" y="14581"/>
                    </a:cubicBezTo>
                    <a:cubicBezTo>
                      <a:pt x="14586" y="13297"/>
                      <a:pt x="14030" y="11852"/>
                      <a:pt x="14091" y="11428"/>
                    </a:cubicBezTo>
                    <a:cubicBezTo>
                      <a:pt x="14152" y="11003"/>
                      <a:pt x="15051" y="10568"/>
                      <a:pt x="15112" y="8557"/>
                    </a:cubicBezTo>
                    <a:cubicBezTo>
                      <a:pt x="15172" y="6545"/>
                      <a:pt x="13586" y="6232"/>
                      <a:pt x="13525" y="5807"/>
                    </a:cubicBezTo>
                    <a:cubicBezTo>
                      <a:pt x="13464" y="5383"/>
                      <a:pt x="14414" y="4352"/>
                      <a:pt x="14080" y="2886"/>
                    </a:cubicBezTo>
                    <a:cubicBezTo>
                      <a:pt x="13647" y="999"/>
                      <a:pt x="12801" y="0"/>
                      <a:pt x="11574" y="0"/>
                    </a:cubicBezTo>
                    <a:close/>
                  </a:path>
                </a:pathLst>
              </a:custGeom>
              <a:solidFill>
                <a:srgbClr val="A33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9"/>
              <p:cNvSpPr/>
              <p:nvPr/>
            </p:nvSpPr>
            <p:spPr>
              <a:xfrm>
                <a:off x="5412333" y="4554253"/>
                <a:ext cx="740692" cy="711147"/>
              </a:xfrm>
              <a:custGeom>
                <a:avLst/>
                <a:gdLst/>
                <a:ahLst/>
                <a:cxnLst/>
                <a:rect l="l" t="t" r="r" b="b"/>
                <a:pathLst>
                  <a:path w="21460" h="20604" extrusionOk="0">
                    <a:moveTo>
                      <a:pt x="7305" y="1"/>
                    </a:moveTo>
                    <a:cubicBezTo>
                      <a:pt x="7229" y="1"/>
                      <a:pt x="6974" y="305"/>
                      <a:pt x="6915" y="365"/>
                    </a:cubicBezTo>
                    <a:lnTo>
                      <a:pt x="5520" y="1669"/>
                    </a:lnTo>
                    <a:cubicBezTo>
                      <a:pt x="6045" y="2225"/>
                      <a:pt x="6632" y="2730"/>
                      <a:pt x="7278" y="3135"/>
                    </a:cubicBezTo>
                    <a:cubicBezTo>
                      <a:pt x="7066" y="3110"/>
                      <a:pt x="6843" y="3092"/>
                      <a:pt x="6620" y="3092"/>
                    </a:cubicBezTo>
                    <a:cubicBezTo>
                      <a:pt x="6099" y="3092"/>
                      <a:pt x="5578" y="3194"/>
                      <a:pt x="5196" y="3569"/>
                    </a:cubicBezTo>
                    <a:cubicBezTo>
                      <a:pt x="4680" y="2831"/>
                      <a:pt x="3649" y="2518"/>
                      <a:pt x="2780" y="2488"/>
                    </a:cubicBezTo>
                    <a:cubicBezTo>
                      <a:pt x="2741" y="2486"/>
                      <a:pt x="2702" y="2485"/>
                      <a:pt x="2663" y="2485"/>
                    </a:cubicBezTo>
                    <a:cubicBezTo>
                      <a:pt x="1541" y="2485"/>
                      <a:pt x="597" y="3193"/>
                      <a:pt x="304" y="4297"/>
                    </a:cubicBezTo>
                    <a:cubicBezTo>
                      <a:pt x="1" y="5439"/>
                      <a:pt x="324" y="6713"/>
                      <a:pt x="809" y="7754"/>
                    </a:cubicBezTo>
                    <a:cubicBezTo>
                      <a:pt x="1315" y="8816"/>
                      <a:pt x="2133" y="9948"/>
                      <a:pt x="3346" y="10220"/>
                    </a:cubicBezTo>
                    <a:cubicBezTo>
                      <a:pt x="2224" y="11343"/>
                      <a:pt x="2921" y="13526"/>
                      <a:pt x="4235" y="14193"/>
                    </a:cubicBezTo>
                    <a:cubicBezTo>
                      <a:pt x="3427" y="15012"/>
                      <a:pt x="4024" y="16094"/>
                      <a:pt x="4680" y="16761"/>
                    </a:cubicBezTo>
                    <a:cubicBezTo>
                      <a:pt x="4923" y="17013"/>
                      <a:pt x="5186" y="17246"/>
                      <a:pt x="5439" y="17488"/>
                    </a:cubicBezTo>
                    <a:cubicBezTo>
                      <a:pt x="5570" y="17599"/>
                      <a:pt x="5691" y="17711"/>
                      <a:pt x="5812" y="17822"/>
                    </a:cubicBezTo>
                    <a:cubicBezTo>
                      <a:pt x="5873" y="17873"/>
                      <a:pt x="5974" y="17933"/>
                      <a:pt x="6005" y="18004"/>
                    </a:cubicBezTo>
                    <a:cubicBezTo>
                      <a:pt x="6045" y="18105"/>
                      <a:pt x="6005" y="18135"/>
                      <a:pt x="5944" y="18226"/>
                    </a:cubicBezTo>
                    <a:cubicBezTo>
                      <a:pt x="5702" y="18641"/>
                      <a:pt x="5448" y="19065"/>
                      <a:pt x="5196" y="19479"/>
                    </a:cubicBezTo>
                    <a:lnTo>
                      <a:pt x="5014" y="19783"/>
                    </a:lnTo>
                    <a:cubicBezTo>
                      <a:pt x="4882" y="19995"/>
                      <a:pt x="4974" y="19985"/>
                      <a:pt x="5176" y="20106"/>
                    </a:cubicBezTo>
                    <a:cubicBezTo>
                      <a:pt x="5419" y="20258"/>
                      <a:pt x="5661" y="20409"/>
                      <a:pt x="5934" y="20501"/>
                    </a:cubicBezTo>
                    <a:cubicBezTo>
                      <a:pt x="6138" y="20570"/>
                      <a:pt x="6348" y="20603"/>
                      <a:pt x="6558" y="20603"/>
                    </a:cubicBezTo>
                    <a:cubicBezTo>
                      <a:pt x="6865" y="20603"/>
                      <a:pt x="7172" y="20532"/>
                      <a:pt x="7460" y="20400"/>
                    </a:cubicBezTo>
                    <a:cubicBezTo>
                      <a:pt x="7743" y="20258"/>
                      <a:pt x="7996" y="20076"/>
                      <a:pt x="8238" y="19874"/>
                    </a:cubicBezTo>
                    <a:cubicBezTo>
                      <a:pt x="8289" y="19834"/>
                      <a:pt x="8350" y="19742"/>
                      <a:pt x="8411" y="19733"/>
                    </a:cubicBezTo>
                    <a:cubicBezTo>
                      <a:pt x="8441" y="19722"/>
                      <a:pt x="8454" y="19718"/>
                      <a:pt x="8462" y="19718"/>
                    </a:cubicBezTo>
                    <a:cubicBezTo>
                      <a:pt x="8476" y="19718"/>
                      <a:pt x="8468" y="19736"/>
                      <a:pt x="8521" y="19762"/>
                    </a:cubicBezTo>
                    <a:cubicBezTo>
                      <a:pt x="8663" y="19823"/>
                      <a:pt x="8804" y="19995"/>
                      <a:pt x="8936" y="20076"/>
                    </a:cubicBezTo>
                    <a:cubicBezTo>
                      <a:pt x="9271" y="20263"/>
                      <a:pt x="9638" y="20345"/>
                      <a:pt x="10009" y="20345"/>
                    </a:cubicBezTo>
                    <a:cubicBezTo>
                      <a:pt x="10297" y="20345"/>
                      <a:pt x="10588" y="20296"/>
                      <a:pt x="10867" y="20207"/>
                    </a:cubicBezTo>
                    <a:cubicBezTo>
                      <a:pt x="11837" y="19904"/>
                      <a:pt x="12636" y="19095"/>
                      <a:pt x="12353" y="18004"/>
                    </a:cubicBezTo>
                    <a:lnTo>
                      <a:pt x="12353" y="18004"/>
                    </a:lnTo>
                    <a:cubicBezTo>
                      <a:pt x="12515" y="18032"/>
                      <a:pt x="12686" y="18047"/>
                      <a:pt x="12861" y="18047"/>
                    </a:cubicBezTo>
                    <a:cubicBezTo>
                      <a:pt x="13852" y="18047"/>
                      <a:pt x="14951" y="17572"/>
                      <a:pt x="15072" y="16498"/>
                    </a:cubicBezTo>
                    <a:cubicBezTo>
                      <a:pt x="15307" y="17082"/>
                      <a:pt x="15848" y="17360"/>
                      <a:pt x="16412" y="17360"/>
                    </a:cubicBezTo>
                    <a:cubicBezTo>
                      <a:pt x="16649" y="17360"/>
                      <a:pt x="16890" y="17311"/>
                      <a:pt x="17113" y="17215"/>
                    </a:cubicBezTo>
                    <a:cubicBezTo>
                      <a:pt x="17902" y="16902"/>
                      <a:pt x="18609" y="16296"/>
                      <a:pt x="19247" y="15760"/>
                    </a:cubicBezTo>
                    <a:cubicBezTo>
                      <a:pt x="19732" y="15346"/>
                      <a:pt x="20258" y="14870"/>
                      <a:pt x="20318" y="14193"/>
                    </a:cubicBezTo>
                    <a:cubicBezTo>
                      <a:pt x="20386" y="13539"/>
                      <a:pt x="20144" y="12755"/>
                      <a:pt x="19382" y="12755"/>
                    </a:cubicBezTo>
                    <a:cubicBezTo>
                      <a:pt x="19355" y="12755"/>
                      <a:pt x="19326" y="12756"/>
                      <a:pt x="19297" y="12758"/>
                    </a:cubicBezTo>
                    <a:cubicBezTo>
                      <a:pt x="20177" y="12242"/>
                      <a:pt x="21248" y="11635"/>
                      <a:pt x="21015" y="10422"/>
                    </a:cubicBezTo>
                    <a:cubicBezTo>
                      <a:pt x="20914" y="9917"/>
                      <a:pt x="20581" y="9513"/>
                      <a:pt x="20166" y="9209"/>
                    </a:cubicBezTo>
                    <a:cubicBezTo>
                      <a:pt x="21460" y="8209"/>
                      <a:pt x="21258" y="6430"/>
                      <a:pt x="20581" y="5136"/>
                    </a:cubicBezTo>
                    <a:cubicBezTo>
                      <a:pt x="20015" y="4065"/>
                      <a:pt x="19216" y="3236"/>
                      <a:pt x="18064" y="2861"/>
                    </a:cubicBezTo>
                    <a:cubicBezTo>
                      <a:pt x="16547" y="2376"/>
                      <a:pt x="14860" y="2477"/>
                      <a:pt x="13293" y="2356"/>
                    </a:cubicBezTo>
                    <a:cubicBezTo>
                      <a:pt x="11706" y="2245"/>
                      <a:pt x="10089" y="1972"/>
                      <a:pt x="8714" y="1133"/>
                    </a:cubicBezTo>
                    <a:cubicBezTo>
                      <a:pt x="8370" y="931"/>
                      <a:pt x="8047" y="688"/>
                      <a:pt x="7743" y="415"/>
                    </a:cubicBezTo>
                    <a:cubicBezTo>
                      <a:pt x="7663" y="345"/>
                      <a:pt x="7409" y="1"/>
                      <a:pt x="7308" y="1"/>
                    </a:cubicBezTo>
                    <a:cubicBezTo>
                      <a:pt x="7307" y="1"/>
                      <a:pt x="7306" y="1"/>
                      <a:pt x="7305" y="1"/>
                    </a:cubicBezTo>
                    <a:close/>
                  </a:path>
                </a:pathLst>
              </a:custGeom>
              <a:solidFill>
                <a:srgbClr val="FFDE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a:off x="5526784" y="4874552"/>
                <a:ext cx="131882" cy="31754"/>
              </a:xfrm>
              <a:custGeom>
                <a:avLst/>
                <a:gdLst/>
                <a:ahLst/>
                <a:cxnLst/>
                <a:rect l="l" t="t" r="r" b="b"/>
                <a:pathLst>
                  <a:path w="3821" h="920" extrusionOk="0">
                    <a:moveTo>
                      <a:pt x="3821" y="1"/>
                    </a:moveTo>
                    <a:lnTo>
                      <a:pt x="3821" y="1"/>
                    </a:lnTo>
                    <a:cubicBezTo>
                      <a:pt x="3679" y="91"/>
                      <a:pt x="3518" y="122"/>
                      <a:pt x="3356" y="152"/>
                    </a:cubicBezTo>
                    <a:cubicBezTo>
                      <a:pt x="3194" y="182"/>
                      <a:pt x="3033" y="192"/>
                      <a:pt x="2860" y="212"/>
                    </a:cubicBezTo>
                    <a:cubicBezTo>
                      <a:pt x="2699" y="223"/>
                      <a:pt x="2537" y="243"/>
                      <a:pt x="2365" y="253"/>
                    </a:cubicBezTo>
                    <a:lnTo>
                      <a:pt x="1870" y="293"/>
                    </a:lnTo>
                    <a:cubicBezTo>
                      <a:pt x="1536" y="324"/>
                      <a:pt x="1203" y="364"/>
                      <a:pt x="869" y="445"/>
                    </a:cubicBezTo>
                    <a:cubicBezTo>
                      <a:pt x="708" y="486"/>
                      <a:pt x="546" y="536"/>
                      <a:pt x="394" y="607"/>
                    </a:cubicBezTo>
                    <a:cubicBezTo>
                      <a:pt x="243" y="677"/>
                      <a:pt x="91" y="778"/>
                      <a:pt x="0" y="920"/>
                    </a:cubicBezTo>
                    <a:cubicBezTo>
                      <a:pt x="111" y="799"/>
                      <a:pt x="263" y="728"/>
                      <a:pt x="414" y="677"/>
                    </a:cubicBezTo>
                    <a:cubicBezTo>
                      <a:pt x="576" y="617"/>
                      <a:pt x="738" y="587"/>
                      <a:pt x="899" y="556"/>
                    </a:cubicBezTo>
                    <a:cubicBezTo>
                      <a:pt x="1061" y="526"/>
                      <a:pt x="1223" y="506"/>
                      <a:pt x="1384" y="486"/>
                    </a:cubicBezTo>
                    <a:cubicBezTo>
                      <a:pt x="1557" y="466"/>
                      <a:pt x="1718" y="455"/>
                      <a:pt x="1880" y="435"/>
                    </a:cubicBezTo>
                    <a:lnTo>
                      <a:pt x="2375" y="394"/>
                    </a:lnTo>
                    <a:cubicBezTo>
                      <a:pt x="2547" y="374"/>
                      <a:pt x="2709" y="354"/>
                      <a:pt x="2880" y="324"/>
                    </a:cubicBezTo>
                    <a:cubicBezTo>
                      <a:pt x="3042" y="304"/>
                      <a:pt x="3214" y="273"/>
                      <a:pt x="3376" y="223"/>
                    </a:cubicBezTo>
                    <a:cubicBezTo>
                      <a:pt x="3457" y="203"/>
                      <a:pt x="3538" y="172"/>
                      <a:pt x="3608" y="132"/>
                    </a:cubicBezTo>
                    <a:cubicBezTo>
                      <a:pt x="3689" y="102"/>
                      <a:pt x="3760" y="61"/>
                      <a:pt x="3821" y="1"/>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a:off x="5479671" y="4692416"/>
                <a:ext cx="253996" cy="300798"/>
              </a:xfrm>
              <a:custGeom>
                <a:avLst/>
                <a:gdLst/>
                <a:ahLst/>
                <a:cxnLst/>
                <a:rect l="l" t="t" r="r" b="b"/>
                <a:pathLst>
                  <a:path w="7359" h="8715" extrusionOk="0">
                    <a:moveTo>
                      <a:pt x="0" y="1"/>
                    </a:moveTo>
                    <a:lnTo>
                      <a:pt x="213" y="253"/>
                    </a:lnTo>
                    <a:cubicBezTo>
                      <a:pt x="283" y="334"/>
                      <a:pt x="354" y="415"/>
                      <a:pt x="415" y="496"/>
                    </a:cubicBezTo>
                    <a:cubicBezTo>
                      <a:pt x="485" y="577"/>
                      <a:pt x="546" y="658"/>
                      <a:pt x="607" y="749"/>
                    </a:cubicBezTo>
                    <a:cubicBezTo>
                      <a:pt x="667" y="819"/>
                      <a:pt x="718" y="900"/>
                      <a:pt x="759" y="992"/>
                    </a:cubicBezTo>
                    <a:cubicBezTo>
                      <a:pt x="728" y="1052"/>
                      <a:pt x="708" y="1113"/>
                      <a:pt x="678" y="1174"/>
                    </a:cubicBezTo>
                    <a:cubicBezTo>
                      <a:pt x="627" y="1325"/>
                      <a:pt x="597" y="1487"/>
                      <a:pt x="566" y="1648"/>
                    </a:cubicBezTo>
                    <a:cubicBezTo>
                      <a:pt x="536" y="1972"/>
                      <a:pt x="556" y="2306"/>
                      <a:pt x="657" y="2619"/>
                    </a:cubicBezTo>
                    <a:cubicBezTo>
                      <a:pt x="748" y="2932"/>
                      <a:pt x="940" y="3225"/>
                      <a:pt x="1193" y="3438"/>
                    </a:cubicBezTo>
                    <a:cubicBezTo>
                      <a:pt x="1325" y="3549"/>
                      <a:pt x="1466" y="3629"/>
                      <a:pt x="1617" y="3701"/>
                    </a:cubicBezTo>
                    <a:cubicBezTo>
                      <a:pt x="1769" y="3761"/>
                      <a:pt x="1931" y="3811"/>
                      <a:pt x="2103" y="3832"/>
                    </a:cubicBezTo>
                    <a:cubicBezTo>
                      <a:pt x="2183" y="3842"/>
                      <a:pt x="2267" y="3847"/>
                      <a:pt x="2350" y="3847"/>
                    </a:cubicBezTo>
                    <a:cubicBezTo>
                      <a:pt x="2434" y="3847"/>
                      <a:pt x="2517" y="3842"/>
                      <a:pt x="2598" y="3832"/>
                    </a:cubicBezTo>
                    <a:cubicBezTo>
                      <a:pt x="2760" y="3811"/>
                      <a:pt x="2922" y="3771"/>
                      <a:pt x="3073" y="3721"/>
                    </a:cubicBezTo>
                    <a:cubicBezTo>
                      <a:pt x="3396" y="3629"/>
                      <a:pt x="3690" y="3498"/>
                      <a:pt x="3983" y="3377"/>
                    </a:cubicBezTo>
                    <a:cubicBezTo>
                      <a:pt x="4135" y="3317"/>
                      <a:pt x="4286" y="3256"/>
                      <a:pt x="4427" y="3205"/>
                    </a:cubicBezTo>
                    <a:cubicBezTo>
                      <a:pt x="4579" y="3155"/>
                      <a:pt x="4731" y="3114"/>
                      <a:pt x="4883" y="3084"/>
                    </a:cubicBezTo>
                    <a:cubicBezTo>
                      <a:pt x="4964" y="3063"/>
                      <a:pt x="5044" y="3054"/>
                      <a:pt x="5115" y="3054"/>
                    </a:cubicBezTo>
                    <a:cubicBezTo>
                      <a:pt x="5172" y="3046"/>
                      <a:pt x="5230" y="3039"/>
                      <a:pt x="5283" y="3039"/>
                    </a:cubicBezTo>
                    <a:cubicBezTo>
                      <a:pt x="5306" y="3039"/>
                      <a:pt x="5327" y="3040"/>
                      <a:pt x="5348" y="3043"/>
                    </a:cubicBezTo>
                    <a:cubicBezTo>
                      <a:pt x="5429" y="3043"/>
                      <a:pt x="5499" y="3054"/>
                      <a:pt x="5580" y="3063"/>
                    </a:cubicBezTo>
                    <a:cubicBezTo>
                      <a:pt x="5620" y="3074"/>
                      <a:pt x="5651" y="3084"/>
                      <a:pt x="5691" y="3084"/>
                    </a:cubicBezTo>
                    <a:cubicBezTo>
                      <a:pt x="5732" y="3094"/>
                      <a:pt x="5762" y="3104"/>
                      <a:pt x="5802" y="3124"/>
                    </a:cubicBezTo>
                    <a:cubicBezTo>
                      <a:pt x="5954" y="3164"/>
                      <a:pt x="6085" y="3236"/>
                      <a:pt x="6217" y="3317"/>
                    </a:cubicBezTo>
                    <a:cubicBezTo>
                      <a:pt x="6348" y="3407"/>
                      <a:pt x="6469" y="3498"/>
                      <a:pt x="6581" y="3609"/>
                    </a:cubicBezTo>
                    <a:cubicBezTo>
                      <a:pt x="6813" y="3832"/>
                      <a:pt x="7026" y="4074"/>
                      <a:pt x="7127" y="4357"/>
                    </a:cubicBezTo>
                    <a:cubicBezTo>
                      <a:pt x="7177" y="4509"/>
                      <a:pt x="7197" y="4661"/>
                      <a:pt x="7197" y="4813"/>
                    </a:cubicBezTo>
                    <a:cubicBezTo>
                      <a:pt x="7197" y="4853"/>
                      <a:pt x="7197" y="4893"/>
                      <a:pt x="7187" y="4923"/>
                    </a:cubicBezTo>
                    <a:lnTo>
                      <a:pt x="7177" y="5045"/>
                    </a:lnTo>
                    <a:cubicBezTo>
                      <a:pt x="7157" y="5116"/>
                      <a:pt x="7136" y="5197"/>
                      <a:pt x="7116" y="5267"/>
                    </a:cubicBezTo>
                    <a:cubicBezTo>
                      <a:pt x="7086" y="5338"/>
                      <a:pt x="7056" y="5409"/>
                      <a:pt x="7026" y="5489"/>
                    </a:cubicBezTo>
                    <a:cubicBezTo>
                      <a:pt x="6985" y="5550"/>
                      <a:pt x="6955" y="5631"/>
                      <a:pt x="6914" y="5692"/>
                    </a:cubicBezTo>
                    <a:cubicBezTo>
                      <a:pt x="6833" y="5833"/>
                      <a:pt x="6743" y="5954"/>
                      <a:pt x="6642" y="6076"/>
                    </a:cubicBezTo>
                    <a:cubicBezTo>
                      <a:pt x="6500" y="6248"/>
                      <a:pt x="6338" y="6410"/>
                      <a:pt x="6177" y="6561"/>
                    </a:cubicBezTo>
                    <a:cubicBezTo>
                      <a:pt x="6004" y="6682"/>
                      <a:pt x="5822" y="6803"/>
                      <a:pt x="5640" y="6915"/>
                    </a:cubicBezTo>
                    <a:cubicBezTo>
                      <a:pt x="5398" y="7066"/>
                      <a:pt x="5146" y="7218"/>
                      <a:pt x="4892" y="7360"/>
                    </a:cubicBezTo>
                    <a:cubicBezTo>
                      <a:pt x="4751" y="7450"/>
                      <a:pt x="4600" y="7542"/>
                      <a:pt x="4458" y="7643"/>
                    </a:cubicBezTo>
                    <a:cubicBezTo>
                      <a:pt x="4357" y="7643"/>
                      <a:pt x="4266" y="7643"/>
                      <a:pt x="4175" y="7612"/>
                    </a:cubicBezTo>
                    <a:cubicBezTo>
                      <a:pt x="4054" y="7582"/>
                      <a:pt x="3942" y="7531"/>
                      <a:pt x="3841" y="7461"/>
                    </a:cubicBezTo>
                    <a:cubicBezTo>
                      <a:pt x="3740" y="7400"/>
                      <a:pt x="3639" y="7319"/>
                      <a:pt x="3548" y="7228"/>
                    </a:cubicBezTo>
                    <a:cubicBezTo>
                      <a:pt x="3447" y="7147"/>
                      <a:pt x="3356" y="7057"/>
                      <a:pt x="3265" y="6945"/>
                    </a:cubicBezTo>
                    <a:lnTo>
                      <a:pt x="3265" y="6945"/>
                    </a:lnTo>
                    <a:cubicBezTo>
                      <a:pt x="3306" y="7087"/>
                      <a:pt x="3376" y="7198"/>
                      <a:pt x="3457" y="7309"/>
                    </a:cubicBezTo>
                    <a:cubicBezTo>
                      <a:pt x="3548" y="7420"/>
                      <a:pt x="3650" y="7511"/>
                      <a:pt x="3760" y="7592"/>
                    </a:cubicBezTo>
                    <a:cubicBezTo>
                      <a:pt x="3882" y="7663"/>
                      <a:pt x="4013" y="7713"/>
                      <a:pt x="4155" y="7733"/>
                    </a:cubicBezTo>
                    <a:cubicBezTo>
                      <a:pt x="4225" y="7733"/>
                      <a:pt x="4296" y="7733"/>
                      <a:pt x="4357" y="7713"/>
                    </a:cubicBezTo>
                    <a:lnTo>
                      <a:pt x="4357" y="7713"/>
                    </a:lnTo>
                    <a:cubicBezTo>
                      <a:pt x="4296" y="7764"/>
                      <a:pt x="4236" y="7825"/>
                      <a:pt x="4175" y="7875"/>
                    </a:cubicBezTo>
                    <a:cubicBezTo>
                      <a:pt x="4124" y="7936"/>
                      <a:pt x="4074" y="7996"/>
                      <a:pt x="4034" y="8057"/>
                    </a:cubicBezTo>
                    <a:cubicBezTo>
                      <a:pt x="3993" y="8128"/>
                      <a:pt x="3962" y="8198"/>
                      <a:pt x="3942" y="8279"/>
                    </a:cubicBezTo>
                    <a:cubicBezTo>
                      <a:pt x="3912" y="8431"/>
                      <a:pt x="3942" y="8583"/>
                      <a:pt x="3993" y="8714"/>
                    </a:cubicBezTo>
                    <a:cubicBezTo>
                      <a:pt x="3973" y="8573"/>
                      <a:pt x="3962" y="8421"/>
                      <a:pt x="4013" y="8290"/>
                    </a:cubicBezTo>
                    <a:cubicBezTo>
                      <a:pt x="4064" y="8168"/>
                      <a:pt x="4155" y="8057"/>
                      <a:pt x="4256" y="7966"/>
                    </a:cubicBezTo>
                    <a:cubicBezTo>
                      <a:pt x="4357" y="7865"/>
                      <a:pt x="4478" y="7784"/>
                      <a:pt x="4600" y="7713"/>
                    </a:cubicBezTo>
                    <a:cubicBezTo>
                      <a:pt x="4721" y="7632"/>
                      <a:pt x="4842" y="7562"/>
                      <a:pt x="4973" y="7491"/>
                    </a:cubicBezTo>
                    <a:cubicBezTo>
                      <a:pt x="5095" y="7410"/>
                      <a:pt x="5216" y="7340"/>
                      <a:pt x="5348" y="7259"/>
                    </a:cubicBezTo>
                    <a:cubicBezTo>
                      <a:pt x="5408" y="7218"/>
                      <a:pt x="5469" y="7178"/>
                      <a:pt x="5519" y="7137"/>
                    </a:cubicBezTo>
                    <a:cubicBezTo>
                      <a:pt x="5691" y="7036"/>
                      <a:pt x="5853" y="6925"/>
                      <a:pt x="6004" y="6803"/>
                    </a:cubicBezTo>
                    <a:cubicBezTo>
                      <a:pt x="6257" y="6612"/>
                      <a:pt x="6500" y="6389"/>
                      <a:pt x="6712" y="6136"/>
                    </a:cubicBezTo>
                    <a:cubicBezTo>
                      <a:pt x="6813" y="6015"/>
                      <a:pt x="6914" y="5884"/>
                      <a:pt x="7005" y="5743"/>
                    </a:cubicBezTo>
                    <a:cubicBezTo>
                      <a:pt x="7046" y="5682"/>
                      <a:pt x="7086" y="5601"/>
                      <a:pt x="7127" y="5530"/>
                    </a:cubicBezTo>
                    <a:cubicBezTo>
                      <a:pt x="7157" y="5459"/>
                      <a:pt x="7197" y="5388"/>
                      <a:pt x="7217" y="5307"/>
                    </a:cubicBezTo>
                    <a:cubicBezTo>
                      <a:pt x="7339" y="4994"/>
                      <a:pt x="7359" y="4640"/>
                      <a:pt x="7248" y="4317"/>
                    </a:cubicBezTo>
                    <a:cubicBezTo>
                      <a:pt x="7187" y="4166"/>
                      <a:pt x="7116" y="4014"/>
                      <a:pt x="7005" y="3883"/>
                    </a:cubicBezTo>
                    <a:cubicBezTo>
                      <a:pt x="6965" y="3811"/>
                      <a:pt x="6904" y="3751"/>
                      <a:pt x="6853" y="3690"/>
                    </a:cubicBezTo>
                    <a:cubicBezTo>
                      <a:pt x="6803" y="3629"/>
                      <a:pt x="6743" y="3569"/>
                      <a:pt x="6682" y="3508"/>
                    </a:cubicBezTo>
                    <a:cubicBezTo>
                      <a:pt x="6581" y="3418"/>
                      <a:pt x="6480" y="3326"/>
                      <a:pt x="6368" y="3245"/>
                    </a:cubicBezTo>
                    <a:cubicBezTo>
                      <a:pt x="6510" y="3043"/>
                      <a:pt x="6601" y="2801"/>
                      <a:pt x="6631" y="2548"/>
                    </a:cubicBezTo>
                    <a:cubicBezTo>
                      <a:pt x="6651" y="2407"/>
                      <a:pt x="6642" y="2255"/>
                      <a:pt x="6621" y="2104"/>
                    </a:cubicBezTo>
                    <a:cubicBezTo>
                      <a:pt x="6601" y="1951"/>
                      <a:pt x="6561" y="1810"/>
                      <a:pt x="6500" y="1668"/>
                    </a:cubicBezTo>
                    <a:cubicBezTo>
                      <a:pt x="6388" y="1396"/>
                      <a:pt x="6217" y="1143"/>
                      <a:pt x="6015" y="931"/>
                    </a:cubicBezTo>
                    <a:cubicBezTo>
                      <a:pt x="5813" y="718"/>
                      <a:pt x="5570" y="536"/>
                      <a:pt x="5307" y="415"/>
                    </a:cubicBezTo>
                    <a:lnTo>
                      <a:pt x="5307" y="415"/>
                    </a:lnTo>
                    <a:cubicBezTo>
                      <a:pt x="5539" y="587"/>
                      <a:pt x="5752" y="789"/>
                      <a:pt x="5923" y="1001"/>
                    </a:cubicBezTo>
                    <a:cubicBezTo>
                      <a:pt x="6015" y="1113"/>
                      <a:pt x="6105" y="1234"/>
                      <a:pt x="6177" y="1355"/>
                    </a:cubicBezTo>
                    <a:cubicBezTo>
                      <a:pt x="6247" y="1466"/>
                      <a:pt x="6318" y="1598"/>
                      <a:pt x="6368" y="1729"/>
                    </a:cubicBezTo>
                    <a:cubicBezTo>
                      <a:pt x="6419" y="1850"/>
                      <a:pt x="6460" y="1992"/>
                      <a:pt x="6490" y="2124"/>
                    </a:cubicBezTo>
                    <a:cubicBezTo>
                      <a:pt x="6510" y="2265"/>
                      <a:pt x="6520" y="2407"/>
                      <a:pt x="6520" y="2538"/>
                    </a:cubicBezTo>
                    <a:cubicBezTo>
                      <a:pt x="6510" y="2780"/>
                      <a:pt x="6449" y="3013"/>
                      <a:pt x="6338" y="3236"/>
                    </a:cubicBezTo>
                    <a:cubicBezTo>
                      <a:pt x="6328" y="3225"/>
                      <a:pt x="6308" y="3215"/>
                      <a:pt x="6298" y="3205"/>
                    </a:cubicBezTo>
                    <a:cubicBezTo>
                      <a:pt x="6156" y="3114"/>
                      <a:pt x="6004" y="3033"/>
                      <a:pt x="5843" y="2983"/>
                    </a:cubicBezTo>
                    <a:cubicBezTo>
                      <a:pt x="5813" y="2973"/>
                      <a:pt x="5772" y="2953"/>
                      <a:pt x="5732" y="2953"/>
                    </a:cubicBezTo>
                    <a:cubicBezTo>
                      <a:pt x="5691" y="2942"/>
                      <a:pt x="5640" y="2932"/>
                      <a:pt x="5600" y="2922"/>
                    </a:cubicBezTo>
                    <a:cubicBezTo>
                      <a:pt x="5519" y="2912"/>
                      <a:pt x="5438" y="2892"/>
                      <a:pt x="5357" y="2892"/>
                    </a:cubicBezTo>
                    <a:cubicBezTo>
                      <a:pt x="5267" y="2892"/>
                      <a:pt x="5186" y="2902"/>
                      <a:pt x="5105" y="2902"/>
                    </a:cubicBezTo>
                    <a:cubicBezTo>
                      <a:pt x="5024" y="2912"/>
                      <a:pt x="4943" y="2922"/>
                      <a:pt x="4863" y="2942"/>
                    </a:cubicBezTo>
                    <a:cubicBezTo>
                      <a:pt x="4701" y="2973"/>
                      <a:pt x="4539" y="3013"/>
                      <a:pt x="4387" y="3074"/>
                    </a:cubicBezTo>
                    <a:cubicBezTo>
                      <a:pt x="4225" y="3124"/>
                      <a:pt x="4084" y="3185"/>
                      <a:pt x="3933" y="3245"/>
                    </a:cubicBezTo>
                    <a:cubicBezTo>
                      <a:pt x="3629" y="3367"/>
                      <a:pt x="3336" y="3498"/>
                      <a:pt x="3033" y="3589"/>
                    </a:cubicBezTo>
                    <a:cubicBezTo>
                      <a:pt x="2803" y="3661"/>
                      <a:pt x="2561" y="3713"/>
                      <a:pt x="2316" y="3713"/>
                    </a:cubicBezTo>
                    <a:cubicBezTo>
                      <a:pt x="2248" y="3713"/>
                      <a:pt x="2181" y="3709"/>
                      <a:pt x="2113" y="3701"/>
                    </a:cubicBezTo>
                    <a:cubicBezTo>
                      <a:pt x="1961" y="3690"/>
                      <a:pt x="1810" y="3640"/>
                      <a:pt x="1668" y="3579"/>
                    </a:cubicBezTo>
                    <a:cubicBezTo>
                      <a:pt x="1527" y="3528"/>
                      <a:pt x="1385" y="3448"/>
                      <a:pt x="1264" y="3346"/>
                    </a:cubicBezTo>
                    <a:cubicBezTo>
                      <a:pt x="1021" y="3164"/>
                      <a:pt x="839" y="2892"/>
                      <a:pt x="738" y="2589"/>
                    </a:cubicBezTo>
                    <a:cubicBezTo>
                      <a:pt x="637" y="2295"/>
                      <a:pt x="617" y="1972"/>
                      <a:pt x="647" y="1659"/>
                    </a:cubicBezTo>
                    <a:cubicBezTo>
                      <a:pt x="657" y="1497"/>
                      <a:pt x="687" y="1345"/>
                      <a:pt x="738" y="1194"/>
                    </a:cubicBezTo>
                    <a:cubicBezTo>
                      <a:pt x="759" y="1123"/>
                      <a:pt x="788" y="1042"/>
                      <a:pt x="829" y="971"/>
                    </a:cubicBezTo>
                    <a:lnTo>
                      <a:pt x="860" y="920"/>
                    </a:lnTo>
                    <a:lnTo>
                      <a:pt x="890" y="870"/>
                    </a:lnTo>
                    <a:lnTo>
                      <a:pt x="920" y="830"/>
                    </a:lnTo>
                    <a:lnTo>
                      <a:pt x="961" y="779"/>
                    </a:lnTo>
                    <a:cubicBezTo>
                      <a:pt x="1011" y="718"/>
                      <a:pt x="1071" y="668"/>
                      <a:pt x="1132" y="617"/>
                    </a:cubicBezTo>
                    <a:cubicBezTo>
                      <a:pt x="1203" y="577"/>
                      <a:pt x="1274" y="536"/>
                      <a:pt x="1345" y="516"/>
                    </a:cubicBezTo>
                    <a:cubicBezTo>
                      <a:pt x="1415" y="486"/>
                      <a:pt x="1496" y="466"/>
                      <a:pt x="1577" y="455"/>
                    </a:cubicBezTo>
                    <a:cubicBezTo>
                      <a:pt x="1658" y="446"/>
                      <a:pt x="1739" y="435"/>
                      <a:pt x="1820" y="435"/>
                    </a:cubicBezTo>
                    <a:cubicBezTo>
                      <a:pt x="1739" y="435"/>
                      <a:pt x="1658" y="435"/>
                      <a:pt x="1577" y="446"/>
                    </a:cubicBezTo>
                    <a:cubicBezTo>
                      <a:pt x="1496" y="446"/>
                      <a:pt x="1415" y="466"/>
                      <a:pt x="1334" y="486"/>
                    </a:cubicBezTo>
                    <a:cubicBezTo>
                      <a:pt x="1264" y="516"/>
                      <a:pt x="1183" y="557"/>
                      <a:pt x="1122" y="597"/>
                    </a:cubicBezTo>
                    <a:cubicBezTo>
                      <a:pt x="1051" y="637"/>
                      <a:pt x="981" y="688"/>
                      <a:pt x="930" y="759"/>
                    </a:cubicBezTo>
                    <a:lnTo>
                      <a:pt x="890" y="799"/>
                    </a:lnTo>
                    <a:lnTo>
                      <a:pt x="849" y="850"/>
                    </a:lnTo>
                    <a:lnTo>
                      <a:pt x="819" y="900"/>
                    </a:lnTo>
                    <a:lnTo>
                      <a:pt x="788" y="951"/>
                    </a:lnTo>
                    <a:cubicBezTo>
                      <a:pt x="788" y="961"/>
                      <a:pt x="779" y="961"/>
                      <a:pt x="779" y="971"/>
                    </a:cubicBezTo>
                    <a:cubicBezTo>
                      <a:pt x="779" y="870"/>
                      <a:pt x="748" y="779"/>
                      <a:pt x="708" y="688"/>
                    </a:cubicBezTo>
                    <a:cubicBezTo>
                      <a:pt x="667" y="587"/>
                      <a:pt x="607" y="486"/>
                      <a:pt x="536" y="405"/>
                    </a:cubicBezTo>
                    <a:cubicBezTo>
                      <a:pt x="465" y="314"/>
                      <a:pt x="384" y="233"/>
                      <a:pt x="294" y="163"/>
                    </a:cubicBezTo>
                    <a:cubicBezTo>
                      <a:pt x="202" y="102"/>
                      <a:pt x="112" y="41"/>
                      <a:pt x="0" y="1"/>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5550841" y="4679887"/>
                <a:ext cx="56915" cy="102475"/>
              </a:xfrm>
              <a:custGeom>
                <a:avLst/>
                <a:gdLst/>
                <a:ahLst/>
                <a:cxnLst/>
                <a:rect l="l" t="t" r="r" b="b"/>
                <a:pathLst>
                  <a:path w="1649" h="2969" extrusionOk="0">
                    <a:moveTo>
                      <a:pt x="1476" y="0"/>
                    </a:moveTo>
                    <a:cubicBezTo>
                      <a:pt x="1537" y="303"/>
                      <a:pt x="1547" y="607"/>
                      <a:pt x="1507" y="899"/>
                    </a:cubicBezTo>
                    <a:lnTo>
                      <a:pt x="1496" y="1011"/>
                    </a:lnTo>
                    <a:cubicBezTo>
                      <a:pt x="1486" y="1051"/>
                      <a:pt x="1486" y="1092"/>
                      <a:pt x="1476" y="1122"/>
                    </a:cubicBezTo>
                    <a:cubicBezTo>
                      <a:pt x="1456" y="1203"/>
                      <a:pt x="1446" y="1274"/>
                      <a:pt x="1415" y="1344"/>
                    </a:cubicBezTo>
                    <a:lnTo>
                      <a:pt x="1385" y="1456"/>
                    </a:lnTo>
                    <a:cubicBezTo>
                      <a:pt x="1375" y="1486"/>
                      <a:pt x="1365" y="1526"/>
                      <a:pt x="1355" y="1557"/>
                    </a:cubicBezTo>
                    <a:lnTo>
                      <a:pt x="1264" y="1769"/>
                    </a:lnTo>
                    <a:cubicBezTo>
                      <a:pt x="1213" y="1900"/>
                      <a:pt x="1143" y="2042"/>
                      <a:pt x="1072" y="2173"/>
                    </a:cubicBezTo>
                    <a:lnTo>
                      <a:pt x="1011" y="2264"/>
                    </a:lnTo>
                    <a:lnTo>
                      <a:pt x="950" y="2355"/>
                    </a:lnTo>
                    <a:lnTo>
                      <a:pt x="890" y="2446"/>
                    </a:lnTo>
                    <a:cubicBezTo>
                      <a:pt x="860" y="2476"/>
                      <a:pt x="839" y="2507"/>
                      <a:pt x="819" y="2527"/>
                    </a:cubicBezTo>
                    <a:cubicBezTo>
                      <a:pt x="779" y="2577"/>
                      <a:pt x="718" y="2588"/>
                      <a:pt x="647" y="2588"/>
                    </a:cubicBezTo>
                    <a:cubicBezTo>
                      <a:pt x="577" y="2588"/>
                      <a:pt x="506" y="2557"/>
                      <a:pt x="435" y="2537"/>
                    </a:cubicBezTo>
                    <a:cubicBezTo>
                      <a:pt x="294" y="2487"/>
                      <a:pt x="152" y="2416"/>
                      <a:pt x="0" y="2386"/>
                    </a:cubicBezTo>
                    <a:lnTo>
                      <a:pt x="0" y="2386"/>
                    </a:lnTo>
                    <a:cubicBezTo>
                      <a:pt x="142" y="2446"/>
                      <a:pt x="273" y="2527"/>
                      <a:pt x="415" y="2598"/>
                    </a:cubicBezTo>
                    <a:cubicBezTo>
                      <a:pt x="476" y="2638"/>
                      <a:pt x="556" y="2669"/>
                      <a:pt x="637" y="2678"/>
                    </a:cubicBezTo>
                    <a:cubicBezTo>
                      <a:pt x="658" y="2684"/>
                      <a:pt x="680" y="2686"/>
                      <a:pt x="703" y="2686"/>
                    </a:cubicBezTo>
                    <a:cubicBezTo>
                      <a:pt x="725" y="2686"/>
                      <a:pt x="748" y="2684"/>
                      <a:pt x="768" y="2678"/>
                    </a:cubicBezTo>
                    <a:cubicBezTo>
                      <a:pt x="779" y="2678"/>
                      <a:pt x="799" y="2678"/>
                      <a:pt x="809" y="2669"/>
                    </a:cubicBezTo>
                    <a:lnTo>
                      <a:pt x="839" y="2658"/>
                    </a:lnTo>
                    <a:cubicBezTo>
                      <a:pt x="849" y="2648"/>
                      <a:pt x="860" y="2638"/>
                      <a:pt x="869" y="2638"/>
                    </a:cubicBezTo>
                    <a:cubicBezTo>
                      <a:pt x="880" y="2678"/>
                      <a:pt x="910" y="2729"/>
                      <a:pt x="941" y="2759"/>
                    </a:cubicBezTo>
                    <a:cubicBezTo>
                      <a:pt x="981" y="2820"/>
                      <a:pt x="1042" y="2860"/>
                      <a:pt x="1102" y="2901"/>
                    </a:cubicBezTo>
                    <a:cubicBezTo>
                      <a:pt x="1163" y="2931"/>
                      <a:pt x="1224" y="2952"/>
                      <a:pt x="1294" y="2961"/>
                    </a:cubicBezTo>
                    <a:cubicBezTo>
                      <a:pt x="1324" y="2966"/>
                      <a:pt x="1353" y="2968"/>
                      <a:pt x="1382" y="2968"/>
                    </a:cubicBezTo>
                    <a:cubicBezTo>
                      <a:pt x="1422" y="2968"/>
                      <a:pt x="1461" y="2963"/>
                      <a:pt x="1496" y="2952"/>
                    </a:cubicBezTo>
                    <a:cubicBezTo>
                      <a:pt x="1435" y="2911"/>
                      <a:pt x="1385" y="2891"/>
                      <a:pt x="1334" y="2860"/>
                    </a:cubicBezTo>
                    <a:lnTo>
                      <a:pt x="1173" y="2770"/>
                    </a:lnTo>
                    <a:lnTo>
                      <a:pt x="1021" y="2678"/>
                    </a:lnTo>
                    <a:cubicBezTo>
                      <a:pt x="981" y="2658"/>
                      <a:pt x="950" y="2628"/>
                      <a:pt x="910" y="2598"/>
                    </a:cubicBezTo>
                    <a:cubicBezTo>
                      <a:pt x="941" y="2577"/>
                      <a:pt x="961" y="2557"/>
                      <a:pt x="981" y="2527"/>
                    </a:cubicBezTo>
                    <a:cubicBezTo>
                      <a:pt x="1011" y="2496"/>
                      <a:pt x="1031" y="2467"/>
                      <a:pt x="1051" y="2436"/>
                    </a:cubicBezTo>
                    <a:cubicBezTo>
                      <a:pt x="1082" y="2406"/>
                      <a:pt x="1102" y="2375"/>
                      <a:pt x="1123" y="2335"/>
                    </a:cubicBezTo>
                    <a:lnTo>
                      <a:pt x="1183" y="2244"/>
                    </a:lnTo>
                    <a:cubicBezTo>
                      <a:pt x="1274" y="2103"/>
                      <a:pt x="1345" y="1971"/>
                      <a:pt x="1406" y="1820"/>
                    </a:cubicBezTo>
                    <a:cubicBezTo>
                      <a:pt x="1435" y="1748"/>
                      <a:pt x="1466" y="1678"/>
                      <a:pt x="1486" y="1607"/>
                    </a:cubicBezTo>
                    <a:cubicBezTo>
                      <a:pt x="1496" y="1566"/>
                      <a:pt x="1516" y="1526"/>
                      <a:pt x="1527" y="1496"/>
                    </a:cubicBezTo>
                    <a:lnTo>
                      <a:pt x="1557" y="1375"/>
                    </a:lnTo>
                    <a:cubicBezTo>
                      <a:pt x="1588" y="1223"/>
                      <a:pt x="1617" y="1072"/>
                      <a:pt x="1628" y="910"/>
                    </a:cubicBezTo>
                    <a:cubicBezTo>
                      <a:pt x="1648" y="607"/>
                      <a:pt x="1597" y="283"/>
                      <a:pt x="1476" y="0"/>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5672955" y="5036772"/>
                <a:ext cx="130846" cy="173093"/>
              </a:xfrm>
              <a:custGeom>
                <a:avLst/>
                <a:gdLst/>
                <a:ahLst/>
                <a:cxnLst/>
                <a:rect l="l" t="t" r="r" b="b"/>
                <a:pathLst>
                  <a:path w="3791" h="5015" extrusionOk="0">
                    <a:moveTo>
                      <a:pt x="0" y="0"/>
                    </a:moveTo>
                    <a:lnTo>
                      <a:pt x="0" y="0"/>
                    </a:lnTo>
                    <a:cubicBezTo>
                      <a:pt x="294" y="223"/>
                      <a:pt x="577" y="465"/>
                      <a:pt x="829" y="728"/>
                    </a:cubicBezTo>
                    <a:cubicBezTo>
                      <a:pt x="1092" y="991"/>
                      <a:pt x="1325" y="1274"/>
                      <a:pt x="1536" y="1577"/>
                    </a:cubicBezTo>
                    <a:cubicBezTo>
                      <a:pt x="1638" y="1729"/>
                      <a:pt x="1739" y="1881"/>
                      <a:pt x="1830" y="2042"/>
                    </a:cubicBezTo>
                    <a:cubicBezTo>
                      <a:pt x="1880" y="2123"/>
                      <a:pt x="1911" y="2204"/>
                      <a:pt x="1961" y="2285"/>
                    </a:cubicBezTo>
                    <a:lnTo>
                      <a:pt x="2022" y="2406"/>
                    </a:lnTo>
                    <a:lnTo>
                      <a:pt x="2073" y="2528"/>
                    </a:lnTo>
                    <a:cubicBezTo>
                      <a:pt x="2224" y="2862"/>
                      <a:pt x="2345" y="3205"/>
                      <a:pt x="2426" y="3569"/>
                    </a:cubicBezTo>
                    <a:cubicBezTo>
                      <a:pt x="2466" y="3700"/>
                      <a:pt x="2497" y="3821"/>
                      <a:pt x="2527" y="3953"/>
                    </a:cubicBezTo>
                    <a:cubicBezTo>
                      <a:pt x="2547" y="4084"/>
                      <a:pt x="2558" y="4216"/>
                      <a:pt x="2558" y="4337"/>
                    </a:cubicBezTo>
                    <a:cubicBezTo>
                      <a:pt x="2547" y="4468"/>
                      <a:pt x="2527" y="4600"/>
                      <a:pt x="2466" y="4711"/>
                    </a:cubicBezTo>
                    <a:cubicBezTo>
                      <a:pt x="2406" y="4832"/>
                      <a:pt x="2315" y="4933"/>
                      <a:pt x="2214" y="5014"/>
                    </a:cubicBezTo>
                    <a:cubicBezTo>
                      <a:pt x="2325" y="4944"/>
                      <a:pt x="2426" y="4852"/>
                      <a:pt x="2507" y="4742"/>
                    </a:cubicBezTo>
                    <a:cubicBezTo>
                      <a:pt x="2578" y="4620"/>
                      <a:pt x="2618" y="4489"/>
                      <a:pt x="2628" y="4347"/>
                    </a:cubicBezTo>
                    <a:cubicBezTo>
                      <a:pt x="2648" y="4206"/>
                      <a:pt x="2639" y="4075"/>
                      <a:pt x="2618" y="3933"/>
                    </a:cubicBezTo>
                    <a:cubicBezTo>
                      <a:pt x="2608" y="3852"/>
                      <a:pt x="2598" y="3771"/>
                      <a:pt x="2578" y="3690"/>
                    </a:cubicBezTo>
                    <a:lnTo>
                      <a:pt x="2578" y="3690"/>
                    </a:lnTo>
                    <a:lnTo>
                      <a:pt x="2608" y="3720"/>
                    </a:lnTo>
                    <a:cubicBezTo>
                      <a:pt x="2628" y="3741"/>
                      <a:pt x="2659" y="3761"/>
                      <a:pt x="2689" y="3781"/>
                    </a:cubicBezTo>
                    <a:cubicBezTo>
                      <a:pt x="2790" y="3852"/>
                      <a:pt x="2922" y="3902"/>
                      <a:pt x="3043" y="3922"/>
                    </a:cubicBezTo>
                    <a:cubicBezTo>
                      <a:pt x="3142" y="3948"/>
                      <a:pt x="3248" y="3966"/>
                      <a:pt x="3350" y="3966"/>
                    </a:cubicBezTo>
                    <a:cubicBezTo>
                      <a:pt x="3372" y="3966"/>
                      <a:pt x="3395" y="3965"/>
                      <a:pt x="3417" y="3963"/>
                    </a:cubicBezTo>
                    <a:cubicBezTo>
                      <a:pt x="3538" y="3963"/>
                      <a:pt x="3670" y="3953"/>
                      <a:pt x="3791" y="3913"/>
                    </a:cubicBezTo>
                    <a:cubicBezTo>
                      <a:pt x="3659" y="3893"/>
                      <a:pt x="3538" y="3872"/>
                      <a:pt x="3427" y="3852"/>
                    </a:cubicBezTo>
                    <a:cubicBezTo>
                      <a:pt x="3306" y="3832"/>
                      <a:pt x="3185" y="3812"/>
                      <a:pt x="3073" y="3781"/>
                    </a:cubicBezTo>
                    <a:cubicBezTo>
                      <a:pt x="2962" y="3761"/>
                      <a:pt x="2851" y="3720"/>
                      <a:pt x="2740" y="3680"/>
                    </a:cubicBezTo>
                    <a:cubicBezTo>
                      <a:pt x="2679" y="3650"/>
                      <a:pt x="2608" y="3610"/>
                      <a:pt x="2547" y="3559"/>
                    </a:cubicBezTo>
                    <a:lnTo>
                      <a:pt x="2547" y="3538"/>
                    </a:lnTo>
                    <a:cubicBezTo>
                      <a:pt x="2477" y="3174"/>
                      <a:pt x="2365" y="2811"/>
                      <a:pt x="2204" y="2467"/>
                    </a:cubicBezTo>
                    <a:cubicBezTo>
                      <a:pt x="2062" y="2123"/>
                      <a:pt x="1870" y="1800"/>
                      <a:pt x="1648" y="1497"/>
                    </a:cubicBezTo>
                    <a:cubicBezTo>
                      <a:pt x="1426" y="1193"/>
                      <a:pt x="1173" y="921"/>
                      <a:pt x="900" y="668"/>
                    </a:cubicBezTo>
                    <a:cubicBezTo>
                      <a:pt x="617" y="415"/>
                      <a:pt x="323" y="193"/>
                      <a:pt x="0" y="0"/>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5897993" y="5053167"/>
                <a:ext cx="47803" cy="74345"/>
              </a:xfrm>
              <a:custGeom>
                <a:avLst/>
                <a:gdLst/>
                <a:ahLst/>
                <a:cxnLst/>
                <a:rect l="l" t="t" r="r" b="b"/>
                <a:pathLst>
                  <a:path w="1385" h="2154" extrusionOk="0">
                    <a:moveTo>
                      <a:pt x="1385" y="1"/>
                    </a:moveTo>
                    <a:lnTo>
                      <a:pt x="1385" y="1"/>
                    </a:lnTo>
                    <a:cubicBezTo>
                      <a:pt x="1243" y="132"/>
                      <a:pt x="1112" y="273"/>
                      <a:pt x="991" y="435"/>
                    </a:cubicBezTo>
                    <a:cubicBezTo>
                      <a:pt x="930" y="506"/>
                      <a:pt x="870" y="597"/>
                      <a:pt x="829" y="688"/>
                    </a:cubicBezTo>
                    <a:cubicBezTo>
                      <a:pt x="789" y="759"/>
                      <a:pt x="768" y="840"/>
                      <a:pt x="758" y="920"/>
                    </a:cubicBezTo>
                    <a:cubicBezTo>
                      <a:pt x="748" y="900"/>
                      <a:pt x="738" y="880"/>
                      <a:pt x="728" y="850"/>
                    </a:cubicBezTo>
                    <a:cubicBezTo>
                      <a:pt x="677" y="759"/>
                      <a:pt x="616" y="668"/>
                      <a:pt x="546" y="587"/>
                    </a:cubicBezTo>
                    <a:cubicBezTo>
                      <a:pt x="475" y="516"/>
                      <a:pt x="394" y="446"/>
                      <a:pt x="303" y="385"/>
                    </a:cubicBezTo>
                    <a:cubicBezTo>
                      <a:pt x="202" y="334"/>
                      <a:pt x="101" y="304"/>
                      <a:pt x="0" y="294"/>
                    </a:cubicBezTo>
                    <a:lnTo>
                      <a:pt x="0" y="294"/>
                    </a:lnTo>
                    <a:cubicBezTo>
                      <a:pt x="81" y="354"/>
                      <a:pt x="162" y="415"/>
                      <a:pt x="232" y="486"/>
                    </a:cubicBezTo>
                    <a:cubicBezTo>
                      <a:pt x="303" y="547"/>
                      <a:pt x="374" y="617"/>
                      <a:pt x="434" y="688"/>
                    </a:cubicBezTo>
                    <a:cubicBezTo>
                      <a:pt x="506" y="759"/>
                      <a:pt x="566" y="840"/>
                      <a:pt x="627" y="911"/>
                    </a:cubicBezTo>
                    <a:lnTo>
                      <a:pt x="748" y="1062"/>
                    </a:lnTo>
                    <a:lnTo>
                      <a:pt x="748" y="1072"/>
                    </a:lnTo>
                    <a:lnTo>
                      <a:pt x="748" y="1153"/>
                    </a:lnTo>
                    <a:cubicBezTo>
                      <a:pt x="758" y="1203"/>
                      <a:pt x="758" y="1244"/>
                      <a:pt x="768" y="1295"/>
                    </a:cubicBezTo>
                    <a:cubicBezTo>
                      <a:pt x="778" y="1396"/>
                      <a:pt x="798" y="1497"/>
                      <a:pt x="819" y="1588"/>
                    </a:cubicBezTo>
                    <a:cubicBezTo>
                      <a:pt x="859" y="1780"/>
                      <a:pt x="899" y="1972"/>
                      <a:pt x="971" y="2154"/>
                    </a:cubicBezTo>
                    <a:cubicBezTo>
                      <a:pt x="960" y="1962"/>
                      <a:pt x="950" y="1770"/>
                      <a:pt x="930" y="1578"/>
                    </a:cubicBezTo>
                    <a:cubicBezTo>
                      <a:pt x="920" y="1477"/>
                      <a:pt x="910" y="1376"/>
                      <a:pt x="910" y="1284"/>
                    </a:cubicBezTo>
                    <a:cubicBezTo>
                      <a:pt x="899" y="1234"/>
                      <a:pt x="899" y="1183"/>
                      <a:pt x="899" y="1143"/>
                    </a:cubicBezTo>
                    <a:lnTo>
                      <a:pt x="899" y="1072"/>
                    </a:lnTo>
                    <a:lnTo>
                      <a:pt x="899" y="1001"/>
                    </a:lnTo>
                    <a:cubicBezTo>
                      <a:pt x="899" y="819"/>
                      <a:pt x="980" y="658"/>
                      <a:pt x="1081" y="496"/>
                    </a:cubicBezTo>
                    <a:cubicBezTo>
                      <a:pt x="1183" y="334"/>
                      <a:pt x="1294" y="172"/>
                      <a:pt x="1385" y="1"/>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5617110" y="5171450"/>
                <a:ext cx="60056" cy="35965"/>
              </a:xfrm>
              <a:custGeom>
                <a:avLst/>
                <a:gdLst/>
                <a:ahLst/>
                <a:cxnLst/>
                <a:rect l="l" t="t" r="r" b="b"/>
                <a:pathLst>
                  <a:path w="1740" h="1042" extrusionOk="0">
                    <a:moveTo>
                      <a:pt x="1" y="0"/>
                    </a:moveTo>
                    <a:lnTo>
                      <a:pt x="1" y="0"/>
                    </a:lnTo>
                    <a:cubicBezTo>
                      <a:pt x="112" y="101"/>
                      <a:pt x="243" y="182"/>
                      <a:pt x="395" y="243"/>
                    </a:cubicBezTo>
                    <a:cubicBezTo>
                      <a:pt x="537" y="304"/>
                      <a:pt x="699" y="334"/>
                      <a:pt x="850" y="344"/>
                    </a:cubicBezTo>
                    <a:cubicBezTo>
                      <a:pt x="877" y="347"/>
                      <a:pt x="904" y="349"/>
                      <a:pt x="931" y="349"/>
                    </a:cubicBezTo>
                    <a:cubicBezTo>
                      <a:pt x="985" y="349"/>
                      <a:pt x="1038" y="344"/>
                      <a:pt x="1092" y="344"/>
                    </a:cubicBezTo>
                    <a:cubicBezTo>
                      <a:pt x="1113" y="384"/>
                      <a:pt x="1133" y="425"/>
                      <a:pt x="1143" y="465"/>
                    </a:cubicBezTo>
                    <a:cubicBezTo>
                      <a:pt x="1164" y="526"/>
                      <a:pt x="1173" y="587"/>
                      <a:pt x="1184" y="658"/>
                    </a:cubicBezTo>
                    <a:cubicBezTo>
                      <a:pt x="1193" y="718"/>
                      <a:pt x="1204" y="779"/>
                      <a:pt x="1204" y="840"/>
                    </a:cubicBezTo>
                    <a:cubicBezTo>
                      <a:pt x="1193" y="900"/>
                      <a:pt x="1184" y="971"/>
                      <a:pt x="1153" y="1042"/>
                    </a:cubicBezTo>
                    <a:cubicBezTo>
                      <a:pt x="1224" y="1011"/>
                      <a:pt x="1285" y="941"/>
                      <a:pt x="1315" y="870"/>
                    </a:cubicBezTo>
                    <a:cubicBezTo>
                      <a:pt x="1345" y="789"/>
                      <a:pt x="1345" y="708"/>
                      <a:pt x="1335" y="627"/>
                    </a:cubicBezTo>
                    <a:cubicBezTo>
                      <a:pt x="1315" y="546"/>
                      <a:pt x="1285" y="476"/>
                      <a:pt x="1244" y="415"/>
                    </a:cubicBezTo>
                    <a:cubicBezTo>
                      <a:pt x="1224" y="384"/>
                      <a:pt x="1204" y="354"/>
                      <a:pt x="1173" y="334"/>
                    </a:cubicBezTo>
                    <a:cubicBezTo>
                      <a:pt x="1224" y="324"/>
                      <a:pt x="1274" y="314"/>
                      <a:pt x="1315" y="304"/>
                    </a:cubicBezTo>
                    <a:cubicBezTo>
                      <a:pt x="1467" y="263"/>
                      <a:pt x="1618" y="202"/>
                      <a:pt x="1739" y="122"/>
                    </a:cubicBezTo>
                    <a:lnTo>
                      <a:pt x="1739" y="122"/>
                    </a:lnTo>
                    <a:cubicBezTo>
                      <a:pt x="1588" y="152"/>
                      <a:pt x="1447" y="173"/>
                      <a:pt x="1295" y="193"/>
                    </a:cubicBezTo>
                    <a:cubicBezTo>
                      <a:pt x="1224" y="198"/>
                      <a:pt x="1151" y="200"/>
                      <a:pt x="1077" y="200"/>
                    </a:cubicBezTo>
                    <a:cubicBezTo>
                      <a:pt x="1004" y="200"/>
                      <a:pt x="931" y="198"/>
                      <a:pt x="860" y="193"/>
                    </a:cubicBezTo>
                    <a:cubicBezTo>
                      <a:pt x="719" y="193"/>
                      <a:pt x="567" y="162"/>
                      <a:pt x="425" y="132"/>
                    </a:cubicBezTo>
                    <a:cubicBezTo>
                      <a:pt x="284" y="101"/>
                      <a:pt x="142" y="51"/>
                      <a:pt x="1" y="0"/>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9"/>
              <p:cNvSpPr/>
              <p:nvPr/>
            </p:nvSpPr>
            <p:spPr>
              <a:xfrm>
                <a:off x="5725280" y="4696627"/>
                <a:ext cx="80627" cy="98195"/>
              </a:xfrm>
              <a:custGeom>
                <a:avLst/>
                <a:gdLst/>
                <a:ahLst/>
                <a:cxnLst/>
                <a:rect l="l" t="t" r="r" b="b"/>
                <a:pathLst>
                  <a:path w="2336" h="2845" extrusionOk="0">
                    <a:moveTo>
                      <a:pt x="1153" y="0"/>
                    </a:moveTo>
                    <a:lnTo>
                      <a:pt x="1153" y="0"/>
                    </a:lnTo>
                    <a:cubicBezTo>
                      <a:pt x="1233" y="304"/>
                      <a:pt x="1305" y="616"/>
                      <a:pt x="1345" y="920"/>
                    </a:cubicBezTo>
                    <a:cubicBezTo>
                      <a:pt x="1385" y="1233"/>
                      <a:pt x="1395" y="1546"/>
                      <a:pt x="1355" y="1850"/>
                    </a:cubicBezTo>
                    <a:cubicBezTo>
                      <a:pt x="1325" y="2002"/>
                      <a:pt x="1284" y="2143"/>
                      <a:pt x="1213" y="2274"/>
                    </a:cubicBezTo>
                    <a:cubicBezTo>
                      <a:pt x="1153" y="2396"/>
                      <a:pt x="1022" y="2476"/>
                      <a:pt x="890" y="2548"/>
                    </a:cubicBezTo>
                    <a:cubicBezTo>
                      <a:pt x="748" y="2618"/>
                      <a:pt x="607" y="2679"/>
                      <a:pt x="456" y="2730"/>
                    </a:cubicBezTo>
                    <a:cubicBezTo>
                      <a:pt x="384" y="2750"/>
                      <a:pt x="303" y="2770"/>
                      <a:pt x="233" y="2790"/>
                    </a:cubicBezTo>
                    <a:cubicBezTo>
                      <a:pt x="152" y="2810"/>
                      <a:pt x="81" y="2831"/>
                      <a:pt x="0" y="2840"/>
                    </a:cubicBezTo>
                    <a:cubicBezTo>
                      <a:pt x="24" y="2843"/>
                      <a:pt x="48" y="2845"/>
                      <a:pt x="72" y="2845"/>
                    </a:cubicBezTo>
                    <a:cubicBezTo>
                      <a:pt x="129" y="2845"/>
                      <a:pt x="186" y="2837"/>
                      <a:pt x="243" y="2831"/>
                    </a:cubicBezTo>
                    <a:cubicBezTo>
                      <a:pt x="314" y="2831"/>
                      <a:pt x="395" y="2810"/>
                      <a:pt x="476" y="2800"/>
                    </a:cubicBezTo>
                    <a:cubicBezTo>
                      <a:pt x="637" y="2759"/>
                      <a:pt x="789" y="2719"/>
                      <a:pt x="941" y="2649"/>
                    </a:cubicBezTo>
                    <a:cubicBezTo>
                      <a:pt x="1011" y="2618"/>
                      <a:pt x="1082" y="2577"/>
                      <a:pt x="1153" y="2537"/>
                    </a:cubicBezTo>
                    <a:cubicBezTo>
                      <a:pt x="1224" y="2487"/>
                      <a:pt x="1294" y="2416"/>
                      <a:pt x="1335" y="2345"/>
                    </a:cubicBezTo>
                    <a:cubicBezTo>
                      <a:pt x="1355" y="2386"/>
                      <a:pt x="1385" y="2426"/>
                      <a:pt x="1406" y="2467"/>
                    </a:cubicBezTo>
                    <a:cubicBezTo>
                      <a:pt x="1487" y="2557"/>
                      <a:pt x="1577" y="2628"/>
                      <a:pt x="1689" y="2669"/>
                    </a:cubicBezTo>
                    <a:cubicBezTo>
                      <a:pt x="1790" y="2719"/>
                      <a:pt x="1911" y="2730"/>
                      <a:pt x="2012" y="2739"/>
                    </a:cubicBezTo>
                    <a:cubicBezTo>
                      <a:pt x="2123" y="2750"/>
                      <a:pt x="2224" y="2750"/>
                      <a:pt x="2336" y="2750"/>
                    </a:cubicBezTo>
                    <a:cubicBezTo>
                      <a:pt x="2244" y="2689"/>
                      <a:pt x="2133" y="2658"/>
                      <a:pt x="2032" y="2628"/>
                    </a:cubicBezTo>
                    <a:cubicBezTo>
                      <a:pt x="1931" y="2598"/>
                      <a:pt x="1830" y="2577"/>
                      <a:pt x="1739" y="2537"/>
                    </a:cubicBezTo>
                    <a:cubicBezTo>
                      <a:pt x="1658" y="2497"/>
                      <a:pt x="1567" y="2446"/>
                      <a:pt x="1496" y="2386"/>
                    </a:cubicBezTo>
                    <a:cubicBezTo>
                      <a:pt x="1456" y="2345"/>
                      <a:pt x="1415" y="2315"/>
                      <a:pt x="1375" y="2274"/>
                    </a:cubicBezTo>
                    <a:cubicBezTo>
                      <a:pt x="1436" y="2143"/>
                      <a:pt x="1476" y="2002"/>
                      <a:pt x="1496" y="1870"/>
                    </a:cubicBezTo>
                    <a:cubicBezTo>
                      <a:pt x="1516" y="1708"/>
                      <a:pt x="1527" y="1546"/>
                      <a:pt x="1516" y="1385"/>
                    </a:cubicBezTo>
                    <a:lnTo>
                      <a:pt x="1507" y="1263"/>
                    </a:lnTo>
                    <a:lnTo>
                      <a:pt x="1496" y="1142"/>
                    </a:lnTo>
                    <a:cubicBezTo>
                      <a:pt x="1487" y="1061"/>
                      <a:pt x="1466" y="980"/>
                      <a:pt x="1456" y="910"/>
                    </a:cubicBezTo>
                    <a:cubicBezTo>
                      <a:pt x="1395" y="587"/>
                      <a:pt x="1294" y="283"/>
                      <a:pt x="1153" y="0"/>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9"/>
              <p:cNvSpPr/>
              <p:nvPr/>
            </p:nvSpPr>
            <p:spPr>
              <a:xfrm>
                <a:off x="5926226" y="4699733"/>
                <a:ext cx="15739" cy="100197"/>
              </a:xfrm>
              <a:custGeom>
                <a:avLst/>
                <a:gdLst/>
                <a:ahLst/>
                <a:cxnLst/>
                <a:rect l="l" t="t" r="r" b="b"/>
                <a:pathLst>
                  <a:path w="456" h="2903" extrusionOk="0">
                    <a:moveTo>
                      <a:pt x="213" y="1"/>
                    </a:moveTo>
                    <a:lnTo>
                      <a:pt x="213" y="1"/>
                    </a:lnTo>
                    <a:cubicBezTo>
                      <a:pt x="122" y="234"/>
                      <a:pt x="61" y="486"/>
                      <a:pt x="31" y="729"/>
                    </a:cubicBezTo>
                    <a:cubicBezTo>
                      <a:pt x="11" y="850"/>
                      <a:pt x="1" y="982"/>
                      <a:pt x="1" y="1103"/>
                    </a:cubicBezTo>
                    <a:lnTo>
                      <a:pt x="1" y="1295"/>
                    </a:lnTo>
                    <a:cubicBezTo>
                      <a:pt x="1" y="1355"/>
                      <a:pt x="11" y="1416"/>
                      <a:pt x="11" y="1477"/>
                    </a:cubicBezTo>
                    <a:cubicBezTo>
                      <a:pt x="11" y="1537"/>
                      <a:pt x="21" y="1608"/>
                      <a:pt x="31" y="1669"/>
                    </a:cubicBezTo>
                    <a:lnTo>
                      <a:pt x="61" y="1851"/>
                    </a:lnTo>
                    <a:cubicBezTo>
                      <a:pt x="81" y="1972"/>
                      <a:pt x="112" y="2094"/>
                      <a:pt x="153" y="2215"/>
                    </a:cubicBezTo>
                    <a:cubicBezTo>
                      <a:pt x="223" y="2458"/>
                      <a:pt x="324" y="2690"/>
                      <a:pt x="456" y="2902"/>
                    </a:cubicBezTo>
                    <a:cubicBezTo>
                      <a:pt x="375" y="2660"/>
                      <a:pt x="314" y="2427"/>
                      <a:pt x="263" y="2184"/>
                    </a:cubicBezTo>
                    <a:cubicBezTo>
                      <a:pt x="234" y="2073"/>
                      <a:pt x="213" y="1952"/>
                      <a:pt x="193" y="1831"/>
                    </a:cubicBezTo>
                    <a:cubicBezTo>
                      <a:pt x="183" y="1710"/>
                      <a:pt x="162" y="1588"/>
                      <a:pt x="153" y="1467"/>
                    </a:cubicBezTo>
                    <a:cubicBezTo>
                      <a:pt x="142" y="1346"/>
                      <a:pt x="142" y="1224"/>
                      <a:pt x="142" y="1103"/>
                    </a:cubicBezTo>
                    <a:cubicBezTo>
                      <a:pt x="132" y="982"/>
                      <a:pt x="142" y="860"/>
                      <a:pt x="142" y="739"/>
                    </a:cubicBezTo>
                    <a:cubicBezTo>
                      <a:pt x="153" y="497"/>
                      <a:pt x="183" y="254"/>
                      <a:pt x="213" y="1"/>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9"/>
              <p:cNvSpPr/>
              <p:nvPr/>
            </p:nvSpPr>
            <p:spPr>
              <a:xfrm>
                <a:off x="6035777" y="4706740"/>
                <a:ext cx="37380" cy="82732"/>
              </a:xfrm>
              <a:custGeom>
                <a:avLst/>
                <a:gdLst/>
                <a:ahLst/>
                <a:cxnLst/>
                <a:rect l="l" t="t" r="r" b="b"/>
                <a:pathLst>
                  <a:path w="1083" h="2397" extrusionOk="0">
                    <a:moveTo>
                      <a:pt x="1" y="0"/>
                    </a:moveTo>
                    <a:lnTo>
                      <a:pt x="1" y="0"/>
                    </a:lnTo>
                    <a:cubicBezTo>
                      <a:pt x="132" y="182"/>
                      <a:pt x="263" y="364"/>
                      <a:pt x="385" y="546"/>
                    </a:cubicBezTo>
                    <a:cubicBezTo>
                      <a:pt x="436" y="647"/>
                      <a:pt x="496" y="738"/>
                      <a:pt x="546" y="829"/>
                    </a:cubicBezTo>
                    <a:cubicBezTo>
                      <a:pt x="607" y="930"/>
                      <a:pt x="648" y="1021"/>
                      <a:pt x="698" y="1122"/>
                    </a:cubicBezTo>
                    <a:cubicBezTo>
                      <a:pt x="779" y="1325"/>
                      <a:pt x="850" y="1527"/>
                      <a:pt x="901" y="1739"/>
                    </a:cubicBezTo>
                    <a:cubicBezTo>
                      <a:pt x="941" y="1951"/>
                      <a:pt x="971" y="2174"/>
                      <a:pt x="971" y="2396"/>
                    </a:cubicBezTo>
                    <a:cubicBezTo>
                      <a:pt x="1083" y="1961"/>
                      <a:pt x="1011" y="1476"/>
                      <a:pt x="829" y="1062"/>
                    </a:cubicBezTo>
                    <a:cubicBezTo>
                      <a:pt x="779" y="961"/>
                      <a:pt x="728" y="860"/>
                      <a:pt x="668" y="759"/>
                    </a:cubicBezTo>
                    <a:cubicBezTo>
                      <a:pt x="607" y="667"/>
                      <a:pt x="546" y="566"/>
                      <a:pt x="476" y="485"/>
                    </a:cubicBezTo>
                    <a:cubicBezTo>
                      <a:pt x="335" y="303"/>
                      <a:pt x="173" y="142"/>
                      <a:pt x="1" y="0"/>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9"/>
              <p:cNvSpPr/>
              <p:nvPr/>
            </p:nvSpPr>
            <p:spPr>
              <a:xfrm>
                <a:off x="5556778" y="4857812"/>
                <a:ext cx="525077" cy="238292"/>
              </a:xfrm>
              <a:custGeom>
                <a:avLst/>
                <a:gdLst/>
                <a:ahLst/>
                <a:cxnLst/>
                <a:rect l="l" t="t" r="r" b="b"/>
                <a:pathLst>
                  <a:path w="15213" h="6904" extrusionOk="0">
                    <a:moveTo>
                      <a:pt x="10088" y="0"/>
                    </a:moveTo>
                    <a:cubicBezTo>
                      <a:pt x="10048" y="71"/>
                      <a:pt x="9987" y="131"/>
                      <a:pt x="9927" y="172"/>
                    </a:cubicBezTo>
                    <a:cubicBezTo>
                      <a:pt x="9866" y="223"/>
                      <a:pt x="9805" y="263"/>
                      <a:pt x="9734" y="293"/>
                    </a:cubicBezTo>
                    <a:cubicBezTo>
                      <a:pt x="9593" y="364"/>
                      <a:pt x="9451" y="414"/>
                      <a:pt x="9300" y="445"/>
                    </a:cubicBezTo>
                    <a:cubicBezTo>
                      <a:pt x="9148" y="486"/>
                      <a:pt x="8997" y="506"/>
                      <a:pt x="8835" y="526"/>
                    </a:cubicBezTo>
                    <a:cubicBezTo>
                      <a:pt x="8795" y="536"/>
                      <a:pt x="8744" y="546"/>
                      <a:pt x="8693" y="546"/>
                    </a:cubicBezTo>
                    <a:cubicBezTo>
                      <a:pt x="8613" y="536"/>
                      <a:pt x="8541" y="536"/>
                      <a:pt x="8461" y="526"/>
                    </a:cubicBezTo>
                    <a:cubicBezTo>
                      <a:pt x="8410" y="526"/>
                      <a:pt x="8359" y="526"/>
                      <a:pt x="8309" y="536"/>
                    </a:cubicBezTo>
                    <a:cubicBezTo>
                      <a:pt x="8213" y="521"/>
                      <a:pt x="8111" y="512"/>
                      <a:pt x="8007" y="512"/>
                    </a:cubicBezTo>
                    <a:cubicBezTo>
                      <a:pt x="7970" y="512"/>
                      <a:pt x="7932" y="513"/>
                      <a:pt x="7895" y="515"/>
                    </a:cubicBezTo>
                    <a:cubicBezTo>
                      <a:pt x="7652" y="515"/>
                      <a:pt x="7400" y="566"/>
                      <a:pt x="7157" y="647"/>
                    </a:cubicBezTo>
                    <a:cubicBezTo>
                      <a:pt x="6924" y="718"/>
                      <a:pt x="6692" y="839"/>
                      <a:pt x="6490" y="991"/>
                    </a:cubicBezTo>
                    <a:cubicBezTo>
                      <a:pt x="6075" y="1284"/>
                      <a:pt x="5762" y="1688"/>
                      <a:pt x="5549" y="2153"/>
                    </a:cubicBezTo>
                    <a:cubicBezTo>
                      <a:pt x="5439" y="2375"/>
                      <a:pt x="5358" y="2618"/>
                      <a:pt x="5307" y="2871"/>
                    </a:cubicBezTo>
                    <a:cubicBezTo>
                      <a:pt x="5287" y="2992"/>
                      <a:pt x="5277" y="3123"/>
                      <a:pt x="5266" y="3245"/>
                    </a:cubicBezTo>
                    <a:cubicBezTo>
                      <a:pt x="5266" y="3346"/>
                      <a:pt x="5277" y="3447"/>
                      <a:pt x="5297" y="3548"/>
                    </a:cubicBezTo>
                    <a:cubicBezTo>
                      <a:pt x="5075" y="3558"/>
                      <a:pt x="4862" y="3609"/>
                      <a:pt x="4660" y="3669"/>
                    </a:cubicBezTo>
                    <a:cubicBezTo>
                      <a:pt x="4428" y="3750"/>
                      <a:pt x="4205" y="3851"/>
                      <a:pt x="4003" y="3983"/>
                    </a:cubicBezTo>
                    <a:cubicBezTo>
                      <a:pt x="3791" y="4114"/>
                      <a:pt x="3599" y="4266"/>
                      <a:pt x="3427" y="4437"/>
                    </a:cubicBezTo>
                    <a:cubicBezTo>
                      <a:pt x="3336" y="4518"/>
                      <a:pt x="3255" y="4610"/>
                      <a:pt x="3184" y="4711"/>
                    </a:cubicBezTo>
                    <a:cubicBezTo>
                      <a:pt x="3144" y="4761"/>
                      <a:pt x="3103" y="4812"/>
                      <a:pt x="3073" y="4862"/>
                    </a:cubicBezTo>
                    <a:cubicBezTo>
                      <a:pt x="3063" y="4902"/>
                      <a:pt x="3043" y="4943"/>
                      <a:pt x="3033" y="4983"/>
                    </a:cubicBezTo>
                    <a:cubicBezTo>
                      <a:pt x="2631" y="4871"/>
                      <a:pt x="2216" y="4809"/>
                      <a:pt x="1803" y="4809"/>
                    </a:cubicBezTo>
                    <a:cubicBezTo>
                      <a:pt x="1697" y="4809"/>
                      <a:pt x="1591" y="4813"/>
                      <a:pt x="1486" y="4822"/>
                    </a:cubicBezTo>
                    <a:cubicBezTo>
                      <a:pt x="1213" y="4852"/>
                      <a:pt x="951" y="4902"/>
                      <a:pt x="697" y="4983"/>
                    </a:cubicBezTo>
                    <a:cubicBezTo>
                      <a:pt x="435" y="5075"/>
                      <a:pt x="192" y="5206"/>
                      <a:pt x="0" y="5388"/>
                    </a:cubicBezTo>
                    <a:cubicBezTo>
                      <a:pt x="101" y="5307"/>
                      <a:pt x="212" y="5236"/>
                      <a:pt x="334" y="5176"/>
                    </a:cubicBezTo>
                    <a:cubicBezTo>
                      <a:pt x="455" y="5115"/>
                      <a:pt x="576" y="5064"/>
                      <a:pt x="708" y="5024"/>
                    </a:cubicBezTo>
                    <a:cubicBezTo>
                      <a:pt x="960" y="4953"/>
                      <a:pt x="1223" y="4913"/>
                      <a:pt x="1496" y="4902"/>
                    </a:cubicBezTo>
                    <a:cubicBezTo>
                      <a:pt x="1558" y="4900"/>
                      <a:pt x="1619" y="4899"/>
                      <a:pt x="1681" y="4899"/>
                    </a:cubicBezTo>
                    <a:cubicBezTo>
                      <a:pt x="1882" y="4899"/>
                      <a:pt x="2084" y="4912"/>
                      <a:pt x="2285" y="4943"/>
                    </a:cubicBezTo>
                    <a:cubicBezTo>
                      <a:pt x="2548" y="4974"/>
                      <a:pt x="2810" y="5034"/>
                      <a:pt x="3053" y="5125"/>
                    </a:cubicBezTo>
                    <a:lnTo>
                      <a:pt x="3134" y="5145"/>
                    </a:lnTo>
                    <a:lnTo>
                      <a:pt x="3134" y="5064"/>
                    </a:lnTo>
                    <a:cubicBezTo>
                      <a:pt x="3134" y="5024"/>
                      <a:pt x="3164" y="4974"/>
                      <a:pt x="3184" y="4923"/>
                    </a:cubicBezTo>
                    <a:cubicBezTo>
                      <a:pt x="3215" y="4882"/>
                      <a:pt x="3245" y="4832"/>
                      <a:pt x="3285" y="4781"/>
                    </a:cubicBezTo>
                    <a:cubicBezTo>
                      <a:pt x="3346" y="4691"/>
                      <a:pt x="3427" y="4610"/>
                      <a:pt x="3518" y="4529"/>
                    </a:cubicBezTo>
                    <a:cubicBezTo>
                      <a:pt x="3680" y="4367"/>
                      <a:pt x="3871" y="4226"/>
                      <a:pt x="4074" y="4104"/>
                    </a:cubicBezTo>
                    <a:cubicBezTo>
                      <a:pt x="4276" y="3983"/>
                      <a:pt x="4488" y="3882"/>
                      <a:pt x="4700" y="3811"/>
                    </a:cubicBezTo>
                    <a:cubicBezTo>
                      <a:pt x="4923" y="3740"/>
                      <a:pt x="5156" y="3689"/>
                      <a:pt x="5388" y="3689"/>
                    </a:cubicBezTo>
                    <a:lnTo>
                      <a:pt x="5479" y="3689"/>
                    </a:lnTo>
                    <a:lnTo>
                      <a:pt x="5479" y="3660"/>
                    </a:lnTo>
                    <a:cubicBezTo>
                      <a:pt x="5580" y="3669"/>
                      <a:pt x="5681" y="3680"/>
                      <a:pt x="5772" y="3700"/>
                    </a:cubicBezTo>
                    <a:cubicBezTo>
                      <a:pt x="5984" y="3730"/>
                      <a:pt x="6196" y="3801"/>
                      <a:pt x="6389" y="3892"/>
                    </a:cubicBezTo>
                    <a:cubicBezTo>
                      <a:pt x="6773" y="4074"/>
                      <a:pt x="7117" y="4336"/>
                      <a:pt x="7400" y="4660"/>
                    </a:cubicBezTo>
                    <a:cubicBezTo>
                      <a:pt x="7551" y="4822"/>
                      <a:pt x="7683" y="4983"/>
                      <a:pt x="7804" y="5165"/>
                    </a:cubicBezTo>
                    <a:cubicBezTo>
                      <a:pt x="7925" y="5347"/>
                      <a:pt x="8036" y="5529"/>
                      <a:pt x="8148" y="5722"/>
                    </a:cubicBezTo>
                    <a:cubicBezTo>
                      <a:pt x="8350" y="6095"/>
                      <a:pt x="8532" y="6490"/>
                      <a:pt x="8703" y="6904"/>
                    </a:cubicBezTo>
                    <a:cubicBezTo>
                      <a:pt x="8592" y="6479"/>
                      <a:pt x="8440" y="6055"/>
                      <a:pt x="8249" y="5661"/>
                    </a:cubicBezTo>
                    <a:cubicBezTo>
                      <a:pt x="8218" y="5621"/>
                      <a:pt x="8198" y="5570"/>
                      <a:pt x="8178" y="5519"/>
                    </a:cubicBezTo>
                    <a:cubicBezTo>
                      <a:pt x="8188" y="5398"/>
                      <a:pt x="8228" y="5277"/>
                      <a:pt x="8299" y="5165"/>
                    </a:cubicBezTo>
                    <a:cubicBezTo>
                      <a:pt x="8380" y="5054"/>
                      <a:pt x="8491" y="4963"/>
                      <a:pt x="8602" y="4893"/>
                    </a:cubicBezTo>
                    <a:cubicBezTo>
                      <a:pt x="8835" y="4741"/>
                      <a:pt x="9098" y="4640"/>
                      <a:pt x="9361" y="4569"/>
                    </a:cubicBezTo>
                    <a:cubicBezTo>
                      <a:pt x="9623" y="4498"/>
                      <a:pt x="9896" y="4437"/>
                      <a:pt x="10169" y="4408"/>
                    </a:cubicBezTo>
                    <a:cubicBezTo>
                      <a:pt x="10396" y="4374"/>
                      <a:pt x="10624" y="4354"/>
                      <a:pt x="10851" y="4354"/>
                    </a:cubicBezTo>
                    <a:cubicBezTo>
                      <a:pt x="10897" y="4354"/>
                      <a:pt x="10942" y="4355"/>
                      <a:pt x="10988" y="4357"/>
                    </a:cubicBezTo>
                    <a:cubicBezTo>
                      <a:pt x="11271" y="4367"/>
                      <a:pt x="11544" y="4408"/>
                      <a:pt x="11796" y="4498"/>
                    </a:cubicBezTo>
                    <a:cubicBezTo>
                      <a:pt x="11928" y="4539"/>
                      <a:pt x="12039" y="4599"/>
                      <a:pt x="12151" y="4691"/>
                    </a:cubicBezTo>
                    <a:cubicBezTo>
                      <a:pt x="12160" y="4700"/>
                      <a:pt x="12180" y="4711"/>
                      <a:pt x="12191" y="4720"/>
                    </a:cubicBezTo>
                    <a:cubicBezTo>
                      <a:pt x="12221" y="4781"/>
                      <a:pt x="12261" y="4842"/>
                      <a:pt x="12302" y="4893"/>
                    </a:cubicBezTo>
                    <a:cubicBezTo>
                      <a:pt x="12322" y="4923"/>
                      <a:pt x="12353" y="4953"/>
                      <a:pt x="12383" y="4983"/>
                    </a:cubicBezTo>
                    <a:lnTo>
                      <a:pt x="12413" y="5014"/>
                    </a:lnTo>
                    <a:cubicBezTo>
                      <a:pt x="12535" y="5246"/>
                      <a:pt x="12595" y="5509"/>
                      <a:pt x="12595" y="5782"/>
                    </a:cubicBezTo>
                    <a:cubicBezTo>
                      <a:pt x="12595" y="6055"/>
                      <a:pt x="12535" y="6328"/>
                      <a:pt x="12443" y="6591"/>
                    </a:cubicBezTo>
                    <a:cubicBezTo>
                      <a:pt x="12555" y="6338"/>
                      <a:pt x="12625" y="6065"/>
                      <a:pt x="12636" y="5782"/>
                    </a:cubicBezTo>
                    <a:cubicBezTo>
                      <a:pt x="12645" y="5560"/>
                      <a:pt x="12615" y="5327"/>
                      <a:pt x="12535" y="5115"/>
                    </a:cubicBezTo>
                    <a:lnTo>
                      <a:pt x="12535" y="5115"/>
                    </a:lnTo>
                    <a:cubicBezTo>
                      <a:pt x="12575" y="5135"/>
                      <a:pt x="12625" y="5165"/>
                      <a:pt x="12666" y="5176"/>
                    </a:cubicBezTo>
                    <a:cubicBezTo>
                      <a:pt x="12783" y="5215"/>
                      <a:pt x="12900" y="5230"/>
                      <a:pt x="13017" y="5230"/>
                    </a:cubicBezTo>
                    <a:cubicBezTo>
                      <a:pt x="13052" y="5230"/>
                      <a:pt x="13086" y="5228"/>
                      <a:pt x="13121" y="5226"/>
                    </a:cubicBezTo>
                    <a:cubicBezTo>
                      <a:pt x="13424" y="5206"/>
                      <a:pt x="13707" y="5125"/>
                      <a:pt x="13990" y="5024"/>
                    </a:cubicBezTo>
                    <a:lnTo>
                      <a:pt x="13990" y="5024"/>
                    </a:lnTo>
                    <a:cubicBezTo>
                      <a:pt x="13697" y="5095"/>
                      <a:pt x="13414" y="5156"/>
                      <a:pt x="13121" y="5156"/>
                    </a:cubicBezTo>
                    <a:cubicBezTo>
                      <a:pt x="12979" y="5156"/>
                      <a:pt x="12827" y="5145"/>
                      <a:pt x="12696" y="5095"/>
                    </a:cubicBezTo>
                    <a:cubicBezTo>
                      <a:pt x="12636" y="5064"/>
                      <a:pt x="12575" y="5034"/>
                      <a:pt x="12524" y="4983"/>
                    </a:cubicBezTo>
                    <a:lnTo>
                      <a:pt x="12454" y="4913"/>
                    </a:lnTo>
                    <a:cubicBezTo>
                      <a:pt x="12434" y="4893"/>
                      <a:pt x="12423" y="4862"/>
                      <a:pt x="12403" y="4842"/>
                    </a:cubicBezTo>
                    <a:cubicBezTo>
                      <a:pt x="12393" y="4822"/>
                      <a:pt x="12373" y="4801"/>
                      <a:pt x="12362" y="4792"/>
                    </a:cubicBezTo>
                    <a:cubicBezTo>
                      <a:pt x="12292" y="4680"/>
                      <a:pt x="12241" y="4569"/>
                      <a:pt x="12211" y="4448"/>
                    </a:cubicBezTo>
                    <a:cubicBezTo>
                      <a:pt x="12171" y="4316"/>
                      <a:pt x="12160" y="4175"/>
                      <a:pt x="12171" y="4033"/>
                    </a:cubicBezTo>
                    <a:cubicBezTo>
                      <a:pt x="12180" y="3750"/>
                      <a:pt x="12272" y="3467"/>
                      <a:pt x="12403" y="3215"/>
                    </a:cubicBezTo>
                    <a:cubicBezTo>
                      <a:pt x="12474" y="3093"/>
                      <a:pt x="12544" y="2972"/>
                      <a:pt x="12636" y="2861"/>
                    </a:cubicBezTo>
                    <a:cubicBezTo>
                      <a:pt x="12726" y="2739"/>
                      <a:pt x="12818" y="2638"/>
                      <a:pt x="12919" y="2537"/>
                    </a:cubicBezTo>
                    <a:cubicBezTo>
                      <a:pt x="13030" y="2436"/>
                      <a:pt x="13141" y="2345"/>
                      <a:pt x="13252" y="2254"/>
                    </a:cubicBezTo>
                    <a:cubicBezTo>
                      <a:pt x="13373" y="2163"/>
                      <a:pt x="13494" y="2083"/>
                      <a:pt x="13616" y="2011"/>
                    </a:cubicBezTo>
                    <a:cubicBezTo>
                      <a:pt x="13737" y="1931"/>
                      <a:pt x="13869" y="1860"/>
                      <a:pt x="14000" y="1800"/>
                    </a:cubicBezTo>
                    <a:lnTo>
                      <a:pt x="14192" y="1699"/>
                    </a:lnTo>
                    <a:cubicBezTo>
                      <a:pt x="14253" y="1668"/>
                      <a:pt x="14323" y="1658"/>
                      <a:pt x="14395" y="1658"/>
                    </a:cubicBezTo>
                    <a:cubicBezTo>
                      <a:pt x="14546" y="1668"/>
                      <a:pt x="14687" y="1699"/>
                      <a:pt x="14829" y="1739"/>
                    </a:cubicBezTo>
                    <a:cubicBezTo>
                      <a:pt x="14900" y="1759"/>
                      <a:pt x="14961" y="1789"/>
                      <a:pt x="15031" y="1820"/>
                    </a:cubicBezTo>
                    <a:cubicBezTo>
                      <a:pt x="15092" y="1850"/>
                      <a:pt x="15163" y="1880"/>
                      <a:pt x="15213" y="1941"/>
                    </a:cubicBezTo>
                    <a:cubicBezTo>
                      <a:pt x="15163" y="1880"/>
                      <a:pt x="15102" y="1840"/>
                      <a:pt x="15041" y="1800"/>
                    </a:cubicBezTo>
                    <a:cubicBezTo>
                      <a:pt x="14970" y="1769"/>
                      <a:pt x="14910" y="1739"/>
                      <a:pt x="14839" y="1708"/>
                    </a:cubicBezTo>
                    <a:cubicBezTo>
                      <a:pt x="14698" y="1658"/>
                      <a:pt x="14556" y="1618"/>
                      <a:pt x="14404" y="1607"/>
                    </a:cubicBezTo>
                    <a:lnTo>
                      <a:pt x="14283" y="1607"/>
                    </a:lnTo>
                    <a:cubicBezTo>
                      <a:pt x="14263" y="1607"/>
                      <a:pt x="14243" y="1618"/>
                      <a:pt x="14222" y="1618"/>
                    </a:cubicBezTo>
                    <a:cubicBezTo>
                      <a:pt x="14243" y="1597"/>
                      <a:pt x="14263" y="1567"/>
                      <a:pt x="14273" y="1526"/>
                    </a:cubicBezTo>
                    <a:cubicBezTo>
                      <a:pt x="14314" y="1445"/>
                      <a:pt x="14323" y="1344"/>
                      <a:pt x="14314" y="1263"/>
                    </a:cubicBezTo>
                    <a:cubicBezTo>
                      <a:pt x="14303" y="1173"/>
                      <a:pt x="14273" y="1082"/>
                      <a:pt x="14233" y="1001"/>
                    </a:cubicBezTo>
                    <a:cubicBezTo>
                      <a:pt x="14202" y="930"/>
                      <a:pt x="14152" y="849"/>
                      <a:pt x="14091" y="778"/>
                    </a:cubicBezTo>
                    <a:lnTo>
                      <a:pt x="14091" y="778"/>
                    </a:lnTo>
                    <a:cubicBezTo>
                      <a:pt x="14112" y="870"/>
                      <a:pt x="14141" y="951"/>
                      <a:pt x="14162" y="1031"/>
                    </a:cubicBezTo>
                    <a:cubicBezTo>
                      <a:pt x="14182" y="1112"/>
                      <a:pt x="14202" y="1193"/>
                      <a:pt x="14213" y="1274"/>
                    </a:cubicBezTo>
                    <a:cubicBezTo>
                      <a:pt x="14222" y="1355"/>
                      <a:pt x="14222" y="1425"/>
                      <a:pt x="14202" y="1506"/>
                    </a:cubicBezTo>
                    <a:cubicBezTo>
                      <a:pt x="14192" y="1557"/>
                      <a:pt x="14162" y="1607"/>
                      <a:pt x="14132" y="1658"/>
                    </a:cubicBezTo>
                    <a:cubicBezTo>
                      <a:pt x="14071" y="1678"/>
                      <a:pt x="14020" y="1699"/>
                      <a:pt x="13959" y="1728"/>
                    </a:cubicBezTo>
                    <a:cubicBezTo>
                      <a:pt x="13828" y="1779"/>
                      <a:pt x="13697" y="1850"/>
                      <a:pt x="13566" y="1921"/>
                    </a:cubicBezTo>
                    <a:cubicBezTo>
                      <a:pt x="13303" y="2062"/>
                      <a:pt x="13050" y="2234"/>
                      <a:pt x="12827" y="2436"/>
                    </a:cubicBezTo>
                    <a:cubicBezTo>
                      <a:pt x="12605" y="2638"/>
                      <a:pt x="12413" y="2881"/>
                      <a:pt x="12272" y="3154"/>
                    </a:cubicBezTo>
                    <a:cubicBezTo>
                      <a:pt x="12211" y="3285"/>
                      <a:pt x="12151" y="3427"/>
                      <a:pt x="12110" y="3579"/>
                    </a:cubicBezTo>
                    <a:cubicBezTo>
                      <a:pt x="12059" y="3720"/>
                      <a:pt x="12039" y="3871"/>
                      <a:pt x="12029" y="4023"/>
                    </a:cubicBezTo>
                    <a:cubicBezTo>
                      <a:pt x="12029" y="4205"/>
                      <a:pt x="12049" y="4387"/>
                      <a:pt x="12120" y="4559"/>
                    </a:cubicBezTo>
                    <a:cubicBezTo>
                      <a:pt x="12029" y="4498"/>
                      <a:pt x="11928" y="4448"/>
                      <a:pt x="11827" y="4408"/>
                    </a:cubicBezTo>
                    <a:cubicBezTo>
                      <a:pt x="11564" y="4306"/>
                      <a:pt x="11281" y="4276"/>
                      <a:pt x="10998" y="4266"/>
                    </a:cubicBezTo>
                    <a:cubicBezTo>
                      <a:pt x="10948" y="4264"/>
                      <a:pt x="10898" y="4263"/>
                      <a:pt x="10848" y="4263"/>
                    </a:cubicBezTo>
                    <a:cubicBezTo>
                      <a:pt x="10616" y="4263"/>
                      <a:pt x="10384" y="4283"/>
                      <a:pt x="10159" y="4316"/>
                    </a:cubicBezTo>
                    <a:cubicBezTo>
                      <a:pt x="9876" y="4357"/>
                      <a:pt x="9603" y="4417"/>
                      <a:pt x="9340" y="4498"/>
                    </a:cubicBezTo>
                    <a:cubicBezTo>
                      <a:pt x="9067" y="4579"/>
                      <a:pt x="8804" y="4691"/>
                      <a:pt x="8572" y="4852"/>
                    </a:cubicBezTo>
                    <a:cubicBezTo>
                      <a:pt x="8461" y="4943"/>
                      <a:pt x="8359" y="5034"/>
                      <a:pt x="8279" y="5156"/>
                    </a:cubicBezTo>
                    <a:cubicBezTo>
                      <a:pt x="8218" y="5266"/>
                      <a:pt x="8178" y="5388"/>
                      <a:pt x="8168" y="5519"/>
                    </a:cubicBezTo>
                    <a:cubicBezTo>
                      <a:pt x="8097" y="5367"/>
                      <a:pt x="8006" y="5226"/>
                      <a:pt x="7915" y="5084"/>
                    </a:cubicBezTo>
                    <a:cubicBezTo>
                      <a:pt x="7793" y="4902"/>
                      <a:pt x="7662" y="4731"/>
                      <a:pt x="7510" y="4559"/>
                    </a:cubicBezTo>
                    <a:cubicBezTo>
                      <a:pt x="7359" y="4397"/>
                      <a:pt x="7197" y="4246"/>
                      <a:pt x="7015" y="4114"/>
                    </a:cubicBezTo>
                    <a:cubicBezTo>
                      <a:pt x="6834" y="3983"/>
                      <a:pt x="6641" y="3871"/>
                      <a:pt x="6429" y="3791"/>
                    </a:cubicBezTo>
                    <a:cubicBezTo>
                      <a:pt x="6227" y="3700"/>
                      <a:pt x="6005" y="3649"/>
                      <a:pt x="5782" y="3629"/>
                    </a:cubicBezTo>
                    <a:cubicBezTo>
                      <a:pt x="5681" y="3619"/>
                      <a:pt x="5570" y="3619"/>
                      <a:pt x="5459" y="3619"/>
                    </a:cubicBezTo>
                    <a:lnTo>
                      <a:pt x="5459" y="3599"/>
                    </a:lnTo>
                    <a:cubicBezTo>
                      <a:pt x="5428" y="3487"/>
                      <a:pt x="5418" y="3366"/>
                      <a:pt x="5418" y="3245"/>
                    </a:cubicBezTo>
                    <a:cubicBezTo>
                      <a:pt x="5418" y="3134"/>
                      <a:pt x="5428" y="3013"/>
                      <a:pt x="5448" y="2891"/>
                    </a:cubicBezTo>
                    <a:cubicBezTo>
                      <a:pt x="5499" y="2658"/>
                      <a:pt x="5570" y="2426"/>
                      <a:pt x="5671" y="2204"/>
                    </a:cubicBezTo>
                    <a:cubicBezTo>
                      <a:pt x="5873" y="1769"/>
                      <a:pt x="6176" y="1375"/>
                      <a:pt x="6560" y="1082"/>
                    </a:cubicBezTo>
                    <a:cubicBezTo>
                      <a:pt x="6944" y="789"/>
                      <a:pt x="7420" y="617"/>
                      <a:pt x="7905" y="587"/>
                    </a:cubicBezTo>
                    <a:cubicBezTo>
                      <a:pt x="7986" y="581"/>
                      <a:pt x="8064" y="579"/>
                      <a:pt x="8142" y="579"/>
                    </a:cubicBezTo>
                    <a:cubicBezTo>
                      <a:pt x="8221" y="579"/>
                      <a:pt x="8299" y="581"/>
                      <a:pt x="8380" y="587"/>
                    </a:cubicBezTo>
                    <a:lnTo>
                      <a:pt x="8501" y="617"/>
                    </a:lnTo>
                    <a:cubicBezTo>
                      <a:pt x="8562" y="627"/>
                      <a:pt x="8622" y="647"/>
                      <a:pt x="8683" y="657"/>
                    </a:cubicBezTo>
                    <a:cubicBezTo>
                      <a:pt x="8835" y="708"/>
                      <a:pt x="8997" y="748"/>
                      <a:pt x="9138" y="809"/>
                    </a:cubicBezTo>
                    <a:lnTo>
                      <a:pt x="9239" y="849"/>
                    </a:lnTo>
                    <a:cubicBezTo>
                      <a:pt x="9269" y="870"/>
                      <a:pt x="9300" y="890"/>
                      <a:pt x="9340" y="910"/>
                    </a:cubicBezTo>
                    <a:cubicBezTo>
                      <a:pt x="9391" y="951"/>
                      <a:pt x="9451" y="1001"/>
                      <a:pt x="9492" y="1061"/>
                    </a:cubicBezTo>
                    <a:cubicBezTo>
                      <a:pt x="9532" y="1122"/>
                      <a:pt x="9563" y="1193"/>
                      <a:pt x="9572" y="1263"/>
                    </a:cubicBezTo>
                    <a:cubicBezTo>
                      <a:pt x="9593" y="1344"/>
                      <a:pt x="9603" y="1425"/>
                      <a:pt x="9623" y="1506"/>
                    </a:cubicBezTo>
                    <a:cubicBezTo>
                      <a:pt x="9644" y="1425"/>
                      <a:pt x="9644" y="1344"/>
                      <a:pt x="9644" y="1263"/>
                    </a:cubicBezTo>
                    <a:cubicBezTo>
                      <a:pt x="9644" y="1173"/>
                      <a:pt x="9633" y="1082"/>
                      <a:pt x="9593" y="1001"/>
                    </a:cubicBezTo>
                    <a:lnTo>
                      <a:pt x="9552" y="951"/>
                    </a:lnTo>
                    <a:cubicBezTo>
                      <a:pt x="9543" y="930"/>
                      <a:pt x="9532" y="910"/>
                      <a:pt x="9512" y="890"/>
                    </a:cubicBezTo>
                    <a:lnTo>
                      <a:pt x="9492" y="870"/>
                    </a:lnTo>
                    <a:cubicBezTo>
                      <a:pt x="9482" y="859"/>
                      <a:pt x="9482" y="849"/>
                      <a:pt x="9471" y="839"/>
                    </a:cubicBezTo>
                    <a:lnTo>
                      <a:pt x="9421" y="798"/>
                    </a:lnTo>
                    <a:cubicBezTo>
                      <a:pt x="9381" y="769"/>
                      <a:pt x="9350" y="748"/>
                      <a:pt x="9310" y="728"/>
                    </a:cubicBezTo>
                    <a:lnTo>
                      <a:pt x="9188" y="667"/>
                    </a:lnTo>
                    <a:cubicBezTo>
                      <a:pt x="9158" y="657"/>
                      <a:pt x="9128" y="647"/>
                      <a:pt x="9087" y="637"/>
                    </a:cubicBezTo>
                    <a:cubicBezTo>
                      <a:pt x="9168" y="627"/>
                      <a:pt x="9249" y="607"/>
                      <a:pt x="9330" y="596"/>
                    </a:cubicBezTo>
                    <a:cubicBezTo>
                      <a:pt x="9492" y="556"/>
                      <a:pt x="9653" y="495"/>
                      <a:pt x="9795" y="394"/>
                    </a:cubicBezTo>
                    <a:cubicBezTo>
                      <a:pt x="9866" y="344"/>
                      <a:pt x="9927" y="293"/>
                      <a:pt x="9977" y="223"/>
                    </a:cubicBezTo>
                    <a:cubicBezTo>
                      <a:pt x="10028" y="162"/>
                      <a:pt x="10078" y="81"/>
                      <a:pt x="10088" y="0"/>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9"/>
              <p:cNvSpPr/>
              <p:nvPr/>
            </p:nvSpPr>
            <p:spPr>
              <a:xfrm>
                <a:off x="5736428" y="4760825"/>
                <a:ext cx="371623" cy="233770"/>
              </a:xfrm>
              <a:custGeom>
                <a:avLst/>
                <a:gdLst/>
                <a:ahLst/>
                <a:cxnLst/>
                <a:rect l="l" t="t" r="r" b="b"/>
                <a:pathLst>
                  <a:path w="10767" h="6773" extrusionOk="0">
                    <a:moveTo>
                      <a:pt x="3498" y="0"/>
                    </a:moveTo>
                    <a:cubicBezTo>
                      <a:pt x="3468" y="61"/>
                      <a:pt x="3458" y="122"/>
                      <a:pt x="3458" y="182"/>
                    </a:cubicBezTo>
                    <a:cubicBezTo>
                      <a:pt x="3448" y="243"/>
                      <a:pt x="3458" y="303"/>
                      <a:pt x="3458" y="364"/>
                    </a:cubicBezTo>
                    <a:cubicBezTo>
                      <a:pt x="3478" y="475"/>
                      <a:pt x="3509" y="596"/>
                      <a:pt x="3549" y="708"/>
                    </a:cubicBezTo>
                    <a:cubicBezTo>
                      <a:pt x="3590" y="819"/>
                      <a:pt x="3630" y="920"/>
                      <a:pt x="3691" y="1021"/>
                    </a:cubicBezTo>
                    <a:cubicBezTo>
                      <a:pt x="3731" y="1092"/>
                      <a:pt x="3772" y="1162"/>
                      <a:pt x="3822" y="1233"/>
                    </a:cubicBezTo>
                    <a:cubicBezTo>
                      <a:pt x="3772" y="1233"/>
                      <a:pt x="3711" y="1223"/>
                      <a:pt x="3660" y="1223"/>
                    </a:cubicBezTo>
                    <a:cubicBezTo>
                      <a:pt x="3569" y="1223"/>
                      <a:pt x="3478" y="1223"/>
                      <a:pt x="3377" y="1233"/>
                    </a:cubicBezTo>
                    <a:cubicBezTo>
                      <a:pt x="3195" y="1243"/>
                      <a:pt x="3013" y="1263"/>
                      <a:pt x="2831" y="1294"/>
                    </a:cubicBezTo>
                    <a:cubicBezTo>
                      <a:pt x="2660" y="1335"/>
                      <a:pt x="2478" y="1375"/>
                      <a:pt x="2305" y="1436"/>
                    </a:cubicBezTo>
                    <a:cubicBezTo>
                      <a:pt x="2123" y="1486"/>
                      <a:pt x="1952" y="1546"/>
                      <a:pt x="1790" y="1618"/>
                    </a:cubicBezTo>
                    <a:cubicBezTo>
                      <a:pt x="1113" y="1901"/>
                      <a:pt x="496" y="2315"/>
                      <a:pt x="1" y="2851"/>
                    </a:cubicBezTo>
                    <a:cubicBezTo>
                      <a:pt x="264" y="2608"/>
                      <a:pt x="557" y="2386"/>
                      <a:pt x="860" y="2204"/>
                    </a:cubicBezTo>
                    <a:cubicBezTo>
                      <a:pt x="1022" y="2103"/>
                      <a:pt x="1173" y="2022"/>
                      <a:pt x="1335" y="1941"/>
                    </a:cubicBezTo>
                    <a:cubicBezTo>
                      <a:pt x="1497" y="1860"/>
                      <a:pt x="1658" y="1789"/>
                      <a:pt x="1831" y="1728"/>
                    </a:cubicBezTo>
                    <a:cubicBezTo>
                      <a:pt x="1992" y="1658"/>
                      <a:pt x="2164" y="1597"/>
                      <a:pt x="2336" y="1557"/>
                    </a:cubicBezTo>
                    <a:cubicBezTo>
                      <a:pt x="2508" y="1506"/>
                      <a:pt x="2680" y="1466"/>
                      <a:pt x="2862" y="1436"/>
                    </a:cubicBezTo>
                    <a:cubicBezTo>
                      <a:pt x="2943" y="1415"/>
                      <a:pt x="3033" y="1405"/>
                      <a:pt x="3125" y="1395"/>
                    </a:cubicBezTo>
                    <a:cubicBezTo>
                      <a:pt x="3215" y="1385"/>
                      <a:pt x="3296" y="1375"/>
                      <a:pt x="3387" y="1375"/>
                    </a:cubicBezTo>
                    <a:lnTo>
                      <a:pt x="3660" y="1375"/>
                    </a:lnTo>
                    <a:cubicBezTo>
                      <a:pt x="3741" y="1375"/>
                      <a:pt x="3832" y="1375"/>
                      <a:pt x="3923" y="1385"/>
                    </a:cubicBezTo>
                    <a:cubicBezTo>
                      <a:pt x="4095" y="1405"/>
                      <a:pt x="4277" y="1436"/>
                      <a:pt x="4439" y="1476"/>
                    </a:cubicBezTo>
                    <a:cubicBezTo>
                      <a:pt x="4610" y="1526"/>
                      <a:pt x="4782" y="1577"/>
                      <a:pt x="4944" y="1658"/>
                    </a:cubicBezTo>
                    <a:cubicBezTo>
                      <a:pt x="5257" y="1809"/>
                      <a:pt x="5551" y="2011"/>
                      <a:pt x="5793" y="2274"/>
                    </a:cubicBezTo>
                    <a:cubicBezTo>
                      <a:pt x="6036" y="2537"/>
                      <a:pt x="6197" y="2860"/>
                      <a:pt x="6248" y="3204"/>
                    </a:cubicBezTo>
                    <a:cubicBezTo>
                      <a:pt x="6278" y="3386"/>
                      <a:pt x="6278" y="3568"/>
                      <a:pt x="6258" y="3740"/>
                    </a:cubicBezTo>
                    <a:cubicBezTo>
                      <a:pt x="6258" y="3781"/>
                      <a:pt x="6248" y="3821"/>
                      <a:pt x="6238" y="3871"/>
                    </a:cubicBezTo>
                    <a:lnTo>
                      <a:pt x="6025" y="4327"/>
                    </a:lnTo>
                    <a:cubicBezTo>
                      <a:pt x="5935" y="4509"/>
                      <a:pt x="5834" y="4700"/>
                      <a:pt x="5733" y="4882"/>
                    </a:cubicBezTo>
                    <a:cubicBezTo>
                      <a:pt x="5682" y="4973"/>
                      <a:pt x="5621" y="5064"/>
                      <a:pt x="5571" y="5155"/>
                    </a:cubicBezTo>
                    <a:lnTo>
                      <a:pt x="5479" y="5277"/>
                    </a:lnTo>
                    <a:lnTo>
                      <a:pt x="5429" y="5347"/>
                    </a:lnTo>
                    <a:cubicBezTo>
                      <a:pt x="5419" y="5367"/>
                      <a:pt x="5399" y="5378"/>
                      <a:pt x="5378" y="5398"/>
                    </a:cubicBezTo>
                    <a:cubicBezTo>
                      <a:pt x="5247" y="5540"/>
                      <a:pt x="5065" y="5641"/>
                      <a:pt x="4873" y="5711"/>
                    </a:cubicBezTo>
                    <a:cubicBezTo>
                      <a:pt x="4671" y="5772"/>
                      <a:pt x="4469" y="5812"/>
                      <a:pt x="4257" y="5823"/>
                    </a:cubicBezTo>
                    <a:cubicBezTo>
                      <a:pt x="4220" y="5824"/>
                      <a:pt x="4184" y="5825"/>
                      <a:pt x="4148" y="5825"/>
                    </a:cubicBezTo>
                    <a:cubicBezTo>
                      <a:pt x="3974" y="5825"/>
                      <a:pt x="3805" y="5807"/>
                      <a:pt x="3630" y="5782"/>
                    </a:cubicBezTo>
                    <a:cubicBezTo>
                      <a:pt x="3215" y="5722"/>
                      <a:pt x="2811" y="5580"/>
                      <a:pt x="2427" y="5388"/>
                    </a:cubicBezTo>
                    <a:lnTo>
                      <a:pt x="2427" y="5388"/>
                    </a:lnTo>
                    <a:cubicBezTo>
                      <a:pt x="2791" y="5610"/>
                      <a:pt x="3195" y="5772"/>
                      <a:pt x="3619" y="5853"/>
                    </a:cubicBezTo>
                    <a:cubicBezTo>
                      <a:pt x="3691" y="5873"/>
                      <a:pt x="3772" y="5883"/>
                      <a:pt x="3842" y="5893"/>
                    </a:cubicBezTo>
                    <a:cubicBezTo>
                      <a:pt x="3812" y="5913"/>
                      <a:pt x="3772" y="5933"/>
                      <a:pt x="3741" y="5954"/>
                    </a:cubicBezTo>
                    <a:cubicBezTo>
                      <a:pt x="3660" y="6014"/>
                      <a:pt x="3579" y="6085"/>
                      <a:pt x="3518" y="6176"/>
                    </a:cubicBezTo>
                    <a:cubicBezTo>
                      <a:pt x="3458" y="6257"/>
                      <a:pt x="3408" y="6358"/>
                      <a:pt x="3387" y="6459"/>
                    </a:cubicBezTo>
                    <a:cubicBezTo>
                      <a:pt x="3357" y="6560"/>
                      <a:pt x="3347" y="6672"/>
                      <a:pt x="3377" y="6773"/>
                    </a:cubicBezTo>
                    <a:cubicBezTo>
                      <a:pt x="3408" y="6672"/>
                      <a:pt x="3448" y="6580"/>
                      <a:pt x="3488" y="6499"/>
                    </a:cubicBezTo>
                    <a:lnTo>
                      <a:pt x="3640" y="6257"/>
                    </a:lnTo>
                    <a:cubicBezTo>
                      <a:pt x="3700" y="6186"/>
                      <a:pt x="3761" y="6106"/>
                      <a:pt x="3822" y="6034"/>
                    </a:cubicBezTo>
                    <a:cubicBezTo>
                      <a:pt x="3862" y="5994"/>
                      <a:pt x="3903" y="5944"/>
                      <a:pt x="3953" y="5903"/>
                    </a:cubicBezTo>
                    <a:cubicBezTo>
                      <a:pt x="4042" y="5912"/>
                      <a:pt x="4131" y="5916"/>
                      <a:pt x="4221" y="5916"/>
                    </a:cubicBezTo>
                    <a:cubicBezTo>
                      <a:pt x="4448" y="5916"/>
                      <a:pt x="4678" y="5888"/>
                      <a:pt x="4904" y="5823"/>
                    </a:cubicBezTo>
                    <a:cubicBezTo>
                      <a:pt x="5115" y="5751"/>
                      <a:pt x="5318" y="5650"/>
                      <a:pt x="5479" y="5489"/>
                    </a:cubicBezTo>
                    <a:cubicBezTo>
                      <a:pt x="5500" y="5468"/>
                      <a:pt x="5520" y="5448"/>
                      <a:pt x="5530" y="5418"/>
                    </a:cubicBezTo>
                    <a:lnTo>
                      <a:pt x="5580" y="5358"/>
                    </a:lnTo>
                    <a:cubicBezTo>
                      <a:pt x="5611" y="5317"/>
                      <a:pt x="5641" y="5266"/>
                      <a:pt x="5682" y="5226"/>
                    </a:cubicBezTo>
                    <a:cubicBezTo>
                      <a:pt x="5742" y="5135"/>
                      <a:pt x="5793" y="5044"/>
                      <a:pt x="5854" y="4953"/>
                    </a:cubicBezTo>
                    <a:cubicBezTo>
                      <a:pt x="5965" y="4771"/>
                      <a:pt x="6056" y="4579"/>
                      <a:pt x="6157" y="4387"/>
                    </a:cubicBezTo>
                    <a:cubicBezTo>
                      <a:pt x="6248" y="4195"/>
                      <a:pt x="6339" y="4003"/>
                      <a:pt x="6430" y="3821"/>
                    </a:cubicBezTo>
                    <a:cubicBezTo>
                      <a:pt x="6541" y="3639"/>
                      <a:pt x="6652" y="3457"/>
                      <a:pt x="6784" y="3305"/>
                    </a:cubicBezTo>
                    <a:cubicBezTo>
                      <a:pt x="6915" y="3143"/>
                      <a:pt x="7067" y="3002"/>
                      <a:pt x="7238" y="2881"/>
                    </a:cubicBezTo>
                    <a:cubicBezTo>
                      <a:pt x="7572" y="2638"/>
                      <a:pt x="7977" y="2507"/>
                      <a:pt x="8391" y="2467"/>
                    </a:cubicBezTo>
                    <a:cubicBezTo>
                      <a:pt x="8478" y="2458"/>
                      <a:pt x="8566" y="2454"/>
                      <a:pt x="8655" y="2454"/>
                    </a:cubicBezTo>
                    <a:cubicBezTo>
                      <a:pt x="8984" y="2454"/>
                      <a:pt x="9315" y="2510"/>
                      <a:pt x="9634" y="2598"/>
                    </a:cubicBezTo>
                    <a:cubicBezTo>
                      <a:pt x="9836" y="2658"/>
                      <a:pt x="10039" y="2729"/>
                      <a:pt x="10230" y="2820"/>
                    </a:cubicBezTo>
                    <a:cubicBezTo>
                      <a:pt x="10423" y="2911"/>
                      <a:pt x="10605" y="3022"/>
                      <a:pt x="10766" y="3154"/>
                    </a:cubicBezTo>
                    <a:cubicBezTo>
                      <a:pt x="10614" y="3012"/>
                      <a:pt x="10432" y="2891"/>
                      <a:pt x="10251" y="2790"/>
                    </a:cubicBezTo>
                    <a:cubicBezTo>
                      <a:pt x="10059" y="2689"/>
                      <a:pt x="9866" y="2598"/>
                      <a:pt x="9664" y="2527"/>
                    </a:cubicBezTo>
                    <a:cubicBezTo>
                      <a:pt x="9314" y="2416"/>
                      <a:pt x="8948" y="2348"/>
                      <a:pt x="8581" y="2348"/>
                    </a:cubicBezTo>
                    <a:cubicBezTo>
                      <a:pt x="8514" y="2348"/>
                      <a:pt x="8448" y="2350"/>
                      <a:pt x="8381" y="2355"/>
                    </a:cubicBezTo>
                    <a:cubicBezTo>
                      <a:pt x="8037" y="2375"/>
                      <a:pt x="7683" y="2476"/>
                      <a:pt x="7370" y="2638"/>
                    </a:cubicBezTo>
                    <a:cubicBezTo>
                      <a:pt x="7431" y="2537"/>
                      <a:pt x="7471" y="2426"/>
                      <a:pt x="7491" y="2315"/>
                    </a:cubicBezTo>
                    <a:cubicBezTo>
                      <a:pt x="7552" y="2083"/>
                      <a:pt x="7562" y="1860"/>
                      <a:pt x="7572" y="1627"/>
                    </a:cubicBezTo>
                    <a:cubicBezTo>
                      <a:pt x="7572" y="1516"/>
                      <a:pt x="7562" y="1395"/>
                      <a:pt x="7562" y="1284"/>
                    </a:cubicBezTo>
                    <a:cubicBezTo>
                      <a:pt x="7552" y="1173"/>
                      <a:pt x="7552" y="1061"/>
                      <a:pt x="7541" y="950"/>
                    </a:cubicBezTo>
                    <a:lnTo>
                      <a:pt x="7512" y="607"/>
                    </a:lnTo>
                    <a:cubicBezTo>
                      <a:pt x="7501" y="495"/>
                      <a:pt x="7491" y="384"/>
                      <a:pt x="7491" y="273"/>
                    </a:cubicBezTo>
                    <a:cubicBezTo>
                      <a:pt x="7451" y="384"/>
                      <a:pt x="7440" y="495"/>
                      <a:pt x="7440" y="607"/>
                    </a:cubicBezTo>
                    <a:cubicBezTo>
                      <a:pt x="7431" y="728"/>
                      <a:pt x="7420" y="839"/>
                      <a:pt x="7420" y="950"/>
                    </a:cubicBezTo>
                    <a:lnTo>
                      <a:pt x="7420" y="1627"/>
                    </a:lnTo>
                    <a:cubicBezTo>
                      <a:pt x="7420" y="1739"/>
                      <a:pt x="7420" y="1850"/>
                      <a:pt x="7410" y="1961"/>
                    </a:cubicBezTo>
                    <a:cubicBezTo>
                      <a:pt x="7410" y="2072"/>
                      <a:pt x="7400" y="2184"/>
                      <a:pt x="7380" y="2294"/>
                    </a:cubicBezTo>
                    <a:cubicBezTo>
                      <a:pt x="7360" y="2395"/>
                      <a:pt x="7339" y="2507"/>
                      <a:pt x="7309" y="2608"/>
                    </a:cubicBezTo>
                    <a:cubicBezTo>
                      <a:pt x="7299" y="2638"/>
                      <a:pt x="7279" y="2669"/>
                      <a:pt x="7269" y="2699"/>
                    </a:cubicBezTo>
                    <a:cubicBezTo>
                      <a:pt x="7229" y="2719"/>
                      <a:pt x="7198" y="2750"/>
                      <a:pt x="7157" y="2770"/>
                    </a:cubicBezTo>
                    <a:cubicBezTo>
                      <a:pt x="6975" y="2891"/>
                      <a:pt x="6814" y="3042"/>
                      <a:pt x="6672" y="3204"/>
                    </a:cubicBezTo>
                    <a:cubicBezTo>
                      <a:pt x="6531" y="3376"/>
                      <a:pt x="6409" y="3558"/>
                      <a:pt x="6308" y="3750"/>
                    </a:cubicBezTo>
                    <a:cubicBezTo>
                      <a:pt x="6302" y="3750"/>
                      <a:pt x="6300" y="3754"/>
                      <a:pt x="6299" y="3757"/>
                    </a:cubicBezTo>
                    <a:lnTo>
                      <a:pt x="6299" y="3757"/>
                    </a:lnTo>
                    <a:cubicBezTo>
                      <a:pt x="6329" y="3576"/>
                      <a:pt x="6339" y="3385"/>
                      <a:pt x="6319" y="3204"/>
                    </a:cubicBezTo>
                    <a:cubicBezTo>
                      <a:pt x="6299" y="3012"/>
                      <a:pt x="6258" y="2831"/>
                      <a:pt x="6177" y="2669"/>
                    </a:cubicBezTo>
                    <a:cubicBezTo>
                      <a:pt x="6106" y="2497"/>
                      <a:pt x="6005" y="2335"/>
                      <a:pt x="5884" y="2193"/>
                    </a:cubicBezTo>
                    <a:cubicBezTo>
                      <a:pt x="5762" y="2052"/>
                      <a:pt x="5621" y="1930"/>
                      <a:pt x="5470" y="1820"/>
                    </a:cubicBezTo>
                    <a:cubicBezTo>
                      <a:pt x="5328" y="1708"/>
                      <a:pt x="5166" y="1618"/>
                      <a:pt x="5005" y="1537"/>
                    </a:cubicBezTo>
                    <a:cubicBezTo>
                      <a:pt x="4832" y="1445"/>
                      <a:pt x="4661" y="1385"/>
                      <a:pt x="4479" y="1335"/>
                    </a:cubicBezTo>
                    <a:cubicBezTo>
                      <a:pt x="4297" y="1294"/>
                      <a:pt x="4115" y="1254"/>
                      <a:pt x="3933" y="1243"/>
                    </a:cubicBezTo>
                    <a:cubicBezTo>
                      <a:pt x="3913" y="1243"/>
                      <a:pt x="3893" y="1233"/>
                      <a:pt x="3873" y="1233"/>
                    </a:cubicBezTo>
                    <a:cubicBezTo>
                      <a:pt x="3852" y="1153"/>
                      <a:pt x="3822" y="1061"/>
                      <a:pt x="3792" y="980"/>
                    </a:cubicBezTo>
                    <a:cubicBezTo>
                      <a:pt x="3761" y="870"/>
                      <a:pt x="3721" y="758"/>
                      <a:pt x="3680" y="657"/>
                    </a:cubicBezTo>
                    <a:cubicBezTo>
                      <a:pt x="3650" y="546"/>
                      <a:pt x="3610" y="445"/>
                      <a:pt x="3579" y="333"/>
                    </a:cubicBezTo>
                    <a:cubicBezTo>
                      <a:pt x="3539" y="223"/>
                      <a:pt x="3509" y="122"/>
                      <a:pt x="3498" y="0"/>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a:off x="6057763" y="4956904"/>
                <a:ext cx="69134" cy="39140"/>
              </a:xfrm>
              <a:custGeom>
                <a:avLst/>
                <a:gdLst/>
                <a:ahLst/>
                <a:cxnLst/>
                <a:rect l="l" t="t" r="r" b="b"/>
                <a:pathLst>
                  <a:path w="2003" h="1134" extrusionOk="0">
                    <a:moveTo>
                      <a:pt x="2002" y="0"/>
                    </a:moveTo>
                    <a:lnTo>
                      <a:pt x="2002" y="0"/>
                    </a:lnTo>
                    <a:cubicBezTo>
                      <a:pt x="1850" y="131"/>
                      <a:pt x="1699" y="252"/>
                      <a:pt x="1547" y="364"/>
                    </a:cubicBezTo>
                    <a:cubicBezTo>
                      <a:pt x="1396" y="485"/>
                      <a:pt x="1234" y="586"/>
                      <a:pt x="1072" y="687"/>
                    </a:cubicBezTo>
                    <a:cubicBezTo>
                      <a:pt x="981" y="738"/>
                      <a:pt x="900" y="789"/>
                      <a:pt x="819" y="829"/>
                    </a:cubicBezTo>
                    <a:cubicBezTo>
                      <a:pt x="729" y="879"/>
                      <a:pt x="648" y="920"/>
                      <a:pt x="556" y="960"/>
                    </a:cubicBezTo>
                    <a:cubicBezTo>
                      <a:pt x="385" y="1031"/>
                      <a:pt x="203" y="1092"/>
                      <a:pt x="1" y="1122"/>
                    </a:cubicBezTo>
                    <a:cubicBezTo>
                      <a:pt x="55" y="1130"/>
                      <a:pt x="109" y="1134"/>
                      <a:pt x="163" y="1134"/>
                    </a:cubicBezTo>
                    <a:cubicBezTo>
                      <a:pt x="311" y="1134"/>
                      <a:pt x="457" y="1105"/>
                      <a:pt x="597" y="1061"/>
                    </a:cubicBezTo>
                    <a:cubicBezTo>
                      <a:pt x="789" y="1011"/>
                      <a:pt x="971" y="920"/>
                      <a:pt x="1143" y="818"/>
                    </a:cubicBezTo>
                    <a:cubicBezTo>
                      <a:pt x="1315" y="717"/>
                      <a:pt x="1477" y="586"/>
                      <a:pt x="1618" y="455"/>
                    </a:cubicBezTo>
                    <a:cubicBezTo>
                      <a:pt x="1769" y="324"/>
                      <a:pt x="1901" y="172"/>
                      <a:pt x="2002" y="0"/>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a:off x="5623771" y="5067836"/>
                <a:ext cx="101198" cy="165051"/>
              </a:xfrm>
              <a:custGeom>
                <a:avLst/>
                <a:gdLst/>
                <a:ahLst/>
                <a:cxnLst/>
                <a:rect l="l" t="t" r="r" b="b"/>
                <a:pathLst>
                  <a:path w="2932" h="4782" extrusionOk="0">
                    <a:moveTo>
                      <a:pt x="0" y="1"/>
                    </a:moveTo>
                    <a:cubicBezTo>
                      <a:pt x="434" y="263"/>
                      <a:pt x="839" y="576"/>
                      <a:pt x="1223" y="910"/>
                    </a:cubicBezTo>
                    <a:cubicBezTo>
                      <a:pt x="1415" y="1072"/>
                      <a:pt x="1607" y="1254"/>
                      <a:pt x="1779" y="1436"/>
                    </a:cubicBezTo>
                    <a:cubicBezTo>
                      <a:pt x="1951" y="1618"/>
                      <a:pt x="2123" y="1810"/>
                      <a:pt x="2264" y="2012"/>
                    </a:cubicBezTo>
                    <a:cubicBezTo>
                      <a:pt x="2345" y="2113"/>
                      <a:pt x="2416" y="2214"/>
                      <a:pt x="2476" y="2325"/>
                    </a:cubicBezTo>
                    <a:cubicBezTo>
                      <a:pt x="2547" y="2427"/>
                      <a:pt x="2608" y="2537"/>
                      <a:pt x="2649" y="2659"/>
                    </a:cubicBezTo>
                    <a:cubicBezTo>
                      <a:pt x="2699" y="2770"/>
                      <a:pt x="2739" y="2891"/>
                      <a:pt x="2770" y="3002"/>
                    </a:cubicBezTo>
                    <a:cubicBezTo>
                      <a:pt x="2770" y="3033"/>
                      <a:pt x="2780" y="3063"/>
                      <a:pt x="2780" y="3094"/>
                    </a:cubicBezTo>
                    <a:lnTo>
                      <a:pt x="2790" y="3195"/>
                    </a:lnTo>
                    <a:cubicBezTo>
                      <a:pt x="2800" y="3225"/>
                      <a:pt x="2800" y="3255"/>
                      <a:pt x="2800" y="3285"/>
                    </a:cubicBezTo>
                    <a:lnTo>
                      <a:pt x="2810" y="3377"/>
                    </a:lnTo>
                    <a:cubicBezTo>
                      <a:pt x="2820" y="3629"/>
                      <a:pt x="2810" y="3882"/>
                      <a:pt x="2739" y="4125"/>
                    </a:cubicBezTo>
                    <a:cubicBezTo>
                      <a:pt x="2669" y="4367"/>
                      <a:pt x="2547" y="4599"/>
                      <a:pt x="2365" y="4781"/>
                    </a:cubicBezTo>
                    <a:cubicBezTo>
                      <a:pt x="2568" y="4620"/>
                      <a:pt x="2709" y="4388"/>
                      <a:pt x="2800" y="4145"/>
                    </a:cubicBezTo>
                    <a:cubicBezTo>
                      <a:pt x="2851" y="4024"/>
                      <a:pt x="2881" y="3892"/>
                      <a:pt x="2901" y="3771"/>
                    </a:cubicBezTo>
                    <a:cubicBezTo>
                      <a:pt x="2911" y="3700"/>
                      <a:pt x="2921" y="3640"/>
                      <a:pt x="2921" y="3568"/>
                    </a:cubicBezTo>
                    <a:cubicBezTo>
                      <a:pt x="2921" y="3508"/>
                      <a:pt x="2932" y="3437"/>
                      <a:pt x="2921" y="3377"/>
                    </a:cubicBezTo>
                    <a:lnTo>
                      <a:pt x="2921" y="3276"/>
                    </a:lnTo>
                    <a:lnTo>
                      <a:pt x="2921" y="3184"/>
                    </a:lnTo>
                    <a:lnTo>
                      <a:pt x="2911" y="3083"/>
                    </a:lnTo>
                    <a:cubicBezTo>
                      <a:pt x="2901" y="3053"/>
                      <a:pt x="2901" y="3013"/>
                      <a:pt x="2891" y="2982"/>
                    </a:cubicBezTo>
                    <a:cubicBezTo>
                      <a:pt x="2871" y="2851"/>
                      <a:pt x="2830" y="2719"/>
                      <a:pt x="2780" y="2598"/>
                    </a:cubicBezTo>
                    <a:cubicBezTo>
                      <a:pt x="2729" y="2477"/>
                      <a:pt x="2669" y="2366"/>
                      <a:pt x="2608" y="2254"/>
                    </a:cubicBezTo>
                    <a:cubicBezTo>
                      <a:pt x="2537" y="2133"/>
                      <a:pt x="2467" y="2032"/>
                      <a:pt x="2386" y="1921"/>
                    </a:cubicBezTo>
                    <a:cubicBezTo>
                      <a:pt x="2072" y="1506"/>
                      <a:pt x="1698" y="1142"/>
                      <a:pt x="1304" y="819"/>
                    </a:cubicBezTo>
                    <a:cubicBezTo>
                      <a:pt x="899" y="495"/>
                      <a:pt x="465" y="212"/>
                      <a:pt x="0" y="1"/>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a:off x="5710611" y="5028385"/>
                <a:ext cx="129121" cy="146930"/>
              </a:xfrm>
              <a:custGeom>
                <a:avLst/>
                <a:gdLst/>
                <a:ahLst/>
                <a:cxnLst/>
                <a:rect l="l" t="t" r="r" b="b"/>
                <a:pathLst>
                  <a:path w="3741" h="4257" extrusionOk="0">
                    <a:moveTo>
                      <a:pt x="1810" y="1"/>
                    </a:moveTo>
                    <a:lnTo>
                      <a:pt x="1810" y="1"/>
                    </a:lnTo>
                    <a:cubicBezTo>
                      <a:pt x="1649" y="153"/>
                      <a:pt x="1487" y="324"/>
                      <a:pt x="1366" y="517"/>
                    </a:cubicBezTo>
                    <a:cubicBezTo>
                      <a:pt x="1295" y="618"/>
                      <a:pt x="1244" y="719"/>
                      <a:pt x="1204" y="830"/>
                    </a:cubicBezTo>
                    <a:cubicBezTo>
                      <a:pt x="1173" y="901"/>
                      <a:pt x="1153" y="971"/>
                      <a:pt x="1153" y="1052"/>
                    </a:cubicBezTo>
                    <a:cubicBezTo>
                      <a:pt x="1133" y="1012"/>
                      <a:pt x="1113" y="982"/>
                      <a:pt x="1083" y="951"/>
                    </a:cubicBezTo>
                    <a:cubicBezTo>
                      <a:pt x="1002" y="840"/>
                      <a:pt x="890" y="759"/>
                      <a:pt x="769" y="688"/>
                    </a:cubicBezTo>
                    <a:cubicBezTo>
                      <a:pt x="648" y="628"/>
                      <a:pt x="517" y="598"/>
                      <a:pt x="395" y="577"/>
                    </a:cubicBezTo>
                    <a:cubicBezTo>
                      <a:pt x="329" y="567"/>
                      <a:pt x="264" y="562"/>
                      <a:pt x="198" y="562"/>
                    </a:cubicBezTo>
                    <a:cubicBezTo>
                      <a:pt x="132" y="562"/>
                      <a:pt x="67" y="567"/>
                      <a:pt x="1" y="577"/>
                    </a:cubicBezTo>
                    <a:cubicBezTo>
                      <a:pt x="122" y="618"/>
                      <a:pt x="243" y="648"/>
                      <a:pt x="365" y="688"/>
                    </a:cubicBezTo>
                    <a:cubicBezTo>
                      <a:pt x="486" y="729"/>
                      <a:pt x="597" y="769"/>
                      <a:pt x="708" y="820"/>
                    </a:cubicBezTo>
                    <a:cubicBezTo>
                      <a:pt x="809" y="881"/>
                      <a:pt x="910" y="941"/>
                      <a:pt x="1002" y="1022"/>
                    </a:cubicBezTo>
                    <a:cubicBezTo>
                      <a:pt x="1042" y="1063"/>
                      <a:pt x="1083" y="1113"/>
                      <a:pt x="1123" y="1164"/>
                    </a:cubicBezTo>
                    <a:lnTo>
                      <a:pt x="1153" y="1194"/>
                    </a:lnTo>
                    <a:lnTo>
                      <a:pt x="1153" y="1234"/>
                    </a:lnTo>
                    <a:lnTo>
                      <a:pt x="1164" y="1275"/>
                    </a:lnTo>
                    <a:lnTo>
                      <a:pt x="1193" y="1366"/>
                    </a:lnTo>
                    <a:cubicBezTo>
                      <a:pt x="1204" y="1396"/>
                      <a:pt x="1224" y="1427"/>
                      <a:pt x="1244" y="1456"/>
                    </a:cubicBezTo>
                    <a:cubicBezTo>
                      <a:pt x="1265" y="1477"/>
                      <a:pt x="1285" y="1497"/>
                      <a:pt x="1305" y="1528"/>
                    </a:cubicBezTo>
                    <a:cubicBezTo>
                      <a:pt x="1386" y="1609"/>
                      <a:pt x="1467" y="1689"/>
                      <a:pt x="1557" y="1760"/>
                    </a:cubicBezTo>
                    <a:cubicBezTo>
                      <a:pt x="1730" y="1912"/>
                      <a:pt x="1901" y="2053"/>
                      <a:pt x="2073" y="2204"/>
                    </a:cubicBezTo>
                    <a:cubicBezTo>
                      <a:pt x="2255" y="2346"/>
                      <a:pt x="2417" y="2488"/>
                      <a:pt x="2588" y="2640"/>
                    </a:cubicBezTo>
                    <a:cubicBezTo>
                      <a:pt x="2761" y="2791"/>
                      <a:pt x="2922" y="2953"/>
                      <a:pt x="3074" y="3114"/>
                    </a:cubicBezTo>
                    <a:cubicBezTo>
                      <a:pt x="3154" y="3195"/>
                      <a:pt x="3226" y="3276"/>
                      <a:pt x="3296" y="3367"/>
                    </a:cubicBezTo>
                    <a:cubicBezTo>
                      <a:pt x="3327" y="3408"/>
                      <a:pt x="3367" y="3458"/>
                      <a:pt x="3397" y="3498"/>
                    </a:cubicBezTo>
                    <a:cubicBezTo>
                      <a:pt x="3428" y="3549"/>
                      <a:pt x="3468" y="3590"/>
                      <a:pt x="3488" y="3640"/>
                    </a:cubicBezTo>
                    <a:cubicBezTo>
                      <a:pt x="3559" y="3731"/>
                      <a:pt x="3610" y="3832"/>
                      <a:pt x="3650" y="3933"/>
                    </a:cubicBezTo>
                    <a:cubicBezTo>
                      <a:pt x="3691" y="4034"/>
                      <a:pt x="3731" y="4145"/>
                      <a:pt x="3741" y="4257"/>
                    </a:cubicBezTo>
                    <a:cubicBezTo>
                      <a:pt x="3741" y="4145"/>
                      <a:pt x="3721" y="4024"/>
                      <a:pt x="3691" y="3913"/>
                    </a:cubicBezTo>
                    <a:cubicBezTo>
                      <a:pt x="3650" y="3812"/>
                      <a:pt x="3610" y="3701"/>
                      <a:pt x="3559" y="3599"/>
                    </a:cubicBezTo>
                    <a:cubicBezTo>
                      <a:pt x="3448" y="3397"/>
                      <a:pt x="3307" y="3215"/>
                      <a:pt x="3154" y="3033"/>
                    </a:cubicBezTo>
                    <a:cubicBezTo>
                      <a:pt x="2862" y="2690"/>
                      <a:pt x="2518" y="2386"/>
                      <a:pt x="2174" y="2094"/>
                    </a:cubicBezTo>
                    <a:lnTo>
                      <a:pt x="1649" y="1659"/>
                    </a:lnTo>
                    <a:cubicBezTo>
                      <a:pt x="1557" y="1588"/>
                      <a:pt x="1477" y="1507"/>
                      <a:pt x="1396" y="1436"/>
                    </a:cubicBezTo>
                    <a:cubicBezTo>
                      <a:pt x="1375" y="1416"/>
                      <a:pt x="1366" y="1396"/>
                      <a:pt x="1346" y="1376"/>
                    </a:cubicBezTo>
                    <a:cubicBezTo>
                      <a:pt x="1325" y="1355"/>
                      <a:pt x="1315" y="1335"/>
                      <a:pt x="1305" y="1315"/>
                    </a:cubicBezTo>
                    <a:cubicBezTo>
                      <a:pt x="1295" y="1295"/>
                      <a:pt x="1285" y="1275"/>
                      <a:pt x="1274" y="1245"/>
                    </a:cubicBezTo>
                    <a:lnTo>
                      <a:pt x="1265" y="1214"/>
                    </a:lnTo>
                    <a:lnTo>
                      <a:pt x="1265" y="1173"/>
                    </a:lnTo>
                    <a:cubicBezTo>
                      <a:pt x="1244" y="1072"/>
                      <a:pt x="1265" y="962"/>
                      <a:pt x="1295" y="860"/>
                    </a:cubicBezTo>
                    <a:cubicBezTo>
                      <a:pt x="1325" y="759"/>
                      <a:pt x="1366" y="648"/>
                      <a:pt x="1426" y="557"/>
                    </a:cubicBezTo>
                    <a:cubicBezTo>
                      <a:pt x="1527" y="355"/>
                      <a:pt x="1669" y="183"/>
                      <a:pt x="1810" y="1"/>
                    </a:cubicBezTo>
                    <a:close/>
                  </a:path>
                </a:pathLst>
              </a:custGeom>
              <a:solidFill>
                <a:srgbClr val="6B5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9"/>
              <p:cNvSpPr/>
              <p:nvPr/>
            </p:nvSpPr>
            <p:spPr>
              <a:xfrm>
                <a:off x="5334191" y="4467723"/>
                <a:ext cx="901877" cy="274670"/>
              </a:xfrm>
              <a:custGeom>
                <a:avLst/>
                <a:gdLst/>
                <a:ahLst/>
                <a:cxnLst/>
                <a:rect l="l" t="t" r="r" b="b"/>
                <a:pathLst>
                  <a:path w="26130" h="7958" extrusionOk="0">
                    <a:moveTo>
                      <a:pt x="4361" y="0"/>
                    </a:moveTo>
                    <a:cubicBezTo>
                      <a:pt x="4105" y="0"/>
                      <a:pt x="3823" y="87"/>
                      <a:pt x="3518" y="314"/>
                    </a:cubicBezTo>
                    <a:cubicBezTo>
                      <a:pt x="2426" y="1143"/>
                      <a:pt x="2911" y="1639"/>
                      <a:pt x="2497" y="2012"/>
                    </a:cubicBezTo>
                    <a:cubicBezTo>
                      <a:pt x="2032" y="2417"/>
                      <a:pt x="0" y="2417"/>
                      <a:pt x="870" y="4510"/>
                    </a:cubicBezTo>
                    <a:cubicBezTo>
                      <a:pt x="1290" y="5532"/>
                      <a:pt x="2037" y="5812"/>
                      <a:pt x="2731" y="5812"/>
                    </a:cubicBezTo>
                    <a:cubicBezTo>
                      <a:pt x="3573" y="5812"/>
                      <a:pt x="4336" y="5399"/>
                      <a:pt x="4336" y="5399"/>
                    </a:cubicBezTo>
                    <a:cubicBezTo>
                      <a:pt x="4336" y="5399"/>
                      <a:pt x="4437" y="6471"/>
                      <a:pt x="6540" y="6885"/>
                    </a:cubicBezTo>
                    <a:cubicBezTo>
                      <a:pt x="6904" y="6955"/>
                      <a:pt x="7215" y="6983"/>
                      <a:pt x="7480" y="6983"/>
                    </a:cubicBezTo>
                    <a:cubicBezTo>
                      <a:pt x="8707" y="6983"/>
                      <a:pt x="8967" y="6368"/>
                      <a:pt x="9095" y="6368"/>
                    </a:cubicBezTo>
                    <a:cubicBezTo>
                      <a:pt x="9100" y="6368"/>
                      <a:pt x="9104" y="6368"/>
                      <a:pt x="9107" y="6369"/>
                    </a:cubicBezTo>
                    <a:cubicBezTo>
                      <a:pt x="9259" y="6420"/>
                      <a:pt x="9107" y="7239"/>
                      <a:pt x="10644" y="7502"/>
                    </a:cubicBezTo>
                    <a:cubicBezTo>
                      <a:pt x="10821" y="7531"/>
                      <a:pt x="10990" y="7544"/>
                      <a:pt x="11151" y="7544"/>
                    </a:cubicBezTo>
                    <a:cubicBezTo>
                      <a:pt x="12349" y="7544"/>
                      <a:pt x="13084" y="6833"/>
                      <a:pt x="13249" y="6833"/>
                    </a:cubicBezTo>
                    <a:cubicBezTo>
                      <a:pt x="13254" y="6833"/>
                      <a:pt x="13258" y="6833"/>
                      <a:pt x="13262" y="6834"/>
                    </a:cubicBezTo>
                    <a:cubicBezTo>
                      <a:pt x="13410" y="6883"/>
                      <a:pt x="13559" y="7958"/>
                      <a:pt x="15105" y="7958"/>
                    </a:cubicBezTo>
                    <a:cubicBezTo>
                      <a:pt x="15140" y="7958"/>
                      <a:pt x="15176" y="7957"/>
                      <a:pt x="15213" y="7956"/>
                    </a:cubicBezTo>
                    <a:cubicBezTo>
                      <a:pt x="16763" y="7909"/>
                      <a:pt x="17027" y="6711"/>
                      <a:pt x="17317" y="6711"/>
                    </a:cubicBezTo>
                    <a:cubicBezTo>
                      <a:pt x="17333" y="6711"/>
                      <a:pt x="17349" y="6715"/>
                      <a:pt x="17366" y="6723"/>
                    </a:cubicBezTo>
                    <a:cubicBezTo>
                      <a:pt x="17622" y="6859"/>
                      <a:pt x="17955" y="7461"/>
                      <a:pt x="18874" y="7461"/>
                    </a:cubicBezTo>
                    <a:cubicBezTo>
                      <a:pt x="19047" y="7461"/>
                      <a:pt x="19241" y="7440"/>
                      <a:pt x="19458" y="7390"/>
                    </a:cubicBezTo>
                    <a:cubicBezTo>
                      <a:pt x="20844" y="7087"/>
                      <a:pt x="20590" y="6319"/>
                      <a:pt x="20904" y="6319"/>
                    </a:cubicBezTo>
                    <a:cubicBezTo>
                      <a:pt x="21177" y="6319"/>
                      <a:pt x="22069" y="6857"/>
                      <a:pt x="22885" y="6857"/>
                    </a:cubicBezTo>
                    <a:cubicBezTo>
                      <a:pt x="22977" y="6857"/>
                      <a:pt x="23068" y="6850"/>
                      <a:pt x="23158" y="6834"/>
                    </a:cubicBezTo>
                    <a:cubicBezTo>
                      <a:pt x="24027" y="6673"/>
                      <a:pt x="25210" y="6167"/>
                      <a:pt x="25665" y="4833"/>
                    </a:cubicBezTo>
                    <a:cubicBezTo>
                      <a:pt x="26130" y="3499"/>
                      <a:pt x="25049" y="2528"/>
                      <a:pt x="24593" y="2113"/>
                    </a:cubicBezTo>
                    <a:cubicBezTo>
                      <a:pt x="24285" y="1839"/>
                      <a:pt x="23571" y="1590"/>
                      <a:pt x="22812" y="1590"/>
                    </a:cubicBezTo>
                    <a:cubicBezTo>
                      <a:pt x="22428" y="1590"/>
                      <a:pt x="22033" y="1654"/>
                      <a:pt x="21672" y="1810"/>
                    </a:cubicBezTo>
                    <a:cubicBezTo>
                      <a:pt x="20590" y="2265"/>
                      <a:pt x="20338" y="3195"/>
                      <a:pt x="20075" y="3195"/>
                    </a:cubicBezTo>
                    <a:cubicBezTo>
                      <a:pt x="19841" y="3195"/>
                      <a:pt x="19565" y="2668"/>
                      <a:pt x="18750" y="2668"/>
                    </a:cubicBezTo>
                    <a:cubicBezTo>
                      <a:pt x="18683" y="2668"/>
                      <a:pt x="18613" y="2672"/>
                      <a:pt x="18539" y="2680"/>
                    </a:cubicBezTo>
                    <a:cubicBezTo>
                      <a:pt x="17568" y="2781"/>
                      <a:pt x="17255" y="3600"/>
                      <a:pt x="16951" y="3600"/>
                    </a:cubicBezTo>
                    <a:cubicBezTo>
                      <a:pt x="16648" y="3600"/>
                      <a:pt x="16082" y="2680"/>
                      <a:pt x="15213" y="2680"/>
                    </a:cubicBezTo>
                    <a:cubicBezTo>
                      <a:pt x="14334" y="2680"/>
                      <a:pt x="13616" y="3398"/>
                      <a:pt x="13414" y="3398"/>
                    </a:cubicBezTo>
                    <a:cubicBezTo>
                      <a:pt x="13211" y="3398"/>
                      <a:pt x="13262" y="2417"/>
                      <a:pt x="12079" y="1962"/>
                    </a:cubicBezTo>
                    <a:cubicBezTo>
                      <a:pt x="11828" y="1864"/>
                      <a:pt x="11610" y="1825"/>
                      <a:pt x="11417" y="1825"/>
                    </a:cubicBezTo>
                    <a:cubicBezTo>
                      <a:pt x="10729" y="1825"/>
                      <a:pt x="10370" y="2318"/>
                      <a:pt x="10017" y="2318"/>
                    </a:cubicBezTo>
                    <a:cubicBezTo>
                      <a:pt x="10003" y="2318"/>
                      <a:pt x="9990" y="2317"/>
                      <a:pt x="9977" y="2316"/>
                    </a:cubicBezTo>
                    <a:cubicBezTo>
                      <a:pt x="9512" y="2265"/>
                      <a:pt x="9673" y="1143"/>
                      <a:pt x="8339" y="779"/>
                    </a:cubicBezTo>
                    <a:cubicBezTo>
                      <a:pt x="7994" y="688"/>
                      <a:pt x="7701" y="654"/>
                      <a:pt x="7449" y="654"/>
                    </a:cubicBezTo>
                    <a:cubicBezTo>
                      <a:pt x="6774" y="654"/>
                      <a:pt x="6395" y="894"/>
                      <a:pt x="6103" y="894"/>
                    </a:cubicBezTo>
                    <a:cubicBezTo>
                      <a:pt x="6084" y="894"/>
                      <a:pt x="6064" y="893"/>
                      <a:pt x="6045" y="891"/>
                    </a:cubicBezTo>
                    <a:cubicBezTo>
                      <a:pt x="5730" y="852"/>
                      <a:pt x="5166" y="0"/>
                      <a:pt x="4361" y="0"/>
                    </a:cubicBezTo>
                    <a:close/>
                  </a:path>
                </a:pathLst>
              </a:custGeom>
              <a:solidFill>
                <a:srgbClr val="D96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9"/>
              <p:cNvSpPr/>
              <p:nvPr/>
            </p:nvSpPr>
            <p:spPr>
              <a:xfrm>
                <a:off x="5417544" y="4537754"/>
                <a:ext cx="778417" cy="124012"/>
              </a:xfrm>
              <a:custGeom>
                <a:avLst/>
                <a:gdLst/>
                <a:ahLst/>
                <a:cxnLst/>
                <a:rect l="l" t="t" r="r" b="b"/>
                <a:pathLst>
                  <a:path w="22553" h="3593" extrusionOk="0">
                    <a:moveTo>
                      <a:pt x="155" y="1"/>
                    </a:moveTo>
                    <a:cubicBezTo>
                      <a:pt x="113" y="1"/>
                      <a:pt x="78" y="31"/>
                      <a:pt x="52" y="115"/>
                    </a:cubicBezTo>
                    <a:cubicBezTo>
                      <a:pt x="1" y="246"/>
                      <a:pt x="21" y="398"/>
                      <a:pt x="173" y="529"/>
                    </a:cubicBezTo>
                    <a:cubicBezTo>
                      <a:pt x="315" y="651"/>
                      <a:pt x="627" y="883"/>
                      <a:pt x="1153" y="1086"/>
                    </a:cubicBezTo>
                    <a:cubicBezTo>
                      <a:pt x="1932" y="1399"/>
                      <a:pt x="2427" y="1268"/>
                      <a:pt x="2639" y="1348"/>
                    </a:cubicBezTo>
                    <a:cubicBezTo>
                      <a:pt x="2821" y="1409"/>
                      <a:pt x="3801" y="2177"/>
                      <a:pt x="4600" y="2400"/>
                    </a:cubicBezTo>
                    <a:cubicBezTo>
                      <a:pt x="5308" y="2591"/>
                      <a:pt x="6733" y="2561"/>
                      <a:pt x="6986" y="2612"/>
                    </a:cubicBezTo>
                    <a:cubicBezTo>
                      <a:pt x="7198" y="2652"/>
                      <a:pt x="7734" y="3077"/>
                      <a:pt x="8886" y="3249"/>
                    </a:cubicBezTo>
                    <a:cubicBezTo>
                      <a:pt x="9122" y="3283"/>
                      <a:pt x="9358" y="3295"/>
                      <a:pt x="9580" y="3295"/>
                    </a:cubicBezTo>
                    <a:cubicBezTo>
                      <a:pt x="10121" y="3295"/>
                      <a:pt x="10580" y="3223"/>
                      <a:pt x="10756" y="3223"/>
                    </a:cubicBezTo>
                    <a:cubicBezTo>
                      <a:pt x="10783" y="3223"/>
                      <a:pt x="10804" y="3225"/>
                      <a:pt x="10817" y="3229"/>
                    </a:cubicBezTo>
                    <a:cubicBezTo>
                      <a:pt x="11090" y="3309"/>
                      <a:pt x="11625" y="3592"/>
                      <a:pt x="12849" y="3592"/>
                    </a:cubicBezTo>
                    <a:cubicBezTo>
                      <a:pt x="13970" y="3592"/>
                      <a:pt x="14486" y="3380"/>
                      <a:pt x="14688" y="3350"/>
                    </a:cubicBezTo>
                    <a:cubicBezTo>
                      <a:pt x="14702" y="3348"/>
                      <a:pt x="14718" y="3347"/>
                      <a:pt x="14737" y="3347"/>
                    </a:cubicBezTo>
                    <a:cubicBezTo>
                      <a:pt x="14903" y="3347"/>
                      <a:pt x="15284" y="3420"/>
                      <a:pt x="15789" y="3420"/>
                    </a:cubicBezTo>
                    <a:cubicBezTo>
                      <a:pt x="16036" y="3420"/>
                      <a:pt x="16313" y="3402"/>
                      <a:pt x="16609" y="3350"/>
                    </a:cubicBezTo>
                    <a:cubicBezTo>
                      <a:pt x="17468" y="3198"/>
                      <a:pt x="17933" y="2895"/>
                      <a:pt x="18095" y="2834"/>
                    </a:cubicBezTo>
                    <a:cubicBezTo>
                      <a:pt x="18206" y="2804"/>
                      <a:pt x="19490" y="2743"/>
                      <a:pt x="20430" y="2319"/>
                    </a:cubicBezTo>
                    <a:cubicBezTo>
                      <a:pt x="21370" y="1894"/>
                      <a:pt x="21996" y="1328"/>
                      <a:pt x="22461" y="964"/>
                    </a:cubicBezTo>
                    <a:cubicBezTo>
                      <a:pt x="22533" y="904"/>
                      <a:pt x="22553" y="823"/>
                      <a:pt x="22542" y="752"/>
                    </a:cubicBezTo>
                    <a:cubicBezTo>
                      <a:pt x="22522" y="626"/>
                      <a:pt x="22442" y="563"/>
                      <a:pt x="22349" y="563"/>
                    </a:cubicBezTo>
                    <a:cubicBezTo>
                      <a:pt x="22307" y="563"/>
                      <a:pt x="22262" y="575"/>
                      <a:pt x="22219" y="600"/>
                    </a:cubicBezTo>
                    <a:cubicBezTo>
                      <a:pt x="21734" y="964"/>
                      <a:pt x="21178" y="1631"/>
                      <a:pt x="20278" y="2036"/>
                    </a:cubicBezTo>
                    <a:cubicBezTo>
                      <a:pt x="19662" y="2308"/>
                      <a:pt x="18196" y="2490"/>
                      <a:pt x="18014" y="2541"/>
                    </a:cubicBezTo>
                    <a:cubicBezTo>
                      <a:pt x="17802" y="2602"/>
                      <a:pt x="17034" y="3016"/>
                      <a:pt x="16518" y="3117"/>
                    </a:cubicBezTo>
                    <a:cubicBezTo>
                      <a:pt x="16328" y="3150"/>
                      <a:pt x="16087" y="3160"/>
                      <a:pt x="15842" y="3160"/>
                    </a:cubicBezTo>
                    <a:cubicBezTo>
                      <a:pt x="15393" y="3160"/>
                      <a:pt x="14929" y="3125"/>
                      <a:pt x="14735" y="3125"/>
                    </a:cubicBezTo>
                    <a:cubicBezTo>
                      <a:pt x="14707" y="3125"/>
                      <a:pt x="14684" y="3126"/>
                      <a:pt x="14668" y="3127"/>
                    </a:cubicBezTo>
                    <a:cubicBezTo>
                      <a:pt x="14503" y="3137"/>
                      <a:pt x="13819" y="3351"/>
                      <a:pt x="12943" y="3351"/>
                    </a:cubicBezTo>
                    <a:cubicBezTo>
                      <a:pt x="12906" y="3351"/>
                      <a:pt x="12867" y="3351"/>
                      <a:pt x="12829" y="3350"/>
                    </a:cubicBezTo>
                    <a:cubicBezTo>
                      <a:pt x="11524" y="3319"/>
                      <a:pt x="11140" y="3107"/>
                      <a:pt x="10877" y="3026"/>
                    </a:cubicBezTo>
                    <a:cubicBezTo>
                      <a:pt x="10853" y="3019"/>
                      <a:pt x="10816" y="3016"/>
                      <a:pt x="10767" y="3016"/>
                    </a:cubicBezTo>
                    <a:cubicBezTo>
                      <a:pt x="10630" y="3016"/>
                      <a:pt x="10399" y="3038"/>
                      <a:pt x="10086" y="3038"/>
                    </a:cubicBezTo>
                    <a:cubicBezTo>
                      <a:pt x="9770" y="3038"/>
                      <a:pt x="9370" y="3016"/>
                      <a:pt x="8896" y="2925"/>
                    </a:cubicBezTo>
                    <a:cubicBezTo>
                      <a:pt x="7299" y="2622"/>
                      <a:pt x="7380" y="2420"/>
                      <a:pt x="7077" y="2359"/>
                    </a:cubicBezTo>
                    <a:cubicBezTo>
                      <a:pt x="6784" y="2299"/>
                      <a:pt x="5399" y="2187"/>
                      <a:pt x="4711" y="1985"/>
                    </a:cubicBezTo>
                    <a:cubicBezTo>
                      <a:pt x="3923" y="1762"/>
                      <a:pt x="2943" y="1176"/>
                      <a:pt x="2750" y="1116"/>
                    </a:cubicBezTo>
                    <a:cubicBezTo>
                      <a:pt x="2467" y="1025"/>
                      <a:pt x="1750" y="873"/>
                      <a:pt x="1396" y="731"/>
                    </a:cubicBezTo>
                    <a:cubicBezTo>
                      <a:pt x="618" y="418"/>
                      <a:pt x="506" y="186"/>
                      <a:pt x="355" y="95"/>
                    </a:cubicBezTo>
                    <a:cubicBezTo>
                      <a:pt x="276" y="50"/>
                      <a:pt x="209" y="1"/>
                      <a:pt x="155" y="1"/>
                    </a:cubicBezTo>
                    <a:close/>
                  </a:path>
                </a:pathLst>
              </a:custGeom>
              <a:solidFill>
                <a:srgbClr val="A33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9"/>
              <p:cNvSpPr/>
              <p:nvPr/>
            </p:nvSpPr>
            <p:spPr>
              <a:xfrm>
                <a:off x="5419305" y="4537789"/>
                <a:ext cx="774896" cy="119146"/>
              </a:xfrm>
              <a:custGeom>
                <a:avLst/>
                <a:gdLst/>
                <a:ahLst/>
                <a:cxnLst/>
                <a:rect l="l" t="t" r="r" b="b"/>
                <a:pathLst>
                  <a:path w="22451" h="3452" extrusionOk="0">
                    <a:moveTo>
                      <a:pt x="106" y="1"/>
                    </a:moveTo>
                    <a:cubicBezTo>
                      <a:pt x="66" y="1"/>
                      <a:pt x="30" y="26"/>
                      <a:pt x="1" y="94"/>
                    </a:cubicBezTo>
                    <a:cubicBezTo>
                      <a:pt x="15" y="65"/>
                      <a:pt x="29" y="53"/>
                      <a:pt x="43" y="53"/>
                    </a:cubicBezTo>
                    <a:cubicBezTo>
                      <a:pt x="96" y="53"/>
                      <a:pt x="151" y="232"/>
                      <a:pt x="264" y="296"/>
                    </a:cubicBezTo>
                    <a:cubicBezTo>
                      <a:pt x="405" y="377"/>
                      <a:pt x="455" y="579"/>
                      <a:pt x="1234" y="892"/>
                    </a:cubicBezTo>
                    <a:cubicBezTo>
                      <a:pt x="1587" y="1034"/>
                      <a:pt x="2366" y="1094"/>
                      <a:pt x="2659" y="1195"/>
                    </a:cubicBezTo>
                    <a:cubicBezTo>
                      <a:pt x="2841" y="1256"/>
                      <a:pt x="3791" y="1903"/>
                      <a:pt x="4579" y="2125"/>
                    </a:cubicBezTo>
                    <a:cubicBezTo>
                      <a:pt x="5257" y="2328"/>
                      <a:pt x="6692" y="2388"/>
                      <a:pt x="6985" y="2449"/>
                    </a:cubicBezTo>
                    <a:cubicBezTo>
                      <a:pt x="7288" y="2509"/>
                      <a:pt x="7207" y="2712"/>
                      <a:pt x="8805" y="3015"/>
                    </a:cubicBezTo>
                    <a:cubicBezTo>
                      <a:pt x="9222" y="3095"/>
                      <a:pt x="9583" y="3117"/>
                      <a:pt x="9881" y="3117"/>
                    </a:cubicBezTo>
                    <a:cubicBezTo>
                      <a:pt x="10277" y="3117"/>
                      <a:pt x="10560" y="3077"/>
                      <a:pt x="10709" y="3077"/>
                    </a:cubicBezTo>
                    <a:cubicBezTo>
                      <a:pt x="10747" y="3077"/>
                      <a:pt x="10776" y="3080"/>
                      <a:pt x="10796" y="3086"/>
                    </a:cubicBezTo>
                    <a:cubicBezTo>
                      <a:pt x="11059" y="3167"/>
                      <a:pt x="11484" y="3430"/>
                      <a:pt x="12798" y="3450"/>
                    </a:cubicBezTo>
                    <a:cubicBezTo>
                      <a:pt x="12833" y="3451"/>
                      <a:pt x="12868" y="3451"/>
                      <a:pt x="12903" y="3451"/>
                    </a:cubicBezTo>
                    <a:cubicBezTo>
                      <a:pt x="13772" y="3451"/>
                      <a:pt x="14452" y="3216"/>
                      <a:pt x="14627" y="3197"/>
                    </a:cubicBezTo>
                    <a:cubicBezTo>
                      <a:pt x="14637" y="3196"/>
                      <a:pt x="14651" y="3195"/>
                      <a:pt x="14668" y="3195"/>
                    </a:cubicBezTo>
                    <a:cubicBezTo>
                      <a:pt x="14858" y="3195"/>
                      <a:pt x="15443" y="3267"/>
                      <a:pt x="15961" y="3267"/>
                    </a:cubicBezTo>
                    <a:cubicBezTo>
                      <a:pt x="16158" y="3267"/>
                      <a:pt x="16345" y="3256"/>
                      <a:pt x="16497" y="3228"/>
                    </a:cubicBezTo>
                    <a:cubicBezTo>
                      <a:pt x="17013" y="3136"/>
                      <a:pt x="17771" y="2691"/>
                      <a:pt x="17973" y="2631"/>
                    </a:cubicBezTo>
                    <a:cubicBezTo>
                      <a:pt x="18165" y="2581"/>
                      <a:pt x="19661" y="2439"/>
                      <a:pt x="20278" y="2166"/>
                    </a:cubicBezTo>
                    <a:cubicBezTo>
                      <a:pt x="21177" y="1761"/>
                      <a:pt x="21763" y="1064"/>
                      <a:pt x="22249" y="700"/>
                    </a:cubicBezTo>
                    <a:cubicBezTo>
                      <a:pt x="22321" y="657"/>
                      <a:pt x="22373" y="624"/>
                      <a:pt x="22412" y="624"/>
                    </a:cubicBezTo>
                    <a:cubicBezTo>
                      <a:pt x="22427" y="624"/>
                      <a:pt x="22439" y="629"/>
                      <a:pt x="22451" y="640"/>
                    </a:cubicBezTo>
                    <a:cubicBezTo>
                      <a:pt x="22415" y="587"/>
                      <a:pt x="22363" y="561"/>
                      <a:pt x="22303" y="561"/>
                    </a:cubicBezTo>
                    <a:cubicBezTo>
                      <a:pt x="22261" y="561"/>
                      <a:pt x="22214" y="574"/>
                      <a:pt x="22168" y="599"/>
                    </a:cubicBezTo>
                    <a:cubicBezTo>
                      <a:pt x="21683" y="963"/>
                      <a:pt x="21127" y="1630"/>
                      <a:pt x="20227" y="2035"/>
                    </a:cubicBezTo>
                    <a:cubicBezTo>
                      <a:pt x="19611" y="2307"/>
                      <a:pt x="18145" y="2489"/>
                      <a:pt x="17963" y="2540"/>
                    </a:cubicBezTo>
                    <a:cubicBezTo>
                      <a:pt x="17751" y="2601"/>
                      <a:pt x="16983" y="3015"/>
                      <a:pt x="16467" y="3116"/>
                    </a:cubicBezTo>
                    <a:cubicBezTo>
                      <a:pt x="16277" y="3149"/>
                      <a:pt x="16036" y="3159"/>
                      <a:pt x="15791" y="3159"/>
                    </a:cubicBezTo>
                    <a:cubicBezTo>
                      <a:pt x="15342" y="3159"/>
                      <a:pt x="14878" y="3124"/>
                      <a:pt x="14684" y="3124"/>
                    </a:cubicBezTo>
                    <a:cubicBezTo>
                      <a:pt x="14656" y="3124"/>
                      <a:pt x="14633" y="3125"/>
                      <a:pt x="14617" y="3126"/>
                    </a:cubicBezTo>
                    <a:cubicBezTo>
                      <a:pt x="14452" y="3136"/>
                      <a:pt x="13768" y="3350"/>
                      <a:pt x="12892" y="3350"/>
                    </a:cubicBezTo>
                    <a:cubicBezTo>
                      <a:pt x="12855" y="3350"/>
                      <a:pt x="12816" y="3350"/>
                      <a:pt x="12778" y="3349"/>
                    </a:cubicBezTo>
                    <a:cubicBezTo>
                      <a:pt x="11473" y="3318"/>
                      <a:pt x="11089" y="3106"/>
                      <a:pt x="10826" y="3025"/>
                    </a:cubicBezTo>
                    <a:cubicBezTo>
                      <a:pt x="10802" y="3018"/>
                      <a:pt x="10765" y="3015"/>
                      <a:pt x="10716" y="3015"/>
                    </a:cubicBezTo>
                    <a:cubicBezTo>
                      <a:pt x="10579" y="3015"/>
                      <a:pt x="10348" y="3037"/>
                      <a:pt x="10035" y="3037"/>
                    </a:cubicBezTo>
                    <a:cubicBezTo>
                      <a:pt x="9719" y="3037"/>
                      <a:pt x="9319" y="3015"/>
                      <a:pt x="8845" y="2924"/>
                    </a:cubicBezTo>
                    <a:cubicBezTo>
                      <a:pt x="7248" y="2621"/>
                      <a:pt x="7329" y="2419"/>
                      <a:pt x="7026" y="2358"/>
                    </a:cubicBezTo>
                    <a:cubicBezTo>
                      <a:pt x="6733" y="2298"/>
                      <a:pt x="5348" y="2186"/>
                      <a:pt x="4660" y="1984"/>
                    </a:cubicBezTo>
                    <a:cubicBezTo>
                      <a:pt x="3872" y="1761"/>
                      <a:pt x="2892" y="1175"/>
                      <a:pt x="2699" y="1115"/>
                    </a:cubicBezTo>
                    <a:cubicBezTo>
                      <a:pt x="2416" y="1024"/>
                      <a:pt x="1699" y="872"/>
                      <a:pt x="1345" y="730"/>
                    </a:cubicBezTo>
                    <a:cubicBezTo>
                      <a:pt x="567" y="417"/>
                      <a:pt x="455" y="185"/>
                      <a:pt x="304" y="94"/>
                    </a:cubicBezTo>
                    <a:cubicBezTo>
                      <a:pt x="228" y="47"/>
                      <a:pt x="162" y="1"/>
                      <a:pt x="106" y="1"/>
                    </a:cubicBezTo>
                    <a:close/>
                  </a:path>
                </a:pathLst>
              </a:custGeom>
              <a:solidFill>
                <a:srgbClr val="EFA0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9"/>
              <p:cNvSpPr/>
              <p:nvPr/>
            </p:nvSpPr>
            <p:spPr>
              <a:xfrm>
                <a:off x="5334191" y="4467723"/>
                <a:ext cx="901877" cy="274670"/>
              </a:xfrm>
              <a:custGeom>
                <a:avLst/>
                <a:gdLst/>
                <a:ahLst/>
                <a:cxnLst/>
                <a:rect l="l" t="t" r="r" b="b"/>
                <a:pathLst>
                  <a:path w="26130" h="7958" extrusionOk="0">
                    <a:moveTo>
                      <a:pt x="4307" y="545"/>
                    </a:moveTo>
                    <a:cubicBezTo>
                      <a:pt x="5797" y="545"/>
                      <a:pt x="4772" y="3139"/>
                      <a:pt x="5115" y="3175"/>
                    </a:cubicBezTo>
                    <a:cubicBezTo>
                      <a:pt x="5118" y="3176"/>
                      <a:pt x="5122" y="3176"/>
                      <a:pt x="5125" y="3176"/>
                    </a:cubicBezTo>
                    <a:cubicBezTo>
                      <a:pt x="5465" y="3176"/>
                      <a:pt x="5969" y="971"/>
                      <a:pt x="7490" y="971"/>
                    </a:cubicBezTo>
                    <a:cubicBezTo>
                      <a:pt x="7688" y="971"/>
                      <a:pt x="7903" y="1009"/>
                      <a:pt x="8137" y="1093"/>
                    </a:cubicBezTo>
                    <a:cubicBezTo>
                      <a:pt x="9886" y="1740"/>
                      <a:pt x="9047" y="4398"/>
                      <a:pt x="9482" y="4449"/>
                    </a:cubicBezTo>
                    <a:cubicBezTo>
                      <a:pt x="9486" y="4449"/>
                      <a:pt x="9489" y="4449"/>
                      <a:pt x="9493" y="4449"/>
                    </a:cubicBezTo>
                    <a:cubicBezTo>
                      <a:pt x="9876" y="4449"/>
                      <a:pt x="10024" y="2607"/>
                      <a:pt x="11396" y="2607"/>
                    </a:cubicBezTo>
                    <a:cubicBezTo>
                      <a:pt x="11548" y="2607"/>
                      <a:pt x="11714" y="2630"/>
                      <a:pt x="11897" y="2680"/>
                    </a:cubicBezTo>
                    <a:cubicBezTo>
                      <a:pt x="13464" y="3104"/>
                      <a:pt x="13121" y="5085"/>
                      <a:pt x="13312" y="5085"/>
                    </a:cubicBezTo>
                    <a:cubicBezTo>
                      <a:pt x="13505" y="5085"/>
                      <a:pt x="13697" y="3145"/>
                      <a:pt x="15132" y="3145"/>
                    </a:cubicBezTo>
                    <a:cubicBezTo>
                      <a:pt x="15136" y="3144"/>
                      <a:pt x="15140" y="3144"/>
                      <a:pt x="15144" y="3144"/>
                    </a:cubicBezTo>
                    <a:cubicBezTo>
                      <a:pt x="16810" y="3144"/>
                      <a:pt x="16781" y="5186"/>
                      <a:pt x="17073" y="5186"/>
                    </a:cubicBezTo>
                    <a:cubicBezTo>
                      <a:pt x="17356" y="5186"/>
                      <a:pt x="17366" y="3326"/>
                      <a:pt x="18266" y="3165"/>
                    </a:cubicBezTo>
                    <a:cubicBezTo>
                      <a:pt x="18408" y="3140"/>
                      <a:pt x="18541" y="3128"/>
                      <a:pt x="18664" y="3128"/>
                    </a:cubicBezTo>
                    <a:cubicBezTo>
                      <a:pt x="20122" y="3128"/>
                      <a:pt x="20225" y="4762"/>
                      <a:pt x="20449" y="4762"/>
                    </a:cubicBezTo>
                    <a:cubicBezTo>
                      <a:pt x="20692" y="4762"/>
                      <a:pt x="20136" y="2670"/>
                      <a:pt x="21531" y="2023"/>
                    </a:cubicBezTo>
                    <a:cubicBezTo>
                      <a:pt x="21849" y="1880"/>
                      <a:pt x="22160" y="1823"/>
                      <a:pt x="22449" y="1823"/>
                    </a:cubicBezTo>
                    <a:cubicBezTo>
                      <a:pt x="23062" y="1823"/>
                      <a:pt x="23581" y="2079"/>
                      <a:pt x="23876" y="2326"/>
                    </a:cubicBezTo>
                    <a:cubicBezTo>
                      <a:pt x="24301" y="2690"/>
                      <a:pt x="25311" y="3549"/>
                      <a:pt x="24876" y="4732"/>
                    </a:cubicBezTo>
                    <a:cubicBezTo>
                      <a:pt x="24452" y="5914"/>
                      <a:pt x="23340" y="6369"/>
                      <a:pt x="22522" y="6500"/>
                    </a:cubicBezTo>
                    <a:cubicBezTo>
                      <a:pt x="22446" y="6514"/>
                      <a:pt x="22373" y="6520"/>
                      <a:pt x="22301" y="6520"/>
                    </a:cubicBezTo>
                    <a:cubicBezTo>
                      <a:pt x="21351" y="6520"/>
                      <a:pt x="20711" y="5419"/>
                      <a:pt x="20439" y="5419"/>
                    </a:cubicBezTo>
                    <a:cubicBezTo>
                      <a:pt x="20156" y="5419"/>
                      <a:pt x="20651" y="6885"/>
                      <a:pt x="19348" y="7158"/>
                    </a:cubicBezTo>
                    <a:cubicBezTo>
                      <a:pt x="19247" y="7179"/>
                      <a:pt x="19150" y="7189"/>
                      <a:pt x="19058" y="7189"/>
                    </a:cubicBezTo>
                    <a:cubicBezTo>
                      <a:pt x="17955" y="7189"/>
                      <a:pt x="17385" y="5810"/>
                      <a:pt x="17255" y="5773"/>
                    </a:cubicBezTo>
                    <a:cubicBezTo>
                      <a:pt x="17253" y="5772"/>
                      <a:pt x="17252" y="5772"/>
                      <a:pt x="17250" y="5772"/>
                    </a:cubicBezTo>
                    <a:cubicBezTo>
                      <a:pt x="17105" y="5772"/>
                      <a:pt x="17174" y="7633"/>
                      <a:pt x="15294" y="7643"/>
                    </a:cubicBezTo>
                    <a:cubicBezTo>
                      <a:pt x="15284" y="7643"/>
                      <a:pt x="15275" y="7643"/>
                      <a:pt x="15266" y="7643"/>
                    </a:cubicBezTo>
                    <a:cubicBezTo>
                      <a:pt x="13534" y="7643"/>
                      <a:pt x="13423" y="5763"/>
                      <a:pt x="13283" y="5723"/>
                    </a:cubicBezTo>
                    <a:cubicBezTo>
                      <a:pt x="13280" y="5722"/>
                      <a:pt x="13278" y="5721"/>
                      <a:pt x="13276" y="5721"/>
                    </a:cubicBezTo>
                    <a:cubicBezTo>
                      <a:pt x="13124" y="5721"/>
                      <a:pt x="12711" y="7256"/>
                      <a:pt x="11057" y="7256"/>
                    </a:cubicBezTo>
                    <a:cubicBezTo>
                      <a:pt x="10992" y="7256"/>
                      <a:pt x="10925" y="7253"/>
                      <a:pt x="10857" y="7248"/>
                    </a:cubicBezTo>
                    <a:cubicBezTo>
                      <a:pt x="8976" y="7117"/>
                      <a:pt x="9572" y="5197"/>
                      <a:pt x="9421" y="5146"/>
                    </a:cubicBezTo>
                    <a:cubicBezTo>
                      <a:pt x="9420" y="5146"/>
                      <a:pt x="9418" y="5145"/>
                      <a:pt x="9417" y="5145"/>
                    </a:cubicBezTo>
                    <a:cubicBezTo>
                      <a:pt x="9282" y="5145"/>
                      <a:pt x="8771" y="6641"/>
                      <a:pt x="7255" y="6641"/>
                    </a:cubicBezTo>
                    <a:cubicBezTo>
                      <a:pt x="7087" y="6641"/>
                      <a:pt x="6906" y="6622"/>
                      <a:pt x="6712" y="6581"/>
                    </a:cubicBezTo>
                    <a:cubicBezTo>
                      <a:pt x="3669" y="5955"/>
                      <a:pt x="5155" y="4025"/>
                      <a:pt x="5155" y="4024"/>
                    </a:cubicBezTo>
                    <a:lnTo>
                      <a:pt x="5155" y="4024"/>
                    </a:lnTo>
                    <a:cubicBezTo>
                      <a:pt x="5155" y="4025"/>
                      <a:pt x="3733" y="5303"/>
                      <a:pt x="2659" y="5303"/>
                    </a:cubicBezTo>
                    <a:cubicBezTo>
                      <a:pt x="2221" y="5303"/>
                      <a:pt x="1840" y="5090"/>
                      <a:pt x="1638" y="4489"/>
                    </a:cubicBezTo>
                    <a:cubicBezTo>
                      <a:pt x="1102" y="2902"/>
                      <a:pt x="2638" y="2781"/>
                      <a:pt x="3073" y="2417"/>
                    </a:cubicBezTo>
                    <a:cubicBezTo>
                      <a:pt x="3457" y="2084"/>
                      <a:pt x="2456" y="1062"/>
                      <a:pt x="3649" y="668"/>
                    </a:cubicBezTo>
                    <a:cubicBezTo>
                      <a:pt x="3910" y="583"/>
                      <a:pt x="4127" y="545"/>
                      <a:pt x="4307" y="545"/>
                    </a:cubicBezTo>
                    <a:close/>
                    <a:moveTo>
                      <a:pt x="4361" y="0"/>
                    </a:moveTo>
                    <a:cubicBezTo>
                      <a:pt x="4105" y="0"/>
                      <a:pt x="3823" y="87"/>
                      <a:pt x="3518" y="314"/>
                    </a:cubicBezTo>
                    <a:cubicBezTo>
                      <a:pt x="2426" y="1143"/>
                      <a:pt x="2911" y="1639"/>
                      <a:pt x="2497" y="2012"/>
                    </a:cubicBezTo>
                    <a:cubicBezTo>
                      <a:pt x="2032" y="2417"/>
                      <a:pt x="0" y="2417"/>
                      <a:pt x="870" y="4510"/>
                    </a:cubicBezTo>
                    <a:cubicBezTo>
                      <a:pt x="1290" y="5532"/>
                      <a:pt x="2037" y="5812"/>
                      <a:pt x="2731" y="5812"/>
                    </a:cubicBezTo>
                    <a:cubicBezTo>
                      <a:pt x="3573" y="5812"/>
                      <a:pt x="4336" y="5399"/>
                      <a:pt x="4336" y="5399"/>
                    </a:cubicBezTo>
                    <a:cubicBezTo>
                      <a:pt x="4336" y="5399"/>
                      <a:pt x="4437" y="6471"/>
                      <a:pt x="6540" y="6885"/>
                    </a:cubicBezTo>
                    <a:cubicBezTo>
                      <a:pt x="6904" y="6955"/>
                      <a:pt x="7215" y="6983"/>
                      <a:pt x="7480" y="6983"/>
                    </a:cubicBezTo>
                    <a:cubicBezTo>
                      <a:pt x="8707" y="6983"/>
                      <a:pt x="8967" y="6368"/>
                      <a:pt x="9095" y="6368"/>
                    </a:cubicBezTo>
                    <a:cubicBezTo>
                      <a:pt x="9100" y="6368"/>
                      <a:pt x="9104" y="6368"/>
                      <a:pt x="9107" y="6369"/>
                    </a:cubicBezTo>
                    <a:cubicBezTo>
                      <a:pt x="9259" y="6420"/>
                      <a:pt x="9107" y="7239"/>
                      <a:pt x="10644" y="7502"/>
                    </a:cubicBezTo>
                    <a:cubicBezTo>
                      <a:pt x="10821" y="7531"/>
                      <a:pt x="10990" y="7544"/>
                      <a:pt x="11151" y="7544"/>
                    </a:cubicBezTo>
                    <a:cubicBezTo>
                      <a:pt x="12349" y="7544"/>
                      <a:pt x="13084" y="6833"/>
                      <a:pt x="13249" y="6833"/>
                    </a:cubicBezTo>
                    <a:cubicBezTo>
                      <a:pt x="13254" y="6833"/>
                      <a:pt x="13258" y="6833"/>
                      <a:pt x="13262" y="6834"/>
                    </a:cubicBezTo>
                    <a:cubicBezTo>
                      <a:pt x="13410" y="6883"/>
                      <a:pt x="13559" y="7958"/>
                      <a:pt x="15105" y="7958"/>
                    </a:cubicBezTo>
                    <a:cubicBezTo>
                      <a:pt x="15140" y="7958"/>
                      <a:pt x="15176" y="7957"/>
                      <a:pt x="15213" y="7956"/>
                    </a:cubicBezTo>
                    <a:cubicBezTo>
                      <a:pt x="16763" y="7909"/>
                      <a:pt x="17027" y="6711"/>
                      <a:pt x="17317" y="6711"/>
                    </a:cubicBezTo>
                    <a:cubicBezTo>
                      <a:pt x="17333" y="6711"/>
                      <a:pt x="17349" y="6715"/>
                      <a:pt x="17366" y="6723"/>
                    </a:cubicBezTo>
                    <a:cubicBezTo>
                      <a:pt x="17622" y="6859"/>
                      <a:pt x="17955" y="7461"/>
                      <a:pt x="18874" y="7461"/>
                    </a:cubicBezTo>
                    <a:cubicBezTo>
                      <a:pt x="19047" y="7461"/>
                      <a:pt x="19241" y="7440"/>
                      <a:pt x="19458" y="7390"/>
                    </a:cubicBezTo>
                    <a:cubicBezTo>
                      <a:pt x="20844" y="7087"/>
                      <a:pt x="20590" y="6319"/>
                      <a:pt x="20904" y="6319"/>
                    </a:cubicBezTo>
                    <a:cubicBezTo>
                      <a:pt x="21177" y="6319"/>
                      <a:pt x="22069" y="6857"/>
                      <a:pt x="22885" y="6857"/>
                    </a:cubicBezTo>
                    <a:cubicBezTo>
                      <a:pt x="22977" y="6857"/>
                      <a:pt x="23068" y="6850"/>
                      <a:pt x="23158" y="6834"/>
                    </a:cubicBezTo>
                    <a:cubicBezTo>
                      <a:pt x="24027" y="6673"/>
                      <a:pt x="25210" y="6167"/>
                      <a:pt x="25665" y="4833"/>
                    </a:cubicBezTo>
                    <a:cubicBezTo>
                      <a:pt x="26130" y="3499"/>
                      <a:pt x="25049" y="2528"/>
                      <a:pt x="24593" y="2113"/>
                    </a:cubicBezTo>
                    <a:cubicBezTo>
                      <a:pt x="24285" y="1839"/>
                      <a:pt x="23571" y="1590"/>
                      <a:pt x="22812" y="1590"/>
                    </a:cubicBezTo>
                    <a:cubicBezTo>
                      <a:pt x="22428" y="1590"/>
                      <a:pt x="22033" y="1654"/>
                      <a:pt x="21672" y="1810"/>
                    </a:cubicBezTo>
                    <a:cubicBezTo>
                      <a:pt x="20590" y="2265"/>
                      <a:pt x="20338" y="3195"/>
                      <a:pt x="20075" y="3195"/>
                    </a:cubicBezTo>
                    <a:cubicBezTo>
                      <a:pt x="19841" y="3195"/>
                      <a:pt x="19565" y="2668"/>
                      <a:pt x="18750" y="2668"/>
                    </a:cubicBezTo>
                    <a:cubicBezTo>
                      <a:pt x="18683" y="2668"/>
                      <a:pt x="18613" y="2672"/>
                      <a:pt x="18539" y="2680"/>
                    </a:cubicBezTo>
                    <a:cubicBezTo>
                      <a:pt x="17568" y="2781"/>
                      <a:pt x="17255" y="3600"/>
                      <a:pt x="16951" y="3600"/>
                    </a:cubicBezTo>
                    <a:cubicBezTo>
                      <a:pt x="16648" y="3600"/>
                      <a:pt x="16082" y="2680"/>
                      <a:pt x="15213" y="2680"/>
                    </a:cubicBezTo>
                    <a:cubicBezTo>
                      <a:pt x="14334" y="2680"/>
                      <a:pt x="13616" y="3398"/>
                      <a:pt x="13414" y="3398"/>
                    </a:cubicBezTo>
                    <a:cubicBezTo>
                      <a:pt x="13211" y="3398"/>
                      <a:pt x="13262" y="2417"/>
                      <a:pt x="12079" y="1962"/>
                    </a:cubicBezTo>
                    <a:cubicBezTo>
                      <a:pt x="11828" y="1864"/>
                      <a:pt x="11610" y="1825"/>
                      <a:pt x="11417" y="1825"/>
                    </a:cubicBezTo>
                    <a:cubicBezTo>
                      <a:pt x="10729" y="1825"/>
                      <a:pt x="10370" y="2318"/>
                      <a:pt x="10017" y="2318"/>
                    </a:cubicBezTo>
                    <a:cubicBezTo>
                      <a:pt x="10003" y="2318"/>
                      <a:pt x="9990" y="2317"/>
                      <a:pt x="9977" y="2316"/>
                    </a:cubicBezTo>
                    <a:cubicBezTo>
                      <a:pt x="9512" y="2265"/>
                      <a:pt x="9673" y="1143"/>
                      <a:pt x="8339" y="779"/>
                    </a:cubicBezTo>
                    <a:cubicBezTo>
                      <a:pt x="7994" y="688"/>
                      <a:pt x="7701" y="654"/>
                      <a:pt x="7449" y="654"/>
                    </a:cubicBezTo>
                    <a:cubicBezTo>
                      <a:pt x="6774" y="654"/>
                      <a:pt x="6395" y="894"/>
                      <a:pt x="6103" y="894"/>
                    </a:cubicBezTo>
                    <a:cubicBezTo>
                      <a:pt x="6084" y="894"/>
                      <a:pt x="6064" y="893"/>
                      <a:pt x="6045" y="891"/>
                    </a:cubicBezTo>
                    <a:cubicBezTo>
                      <a:pt x="5730" y="852"/>
                      <a:pt x="5166" y="0"/>
                      <a:pt x="4361" y="0"/>
                    </a:cubicBezTo>
                    <a:close/>
                  </a:path>
                </a:pathLst>
              </a:custGeom>
              <a:solidFill>
                <a:srgbClr val="A33A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29"/>
            <p:cNvGrpSpPr/>
            <p:nvPr/>
          </p:nvGrpSpPr>
          <p:grpSpPr>
            <a:xfrm>
              <a:off x="479336" y="3690874"/>
              <a:ext cx="1000651" cy="945980"/>
              <a:chOff x="4818847" y="-600942"/>
              <a:chExt cx="516759" cy="488525"/>
            </a:xfrm>
          </p:grpSpPr>
          <p:sp>
            <p:nvSpPr>
              <p:cNvPr id="1336" name="Google Shape;1336;p29"/>
              <p:cNvSpPr/>
              <p:nvPr/>
            </p:nvSpPr>
            <p:spPr>
              <a:xfrm>
                <a:off x="4890742" y="-465678"/>
                <a:ext cx="122149" cy="89014"/>
              </a:xfrm>
              <a:custGeom>
                <a:avLst/>
                <a:gdLst/>
                <a:ahLst/>
                <a:cxnLst/>
                <a:rect l="l" t="t" r="r" b="b"/>
                <a:pathLst>
                  <a:path w="3539" h="2579" extrusionOk="0">
                    <a:moveTo>
                      <a:pt x="655" y="1"/>
                    </a:moveTo>
                    <a:cubicBezTo>
                      <a:pt x="485" y="1"/>
                      <a:pt x="314" y="53"/>
                      <a:pt x="193" y="196"/>
                    </a:cubicBezTo>
                    <a:cubicBezTo>
                      <a:pt x="0" y="479"/>
                      <a:pt x="213" y="965"/>
                      <a:pt x="496" y="1157"/>
                    </a:cubicBezTo>
                    <a:lnTo>
                      <a:pt x="2184" y="2360"/>
                    </a:lnTo>
                    <a:cubicBezTo>
                      <a:pt x="2350" y="2477"/>
                      <a:pt x="2671" y="2579"/>
                      <a:pt x="2941" y="2579"/>
                    </a:cubicBezTo>
                    <a:cubicBezTo>
                      <a:pt x="3115" y="2579"/>
                      <a:pt x="3268" y="2537"/>
                      <a:pt x="3346" y="2431"/>
                    </a:cubicBezTo>
                    <a:cubicBezTo>
                      <a:pt x="3538" y="2157"/>
                      <a:pt x="3165" y="1551"/>
                      <a:pt x="2891" y="1359"/>
                    </a:cubicBezTo>
                    <a:lnTo>
                      <a:pt x="1193" y="167"/>
                    </a:lnTo>
                    <a:cubicBezTo>
                      <a:pt x="1081" y="82"/>
                      <a:pt x="868" y="1"/>
                      <a:pt x="655" y="1"/>
                    </a:cubicBezTo>
                    <a:close/>
                  </a:path>
                </a:pathLst>
              </a:custGeom>
              <a:solidFill>
                <a:srgbClr val="271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9"/>
              <p:cNvSpPr/>
              <p:nvPr/>
            </p:nvSpPr>
            <p:spPr>
              <a:xfrm>
                <a:off x="4957390" y="-565668"/>
                <a:ext cx="94571" cy="114141"/>
              </a:xfrm>
              <a:custGeom>
                <a:avLst/>
                <a:gdLst/>
                <a:ahLst/>
                <a:cxnLst/>
                <a:rect l="l" t="t" r="r" b="b"/>
                <a:pathLst>
                  <a:path w="2740" h="3307" extrusionOk="0">
                    <a:moveTo>
                      <a:pt x="544" y="1"/>
                    </a:moveTo>
                    <a:cubicBezTo>
                      <a:pt x="453" y="1"/>
                      <a:pt x="361" y="22"/>
                      <a:pt x="273" y="71"/>
                    </a:cubicBezTo>
                    <a:cubicBezTo>
                      <a:pt x="0" y="263"/>
                      <a:pt x="41" y="799"/>
                      <a:pt x="232" y="1072"/>
                    </a:cubicBezTo>
                    <a:lnTo>
                      <a:pt x="1405" y="2781"/>
                    </a:lnTo>
                    <a:cubicBezTo>
                      <a:pt x="1562" y="3003"/>
                      <a:pt x="1981" y="3306"/>
                      <a:pt x="2284" y="3306"/>
                    </a:cubicBezTo>
                    <a:cubicBezTo>
                      <a:pt x="2352" y="3306"/>
                      <a:pt x="2415" y="3291"/>
                      <a:pt x="2467" y="3255"/>
                    </a:cubicBezTo>
                    <a:cubicBezTo>
                      <a:pt x="2739" y="3064"/>
                      <a:pt x="2598" y="2366"/>
                      <a:pt x="2406" y="2083"/>
                    </a:cubicBezTo>
                    <a:lnTo>
                      <a:pt x="1234" y="384"/>
                    </a:lnTo>
                    <a:cubicBezTo>
                      <a:pt x="1125" y="222"/>
                      <a:pt x="840" y="1"/>
                      <a:pt x="544" y="1"/>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a:off x="5036568" y="-261246"/>
                <a:ext cx="122149" cy="88842"/>
              </a:xfrm>
              <a:custGeom>
                <a:avLst/>
                <a:gdLst/>
                <a:ahLst/>
                <a:cxnLst/>
                <a:rect l="l" t="t" r="r" b="b"/>
                <a:pathLst>
                  <a:path w="3539" h="2574" extrusionOk="0">
                    <a:moveTo>
                      <a:pt x="664" y="0"/>
                    </a:moveTo>
                    <a:cubicBezTo>
                      <a:pt x="493" y="0"/>
                      <a:pt x="320" y="52"/>
                      <a:pt x="193" y="197"/>
                    </a:cubicBezTo>
                    <a:cubicBezTo>
                      <a:pt x="1" y="470"/>
                      <a:pt x="223" y="955"/>
                      <a:pt x="496" y="1158"/>
                    </a:cubicBezTo>
                    <a:lnTo>
                      <a:pt x="2184" y="2350"/>
                    </a:lnTo>
                    <a:cubicBezTo>
                      <a:pt x="2357" y="2468"/>
                      <a:pt x="2681" y="2574"/>
                      <a:pt x="2951" y="2574"/>
                    </a:cubicBezTo>
                    <a:cubicBezTo>
                      <a:pt x="3122" y="2574"/>
                      <a:pt x="3272" y="2531"/>
                      <a:pt x="3347" y="2421"/>
                    </a:cubicBezTo>
                    <a:cubicBezTo>
                      <a:pt x="3538" y="2148"/>
                      <a:pt x="3165" y="1542"/>
                      <a:pt x="2891" y="1349"/>
                    </a:cubicBezTo>
                    <a:lnTo>
                      <a:pt x="1193" y="156"/>
                    </a:lnTo>
                    <a:cubicBezTo>
                      <a:pt x="1082" y="78"/>
                      <a:pt x="875" y="0"/>
                      <a:pt x="664" y="0"/>
                    </a:cubicBezTo>
                    <a:close/>
                  </a:path>
                </a:pathLst>
              </a:custGeom>
              <a:solidFill>
                <a:srgbClr val="271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9"/>
              <p:cNvSpPr/>
              <p:nvPr/>
            </p:nvSpPr>
            <p:spPr>
              <a:xfrm>
                <a:off x="4818847" y="-230665"/>
                <a:ext cx="135092" cy="53291"/>
              </a:xfrm>
              <a:custGeom>
                <a:avLst/>
                <a:gdLst/>
                <a:ahLst/>
                <a:cxnLst/>
                <a:rect l="l" t="t" r="r" b="b"/>
                <a:pathLst>
                  <a:path w="3914" h="1544" extrusionOk="0">
                    <a:moveTo>
                      <a:pt x="821" y="1"/>
                    </a:moveTo>
                    <a:cubicBezTo>
                      <a:pt x="554" y="1"/>
                      <a:pt x="140" y="124"/>
                      <a:pt x="52" y="483"/>
                    </a:cubicBezTo>
                    <a:cubicBezTo>
                      <a:pt x="1" y="807"/>
                      <a:pt x="416" y="1161"/>
                      <a:pt x="739" y="1211"/>
                    </a:cubicBezTo>
                    <a:lnTo>
                      <a:pt x="2791" y="1535"/>
                    </a:lnTo>
                    <a:cubicBezTo>
                      <a:pt x="2831" y="1541"/>
                      <a:pt x="2877" y="1544"/>
                      <a:pt x="2926" y="1544"/>
                    </a:cubicBezTo>
                    <a:cubicBezTo>
                      <a:pt x="3282" y="1544"/>
                      <a:pt x="3818" y="1383"/>
                      <a:pt x="3862" y="1090"/>
                    </a:cubicBezTo>
                    <a:cubicBezTo>
                      <a:pt x="3913" y="757"/>
                      <a:pt x="3316" y="382"/>
                      <a:pt x="2983" y="332"/>
                    </a:cubicBezTo>
                    <a:lnTo>
                      <a:pt x="931" y="9"/>
                    </a:lnTo>
                    <a:cubicBezTo>
                      <a:pt x="899" y="3"/>
                      <a:pt x="862" y="1"/>
                      <a:pt x="821" y="1"/>
                    </a:cubicBezTo>
                    <a:close/>
                  </a:path>
                </a:pathLst>
              </a:custGeom>
              <a:solidFill>
                <a:srgbClr val="271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a:off x="4920390" y="-308842"/>
                <a:ext cx="108550" cy="196425"/>
              </a:xfrm>
              <a:custGeom>
                <a:avLst/>
                <a:gdLst/>
                <a:ahLst/>
                <a:cxnLst/>
                <a:rect l="l" t="t" r="r" b="b"/>
                <a:pathLst>
                  <a:path w="3145" h="5691" extrusionOk="0">
                    <a:moveTo>
                      <a:pt x="2612" y="0"/>
                    </a:moveTo>
                    <a:cubicBezTo>
                      <a:pt x="2305" y="0"/>
                      <a:pt x="1957" y="415"/>
                      <a:pt x="1901" y="666"/>
                    </a:cubicBezTo>
                    <a:lnTo>
                      <a:pt x="1820" y="969"/>
                    </a:lnTo>
                    <a:cubicBezTo>
                      <a:pt x="1803" y="1038"/>
                      <a:pt x="1747" y="1075"/>
                      <a:pt x="1688" y="1075"/>
                    </a:cubicBezTo>
                    <a:cubicBezTo>
                      <a:pt x="1644" y="1075"/>
                      <a:pt x="1598" y="1054"/>
                      <a:pt x="1567" y="1010"/>
                    </a:cubicBezTo>
                    <a:lnTo>
                      <a:pt x="1244" y="484"/>
                    </a:lnTo>
                    <a:cubicBezTo>
                      <a:pt x="1123" y="291"/>
                      <a:pt x="772" y="47"/>
                      <a:pt x="486" y="47"/>
                    </a:cubicBezTo>
                    <a:cubicBezTo>
                      <a:pt x="413" y="47"/>
                      <a:pt x="344" y="63"/>
                      <a:pt x="284" y="100"/>
                    </a:cubicBezTo>
                    <a:cubicBezTo>
                      <a:pt x="1" y="282"/>
                      <a:pt x="62" y="889"/>
                      <a:pt x="203" y="1131"/>
                    </a:cubicBezTo>
                    <a:cubicBezTo>
                      <a:pt x="203" y="1131"/>
                      <a:pt x="1021" y="2415"/>
                      <a:pt x="1274" y="2809"/>
                    </a:cubicBezTo>
                    <a:cubicBezTo>
                      <a:pt x="1325" y="2890"/>
                      <a:pt x="1365" y="2971"/>
                      <a:pt x="1376" y="3062"/>
                    </a:cubicBezTo>
                    <a:lnTo>
                      <a:pt x="1780" y="5094"/>
                    </a:lnTo>
                    <a:cubicBezTo>
                      <a:pt x="1850" y="5417"/>
                      <a:pt x="2184" y="5690"/>
                      <a:pt x="2517" y="5690"/>
                    </a:cubicBezTo>
                    <a:cubicBezTo>
                      <a:pt x="2851" y="5630"/>
                      <a:pt x="2993" y="4932"/>
                      <a:pt x="2932" y="4599"/>
                    </a:cubicBezTo>
                    <a:lnTo>
                      <a:pt x="2618" y="3062"/>
                    </a:lnTo>
                    <a:cubicBezTo>
                      <a:pt x="2598" y="2961"/>
                      <a:pt x="2598" y="2850"/>
                      <a:pt x="2629" y="2748"/>
                    </a:cubicBezTo>
                    <a:cubicBezTo>
                      <a:pt x="2750" y="2284"/>
                      <a:pt x="3083" y="949"/>
                      <a:pt x="3083" y="949"/>
                    </a:cubicBezTo>
                    <a:cubicBezTo>
                      <a:pt x="3144" y="677"/>
                      <a:pt x="3023" y="90"/>
                      <a:pt x="2690" y="10"/>
                    </a:cubicBezTo>
                    <a:cubicBezTo>
                      <a:pt x="2664" y="3"/>
                      <a:pt x="2639" y="0"/>
                      <a:pt x="2612" y="0"/>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9"/>
              <p:cNvSpPr/>
              <p:nvPr/>
            </p:nvSpPr>
            <p:spPr>
              <a:xfrm>
                <a:off x="4926327" y="-307254"/>
                <a:ext cx="56915" cy="42074"/>
              </a:xfrm>
              <a:custGeom>
                <a:avLst/>
                <a:gdLst/>
                <a:ahLst/>
                <a:cxnLst/>
                <a:rect l="l" t="t" r="r" b="b"/>
                <a:pathLst>
                  <a:path w="1649" h="1219" extrusionOk="0">
                    <a:moveTo>
                      <a:pt x="1648" y="914"/>
                    </a:moveTo>
                    <a:lnTo>
                      <a:pt x="1645" y="936"/>
                    </a:lnTo>
                    <a:lnTo>
                      <a:pt x="1645" y="936"/>
                    </a:lnTo>
                    <a:cubicBezTo>
                      <a:pt x="1646" y="932"/>
                      <a:pt x="1647" y="928"/>
                      <a:pt x="1648" y="923"/>
                    </a:cubicBezTo>
                    <a:lnTo>
                      <a:pt x="1648" y="914"/>
                    </a:lnTo>
                    <a:close/>
                    <a:moveTo>
                      <a:pt x="314" y="1"/>
                    </a:moveTo>
                    <a:cubicBezTo>
                      <a:pt x="241" y="1"/>
                      <a:pt x="172" y="17"/>
                      <a:pt x="112" y="54"/>
                    </a:cubicBezTo>
                    <a:cubicBezTo>
                      <a:pt x="61" y="85"/>
                      <a:pt x="31" y="125"/>
                      <a:pt x="0" y="186"/>
                    </a:cubicBezTo>
                    <a:cubicBezTo>
                      <a:pt x="25" y="182"/>
                      <a:pt x="51" y="180"/>
                      <a:pt x="78" y="180"/>
                    </a:cubicBezTo>
                    <a:cubicBezTo>
                      <a:pt x="361" y="180"/>
                      <a:pt x="709" y="416"/>
                      <a:pt x="819" y="610"/>
                    </a:cubicBezTo>
                    <a:lnTo>
                      <a:pt x="1153" y="1136"/>
                    </a:lnTo>
                    <a:cubicBezTo>
                      <a:pt x="1186" y="1183"/>
                      <a:pt x="1275" y="1219"/>
                      <a:pt x="1368" y="1219"/>
                    </a:cubicBezTo>
                    <a:cubicBezTo>
                      <a:pt x="1476" y="1219"/>
                      <a:pt x="1590" y="1171"/>
                      <a:pt x="1628" y="1035"/>
                    </a:cubicBezTo>
                    <a:lnTo>
                      <a:pt x="1645" y="936"/>
                    </a:lnTo>
                    <a:lnTo>
                      <a:pt x="1645" y="936"/>
                    </a:lnTo>
                    <a:cubicBezTo>
                      <a:pt x="1624" y="997"/>
                      <a:pt x="1571" y="1029"/>
                      <a:pt x="1516" y="1029"/>
                    </a:cubicBezTo>
                    <a:cubicBezTo>
                      <a:pt x="1472" y="1029"/>
                      <a:pt x="1426" y="1008"/>
                      <a:pt x="1395" y="964"/>
                    </a:cubicBezTo>
                    <a:lnTo>
                      <a:pt x="1072" y="438"/>
                    </a:lnTo>
                    <a:cubicBezTo>
                      <a:pt x="951" y="245"/>
                      <a:pt x="600" y="1"/>
                      <a:pt x="314"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9"/>
              <p:cNvSpPr/>
              <p:nvPr/>
            </p:nvSpPr>
            <p:spPr>
              <a:xfrm>
                <a:off x="4996806" y="-308876"/>
                <a:ext cx="32133" cy="196459"/>
              </a:xfrm>
              <a:custGeom>
                <a:avLst/>
                <a:gdLst/>
                <a:ahLst/>
                <a:cxnLst/>
                <a:rect l="l" t="t" r="r" b="b"/>
                <a:pathLst>
                  <a:path w="931" h="5692" extrusionOk="0">
                    <a:moveTo>
                      <a:pt x="399" y="1"/>
                    </a:moveTo>
                    <a:cubicBezTo>
                      <a:pt x="265" y="1"/>
                      <a:pt x="119" y="82"/>
                      <a:pt x="0" y="192"/>
                    </a:cubicBezTo>
                    <a:cubicBezTo>
                      <a:pt x="34" y="176"/>
                      <a:pt x="73" y="168"/>
                      <a:pt x="117" y="168"/>
                    </a:cubicBezTo>
                    <a:cubicBezTo>
                      <a:pt x="153" y="168"/>
                      <a:pt x="192" y="173"/>
                      <a:pt x="233" y="182"/>
                    </a:cubicBezTo>
                    <a:cubicBezTo>
                      <a:pt x="566" y="263"/>
                      <a:pt x="688" y="860"/>
                      <a:pt x="627" y="1132"/>
                    </a:cubicBezTo>
                    <a:cubicBezTo>
                      <a:pt x="627" y="1132"/>
                      <a:pt x="294" y="2457"/>
                      <a:pt x="172" y="2922"/>
                    </a:cubicBezTo>
                    <a:cubicBezTo>
                      <a:pt x="142" y="3023"/>
                      <a:pt x="142" y="3134"/>
                      <a:pt x="162" y="3235"/>
                    </a:cubicBezTo>
                    <a:lnTo>
                      <a:pt x="476" y="4782"/>
                    </a:lnTo>
                    <a:cubicBezTo>
                      <a:pt x="526" y="5014"/>
                      <a:pt x="455" y="5449"/>
                      <a:pt x="294" y="5691"/>
                    </a:cubicBezTo>
                    <a:lnTo>
                      <a:pt x="303" y="5691"/>
                    </a:lnTo>
                    <a:cubicBezTo>
                      <a:pt x="637" y="5631"/>
                      <a:pt x="779" y="4933"/>
                      <a:pt x="718" y="4600"/>
                    </a:cubicBezTo>
                    <a:lnTo>
                      <a:pt x="404" y="3063"/>
                    </a:lnTo>
                    <a:cubicBezTo>
                      <a:pt x="384" y="2962"/>
                      <a:pt x="384" y="2851"/>
                      <a:pt x="415" y="2749"/>
                    </a:cubicBezTo>
                    <a:cubicBezTo>
                      <a:pt x="536" y="2285"/>
                      <a:pt x="869" y="950"/>
                      <a:pt x="869" y="950"/>
                    </a:cubicBezTo>
                    <a:cubicBezTo>
                      <a:pt x="930" y="678"/>
                      <a:pt x="809" y="91"/>
                      <a:pt x="476" y="11"/>
                    </a:cubicBezTo>
                    <a:cubicBezTo>
                      <a:pt x="451" y="4"/>
                      <a:pt x="425" y="1"/>
                      <a:pt x="399"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9"/>
              <p:cNvSpPr/>
              <p:nvPr/>
            </p:nvSpPr>
            <p:spPr>
              <a:xfrm>
                <a:off x="4843663" y="-430093"/>
                <a:ext cx="177269" cy="145274"/>
              </a:xfrm>
              <a:custGeom>
                <a:avLst/>
                <a:gdLst/>
                <a:ahLst/>
                <a:cxnLst/>
                <a:rect l="l" t="t" r="r" b="b"/>
                <a:pathLst>
                  <a:path w="5136" h="4209" extrusionOk="0">
                    <a:moveTo>
                      <a:pt x="4462" y="1"/>
                    </a:moveTo>
                    <a:cubicBezTo>
                      <a:pt x="4217" y="1"/>
                      <a:pt x="3950" y="66"/>
                      <a:pt x="3801" y="156"/>
                    </a:cubicBezTo>
                    <a:lnTo>
                      <a:pt x="2264" y="1056"/>
                    </a:lnTo>
                    <a:cubicBezTo>
                      <a:pt x="2224" y="1083"/>
                      <a:pt x="2178" y="1096"/>
                      <a:pt x="2132" y="1096"/>
                    </a:cubicBezTo>
                    <a:cubicBezTo>
                      <a:pt x="2074" y="1096"/>
                      <a:pt x="2016" y="1075"/>
                      <a:pt x="1971" y="1036"/>
                    </a:cubicBezTo>
                    <a:lnTo>
                      <a:pt x="1203" y="378"/>
                    </a:lnTo>
                    <a:cubicBezTo>
                      <a:pt x="1077" y="266"/>
                      <a:pt x="809" y="169"/>
                      <a:pt x="572" y="169"/>
                    </a:cubicBezTo>
                    <a:cubicBezTo>
                      <a:pt x="426" y="169"/>
                      <a:pt x="293" y="205"/>
                      <a:pt x="212" y="298"/>
                    </a:cubicBezTo>
                    <a:cubicBezTo>
                      <a:pt x="0" y="551"/>
                      <a:pt x="232" y="1097"/>
                      <a:pt x="445" y="1279"/>
                    </a:cubicBezTo>
                    <a:lnTo>
                      <a:pt x="1142" y="1874"/>
                    </a:lnTo>
                    <a:cubicBezTo>
                      <a:pt x="1243" y="1955"/>
                      <a:pt x="1253" y="2117"/>
                      <a:pt x="1173" y="2218"/>
                    </a:cubicBezTo>
                    <a:lnTo>
                      <a:pt x="454" y="3098"/>
                    </a:lnTo>
                    <a:cubicBezTo>
                      <a:pt x="273" y="3320"/>
                      <a:pt x="142" y="3916"/>
                      <a:pt x="404" y="4129"/>
                    </a:cubicBezTo>
                    <a:cubicBezTo>
                      <a:pt x="474" y="4185"/>
                      <a:pt x="565" y="4209"/>
                      <a:pt x="664" y="4209"/>
                    </a:cubicBezTo>
                    <a:cubicBezTo>
                      <a:pt x="936" y="4209"/>
                      <a:pt x="1271" y="4029"/>
                      <a:pt x="1405" y="3866"/>
                    </a:cubicBezTo>
                    <a:lnTo>
                      <a:pt x="2669" y="2310"/>
                    </a:lnTo>
                    <a:cubicBezTo>
                      <a:pt x="2689" y="2279"/>
                      <a:pt x="4417" y="1207"/>
                      <a:pt x="4417" y="1207"/>
                    </a:cubicBezTo>
                    <a:cubicBezTo>
                      <a:pt x="4700" y="1046"/>
                      <a:pt x="5135" y="480"/>
                      <a:pt x="4963" y="187"/>
                    </a:cubicBezTo>
                    <a:cubicBezTo>
                      <a:pt x="4882" y="53"/>
                      <a:pt x="4681" y="1"/>
                      <a:pt x="4462" y="1"/>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9"/>
              <p:cNvSpPr/>
              <p:nvPr/>
            </p:nvSpPr>
            <p:spPr>
              <a:xfrm>
                <a:off x="4843663" y="-420878"/>
                <a:ext cx="56190" cy="65648"/>
              </a:xfrm>
              <a:custGeom>
                <a:avLst/>
                <a:gdLst/>
                <a:ahLst/>
                <a:cxnLst/>
                <a:rect l="l" t="t" r="r" b="b"/>
                <a:pathLst>
                  <a:path w="1628" h="1902" extrusionOk="0">
                    <a:moveTo>
                      <a:pt x="243" y="1"/>
                    </a:moveTo>
                    <a:lnTo>
                      <a:pt x="212" y="31"/>
                    </a:lnTo>
                    <a:cubicBezTo>
                      <a:pt x="0" y="284"/>
                      <a:pt x="232" y="830"/>
                      <a:pt x="445" y="1012"/>
                    </a:cubicBezTo>
                    <a:lnTo>
                      <a:pt x="1142" y="1607"/>
                    </a:lnTo>
                    <a:cubicBezTo>
                      <a:pt x="1274" y="1739"/>
                      <a:pt x="1223" y="1850"/>
                      <a:pt x="1203" y="1901"/>
                    </a:cubicBezTo>
                    <a:cubicBezTo>
                      <a:pt x="1203" y="1901"/>
                      <a:pt x="1627" y="1598"/>
                      <a:pt x="1253" y="1274"/>
                    </a:cubicBezTo>
                    <a:lnTo>
                      <a:pt x="556" y="678"/>
                    </a:lnTo>
                    <a:cubicBezTo>
                      <a:pt x="414" y="556"/>
                      <a:pt x="263" y="263"/>
                      <a:pt x="243"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9"/>
              <p:cNvSpPr/>
              <p:nvPr/>
            </p:nvSpPr>
            <p:spPr>
              <a:xfrm>
                <a:off x="4849566" y="-417046"/>
                <a:ext cx="166811" cy="132227"/>
              </a:xfrm>
              <a:custGeom>
                <a:avLst/>
                <a:gdLst/>
                <a:ahLst/>
                <a:cxnLst/>
                <a:rect l="l" t="t" r="r" b="b"/>
                <a:pathLst>
                  <a:path w="4833" h="3831" extrusionOk="0">
                    <a:moveTo>
                      <a:pt x="4832" y="0"/>
                    </a:moveTo>
                    <a:lnTo>
                      <a:pt x="4832" y="0"/>
                    </a:lnTo>
                    <a:cubicBezTo>
                      <a:pt x="4711" y="213"/>
                      <a:pt x="4509" y="415"/>
                      <a:pt x="4358" y="506"/>
                    </a:cubicBezTo>
                    <a:cubicBezTo>
                      <a:pt x="4358" y="506"/>
                      <a:pt x="2639" y="1568"/>
                      <a:pt x="2608" y="1608"/>
                    </a:cubicBezTo>
                    <a:lnTo>
                      <a:pt x="1345" y="3154"/>
                    </a:lnTo>
                    <a:cubicBezTo>
                      <a:pt x="1219" y="3317"/>
                      <a:pt x="880" y="3497"/>
                      <a:pt x="605" y="3497"/>
                    </a:cubicBezTo>
                    <a:cubicBezTo>
                      <a:pt x="505" y="3497"/>
                      <a:pt x="414" y="3474"/>
                      <a:pt x="344" y="3417"/>
                    </a:cubicBezTo>
                    <a:cubicBezTo>
                      <a:pt x="193" y="3296"/>
                      <a:pt x="173" y="3043"/>
                      <a:pt x="223" y="2811"/>
                    </a:cubicBezTo>
                    <a:lnTo>
                      <a:pt x="223" y="2811"/>
                    </a:lnTo>
                    <a:cubicBezTo>
                      <a:pt x="81" y="3073"/>
                      <a:pt x="0" y="3559"/>
                      <a:pt x="233" y="3751"/>
                    </a:cubicBezTo>
                    <a:cubicBezTo>
                      <a:pt x="303" y="3807"/>
                      <a:pt x="394" y="3831"/>
                      <a:pt x="493" y="3831"/>
                    </a:cubicBezTo>
                    <a:cubicBezTo>
                      <a:pt x="765" y="3831"/>
                      <a:pt x="1100" y="3651"/>
                      <a:pt x="1234" y="3488"/>
                    </a:cubicBezTo>
                    <a:lnTo>
                      <a:pt x="2498" y="1932"/>
                    </a:lnTo>
                    <a:cubicBezTo>
                      <a:pt x="2518" y="1901"/>
                      <a:pt x="4246" y="829"/>
                      <a:pt x="4246" y="829"/>
                    </a:cubicBezTo>
                    <a:cubicBezTo>
                      <a:pt x="4479" y="698"/>
                      <a:pt x="4802" y="294"/>
                      <a:pt x="4832" y="0"/>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9"/>
              <p:cNvSpPr/>
              <p:nvPr/>
            </p:nvSpPr>
            <p:spPr>
              <a:xfrm>
                <a:off x="5140907" y="-442139"/>
                <a:ext cx="74000" cy="125531"/>
              </a:xfrm>
              <a:custGeom>
                <a:avLst/>
                <a:gdLst/>
                <a:ahLst/>
                <a:cxnLst/>
                <a:rect l="l" t="t" r="r" b="b"/>
                <a:pathLst>
                  <a:path w="2144" h="3637" extrusionOk="0">
                    <a:moveTo>
                      <a:pt x="539" y="1"/>
                    </a:moveTo>
                    <a:cubicBezTo>
                      <a:pt x="492" y="1"/>
                      <a:pt x="443" y="7"/>
                      <a:pt x="394" y="20"/>
                    </a:cubicBezTo>
                    <a:cubicBezTo>
                      <a:pt x="81" y="152"/>
                      <a:pt x="0" y="677"/>
                      <a:pt x="122" y="990"/>
                    </a:cubicBezTo>
                    <a:lnTo>
                      <a:pt x="890" y="2921"/>
                    </a:lnTo>
                    <a:cubicBezTo>
                      <a:pt x="999" y="3202"/>
                      <a:pt x="1399" y="3637"/>
                      <a:pt x="1707" y="3637"/>
                    </a:cubicBezTo>
                    <a:cubicBezTo>
                      <a:pt x="1742" y="3637"/>
                      <a:pt x="1777" y="3631"/>
                      <a:pt x="1809" y="3618"/>
                    </a:cubicBezTo>
                    <a:cubicBezTo>
                      <a:pt x="2123" y="3497"/>
                      <a:pt x="2143" y="2780"/>
                      <a:pt x="2022" y="2466"/>
                    </a:cubicBezTo>
                    <a:lnTo>
                      <a:pt x="1254" y="546"/>
                    </a:lnTo>
                    <a:cubicBezTo>
                      <a:pt x="1173" y="332"/>
                      <a:pt x="889" y="1"/>
                      <a:pt x="539" y="1"/>
                    </a:cubicBezTo>
                    <a:close/>
                  </a:path>
                </a:pathLst>
              </a:custGeom>
              <a:solidFill>
                <a:srgbClr val="271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9"/>
              <p:cNvSpPr/>
              <p:nvPr/>
            </p:nvSpPr>
            <p:spPr>
              <a:xfrm>
                <a:off x="5058899" y="-600942"/>
                <a:ext cx="153557" cy="171091"/>
              </a:xfrm>
              <a:custGeom>
                <a:avLst/>
                <a:gdLst/>
                <a:ahLst/>
                <a:cxnLst/>
                <a:rect l="l" t="t" r="r" b="b"/>
                <a:pathLst>
                  <a:path w="4449" h="4957" extrusionOk="0">
                    <a:moveTo>
                      <a:pt x="1234" y="1"/>
                    </a:moveTo>
                    <a:cubicBezTo>
                      <a:pt x="1224" y="1"/>
                      <a:pt x="1214" y="1"/>
                      <a:pt x="1204" y="2"/>
                    </a:cubicBezTo>
                    <a:cubicBezTo>
                      <a:pt x="900" y="52"/>
                      <a:pt x="708" y="447"/>
                      <a:pt x="748" y="719"/>
                    </a:cubicBezTo>
                    <a:lnTo>
                      <a:pt x="1002" y="2357"/>
                    </a:lnTo>
                    <a:cubicBezTo>
                      <a:pt x="1002" y="2387"/>
                      <a:pt x="1011" y="2417"/>
                      <a:pt x="1022" y="2458"/>
                    </a:cubicBezTo>
                    <a:cubicBezTo>
                      <a:pt x="1052" y="2529"/>
                      <a:pt x="1042" y="2619"/>
                      <a:pt x="991" y="2691"/>
                    </a:cubicBezTo>
                    <a:lnTo>
                      <a:pt x="254" y="3843"/>
                    </a:lnTo>
                    <a:cubicBezTo>
                      <a:pt x="92" y="4095"/>
                      <a:pt x="0" y="4722"/>
                      <a:pt x="283" y="4904"/>
                    </a:cubicBezTo>
                    <a:cubicBezTo>
                      <a:pt x="340" y="4940"/>
                      <a:pt x="407" y="4956"/>
                      <a:pt x="479" y="4956"/>
                    </a:cubicBezTo>
                    <a:cubicBezTo>
                      <a:pt x="769" y="4956"/>
                      <a:pt x="1145" y="4702"/>
                      <a:pt x="1274" y="4500"/>
                    </a:cubicBezTo>
                    <a:lnTo>
                      <a:pt x="2265" y="2963"/>
                    </a:lnTo>
                    <a:cubicBezTo>
                      <a:pt x="2275" y="2953"/>
                      <a:pt x="2275" y="2943"/>
                      <a:pt x="2285" y="2933"/>
                    </a:cubicBezTo>
                    <a:cubicBezTo>
                      <a:pt x="2316" y="2873"/>
                      <a:pt x="2366" y="2832"/>
                      <a:pt x="2426" y="2812"/>
                    </a:cubicBezTo>
                    <a:cubicBezTo>
                      <a:pt x="2426" y="2812"/>
                      <a:pt x="2426" y="2801"/>
                      <a:pt x="2437" y="2801"/>
                    </a:cubicBezTo>
                    <a:lnTo>
                      <a:pt x="3963" y="2154"/>
                    </a:lnTo>
                    <a:cubicBezTo>
                      <a:pt x="4145" y="2084"/>
                      <a:pt x="4448" y="1770"/>
                      <a:pt x="4337" y="1406"/>
                    </a:cubicBezTo>
                    <a:cubicBezTo>
                      <a:pt x="4249" y="1201"/>
                      <a:pt x="3996" y="1102"/>
                      <a:pt x="3767" y="1102"/>
                    </a:cubicBezTo>
                    <a:cubicBezTo>
                      <a:pt x="3680" y="1102"/>
                      <a:pt x="3598" y="1116"/>
                      <a:pt x="3529" y="1144"/>
                    </a:cubicBezTo>
                    <a:lnTo>
                      <a:pt x="2346" y="1649"/>
                    </a:lnTo>
                    <a:cubicBezTo>
                      <a:pt x="2313" y="1661"/>
                      <a:pt x="2281" y="1667"/>
                      <a:pt x="2248" y="1667"/>
                    </a:cubicBezTo>
                    <a:cubicBezTo>
                      <a:pt x="2118" y="1667"/>
                      <a:pt x="1996" y="1575"/>
                      <a:pt x="1972" y="1437"/>
                    </a:cubicBezTo>
                    <a:lnTo>
                      <a:pt x="1840" y="548"/>
                    </a:lnTo>
                    <a:cubicBezTo>
                      <a:pt x="1811" y="360"/>
                      <a:pt x="1599" y="1"/>
                      <a:pt x="1234" y="1"/>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a:off x="5079504" y="-562941"/>
                <a:ext cx="132952" cy="132676"/>
              </a:xfrm>
              <a:custGeom>
                <a:avLst/>
                <a:gdLst/>
                <a:ahLst/>
                <a:cxnLst/>
                <a:rect l="l" t="t" r="r" b="b"/>
                <a:pathLst>
                  <a:path w="3852" h="3844" extrusionOk="0">
                    <a:moveTo>
                      <a:pt x="3170" y="1"/>
                    </a:moveTo>
                    <a:cubicBezTo>
                      <a:pt x="3083" y="1"/>
                      <a:pt x="3001" y="15"/>
                      <a:pt x="2932" y="43"/>
                    </a:cubicBezTo>
                    <a:lnTo>
                      <a:pt x="2840" y="83"/>
                    </a:lnTo>
                    <a:cubicBezTo>
                      <a:pt x="2879" y="77"/>
                      <a:pt x="2919" y="74"/>
                      <a:pt x="2959" y="74"/>
                    </a:cubicBezTo>
                    <a:cubicBezTo>
                      <a:pt x="3186" y="74"/>
                      <a:pt x="3432" y="171"/>
                      <a:pt x="3518" y="377"/>
                    </a:cubicBezTo>
                    <a:cubicBezTo>
                      <a:pt x="3639" y="740"/>
                      <a:pt x="3397" y="932"/>
                      <a:pt x="3215" y="1013"/>
                    </a:cubicBezTo>
                    <a:lnTo>
                      <a:pt x="1688" y="1660"/>
                    </a:lnTo>
                    <a:cubicBezTo>
                      <a:pt x="1678" y="1660"/>
                      <a:pt x="1506" y="1852"/>
                      <a:pt x="1476" y="1903"/>
                    </a:cubicBezTo>
                    <a:cubicBezTo>
                      <a:pt x="1466" y="1913"/>
                      <a:pt x="1466" y="1923"/>
                      <a:pt x="1456" y="1933"/>
                    </a:cubicBezTo>
                    <a:lnTo>
                      <a:pt x="465" y="3470"/>
                    </a:lnTo>
                    <a:cubicBezTo>
                      <a:pt x="384" y="3601"/>
                      <a:pt x="192" y="3753"/>
                      <a:pt x="0" y="3843"/>
                    </a:cubicBezTo>
                    <a:cubicBezTo>
                      <a:pt x="263" y="3793"/>
                      <a:pt x="566" y="3571"/>
                      <a:pt x="677" y="3399"/>
                    </a:cubicBezTo>
                    <a:lnTo>
                      <a:pt x="1668" y="1862"/>
                    </a:lnTo>
                    <a:cubicBezTo>
                      <a:pt x="1678" y="1852"/>
                      <a:pt x="1678" y="1842"/>
                      <a:pt x="1688" y="1832"/>
                    </a:cubicBezTo>
                    <a:cubicBezTo>
                      <a:pt x="1719" y="1772"/>
                      <a:pt x="1769" y="1731"/>
                      <a:pt x="1829" y="1711"/>
                    </a:cubicBezTo>
                    <a:cubicBezTo>
                      <a:pt x="1829" y="1711"/>
                      <a:pt x="1829" y="1700"/>
                      <a:pt x="1840" y="1700"/>
                    </a:cubicBezTo>
                    <a:lnTo>
                      <a:pt x="3366" y="1053"/>
                    </a:lnTo>
                    <a:cubicBezTo>
                      <a:pt x="3548" y="983"/>
                      <a:pt x="3851" y="669"/>
                      <a:pt x="3740" y="305"/>
                    </a:cubicBezTo>
                    <a:cubicBezTo>
                      <a:pt x="3652" y="100"/>
                      <a:pt x="3399" y="1"/>
                      <a:pt x="3170"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p:nvPr/>
            </p:nvSpPr>
            <p:spPr>
              <a:xfrm>
                <a:off x="5094484" y="-600942"/>
                <a:ext cx="62507" cy="60643"/>
              </a:xfrm>
              <a:custGeom>
                <a:avLst/>
                <a:gdLst/>
                <a:ahLst/>
                <a:cxnLst/>
                <a:rect l="l" t="t" r="r" b="b"/>
                <a:pathLst>
                  <a:path w="1811" h="1757" extrusionOk="0">
                    <a:moveTo>
                      <a:pt x="203" y="1"/>
                    </a:moveTo>
                    <a:cubicBezTo>
                      <a:pt x="193" y="1"/>
                      <a:pt x="183" y="1"/>
                      <a:pt x="173" y="2"/>
                    </a:cubicBezTo>
                    <a:cubicBezTo>
                      <a:pt x="112" y="11"/>
                      <a:pt x="51" y="42"/>
                      <a:pt x="0" y="72"/>
                    </a:cubicBezTo>
                    <a:cubicBezTo>
                      <a:pt x="355" y="83"/>
                      <a:pt x="567" y="426"/>
                      <a:pt x="597" y="618"/>
                    </a:cubicBezTo>
                    <a:lnTo>
                      <a:pt x="728" y="1508"/>
                    </a:lnTo>
                    <a:cubicBezTo>
                      <a:pt x="754" y="1649"/>
                      <a:pt x="922" y="1756"/>
                      <a:pt x="1071" y="1756"/>
                    </a:cubicBezTo>
                    <a:cubicBezTo>
                      <a:pt x="1103" y="1756"/>
                      <a:pt x="1135" y="1751"/>
                      <a:pt x="1163" y="1740"/>
                    </a:cubicBezTo>
                    <a:lnTo>
                      <a:pt x="1810" y="1437"/>
                    </a:lnTo>
                    <a:lnTo>
                      <a:pt x="1315" y="1649"/>
                    </a:lnTo>
                    <a:cubicBezTo>
                      <a:pt x="1282" y="1661"/>
                      <a:pt x="1250" y="1667"/>
                      <a:pt x="1217" y="1667"/>
                    </a:cubicBezTo>
                    <a:cubicBezTo>
                      <a:pt x="1087" y="1667"/>
                      <a:pt x="965" y="1575"/>
                      <a:pt x="941" y="1437"/>
                    </a:cubicBezTo>
                    <a:lnTo>
                      <a:pt x="809" y="548"/>
                    </a:lnTo>
                    <a:cubicBezTo>
                      <a:pt x="780" y="360"/>
                      <a:pt x="568" y="1"/>
                      <a:pt x="203"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9"/>
              <p:cNvSpPr/>
              <p:nvPr/>
            </p:nvSpPr>
            <p:spPr>
              <a:xfrm>
                <a:off x="5020898" y="-445211"/>
                <a:ext cx="160840" cy="171678"/>
              </a:xfrm>
              <a:custGeom>
                <a:avLst/>
                <a:gdLst/>
                <a:ahLst/>
                <a:cxnLst/>
                <a:rect l="l" t="t" r="r" b="b"/>
                <a:pathLst>
                  <a:path w="4660" h="4974" extrusionOk="0">
                    <a:moveTo>
                      <a:pt x="4230" y="0"/>
                    </a:moveTo>
                    <a:cubicBezTo>
                      <a:pt x="3961" y="0"/>
                      <a:pt x="3580" y="241"/>
                      <a:pt x="3437" y="432"/>
                    </a:cubicBezTo>
                    <a:lnTo>
                      <a:pt x="2395" y="1807"/>
                    </a:lnTo>
                    <a:cubicBezTo>
                      <a:pt x="2375" y="1827"/>
                      <a:pt x="2345" y="1848"/>
                      <a:pt x="2314" y="1858"/>
                    </a:cubicBezTo>
                    <a:lnTo>
                      <a:pt x="687" y="2171"/>
                    </a:lnTo>
                    <a:cubicBezTo>
                      <a:pt x="434" y="2222"/>
                      <a:pt x="0" y="2555"/>
                      <a:pt x="61" y="2858"/>
                    </a:cubicBezTo>
                    <a:cubicBezTo>
                      <a:pt x="104" y="3123"/>
                      <a:pt x="518" y="3272"/>
                      <a:pt x="784" y="3272"/>
                    </a:cubicBezTo>
                    <a:cubicBezTo>
                      <a:pt x="823" y="3272"/>
                      <a:pt x="859" y="3269"/>
                      <a:pt x="890" y="3263"/>
                    </a:cubicBezTo>
                    <a:lnTo>
                      <a:pt x="1718" y="3101"/>
                    </a:lnTo>
                    <a:cubicBezTo>
                      <a:pt x="1727" y="3099"/>
                      <a:pt x="1736" y="3098"/>
                      <a:pt x="1745" y="3098"/>
                    </a:cubicBezTo>
                    <a:cubicBezTo>
                      <a:pt x="1834" y="3098"/>
                      <a:pt x="1907" y="3191"/>
                      <a:pt x="1880" y="3283"/>
                    </a:cubicBezTo>
                    <a:lnTo>
                      <a:pt x="1638" y="4071"/>
                    </a:lnTo>
                    <a:cubicBezTo>
                      <a:pt x="1566" y="4324"/>
                      <a:pt x="1647" y="4870"/>
                      <a:pt x="1941" y="4961"/>
                    </a:cubicBezTo>
                    <a:cubicBezTo>
                      <a:pt x="1969" y="4970"/>
                      <a:pt x="1998" y="4974"/>
                      <a:pt x="2028" y="4974"/>
                    </a:cubicBezTo>
                    <a:cubicBezTo>
                      <a:pt x="2305" y="4974"/>
                      <a:pt x="2625" y="4614"/>
                      <a:pt x="2689" y="4395"/>
                    </a:cubicBezTo>
                    <a:cubicBezTo>
                      <a:pt x="2689" y="4395"/>
                      <a:pt x="3164" y="2788"/>
                      <a:pt x="3224" y="2555"/>
                    </a:cubicBezTo>
                    <a:cubicBezTo>
                      <a:pt x="3224" y="2535"/>
                      <a:pt x="3235" y="2525"/>
                      <a:pt x="3244" y="2505"/>
                    </a:cubicBezTo>
                    <a:lnTo>
                      <a:pt x="4306" y="1110"/>
                    </a:lnTo>
                    <a:cubicBezTo>
                      <a:pt x="4488" y="867"/>
                      <a:pt x="4660" y="250"/>
                      <a:pt x="4417" y="59"/>
                    </a:cubicBezTo>
                    <a:cubicBezTo>
                      <a:pt x="4368" y="18"/>
                      <a:pt x="4303" y="0"/>
                      <a:pt x="4230" y="0"/>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9"/>
              <p:cNvSpPr/>
              <p:nvPr/>
            </p:nvSpPr>
            <p:spPr>
              <a:xfrm>
                <a:off x="5089962" y="-445142"/>
                <a:ext cx="91775" cy="171574"/>
              </a:xfrm>
              <a:custGeom>
                <a:avLst/>
                <a:gdLst/>
                <a:ahLst/>
                <a:cxnLst/>
                <a:rect l="l" t="t" r="r" b="b"/>
                <a:pathLst>
                  <a:path w="2659" h="4971" extrusionOk="0">
                    <a:moveTo>
                      <a:pt x="2235" y="1"/>
                    </a:moveTo>
                    <a:cubicBezTo>
                      <a:pt x="2140" y="1"/>
                      <a:pt x="2031" y="31"/>
                      <a:pt x="1921" y="77"/>
                    </a:cubicBezTo>
                    <a:cubicBezTo>
                      <a:pt x="1942" y="75"/>
                      <a:pt x="1962" y="73"/>
                      <a:pt x="1983" y="73"/>
                    </a:cubicBezTo>
                    <a:cubicBezTo>
                      <a:pt x="2052" y="73"/>
                      <a:pt x="2117" y="88"/>
                      <a:pt x="2164" y="127"/>
                    </a:cubicBezTo>
                    <a:cubicBezTo>
                      <a:pt x="2406" y="320"/>
                      <a:pt x="2234" y="936"/>
                      <a:pt x="2042" y="1178"/>
                    </a:cubicBezTo>
                    <a:lnTo>
                      <a:pt x="991" y="2573"/>
                    </a:lnTo>
                    <a:cubicBezTo>
                      <a:pt x="971" y="2594"/>
                      <a:pt x="971" y="2614"/>
                      <a:pt x="960" y="2624"/>
                    </a:cubicBezTo>
                    <a:cubicBezTo>
                      <a:pt x="910" y="2856"/>
                      <a:pt x="425" y="4464"/>
                      <a:pt x="425" y="4464"/>
                    </a:cubicBezTo>
                    <a:cubicBezTo>
                      <a:pt x="385" y="4626"/>
                      <a:pt x="203" y="4858"/>
                      <a:pt x="0" y="4969"/>
                    </a:cubicBezTo>
                    <a:cubicBezTo>
                      <a:pt x="8" y="4970"/>
                      <a:pt x="16" y="4970"/>
                      <a:pt x="23" y="4970"/>
                    </a:cubicBezTo>
                    <a:cubicBezTo>
                      <a:pt x="301" y="4970"/>
                      <a:pt x="619" y="4619"/>
                      <a:pt x="688" y="4393"/>
                    </a:cubicBezTo>
                    <a:cubicBezTo>
                      <a:pt x="688" y="4393"/>
                      <a:pt x="1163" y="2786"/>
                      <a:pt x="1223" y="2553"/>
                    </a:cubicBezTo>
                    <a:cubicBezTo>
                      <a:pt x="1223" y="2533"/>
                      <a:pt x="1234" y="2523"/>
                      <a:pt x="1243" y="2503"/>
                    </a:cubicBezTo>
                    <a:lnTo>
                      <a:pt x="2305" y="1108"/>
                    </a:lnTo>
                    <a:cubicBezTo>
                      <a:pt x="2487" y="865"/>
                      <a:pt x="2659" y="248"/>
                      <a:pt x="2416" y="57"/>
                    </a:cubicBezTo>
                    <a:cubicBezTo>
                      <a:pt x="2369" y="18"/>
                      <a:pt x="2306" y="1"/>
                      <a:pt x="2235"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9"/>
              <p:cNvSpPr/>
              <p:nvPr/>
            </p:nvSpPr>
            <p:spPr>
              <a:xfrm>
                <a:off x="5157992" y="-293655"/>
                <a:ext cx="142029" cy="176889"/>
              </a:xfrm>
              <a:custGeom>
                <a:avLst/>
                <a:gdLst/>
                <a:ahLst/>
                <a:cxnLst/>
                <a:rect l="l" t="t" r="r" b="b"/>
                <a:pathLst>
                  <a:path w="4115" h="5125" extrusionOk="0">
                    <a:moveTo>
                      <a:pt x="403" y="0"/>
                    </a:moveTo>
                    <a:cubicBezTo>
                      <a:pt x="352" y="0"/>
                      <a:pt x="304" y="11"/>
                      <a:pt x="263" y="35"/>
                    </a:cubicBezTo>
                    <a:cubicBezTo>
                      <a:pt x="0" y="196"/>
                      <a:pt x="92" y="823"/>
                      <a:pt x="253" y="1086"/>
                    </a:cubicBezTo>
                    <a:lnTo>
                      <a:pt x="1163" y="2571"/>
                    </a:lnTo>
                    <a:cubicBezTo>
                      <a:pt x="1173" y="2592"/>
                      <a:pt x="1183" y="2612"/>
                      <a:pt x="1173" y="2642"/>
                    </a:cubicBezTo>
                    <a:lnTo>
                      <a:pt x="880" y="4280"/>
                    </a:lnTo>
                    <a:cubicBezTo>
                      <a:pt x="829" y="4532"/>
                      <a:pt x="991" y="5068"/>
                      <a:pt x="1294" y="5119"/>
                    </a:cubicBezTo>
                    <a:cubicBezTo>
                      <a:pt x="1312" y="5122"/>
                      <a:pt x="1331" y="5124"/>
                      <a:pt x="1350" y="5124"/>
                    </a:cubicBezTo>
                    <a:cubicBezTo>
                      <a:pt x="1630" y="5124"/>
                      <a:pt x="1934" y="4719"/>
                      <a:pt x="1972" y="4492"/>
                    </a:cubicBezTo>
                    <a:lnTo>
                      <a:pt x="2133" y="3593"/>
                    </a:lnTo>
                    <a:cubicBezTo>
                      <a:pt x="2140" y="3543"/>
                      <a:pt x="2186" y="3514"/>
                      <a:pt x="2230" y="3514"/>
                    </a:cubicBezTo>
                    <a:cubicBezTo>
                      <a:pt x="2250" y="3514"/>
                      <a:pt x="2269" y="3520"/>
                      <a:pt x="2285" y="3532"/>
                    </a:cubicBezTo>
                    <a:lnTo>
                      <a:pt x="2992" y="4088"/>
                    </a:lnTo>
                    <a:cubicBezTo>
                      <a:pt x="3112" y="4183"/>
                      <a:pt x="3351" y="4261"/>
                      <a:pt x="3566" y="4261"/>
                    </a:cubicBezTo>
                    <a:cubicBezTo>
                      <a:pt x="3716" y="4261"/>
                      <a:pt x="3854" y="4223"/>
                      <a:pt x="3933" y="4128"/>
                    </a:cubicBezTo>
                    <a:cubicBezTo>
                      <a:pt x="4115" y="3885"/>
                      <a:pt x="3882" y="3390"/>
                      <a:pt x="3680" y="3229"/>
                    </a:cubicBezTo>
                    <a:cubicBezTo>
                      <a:pt x="3680" y="3229"/>
                      <a:pt x="2315" y="2177"/>
                      <a:pt x="2154" y="2056"/>
                    </a:cubicBezTo>
                    <a:lnTo>
                      <a:pt x="2123" y="2025"/>
                    </a:lnTo>
                    <a:lnTo>
                      <a:pt x="1203" y="529"/>
                    </a:lnTo>
                    <a:cubicBezTo>
                      <a:pt x="1067" y="308"/>
                      <a:pt x="679" y="0"/>
                      <a:pt x="403" y="0"/>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9"/>
              <p:cNvSpPr/>
              <p:nvPr/>
            </p:nvSpPr>
            <p:spPr>
              <a:xfrm>
                <a:off x="5205415" y="-178099"/>
                <a:ext cx="33894" cy="61126"/>
              </a:xfrm>
              <a:custGeom>
                <a:avLst/>
                <a:gdLst/>
                <a:ahLst/>
                <a:cxnLst/>
                <a:rect l="l" t="t" r="r" b="b"/>
                <a:pathLst>
                  <a:path w="982" h="1771" extrusionOk="0">
                    <a:moveTo>
                      <a:pt x="763" y="1"/>
                    </a:moveTo>
                    <a:cubicBezTo>
                      <a:pt x="678" y="1"/>
                      <a:pt x="596" y="247"/>
                      <a:pt x="587" y="305"/>
                    </a:cubicBezTo>
                    <a:lnTo>
                      <a:pt x="425" y="1195"/>
                    </a:lnTo>
                    <a:cubicBezTo>
                      <a:pt x="396" y="1377"/>
                      <a:pt x="214" y="1660"/>
                      <a:pt x="1" y="1771"/>
                    </a:cubicBezTo>
                    <a:cubicBezTo>
                      <a:pt x="274" y="1750"/>
                      <a:pt x="557" y="1366"/>
                      <a:pt x="598" y="1144"/>
                    </a:cubicBezTo>
                    <a:lnTo>
                      <a:pt x="759" y="245"/>
                    </a:lnTo>
                    <a:cubicBezTo>
                      <a:pt x="766" y="195"/>
                      <a:pt x="812" y="166"/>
                      <a:pt x="856" y="166"/>
                    </a:cubicBezTo>
                    <a:cubicBezTo>
                      <a:pt x="876" y="166"/>
                      <a:pt x="895" y="172"/>
                      <a:pt x="911" y="184"/>
                    </a:cubicBezTo>
                    <a:lnTo>
                      <a:pt x="982" y="245"/>
                    </a:lnTo>
                    <a:lnTo>
                      <a:pt x="820" y="42"/>
                    </a:lnTo>
                    <a:cubicBezTo>
                      <a:pt x="802" y="13"/>
                      <a:pt x="782" y="1"/>
                      <a:pt x="763"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9"/>
              <p:cNvSpPr/>
              <p:nvPr/>
            </p:nvSpPr>
            <p:spPr>
              <a:xfrm>
                <a:off x="5166034" y="-293655"/>
                <a:ext cx="133987" cy="146689"/>
              </a:xfrm>
              <a:custGeom>
                <a:avLst/>
                <a:gdLst/>
                <a:ahLst/>
                <a:cxnLst/>
                <a:rect l="l" t="t" r="r" b="b"/>
                <a:pathLst>
                  <a:path w="3882" h="4250" extrusionOk="0">
                    <a:moveTo>
                      <a:pt x="170" y="0"/>
                    </a:moveTo>
                    <a:cubicBezTo>
                      <a:pt x="119" y="0"/>
                      <a:pt x="71" y="11"/>
                      <a:pt x="30" y="35"/>
                    </a:cubicBezTo>
                    <a:cubicBezTo>
                      <a:pt x="20" y="44"/>
                      <a:pt x="10" y="55"/>
                      <a:pt x="0" y="55"/>
                    </a:cubicBezTo>
                    <a:cubicBezTo>
                      <a:pt x="283" y="55"/>
                      <a:pt x="667" y="368"/>
                      <a:pt x="798" y="580"/>
                    </a:cubicBezTo>
                    <a:lnTo>
                      <a:pt x="1718" y="2086"/>
                    </a:lnTo>
                    <a:lnTo>
                      <a:pt x="1748" y="2117"/>
                    </a:lnTo>
                    <a:cubicBezTo>
                      <a:pt x="1921" y="2228"/>
                      <a:pt x="3275" y="3289"/>
                      <a:pt x="3275" y="3289"/>
                    </a:cubicBezTo>
                    <a:cubicBezTo>
                      <a:pt x="3477" y="3441"/>
                      <a:pt x="3709" y="3946"/>
                      <a:pt x="3527" y="4189"/>
                    </a:cubicBezTo>
                    <a:cubicBezTo>
                      <a:pt x="3507" y="4209"/>
                      <a:pt x="3477" y="4240"/>
                      <a:pt x="3447" y="4249"/>
                    </a:cubicBezTo>
                    <a:cubicBezTo>
                      <a:pt x="3548" y="4240"/>
                      <a:pt x="3639" y="4199"/>
                      <a:pt x="3700" y="4128"/>
                    </a:cubicBezTo>
                    <a:cubicBezTo>
                      <a:pt x="3882" y="3885"/>
                      <a:pt x="3649" y="3390"/>
                      <a:pt x="3447" y="3229"/>
                    </a:cubicBezTo>
                    <a:cubicBezTo>
                      <a:pt x="3447" y="3229"/>
                      <a:pt x="2082" y="2177"/>
                      <a:pt x="1921" y="2056"/>
                    </a:cubicBezTo>
                    <a:lnTo>
                      <a:pt x="1890" y="2025"/>
                    </a:lnTo>
                    <a:lnTo>
                      <a:pt x="970" y="529"/>
                    </a:lnTo>
                    <a:cubicBezTo>
                      <a:pt x="834" y="308"/>
                      <a:pt x="446" y="0"/>
                      <a:pt x="170" y="0"/>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9"/>
              <p:cNvSpPr/>
              <p:nvPr/>
            </p:nvSpPr>
            <p:spPr>
              <a:xfrm>
                <a:off x="5173006" y="-519038"/>
                <a:ext cx="132607" cy="97712"/>
              </a:xfrm>
              <a:custGeom>
                <a:avLst/>
                <a:gdLst/>
                <a:ahLst/>
                <a:cxnLst/>
                <a:rect l="l" t="t" r="r" b="b"/>
                <a:pathLst>
                  <a:path w="3842" h="2831" extrusionOk="0">
                    <a:moveTo>
                      <a:pt x="3188" y="1"/>
                    </a:moveTo>
                    <a:cubicBezTo>
                      <a:pt x="3063" y="1"/>
                      <a:pt x="2936" y="45"/>
                      <a:pt x="2860" y="115"/>
                    </a:cubicBezTo>
                    <a:lnTo>
                      <a:pt x="1840" y="1005"/>
                    </a:lnTo>
                    <a:cubicBezTo>
                      <a:pt x="1829" y="1025"/>
                      <a:pt x="1809" y="1045"/>
                      <a:pt x="1789" y="1066"/>
                    </a:cubicBezTo>
                    <a:cubicBezTo>
                      <a:pt x="1754" y="1101"/>
                      <a:pt x="1711" y="1128"/>
                      <a:pt x="1661" y="1128"/>
                    </a:cubicBezTo>
                    <a:cubicBezTo>
                      <a:pt x="1653" y="1128"/>
                      <a:pt x="1646" y="1128"/>
                      <a:pt x="1638" y="1126"/>
                    </a:cubicBezTo>
                    <a:lnTo>
                      <a:pt x="637" y="1116"/>
                    </a:lnTo>
                    <a:cubicBezTo>
                      <a:pt x="425" y="1116"/>
                      <a:pt x="0" y="1308"/>
                      <a:pt x="0" y="1551"/>
                    </a:cubicBezTo>
                    <a:cubicBezTo>
                      <a:pt x="0" y="1793"/>
                      <a:pt x="414" y="2005"/>
                      <a:pt x="627" y="2005"/>
                    </a:cubicBezTo>
                    <a:lnTo>
                      <a:pt x="1961" y="2016"/>
                    </a:lnTo>
                    <a:lnTo>
                      <a:pt x="1981" y="2016"/>
                    </a:lnTo>
                    <a:cubicBezTo>
                      <a:pt x="2032" y="2016"/>
                      <a:pt x="2072" y="2025"/>
                      <a:pt x="2112" y="2056"/>
                    </a:cubicBezTo>
                    <a:lnTo>
                      <a:pt x="2123" y="2056"/>
                    </a:lnTo>
                    <a:lnTo>
                      <a:pt x="3114" y="2744"/>
                    </a:lnTo>
                    <a:cubicBezTo>
                      <a:pt x="3170" y="2790"/>
                      <a:pt x="3279" y="2831"/>
                      <a:pt x="3396" y="2831"/>
                    </a:cubicBezTo>
                    <a:cubicBezTo>
                      <a:pt x="3509" y="2831"/>
                      <a:pt x="3631" y="2792"/>
                      <a:pt x="3720" y="2683"/>
                    </a:cubicBezTo>
                    <a:cubicBezTo>
                      <a:pt x="3841" y="2501"/>
                      <a:pt x="3730" y="2207"/>
                      <a:pt x="3568" y="2097"/>
                    </a:cubicBezTo>
                    <a:lnTo>
                      <a:pt x="2800" y="1561"/>
                    </a:lnTo>
                    <a:cubicBezTo>
                      <a:pt x="2699" y="1490"/>
                      <a:pt x="2689" y="1338"/>
                      <a:pt x="2780" y="1248"/>
                    </a:cubicBezTo>
                    <a:lnTo>
                      <a:pt x="3386" y="722"/>
                    </a:lnTo>
                    <a:cubicBezTo>
                      <a:pt x="3498" y="621"/>
                      <a:pt x="3639" y="338"/>
                      <a:pt x="3477" y="115"/>
                    </a:cubicBezTo>
                    <a:cubicBezTo>
                      <a:pt x="3406" y="35"/>
                      <a:pt x="3298" y="1"/>
                      <a:pt x="3188" y="1"/>
                    </a:cubicBezTo>
                    <a:close/>
                  </a:path>
                </a:pathLst>
              </a:custGeom>
              <a:solidFill>
                <a:srgbClr val="271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9"/>
              <p:cNvSpPr/>
              <p:nvPr/>
            </p:nvSpPr>
            <p:spPr>
              <a:xfrm>
                <a:off x="5251493" y="-389883"/>
                <a:ext cx="84113" cy="121148"/>
              </a:xfrm>
              <a:custGeom>
                <a:avLst/>
                <a:gdLst/>
                <a:ahLst/>
                <a:cxnLst/>
                <a:rect l="l" t="t" r="r" b="b"/>
                <a:pathLst>
                  <a:path w="2437" h="3510" extrusionOk="0">
                    <a:moveTo>
                      <a:pt x="1895" y="0"/>
                    </a:moveTo>
                    <a:cubicBezTo>
                      <a:pt x="1616" y="0"/>
                      <a:pt x="1296" y="232"/>
                      <a:pt x="1173" y="477"/>
                    </a:cubicBezTo>
                    <a:lnTo>
                      <a:pt x="223" y="2317"/>
                    </a:lnTo>
                    <a:cubicBezTo>
                      <a:pt x="61" y="2620"/>
                      <a:pt x="0" y="3317"/>
                      <a:pt x="303" y="3479"/>
                    </a:cubicBezTo>
                    <a:cubicBezTo>
                      <a:pt x="344" y="3500"/>
                      <a:pt x="389" y="3509"/>
                      <a:pt x="437" y="3509"/>
                    </a:cubicBezTo>
                    <a:cubicBezTo>
                      <a:pt x="739" y="3509"/>
                      <a:pt x="1165" y="3134"/>
                      <a:pt x="1305" y="2873"/>
                    </a:cubicBezTo>
                    <a:lnTo>
                      <a:pt x="2255" y="1033"/>
                    </a:lnTo>
                    <a:cubicBezTo>
                      <a:pt x="2366" y="811"/>
                      <a:pt x="2437" y="275"/>
                      <a:pt x="2083" y="42"/>
                    </a:cubicBezTo>
                    <a:cubicBezTo>
                      <a:pt x="2024" y="13"/>
                      <a:pt x="1961" y="0"/>
                      <a:pt x="1895" y="0"/>
                    </a:cubicBezTo>
                    <a:close/>
                  </a:path>
                </a:pathLst>
              </a:custGeom>
              <a:solidFill>
                <a:srgbClr val="9A8A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9"/>
              <p:cNvSpPr/>
              <p:nvPr/>
            </p:nvSpPr>
            <p:spPr>
              <a:xfrm>
                <a:off x="5256049" y="-388779"/>
                <a:ext cx="79557" cy="120043"/>
              </a:xfrm>
              <a:custGeom>
                <a:avLst/>
                <a:gdLst/>
                <a:ahLst/>
                <a:cxnLst/>
                <a:rect l="l" t="t" r="r" b="b"/>
                <a:pathLst>
                  <a:path w="2305" h="3478" extrusionOk="0">
                    <a:moveTo>
                      <a:pt x="1910" y="1"/>
                    </a:moveTo>
                    <a:cubicBezTo>
                      <a:pt x="2031" y="253"/>
                      <a:pt x="1971" y="587"/>
                      <a:pt x="1880" y="749"/>
                    </a:cubicBezTo>
                    <a:lnTo>
                      <a:pt x="930" y="2598"/>
                    </a:lnTo>
                    <a:cubicBezTo>
                      <a:pt x="799" y="2851"/>
                      <a:pt x="375" y="3223"/>
                      <a:pt x="72" y="3223"/>
                    </a:cubicBezTo>
                    <a:cubicBezTo>
                      <a:pt x="47" y="3223"/>
                      <a:pt x="23" y="3220"/>
                      <a:pt x="0" y="3215"/>
                    </a:cubicBezTo>
                    <a:lnTo>
                      <a:pt x="0" y="3215"/>
                    </a:lnTo>
                    <a:cubicBezTo>
                      <a:pt x="30" y="3316"/>
                      <a:pt x="91" y="3397"/>
                      <a:pt x="171" y="3447"/>
                    </a:cubicBezTo>
                    <a:cubicBezTo>
                      <a:pt x="212" y="3468"/>
                      <a:pt x="257" y="3477"/>
                      <a:pt x="305" y="3477"/>
                    </a:cubicBezTo>
                    <a:cubicBezTo>
                      <a:pt x="607" y="3477"/>
                      <a:pt x="1033" y="3102"/>
                      <a:pt x="1173" y="2841"/>
                    </a:cubicBezTo>
                    <a:lnTo>
                      <a:pt x="2123" y="1001"/>
                    </a:lnTo>
                    <a:cubicBezTo>
                      <a:pt x="2234" y="779"/>
                      <a:pt x="2305" y="243"/>
                      <a:pt x="1951" y="10"/>
                    </a:cubicBezTo>
                    <a:cubicBezTo>
                      <a:pt x="1941" y="10"/>
                      <a:pt x="1921" y="1"/>
                      <a:pt x="1910" y="1"/>
                    </a:cubicBezTo>
                    <a:close/>
                  </a:path>
                </a:pathLst>
              </a:custGeom>
              <a:solidFill>
                <a:srgbClr val="655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29"/>
          <p:cNvGrpSpPr/>
          <p:nvPr/>
        </p:nvGrpSpPr>
        <p:grpSpPr>
          <a:xfrm>
            <a:off x="0" y="0"/>
            <a:ext cx="9144000" cy="1962000"/>
            <a:chOff x="0" y="0"/>
            <a:chExt cx="9144000" cy="1962000"/>
          </a:xfrm>
        </p:grpSpPr>
        <p:sp>
          <p:nvSpPr>
            <p:cNvPr id="1359" name="Google Shape;1359;p29"/>
            <p:cNvSpPr/>
            <p:nvPr/>
          </p:nvSpPr>
          <p:spPr>
            <a:xfrm rot="-5400000">
              <a:off x="1917675" y="-711300"/>
              <a:ext cx="304800" cy="1962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60" name="Google Shape;1360;p29"/>
            <p:cNvSpPr/>
            <p:nvPr/>
          </p:nvSpPr>
          <p:spPr>
            <a:xfrm>
              <a:off x="0" y="0"/>
              <a:ext cx="713100" cy="979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61" name="Google Shape;1361;p29"/>
            <p:cNvSpPr/>
            <p:nvPr/>
          </p:nvSpPr>
          <p:spPr>
            <a:xfrm>
              <a:off x="479325" y="0"/>
              <a:ext cx="11622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62" name="Google Shape;1362;p29"/>
            <p:cNvSpPr/>
            <p:nvPr/>
          </p:nvSpPr>
          <p:spPr>
            <a:xfrm>
              <a:off x="8839200" y="0"/>
              <a:ext cx="304800" cy="1962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63"/>
        <p:cNvGrpSpPr/>
        <p:nvPr/>
      </p:nvGrpSpPr>
      <p:grpSpPr>
        <a:xfrm>
          <a:off x="0" y="0"/>
          <a:ext cx="0" cy="0"/>
          <a:chOff x="0" y="0"/>
          <a:chExt cx="0" cy="0"/>
        </a:xfrm>
      </p:grpSpPr>
      <p:sp>
        <p:nvSpPr>
          <p:cNvPr id="1364" name="Google Shape;1364;p30"/>
          <p:cNvSpPr/>
          <p:nvPr/>
        </p:nvSpPr>
        <p:spPr>
          <a:xfrm>
            <a:off x="304800" y="304800"/>
            <a:ext cx="8896075" cy="4972196"/>
          </a:xfrm>
          <a:custGeom>
            <a:avLst/>
            <a:gdLst/>
            <a:ahLst/>
            <a:cxnLst/>
            <a:rect l="l" t="t" r="r" b="b"/>
            <a:pathLst>
              <a:path w="342519" h="185547" extrusionOk="0">
                <a:moveTo>
                  <a:pt x="0" y="185547"/>
                </a:moveTo>
                <a:lnTo>
                  <a:pt x="0" y="0"/>
                </a:lnTo>
                <a:lnTo>
                  <a:pt x="342519" y="0"/>
                </a:lnTo>
              </a:path>
            </a:pathLst>
          </a:custGeom>
          <a:noFill/>
          <a:ln w="19050" cap="flat" cmpd="sng">
            <a:solidFill>
              <a:schemeClr val="dk1"/>
            </a:solidFill>
            <a:prstDash val="solid"/>
            <a:round/>
            <a:headEnd type="none" w="med" len="med"/>
            <a:tailEnd type="none" w="med" len="med"/>
          </a:ln>
        </p:spPr>
      </p:sp>
      <p:grpSp>
        <p:nvGrpSpPr>
          <p:cNvPr id="1365" name="Google Shape;1365;p30"/>
          <p:cNvGrpSpPr/>
          <p:nvPr/>
        </p:nvGrpSpPr>
        <p:grpSpPr>
          <a:xfrm>
            <a:off x="0" y="0"/>
            <a:ext cx="9143750" cy="4604000"/>
            <a:chOff x="0" y="0"/>
            <a:chExt cx="9143750" cy="4604000"/>
          </a:xfrm>
        </p:grpSpPr>
        <p:sp>
          <p:nvSpPr>
            <p:cNvPr id="1366" name="Google Shape;1366;p30"/>
            <p:cNvSpPr/>
            <p:nvPr/>
          </p:nvSpPr>
          <p:spPr>
            <a:xfrm>
              <a:off x="8430650" y="3623000"/>
              <a:ext cx="7131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67" name="Google Shape;1367;p30"/>
            <p:cNvSpPr/>
            <p:nvPr/>
          </p:nvSpPr>
          <p:spPr>
            <a:xfrm rot="5400000">
              <a:off x="7849500" y="3105150"/>
              <a:ext cx="1875900" cy="238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1368" name="Google Shape;1368;p30"/>
            <p:cNvGrpSpPr/>
            <p:nvPr/>
          </p:nvGrpSpPr>
          <p:grpSpPr>
            <a:xfrm>
              <a:off x="0" y="0"/>
              <a:ext cx="713100" cy="3509700"/>
              <a:chOff x="0" y="0"/>
              <a:chExt cx="713100" cy="3509700"/>
            </a:xfrm>
          </p:grpSpPr>
          <p:sp>
            <p:nvSpPr>
              <p:cNvPr id="1369" name="Google Shape;1369;p30"/>
              <p:cNvSpPr/>
              <p:nvPr/>
            </p:nvSpPr>
            <p:spPr>
              <a:xfrm>
                <a:off x="0" y="0"/>
                <a:ext cx="713100" cy="1952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70" name="Google Shape;1370;p30"/>
              <p:cNvSpPr/>
              <p:nvPr/>
            </p:nvSpPr>
            <p:spPr>
              <a:xfrm rot="-5400000">
                <a:off x="-632550" y="2452650"/>
                <a:ext cx="1875900" cy="238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grpSp>
      <p:grpSp>
        <p:nvGrpSpPr>
          <p:cNvPr id="1371" name="Google Shape;1371;p30"/>
          <p:cNvGrpSpPr/>
          <p:nvPr/>
        </p:nvGrpSpPr>
        <p:grpSpPr>
          <a:xfrm>
            <a:off x="1311608" y="384314"/>
            <a:ext cx="6546525" cy="4612575"/>
            <a:chOff x="1311608" y="384314"/>
            <a:chExt cx="6546525" cy="4612575"/>
          </a:xfrm>
        </p:grpSpPr>
        <p:sp>
          <p:nvSpPr>
            <p:cNvPr id="1372" name="Google Shape;1372;p30"/>
            <p:cNvSpPr/>
            <p:nvPr/>
          </p:nvSpPr>
          <p:spPr>
            <a:xfrm rot="10644096" flipH="1">
              <a:off x="1324068" y="4421949"/>
              <a:ext cx="562478" cy="562478"/>
            </a:xfrm>
            <a:prstGeom prst="curvedLeftArrow">
              <a:avLst>
                <a:gd name="adj1" fmla="val 25000"/>
                <a:gd name="adj2" fmla="val 50000"/>
                <a:gd name="adj3"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373" name="Google Shape;1373;p30"/>
            <p:cNvSpPr/>
            <p:nvPr/>
          </p:nvSpPr>
          <p:spPr>
            <a:xfrm rot="-10644096">
              <a:off x="7283193" y="396774"/>
              <a:ext cx="562478" cy="562478"/>
            </a:xfrm>
            <a:prstGeom prst="curvedLeftArrow">
              <a:avLst>
                <a:gd name="adj1" fmla="val 25000"/>
                <a:gd name="adj2" fmla="val 50000"/>
                <a:gd name="adj3"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nvGrpSpPr>
          <p:cNvPr id="1374" name="Google Shape;1374;p30"/>
          <p:cNvGrpSpPr/>
          <p:nvPr/>
        </p:nvGrpSpPr>
        <p:grpSpPr>
          <a:xfrm>
            <a:off x="0" y="11"/>
            <a:ext cx="9200875" cy="5143500"/>
            <a:chOff x="0" y="11"/>
            <a:chExt cx="9200875" cy="5143500"/>
          </a:xfrm>
        </p:grpSpPr>
        <p:sp>
          <p:nvSpPr>
            <p:cNvPr id="1375" name="Google Shape;1375;p30"/>
            <p:cNvSpPr/>
            <p:nvPr/>
          </p:nvSpPr>
          <p:spPr>
            <a:xfrm flipH="1">
              <a:off x="0" y="3996611"/>
              <a:ext cx="1146900" cy="11469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376" name="Google Shape;1376;p30"/>
            <p:cNvSpPr/>
            <p:nvPr/>
          </p:nvSpPr>
          <p:spPr>
            <a:xfrm flipH="1">
              <a:off x="8053975" y="11"/>
              <a:ext cx="1146900" cy="11469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1377" name="Google Shape;1377;p30"/>
            <p:cNvGrpSpPr/>
            <p:nvPr/>
          </p:nvGrpSpPr>
          <p:grpSpPr>
            <a:xfrm>
              <a:off x="8197827" y="282316"/>
              <a:ext cx="859210" cy="582276"/>
              <a:chOff x="2161054" y="3609473"/>
              <a:chExt cx="774551" cy="524904"/>
            </a:xfrm>
          </p:grpSpPr>
          <p:sp>
            <p:nvSpPr>
              <p:cNvPr id="1378" name="Google Shape;1378;p30"/>
              <p:cNvSpPr/>
              <p:nvPr/>
            </p:nvSpPr>
            <p:spPr>
              <a:xfrm>
                <a:off x="2666940" y="3891392"/>
                <a:ext cx="163981" cy="192801"/>
              </a:xfrm>
              <a:custGeom>
                <a:avLst/>
                <a:gdLst/>
                <a:ahLst/>
                <a:cxnLst/>
                <a:rect l="l" t="t" r="r" b="b"/>
                <a:pathLst>
                  <a:path w="4751" h="5586" extrusionOk="0">
                    <a:moveTo>
                      <a:pt x="193" y="0"/>
                    </a:moveTo>
                    <a:cubicBezTo>
                      <a:pt x="0" y="0"/>
                      <a:pt x="0" y="263"/>
                      <a:pt x="0" y="263"/>
                    </a:cubicBezTo>
                    <a:cubicBezTo>
                      <a:pt x="0" y="263"/>
                      <a:pt x="1820" y="3195"/>
                      <a:pt x="2760" y="3660"/>
                    </a:cubicBezTo>
                    <a:cubicBezTo>
                      <a:pt x="2760" y="3660"/>
                      <a:pt x="2740" y="4044"/>
                      <a:pt x="3447" y="4408"/>
                    </a:cubicBezTo>
                    <a:cubicBezTo>
                      <a:pt x="4103" y="4745"/>
                      <a:pt x="4003" y="5586"/>
                      <a:pt x="4372" y="5586"/>
                    </a:cubicBezTo>
                    <a:cubicBezTo>
                      <a:pt x="4401" y="5586"/>
                      <a:pt x="4432" y="5581"/>
                      <a:pt x="4468" y="5570"/>
                    </a:cubicBezTo>
                    <a:cubicBezTo>
                      <a:pt x="4468" y="5570"/>
                      <a:pt x="4751" y="5165"/>
                      <a:pt x="4580" y="4994"/>
                    </a:cubicBezTo>
                    <a:cubicBezTo>
                      <a:pt x="4416" y="4831"/>
                      <a:pt x="3582" y="3515"/>
                      <a:pt x="3039" y="3515"/>
                    </a:cubicBezTo>
                    <a:cubicBezTo>
                      <a:pt x="3009" y="3515"/>
                      <a:pt x="2980" y="3519"/>
                      <a:pt x="2952" y="3528"/>
                    </a:cubicBezTo>
                    <a:cubicBezTo>
                      <a:pt x="2952" y="3528"/>
                      <a:pt x="3164" y="2780"/>
                      <a:pt x="2113" y="1648"/>
                    </a:cubicBezTo>
                    <a:cubicBezTo>
                      <a:pt x="1062" y="515"/>
                      <a:pt x="384" y="0"/>
                      <a:pt x="193" y="0"/>
                    </a:cubicBezTo>
                    <a:close/>
                  </a:path>
                </a:pathLst>
              </a:custGeom>
              <a:solidFill>
                <a:srgbClr val="000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0"/>
              <p:cNvSpPr/>
              <p:nvPr/>
            </p:nvSpPr>
            <p:spPr>
              <a:xfrm>
                <a:off x="2811144" y="4055994"/>
                <a:ext cx="51565" cy="59331"/>
              </a:xfrm>
              <a:custGeom>
                <a:avLst/>
                <a:gdLst/>
                <a:ahLst/>
                <a:cxnLst/>
                <a:rect l="l" t="t" r="r" b="b"/>
                <a:pathLst>
                  <a:path w="1494" h="1719" extrusionOk="0">
                    <a:moveTo>
                      <a:pt x="42" y="1"/>
                    </a:moveTo>
                    <a:cubicBezTo>
                      <a:pt x="0" y="1"/>
                      <a:pt x="36" y="168"/>
                      <a:pt x="249" y="690"/>
                    </a:cubicBezTo>
                    <a:cubicBezTo>
                      <a:pt x="599" y="1542"/>
                      <a:pt x="951" y="1718"/>
                      <a:pt x="1184" y="1718"/>
                    </a:cubicBezTo>
                    <a:cubicBezTo>
                      <a:pt x="1348" y="1718"/>
                      <a:pt x="1453" y="1629"/>
                      <a:pt x="1453" y="1629"/>
                    </a:cubicBezTo>
                    <a:cubicBezTo>
                      <a:pt x="1493" y="1569"/>
                      <a:pt x="1220" y="1629"/>
                      <a:pt x="1018" y="1478"/>
                    </a:cubicBezTo>
                    <a:cubicBezTo>
                      <a:pt x="755" y="1266"/>
                      <a:pt x="553" y="841"/>
                      <a:pt x="553" y="841"/>
                    </a:cubicBezTo>
                    <a:lnTo>
                      <a:pt x="442" y="538"/>
                    </a:lnTo>
                    <a:cubicBezTo>
                      <a:pt x="442" y="538"/>
                      <a:pt x="117" y="1"/>
                      <a:pt x="42" y="1"/>
                    </a:cubicBezTo>
                    <a:close/>
                  </a:path>
                </a:pathLst>
              </a:custGeom>
              <a:solidFill>
                <a:srgbClr val="000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0"/>
              <p:cNvSpPr/>
              <p:nvPr/>
            </p:nvSpPr>
            <p:spPr>
              <a:xfrm>
                <a:off x="2623313" y="3866990"/>
                <a:ext cx="60401" cy="51289"/>
              </a:xfrm>
              <a:custGeom>
                <a:avLst/>
                <a:gdLst/>
                <a:ahLst/>
                <a:cxnLst/>
                <a:rect l="l" t="t" r="r" b="b"/>
                <a:pathLst>
                  <a:path w="1750" h="1486" extrusionOk="0">
                    <a:moveTo>
                      <a:pt x="1031" y="1"/>
                    </a:moveTo>
                    <a:cubicBezTo>
                      <a:pt x="914" y="1"/>
                      <a:pt x="757" y="90"/>
                      <a:pt x="536" y="373"/>
                    </a:cubicBezTo>
                    <a:cubicBezTo>
                      <a:pt x="1" y="1051"/>
                      <a:pt x="709" y="1485"/>
                      <a:pt x="709" y="1485"/>
                    </a:cubicBezTo>
                    <a:cubicBezTo>
                      <a:pt x="709" y="1485"/>
                      <a:pt x="1436" y="1193"/>
                      <a:pt x="1598" y="849"/>
                    </a:cubicBezTo>
                    <a:cubicBezTo>
                      <a:pt x="1749" y="505"/>
                      <a:pt x="1466" y="343"/>
                      <a:pt x="1345" y="242"/>
                    </a:cubicBezTo>
                    <a:cubicBezTo>
                      <a:pt x="1280" y="183"/>
                      <a:pt x="1197" y="1"/>
                      <a:pt x="1031" y="1"/>
                    </a:cubicBezTo>
                    <a:close/>
                  </a:path>
                </a:pathLst>
              </a:custGeom>
              <a:solidFill>
                <a:srgbClr val="000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0"/>
              <p:cNvSpPr/>
              <p:nvPr/>
            </p:nvSpPr>
            <p:spPr>
              <a:xfrm>
                <a:off x="2281063" y="3893773"/>
                <a:ext cx="146240" cy="206227"/>
              </a:xfrm>
              <a:custGeom>
                <a:avLst/>
                <a:gdLst/>
                <a:ahLst/>
                <a:cxnLst/>
                <a:rect l="l" t="t" r="r" b="b"/>
                <a:pathLst>
                  <a:path w="4237" h="5975" extrusionOk="0">
                    <a:moveTo>
                      <a:pt x="4034" y="1"/>
                    </a:moveTo>
                    <a:cubicBezTo>
                      <a:pt x="4028" y="1"/>
                      <a:pt x="4021" y="1"/>
                      <a:pt x="4014" y="2"/>
                    </a:cubicBezTo>
                    <a:cubicBezTo>
                      <a:pt x="3821" y="12"/>
                      <a:pt x="3205" y="598"/>
                      <a:pt x="2275" y="1832"/>
                    </a:cubicBezTo>
                    <a:cubicBezTo>
                      <a:pt x="1345" y="3054"/>
                      <a:pt x="1628" y="3782"/>
                      <a:pt x="1628" y="3782"/>
                    </a:cubicBezTo>
                    <a:cubicBezTo>
                      <a:pt x="1610" y="3779"/>
                      <a:pt x="1593" y="3777"/>
                      <a:pt x="1574" y="3777"/>
                    </a:cubicBezTo>
                    <a:cubicBezTo>
                      <a:pt x="1024" y="3777"/>
                      <a:pt x="299" y="5224"/>
                      <a:pt x="152" y="5410"/>
                    </a:cubicBezTo>
                    <a:cubicBezTo>
                      <a:pt x="0" y="5602"/>
                      <a:pt x="324" y="5966"/>
                      <a:pt x="324" y="5966"/>
                    </a:cubicBezTo>
                    <a:cubicBezTo>
                      <a:pt x="351" y="5972"/>
                      <a:pt x="376" y="5975"/>
                      <a:pt x="399" y="5975"/>
                    </a:cubicBezTo>
                    <a:cubicBezTo>
                      <a:pt x="792" y="5975"/>
                      <a:pt x="583" y="5113"/>
                      <a:pt x="1213" y="4702"/>
                    </a:cubicBezTo>
                    <a:cubicBezTo>
                      <a:pt x="1891" y="4278"/>
                      <a:pt x="1830" y="3894"/>
                      <a:pt x="1830" y="3894"/>
                    </a:cubicBezTo>
                    <a:cubicBezTo>
                      <a:pt x="2720" y="3337"/>
                      <a:pt x="4236" y="244"/>
                      <a:pt x="4236" y="244"/>
                    </a:cubicBezTo>
                    <a:cubicBezTo>
                      <a:pt x="4236" y="244"/>
                      <a:pt x="4208" y="1"/>
                      <a:pt x="4034" y="1"/>
                    </a:cubicBezTo>
                    <a:close/>
                  </a:path>
                </a:pathLst>
              </a:custGeom>
              <a:solidFill>
                <a:srgbClr val="000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0"/>
              <p:cNvSpPr/>
              <p:nvPr/>
            </p:nvSpPr>
            <p:spPr>
              <a:xfrm>
                <a:off x="2253520" y="4071491"/>
                <a:ext cx="45905" cy="62886"/>
              </a:xfrm>
              <a:custGeom>
                <a:avLst/>
                <a:gdLst/>
                <a:ahLst/>
                <a:cxnLst/>
                <a:rect l="l" t="t" r="r" b="b"/>
                <a:pathLst>
                  <a:path w="1330" h="1822" extrusionOk="0">
                    <a:moveTo>
                      <a:pt x="1289" y="0"/>
                    </a:moveTo>
                    <a:cubicBezTo>
                      <a:pt x="1214" y="0"/>
                      <a:pt x="940" y="574"/>
                      <a:pt x="940" y="574"/>
                    </a:cubicBezTo>
                    <a:lnTo>
                      <a:pt x="859" y="888"/>
                    </a:lnTo>
                    <a:cubicBezTo>
                      <a:pt x="859" y="888"/>
                      <a:pt x="697" y="1332"/>
                      <a:pt x="465" y="1565"/>
                    </a:cubicBezTo>
                    <a:cubicBezTo>
                      <a:pt x="283" y="1737"/>
                      <a:pt x="0" y="1706"/>
                      <a:pt x="41" y="1757"/>
                    </a:cubicBezTo>
                    <a:cubicBezTo>
                      <a:pt x="41" y="1757"/>
                      <a:pt x="135" y="1821"/>
                      <a:pt x="277" y="1821"/>
                    </a:cubicBezTo>
                    <a:cubicBezTo>
                      <a:pt x="511" y="1821"/>
                      <a:pt x="875" y="1645"/>
                      <a:pt x="1153" y="706"/>
                    </a:cubicBezTo>
                    <a:cubicBezTo>
                      <a:pt x="1310" y="172"/>
                      <a:pt x="1329" y="0"/>
                      <a:pt x="1289" y="0"/>
                    </a:cubicBezTo>
                    <a:close/>
                  </a:path>
                </a:pathLst>
              </a:custGeom>
              <a:solidFill>
                <a:srgbClr val="000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0"/>
              <p:cNvSpPr/>
              <p:nvPr/>
            </p:nvSpPr>
            <p:spPr>
              <a:xfrm>
                <a:off x="2408734" y="3867749"/>
                <a:ext cx="62507" cy="50185"/>
              </a:xfrm>
              <a:custGeom>
                <a:avLst/>
                <a:gdLst/>
                <a:ahLst/>
                <a:cxnLst/>
                <a:rect l="l" t="t" r="r" b="b"/>
                <a:pathLst>
                  <a:path w="1811" h="1454" extrusionOk="0">
                    <a:moveTo>
                      <a:pt x="696" y="1"/>
                    </a:moveTo>
                    <a:cubicBezTo>
                      <a:pt x="513" y="1"/>
                      <a:pt x="447" y="202"/>
                      <a:pt x="385" y="270"/>
                    </a:cubicBezTo>
                    <a:cubicBezTo>
                      <a:pt x="274" y="392"/>
                      <a:pt x="1" y="574"/>
                      <a:pt x="193" y="908"/>
                    </a:cubicBezTo>
                    <a:cubicBezTo>
                      <a:pt x="396" y="1241"/>
                      <a:pt x="1144" y="1454"/>
                      <a:pt x="1144" y="1454"/>
                    </a:cubicBezTo>
                    <a:cubicBezTo>
                      <a:pt x="1144" y="1454"/>
                      <a:pt x="1811" y="948"/>
                      <a:pt x="1204" y="321"/>
                    </a:cubicBezTo>
                    <a:cubicBezTo>
                      <a:pt x="970" y="80"/>
                      <a:pt x="810" y="1"/>
                      <a:pt x="696" y="1"/>
                    </a:cubicBezTo>
                    <a:close/>
                  </a:path>
                </a:pathLst>
              </a:custGeom>
              <a:solidFill>
                <a:srgbClr val="000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0"/>
              <p:cNvSpPr/>
              <p:nvPr/>
            </p:nvSpPr>
            <p:spPr>
              <a:xfrm>
                <a:off x="2496747" y="3839930"/>
                <a:ext cx="118939" cy="61851"/>
              </a:xfrm>
              <a:custGeom>
                <a:avLst/>
                <a:gdLst/>
                <a:ahLst/>
                <a:cxnLst/>
                <a:rect l="l" t="t" r="r" b="b"/>
                <a:pathLst>
                  <a:path w="3446" h="1792" extrusionOk="0">
                    <a:moveTo>
                      <a:pt x="1930" y="1"/>
                    </a:moveTo>
                    <a:cubicBezTo>
                      <a:pt x="1057" y="1"/>
                      <a:pt x="18" y="126"/>
                      <a:pt x="18" y="126"/>
                    </a:cubicBezTo>
                    <a:cubicBezTo>
                      <a:pt x="18" y="126"/>
                      <a:pt x="90" y="1643"/>
                      <a:pt x="18" y="1754"/>
                    </a:cubicBezTo>
                    <a:cubicBezTo>
                      <a:pt x="1" y="1781"/>
                      <a:pt x="159" y="1792"/>
                      <a:pt x="417" y="1792"/>
                    </a:cubicBezTo>
                    <a:cubicBezTo>
                      <a:pt x="1322" y="1792"/>
                      <a:pt x="3446" y="1663"/>
                      <a:pt x="3446" y="1663"/>
                    </a:cubicBezTo>
                    <a:cubicBezTo>
                      <a:pt x="3446" y="1663"/>
                      <a:pt x="2920" y="955"/>
                      <a:pt x="3102" y="339"/>
                    </a:cubicBezTo>
                    <a:cubicBezTo>
                      <a:pt x="3176" y="75"/>
                      <a:pt x="2603" y="1"/>
                      <a:pt x="1930" y="1"/>
                    </a:cubicBezTo>
                    <a:close/>
                  </a:path>
                </a:pathLst>
              </a:custGeom>
              <a:solidFill>
                <a:srgbClr val="000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0"/>
              <p:cNvSpPr/>
              <p:nvPr/>
            </p:nvSpPr>
            <p:spPr>
              <a:xfrm>
                <a:off x="2442593" y="3982788"/>
                <a:ext cx="220551" cy="66856"/>
              </a:xfrm>
              <a:custGeom>
                <a:avLst/>
                <a:gdLst/>
                <a:ahLst/>
                <a:cxnLst/>
                <a:rect l="l" t="t" r="r" b="b"/>
                <a:pathLst>
                  <a:path w="6390" h="1937" extrusionOk="0">
                    <a:moveTo>
                      <a:pt x="6389" y="1"/>
                    </a:moveTo>
                    <a:lnTo>
                      <a:pt x="6389" y="1"/>
                    </a:lnTo>
                    <a:cubicBezTo>
                      <a:pt x="5631" y="253"/>
                      <a:pt x="4236" y="698"/>
                      <a:pt x="4064" y="718"/>
                    </a:cubicBezTo>
                    <a:cubicBezTo>
                      <a:pt x="4047" y="719"/>
                      <a:pt x="4017" y="720"/>
                      <a:pt x="3976" y="720"/>
                    </a:cubicBezTo>
                    <a:cubicBezTo>
                      <a:pt x="3442" y="720"/>
                      <a:pt x="1072" y="607"/>
                      <a:pt x="1072" y="607"/>
                    </a:cubicBezTo>
                    <a:cubicBezTo>
                      <a:pt x="1072" y="607"/>
                      <a:pt x="476" y="324"/>
                      <a:pt x="1" y="51"/>
                    </a:cubicBezTo>
                    <a:lnTo>
                      <a:pt x="1" y="51"/>
                    </a:lnTo>
                    <a:cubicBezTo>
                      <a:pt x="71" y="587"/>
                      <a:pt x="142" y="1122"/>
                      <a:pt x="213" y="1477"/>
                    </a:cubicBezTo>
                    <a:cubicBezTo>
                      <a:pt x="556" y="1648"/>
                      <a:pt x="1113" y="1911"/>
                      <a:pt x="1315" y="1931"/>
                    </a:cubicBezTo>
                    <a:cubicBezTo>
                      <a:pt x="1349" y="1935"/>
                      <a:pt x="1415" y="1936"/>
                      <a:pt x="1504" y="1936"/>
                    </a:cubicBezTo>
                    <a:cubicBezTo>
                      <a:pt x="2152" y="1936"/>
                      <a:pt x="4034" y="1850"/>
                      <a:pt x="4034" y="1850"/>
                    </a:cubicBezTo>
                    <a:lnTo>
                      <a:pt x="6167" y="1214"/>
                    </a:lnTo>
                    <a:cubicBezTo>
                      <a:pt x="6217" y="951"/>
                      <a:pt x="6318" y="425"/>
                      <a:pt x="6389" y="1"/>
                    </a:cubicBezTo>
                    <a:close/>
                  </a:path>
                </a:pathLst>
              </a:custGeom>
              <a:solidFill>
                <a:srgbClr val="31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0"/>
              <p:cNvSpPr/>
              <p:nvPr/>
            </p:nvSpPr>
            <p:spPr>
              <a:xfrm>
                <a:off x="2435621" y="3915104"/>
                <a:ext cx="231009" cy="92569"/>
              </a:xfrm>
              <a:custGeom>
                <a:avLst/>
                <a:gdLst/>
                <a:ahLst/>
                <a:cxnLst/>
                <a:rect l="l" t="t" r="r" b="b"/>
                <a:pathLst>
                  <a:path w="6693" h="2682" extrusionOk="0">
                    <a:moveTo>
                      <a:pt x="111" y="1"/>
                    </a:moveTo>
                    <a:cubicBezTo>
                      <a:pt x="51" y="111"/>
                      <a:pt x="1" y="192"/>
                      <a:pt x="1" y="192"/>
                    </a:cubicBezTo>
                    <a:cubicBezTo>
                      <a:pt x="1" y="192"/>
                      <a:pt x="91" y="1102"/>
                      <a:pt x="203" y="2012"/>
                    </a:cubicBezTo>
                    <a:cubicBezTo>
                      <a:pt x="678" y="2285"/>
                      <a:pt x="1274" y="2568"/>
                      <a:pt x="1274" y="2568"/>
                    </a:cubicBezTo>
                    <a:cubicBezTo>
                      <a:pt x="1274" y="2568"/>
                      <a:pt x="3644" y="2681"/>
                      <a:pt x="4178" y="2681"/>
                    </a:cubicBezTo>
                    <a:cubicBezTo>
                      <a:pt x="4219" y="2681"/>
                      <a:pt x="4249" y="2680"/>
                      <a:pt x="4266" y="2679"/>
                    </a:cubicBezTo>
                    <a:cubicBezTo>
                      <a:pt x="4438" y="2659"/>
                      <a:pt x="5833" y="2214"/>
                      <a:pt x="6591" y="1962"/>
                    </a:cubicBezTo>
                    <a:cubicBezTo>
                      <a:pt x="6652" y="1638"/>
                      <a:pt x="6692" y="1385"/>
                      <a:pt x="6692" y="1385"/>
                    </a:cubicBezTo>
                    <a:cubicBezTo>
                      <a:pt x="6692" y="1385"/>
                      <a:pt x="6510" y="597"/>
                      <a:pt x="6399" y="21"/>
                    </a:cubicBezTo>
                    <a:cubicBezTo>
                      <a:pt x="5651" y="445"/>
                      <a:pt x="4195" y="1173"/>
                      <a:pt x="2831" y="1173"/>
                    </a:cubicBezTo>
                    <a:cubicBezTo>
                      <a:pt x="1497" y="1173"/>
                      <a:pt x="556" y="445"/>
                      <a:pt x="111" y="1"/>
                    </a:cubicBezTo>
                    <a:close/>
                  </a:path>
                </a:pathLst>
              </a:custGeom>
              <a:solidFill>
                <a:srgbClr val="E68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0"/>
              <p:cNvSpPr/>
              <p:nvPr/>
            </p:nvSpPr>
            <p:spPr>
              <a:xfrm>
                <a:off x="2439452" y="3872167"/>
                <a:ext cx="217030" cy="83457"/>
              </a:xfrm>
              <a:custGeom>
                <a:avLst/>
                <a:gdLst/>
                <a:ahLst/>
                <a:cxnLst/>
                <a:rect l="l" t="t" r="r" b="b"/>
                <a:pathLst>
                  <a:path w="6288" h="2418" extrusionOk="0">
                    <a:moveTo>
                      <a:pt x="5823" y="1"/>
                    </a:moveTo>
                    <a:cubicBezTo>
                      <a:pt x="5823" y="1"/>
                      <a:pt x="4843" y="345"/>
                      <a:pt x="4580" y="405"/>
                    </a:cubicBezTo>
                    <a:cubicBezTo>
                      <a:pt x="4307" y="456"/>
                      <a:pt x="3336" y="486"/>
                      <a:pt x="3336" y="486"/>
                    </a:cubicBezTo>
                    <a:lnTo>
                      <a:pt x="1770" y="405"/>
                    </a:lnTo>
                    <a:cubicBezTo>
                      <a:pt x="1770" y="405"/>
                      <a:pt x="1359" y="25"/>
                      <a:pt x="990" y="25"/>
                    </a:cubicBezTo>
                    <a:cubicBezTo>
                      <a:pt x="882" y="25"/>
                      <a:pt x="777" y="58"/>
                      <a:pt x="688" y="142"/>
                    </a:cubicBezTo>
                    <a:cubicBezTo>
                      <a:pt x="617" y="203"/>
                      <a:pt x="203" y="901"/>
                      <a:pt x="0" y="1245"/>
                    </a:cubicBezTo>
                    <a:cubicBezTo>
                      <a:pt x="445" y="1689"/>
                      <a:pt x="1386" y="2417"/>
                      <a:pt x="2720" y="2417"/>
                    </a:cubicBezTo>
                    <a:cubicBezTo>
                      <a:pt x="4084" y="2417"/>
                      <a:pt x="5540" y="1689"/>
                      <a:pt x="6288" y="1265"/>
                    </a:cubicBezTo>
                    <a:cubicBezTo>
                      <a:pt x="6247" y="1022"/>
                      <a:pt x="6217" y="820"/>
                      <a:pt x="6217" y="719"/>
                    </a:cubicBezTo>
                    <a:cubicBezTo>
                      <a:pt x="6217" y="375"/>
                      <a:pt x="5823" y="1"/>
                      <a:pt x="5823" y="1"/>
                    </a:cubicBezTo>
                    <a:close/>
                  </a:path>
                </a:pathLst>
              </a:custGeom>
              <a:solidFill>
                <a:srgbClr val="31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p:nvPr/>
            </p:nvSpPr>
            <p:spPr>
              <a:xfrm>
                <a:off x="2449910" y="4024654"/>
                <a:ext cx="205537" cy="97022"/>
              </a:xfrm>
              <a:custGeom>
                <a:avLst/>
                <a:gdLst/>
                <a:ahLst/>
                <a:cxnLst/>
                <a:rect l="l" t="t" r="r" b="b"/>
                <a:pathLst>
                  <a:path w="5955" h="2811" extrusionOk="0">
                    <a:moveTo>
                      <a:pt x="5955" y="1"/>
                    </a:moveTo>
                    <a:lnTo>
                      <a:pt x="3822" y="637"/>
                    </a:lnTo>
                    <a:cubicBezTo>
                      <a:pt x="3822" y="637"/>
                      <a:pt x="1940" y="723"/>
                      <a:pt x="1292" y="723"/>
                    </a:cubicBezTo>
                    <a:cubicBezTo>
                      <a:pt x="1203" y="723"/>
                      <a:pt x="1137" y="722"/>
                      <a:pt x="1103" y="718"/>
                    </a:cubicBezTo>
                    <a:cubicBezTo>
                      <a:pt x="901" y="698"/>
                      <a:pt x="344" y="435"/>
                      <a:pt x="1" y="264"/>
                    </a:cubicBezTo>
                    <a:lnTo>
                      <a:pt x="1" y="264"/>
                    </a:lnTo>
                    <a:cubicBezTo>
                      <a:pt x="31" y="445"/>
                      <a:pt x="61" y="576"/>
                      <a:pt x="92" y="637"/>
                    </a:cubicBezTo>
                    <a:cubicBezTo>
                      <a:pt x="274" y="1062"/>
                      <a:pt x="1366" y="2416"/>
                      <a:pt x="1811" y="2568"/>
                    </a:cubicBezTo>
                    <a:cubicBezTo>
                      <a:pt x="2265" y="2730"/>
                      <a:pt x="2690" y="2811"/>
                      <a:pt x="2690" y="2811"/>
                    </a:cubicBezTo>
                    <a:cubicBezTo>
                      <a:pt x="2690" y="2811"/>
                      <a:pt x="5166" y="2305"/>
                      <a:pt x="5196" y="2093"/>
                    </a:cubicBezTo>
                    <a:cubicBezTo>
                      <a:pt x="5227" y="1881"/>
                      <a:pt x="5864" y="273"/>
                      <a:pt x="5914" y="162"/>
                    </a:cubicBezTo>
                    <a:cubicBezTo>
                      <a:pt x="5924" y="152"/>
                      <a:pt x="5935" y="91"/>
                      <a:pt x="5955" y="1"/>
                    </a:cubicBezTo>
                    <a:close/>
                  </a:path>
                </a:pathLst>
              </a:custGeom>
              <a:solidFill>
                <a:srgbClr val="FFB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2350887" y="3611820"/>
                <a:ext cx="47596" cy="52670"/>
              </a:xfrm>
              <a:custGeom>
                <a:avLst/>
                <a:gdLst/>
                <a:ahLst/>
                <a:cxnLst/>
                <a:rect l="l" t="t" r="r" b="b"/>
                <a:pathLst>
                  <a:path w="1379" h="1526" extrusionOk="0">
                    <a:moveTo>
                      <a:pt x="317" y="0"/>
                    </a:moveTo>
                    <a:cubicBezTo>
                      <a:pt x="1" y="0"/>
                      <a:pt x="100" y="333"/>
                      <a:pt x="100" y="458"/>
                    </a:cubicBezTo>
                    <a:cubicBezTo>
                      <a:pt x="100" y="589"/>
                      <a:pt x="888" y="1469"/>
                      <a:pt x="888" y="1469"/>
                    </a:cubicBezTo>
                    <a:cubicBezTo>
                      <a:pt x="888" y="1469"/>
                      <a:pt x="1129" y="1526"/>
                      <a:pt x="1253" y="1526"/>
                    </a:cubicBezTo>
                    <a:cubicBezTo>
                      <a:pt x="1358" y="1526"/>
                      <a:pt x="1379" y="1485"/>
                      <a:pt x="1101" y="1337"/>
                    </a:cubicBezTo>
                    <a:cubicBezTo>
                      <a:pt x="484" y="1014"/>
                      <a:pt x="585" y="519"/>
                      <a:pt x="585" y="519"/>
                    </a:cubicBezTo>
                    <a:cubicBezTo>
                      <a:pt x="585" y="519"/>
                      <a:pt x="757" y="34"/>
                      <a:pt x="373" y="3"/>
                    </a:cubicBezTo>
                    <a:cubicBezTo>
                      <a:pt x="353" y="1"/>
                      <a:pt x="335" y="0"/>
                      <a:pt x="317" y="0"/>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2375634" y="3656759"/>
                <a:ext cx="99093" cy="69272"/>
              </a:xfrm>
              <a:custGeom>
                <a:avLst/>
                <a:gdLst/>
                <a:ahLst/>
                <a:cxnLst/>
                <a:rect l="l" t="t" r="r" b="b"/>
                <a:pathLst>
                  <a:path w="2871" h="2007" extrusionOk="0">
                    <a:moveTo>
                      <a:pt x="84" y="0"/>
                    </a:moveTo>
                    <a:cubicBezTo>
                      <a:pt x="61" y="0"/>
                      <a:pt x="45" y="5"/>
                      <a:pt x="40" y="15"/>
                    </a:cubicBezTo>
                    <a:cubicBezTo>
                      <a:pt x="0" y="116"/>
                      <a:pt x="839" y="1208"/>
                      <a:pt x="1203" y="1208"/>
                    </a:cubicBezTo>
                    <a:cubicBezTo>
                      <a:pt x="1566" y="1208"/>
                      <a:pt x="2395" y="1855"/>
                      <a:pt x="2395" y="1855"/>
                    </a:cubicBezTo>
                    <a:cubicBezTo>
                      <a:pt x="2395" y="1855"/>
                      <a:pt x="2603" y="2006"/>
                      <a:pt x="2727" y="2006"/>
                    </a:cubicBezTo>
                    <a:cubicBezTo>
                      <a:pt x="2825" y="2006"/>
                      <a:pt x="2871" y="1911"/>
                      <a:pt x="2719" y="1572"/>
                    </a:cubicBezTo>
                    <a:cubicBezTo>
                      <a:pt x="2375" y="804"/>
                      <a:pt x="1112" y="309"/>
                      <a:pt x="1011" y="289"/>
                    </a:cubicBezTo>
                    <a:cubicBezTo>
                      <a:pt x="930" y="271"/>
                      <a:pt x="265" y="0"/>
                      <a:pt x="84" y="0"/>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0"/>
              <p:cNvSpPr/>
              <p:nvPr/>
            </p:nvSpPr>
            <p:spPr>
              <a:xfrm>
                <a:off x="2449599" y="3702698"/>
                <a:ext cx="54120" cy="51462"/>
              </a:xfrm>
              <a:custGeom>
                <a:avLst/>
                <a:gdLst/>
                <a:ahLst/>
                <a:cxnLst/>
                <a:rect l="l" t="t" r="r" b="b"/>
                <a:pathLst>
                  <a:path w="1568" h="1491" extrusionOk="0">
                    <a:moveTo>
                      <a:pt x="583" y="1"/>
                    </a:moveTo>
                    <a:cubicBezTo>
                      <a:pt x="485" y="1"/>
                      <a:pt x="416" y="149"/>
                      <a:pt x="293" y="373"/>
                    </a:cubicBezTo>
                    <a:cubicBezTo>
                      <a:pt x="0" y="888"/>
                      <a:pt x="940" y="1121"/>
                      <a:pt x="940" y="1121"/>
                    </a:cubicBezTo>
                    <a:cubicBezTo>
                      <a:pt x="940" y="1121"/>
                      <a:pt x="1345" y="1491"/>
                      <a:pt x="1483" y="1491"/>
                    </a:cubicBezTo>
                    <a:cubicBezTo>
                      <a:pt x="1567" y="1491"/>
                      <a:pt x="1552" y="1353"/>
                      <a:pt x="1283" y="908"/>
                    </a:cubicBezTo>
                    <a:cubicBezTo>
                      <a:pt x="883" y="251"/>
                      <a:pt x="709" y="1"/>
                      <a:pt x="583" y="1"/>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0"/>
              <p:cNvSpPr/>
              <p:nvPr/>
            </p:nvSpPr>
            <p:spPr>
              <a:xfrm>
                <a:off x="2723476" y="3612925"/>
                <a:ext cx="47803" cy="52981"/>
              </a:xfrm>
              <a:custGeom>
                <a:avLst/>
                <a:gdLst/>
                <a:ahLst/>
                <a:cxnLst/>
                <a:rect l="l" t="t" r="r" b="b"/>
                <a:pathLst>
                  <a:path w="1385" h="1535" extrusionOk="0">
                    <a:moveTo>
                      <a:pt x="1054" y="0"/>
                    </a:moveTo>
                    <a:cubicBezTo>
                      <a:pt x="1041" y="0"/>
                      <a:pt x="1026" y="1"/>
                      <a:pt x="1010" y="2"/>
                    </a:cubicBezTo>
                    <a:cubicBezTo>
                      <a:pt x="626" y="42"/>
                      <a:pt x="799" y="528"/>
                      <a:pt x="799" y="528"/>
                    </a:cubicBezTo>
                    <a:cubicBezTo>
                      <a:pt x="799" y="528"/>
                      <a:pt x="889" y="1022"/>
                      <a:pt x="283" y="1346"/>
                    </a:cubicBezTo>
                    <a:cubicBezTo>
                      <a:pt x="1" y="1494"/>
                      <a:pt x="21" y="1534"/>
                      <a:pt x="127" y="1534"/>
                    </a:cubicBezTo>
                    <a:cubicBezTo>
                      <a:pt x="252" y="1534"/>
                      <a:pt x="495" y="1478"/>
                      <a:pt x="495" y="1478"/>
                    </a:cubicBezTo>
                    <a:cubicBezTo>
                      <a:pt x="495" y="1478"/>
                      <a:pt x="1273" y="598"/>
                      <a:pt x="1273" y="467"/>
                    </a:cubicBezTo>
                    <a:cubicBezTo>
                      <a:pt x="1273" y="340"/>
                      <a:pt x="1385" y="0"/>
                      <a:pt x="1054" y="0"/>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0"/>
              <p:cNvSpPr/>
              <p:nvPr/>
            </p:nvSpPr>
            <p:spPr>
              <a:xfrm>
                <a:off x="2647370" y="3658140"/>
                <a:ext cx="99127" cy="69134"/>
              </a:xfrm>
              <a:custGeom>
                <a:avLst/>
                <a:gdLst/>
                <a:ahLst/>
                <a:cxnLst/>
                <a:rect l="l" t="t" r="r" b="b"/>
                <a:pathLst>
                  <a:path w="2872" h="2003" extrusionOk="0">
                    <a:moveTo>
                      <a:pt x="2787" y="1"/>
                    </a:moveTo>
                    <a:cubicBezTo>
                      <a:pt x="2606" y="1"/>
                      <a:pt x="1941" y="271"/>
                      <a:pt x="1851" y="289"/>
                    </a:cubicBezTo>
                    <a:cubicBezTo>
                      <a:pt x="1760" y="309"/>
                      <a:pt x="497" y="804"/>
                      <a:pt x="153" y="1572"/>
                    </a:cubicBezTo>
                    <a:cubicBezTo>
                      <a:pt x="1" y="1909"/>
                      <a:pt x="47" y="2003"/>
                      <a:pt x="146" y="2003"/>
                    </a:cubicBezTo>
                    <a:cubicBezTo>
                      <a:pt x="270" y="2003"/>
                      <a:pt x="476" y="1855"/>
                      <a:pt x="476" y="1855"/>
                    </a:cubicBezTo>
                    <a:cubicBezTo>
                      <a:pt x="476" y="1855"/>
                      <a:pt x="1295" y="1208"/>
                      <a:pt x="1659" y="1208"/>
                    </a:cubicBezTo>
                    <a:cubicBezTo>
                      <a:pt x="2023" y="1208"/>
                      <a:pt x="2872" y="117"/>
                      <a:pt x="2831" y="16"/>
                    </a:cubicBezTo>
                    <a:cubicBezTo>
                      <a:pt x="2827" y="5"/>
                      <a:pt x="2811" y="1"/>
                      <a:pt x="2787" y="1"/>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0"/>
              <p:cNvSpPr/>
              <p:nvPr/>
            </p:nvSpPr>
            <p:spPr>
              <a:xfrm>
                <a:off x="2618240" y="3703975"/>
                <a:ext cx="53981" cy="51427"/>
              </a:xfrm>
              <a:custGeom>
                <a:avLst/>
                <a:gdLst/>
                <a:ahLst/>
                <a:cxnLst/>
                <a:rect l="l" t="t" r="r" b="b"/>
                <a:pathLst>
                  <a:path w="1564" h="1490" extrusionOk="0">
                    <a:moveTo>
                      <a:pt x="989" y="1"/>
                    </a:moveTo>
                    <a:cubicBezTo>
                      <a:pt x="862" y="1"/>
                      <a:pt x="688" y="251"/>
                      <a:pt x="289" y="912"/>
                    </a:cubicBezTo>
                    <a:cubicBezTo>
                      <a:pt x="17" y="1353"/>
                      <a:pt x="1" y="1490"/>
                      <a:pt x="86" y="1490"/>
                    </a:cubicBezTo>
                    <a:cubicBezTo>
                      <a:pt x="224" y="1490"/>
                      <a:pt x="633" y="1124"/>
                      <a:pt x="633" y="1124"/>
                    </a:cubicBezTo>
                    <a:cubicBezTo>
                      <a:pt x="633" y="1124"/>
                      <a:pt x="1563" y="891"/>
                      <a:pt x="1280" y="376"/>
                    </a:cubicBezTo>
                    <a:cubicBezTo>
                      <a:pt x="1157" y="151"/>
                      <a:pt x="1087" y="1"/>
                      <a:pt x="989" y="1"/>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0"/>
              <p:cNvSpPr/>
              <p:nvPr/>
            </p:nvSpPr>
            <p:spPr>
              <a:xfrm>
                <a:off x="2601327" y="3673671"/>
                <a:ext cx="334278" cy="191248"/>
              </a:xfrm>
              <a:custGeom>
                <a:avLst/>
                <a:gdLst/>
                <a:ahLst/>
                <a:cxnLst/>
                <a:rect l="l" t="t" r="r" b="b"/>
                <a:pathLst>
                  <a:path w="9685" h="5541" extrusionOk="0">
                    <a:moveTo>
                      <a:pt x="6672" y="1709"/>
                    </a:moveTo>
                    <a:lnTo>
                      <a:pt x="6713" y="1881"/>
                    </a:lnTo>
                    <a:lnTo>
                      <a:pt x="6753" y="2568"/>
                    </a:lnTo>
                    <a:lnTo>
                      <a:pt x="8188" y="2144"/>
                    </a:lnTo>
                    <a:lnTo>
                      <a:pt x="8158" y="1719"/>
                    </a:lnTo>
                    <a:lnTo>
                      <a:pt x="6672" y="1709"/>
                    </a:lnTo>
                    <a:close/>
                    <a:moveTo>
                      <a:pt x="8370" y="1"/>
                    </a:moveTo>
                    <a:cubicBezTo>
                      <a:pt x="7077" y="1"/>
                      <a:pt x="4206" y="1477"/>
                      <a:pt x="4206" y="1477"/>
                    </a:cubicBezTo>
                    <a:cubicBezTo>
                      <a:pt x="4206" y="1477"/>
                      <a:pt x="1335" y="2538"/>
                      <a:pt x="910" y="2618"/>
                    </a:cubicBezTo>
                    <a:cubicBezTo>
                      <a:pt x="517" y="2690"/>
                      <a:pt x="82" y="2629"/>
                      <a:pt x="11" y="2932"/>
                    </a:cubicBezTo>
                    <a:lnTo>
                      <a:pt x="2225" y="2730"/>
                    </a:lnTo>
                    <a:lnTo>
                      <a:pt x="3913" y="2022"/>
                    </a:lnTo>
                    <a:lnTo>
                      <a:pt x="5935" y="1234"/>
                    </a:lnTo>
                    <a:lnTo>
                      <a:pt x="6389" y="1041"/>
                    </a:lnTo>
                    <a:lnTo>
                      <a:pt x="6490" y="1001"/>
                    </a:lnTo>
                    <a:lnTo>
                      <a:pt x="7319" y="657"/>
                    </a:lnTo>
                    <a:lnTo>
                      <a:pt x="8522" y="10"/>
                    </a:lnTo>
                    <a:cubicBezTo>
                      <a:pt x="8471" y="1"/>
                      <a:pt x="8421" y="1"/>
                      <a:pt x="8370" y="1"/>
                    </a:cubicBezTo>
                    <a:close/>
                    <a:moveTo>
                      <a:pt x="8684" y="41"/>
                    </a:moveTo>
                    <a:lnTo>
                      <a:pt x="7370" y="758"/>
                    </a:lnTo>
                    <a:lnTo>
                      <a:pt x="6510" y="1113"/>
                    </a:lnTo>
                    <a:lnTo>
                      <a:pt x="6642" y="1598"/>
                    </a:lnTo>
                    <a:lnTo>
                      <a:pt x="8249" y="1608"/>
                    </a:lnTo>
                    <a:lnTo>
                      <a:pt x="8300" y="2225"/>
                    </a:lnTo>
                    <a:lnTo>
                      <a:pt x="6753" y="2679"/>
                    </a:lnTo>
                    <a:lnTo>
                      <a:pt x="6743" y="3144"/>
                    </a:lnTo>
                    <a:lnTo>
                      <a:pt x="6784" y="3155"/>
                    </a:lnTo>
                    <a:lnTo>
                      <a:pt x="7888" y="3385"/>
                    </a:lnTo>
                    <a:lnTo>
                      <a:pt x="7888" y="3385"/>
                    </a:lnTo>
                    <a:cubicBezTo>
                      <a:pt x="8114" y="3036"/>
                      <a:pt x="8498" y="2423"/>
                      <a:pt x="8644" y="2063"/>
                    </a:cubicBezTo>
                    <a:cubicBezTo>
                      <a:pt x="8856" y="1527"/>
                      <a:pt x="9684" y="627"/>
                      <a:pt x="8805" y="91"/>
                    </a:cubicBezTo>
                    <a:cubicBezTo>
                      <a:pt x="8765" y="71"/>
                      <a:pt x="8725" y="51"/>
                      <a:pt x="8684" y="41"/>
                    </a:cubicBezTo>
                    <a:close/>
                    <a:moveTo>
                      <a:pt x="7888" y="3385"/>
                    </a:moveTo>
                    <a:cubicBezTo>
                      <a:pt x="7880" y="3398"/>
                      <a:pt x="7872" y="3410"/>
                      <a:pt x="7864" y="3423"/>
                    </a:cubicBezTo>
                    <a:lnTo>
                      <a:pt x="7864" y="3423"/>
                    </a:lnTo>
                    <a:cubicBezTo>
                      <a:pt x="7873" y="3411"/>
                      <a:pt x="7884" y="3399"/>
                      <a:pt x="7896" y="3387"/>
                    </a:cubicBezTo>
                    <a:lnTo>
                      <a:pt x="7888" y="3385"/>
                    </a:lnTo>
                    <a:close/>
                    <a:moveTo>
                      <a:pt x="5611" y="3134"/>
                    </a:moveTo>
                    <a:lnTo>
                      <a:pt x="2922" y="3609"/>
                    </a:lnTo>
                    <a:lnTo>
                      <a:pt x="3205" y="3862"/>
                    </a:lnTo>
                    <a:lnTo>
                      <a:pt x="5045" y="3973"/>
                    </a:lnTo>
                    <a:lnTo>
                      <a:pt x="6016" y="3912"/>
                    </a:lnTo>
                    <a:lnTo>
                      <a:pt x="6005" y="3175"/>
                    </a:lnTo>
                    <a:lnTo>
                      <a:pt x="5611" y="3134"/>
                    </a:lnTo>
                    <a:close/>
                    <a:moveTo>
                      <a:pt x="6117" y="3184"/>
                    </a:moveTo>
                    <a:lnTo>
                      <a:pt x="6126" y="3923"/>
                    </a:lnTo>
                    <a:lnTo>
                      <a:pt x="7037" y="4123"/>
                    </a:lnTo>
                    <a:lnTo>
                      <a:pt x="7037" y="4123"/>
                    </a:lnTo>
                    <a:cubicBezTo>
                      <a:pt x="7453" y="3851"/>
                      <a:pt x="7714" y="3649"/>
                      <a:pt x="7714" y="3649"/>
                    </a:cubicBezTo>
                    <a:cubicBezTo>
                      <a:pt x="7714" y="3649"/>
                      <a:pt x="7773" y="3561"/>
                      <a:pt x="7864" y="3423"/>
                    </a:cubicBezTo>
                    <a:lnTo>
                      <a:pt x="7864" y="3423"/>
                    </a:lnTo>
                    <a:cubicBezTo>
                      <a:pt x="7849" y="3441"/>
                      <a:pt x="7837" y="3459"/>
                      <a:pt x="7825" y="3478"/>
                    </a:cubicBezTo>
                    <a:lnTo>
                      <a:pt x="6764" y="3256"/>
                    </a:lnTo>
                    <a:lnTo>
                      <a:pt x="6207" y="3184"/>
                    </a:lnTo>
                    <a:close/>
                    <a:moveTo>
                      <a:pt x="6066" y="4024"/>
                    </a:moveTo>
                    <a:lnTo>
                      <a:pt x="5217" y="4074"/>
                    </a:lnTo>
                    <a:lnTo>
                      <a:pt x="6105" y="4680"/>
                    </a:lnTo>
                    <a:lnTo>
                      <a:pt x="6105" y="4680"/>
                    </a:lnTo>
                    <a:cubicBezTo>
                      <a:pt x="6404" y="4518"/>
                      <a:pt x="6677" y="4354"/>
                      <a:pt x="6910" y="4205"/>
                    </a:cubicBezTo>
                    <a:lnTo>
                      <a:pt x="6910" y="4205"/>
                    </a:lnTo>
                    <a:lnTo>
                      <a:pt x="6915" y="4206"/>
                    </a:lnTo>
                    <a:cubicBezTo>
                      <a:pt x="6955" y="4175"/>
                      <a:pt x="7006" y="4145"/>
                      <a:pt x="7047" y="4125"/>
                    </a:cubicBezTo>
                    <a:lnTo>
                      <a:pt x="7037" y="4123"/>
                    </a:lnTo>
                    <a:lnTo>
                      <a:pt x="7037" y="4123"/>
                    </a:lnTo>
                    <a:cubicBezTo>
                      <a:pt x="6997" y="4150"/>
                      <a:pt x="6954" y="4177"/>
                      <a:pt x="6910" y="4205"/>
                    </a:cubicBezTo>
                    <a:lnTo>
                      <a:pt x="6910" y="4205"/>
                    </a:lnTo>
                    <a:lnTo>
                      <a:pt x="6066" y="4024"/>
                    </a:lnTo>
                    <a:close/>
                    <a:moveTo>
                      <a:pt x="6420" y="1153"/>
                    </a:moveTo>
                    <a:lnTo>
                      <a:pt x="5975" y="1335"/>
                    </a:lnTo>
                    <a:lnTo>
                      <a:pt x="3953" y="2123"/>
                    </a:lnTo>
                    <a:lnTo>
                      <a:pt x="2235" y="2841"/>
                    </a:lnTo>
                    <a:lnTo>
                      <a:pt x="21" y="3033"/>
                    </a:lnTo>
                    <a:lnTo>
                      <a:pt x="1" y="3013"/>
                    </a:lnTo>
                    <a:lnTo>
                      <a:pt x="1" y="3013"/>
                    </a:lnTo>
                    <a:cubicBezTo>
                      <a:pt x="1" y="3013"/>
                      <a:pt x="1608" y="5540"/>
                      <a:pt x="3428" y="5540"/>
                    </a:cubicBezTo>
                    <a:lnTo>
                      <a:pt x="3518" y="5540"/>
                    </a:lnTo>
                    <a:cubicBezTo>
                      <a:pt x="4331" y="5505"/>
                      <a:pt x="5234" y="5140"/>
                      <a:pt x="5993" y="4740"/>
                    </a:cubicBezTo>
                    <a:lnTo>
                      <a:pt x="5993" y="4740"/>
                    </a:lnTo>
                    <a:lnTo>
                      <a:pt x="5995" y="4741"/>
                    </a:lnTo>
                    <a:cubicBezTo>
                      <a:pt x="6036" y="4721"/>
                      <a:pt x="6066" y="4701"/>
                      <a:pt x="6106" y="4680"/>
                    </a:cubicBezTo>
                    <a:lnTo>
                      <a:pt x="6105" y="4680"/>
                    </a:lnTo>
                    <a:lnTo>
                      <a:pt x="6105" y="4680"/>
                    </a:lnTo>
                    <a:cubicBezTo>
                      <a:pt x="6068" y="4700"/>
                      <a:pt x="6031" y="4720"/>
                      <a:pt x="5993" y="4740"/>
                    </a:cubicBezTo>
                    <a:lnTo>
                      <a:pt x="5993" y="4740"/>
                    </a:lnTo>
                    <a:lnTo>
                      <a:pt x="5095" y="4105"/>
                    </a:lnTo>
                    <a:lnTo>
                      <a:pt x="3165" y="3973"/>
                    </a:lnTo>
                    <a:lnTo>
                      <a:pt x="2801" y="3649"/>
                    </a:lnTo>
                    <a:lnTo>
                      <a:pt x="1265" y="3640"/>
                    </a:lnTo>
                    <a:lnTo>
                      <a:pt x="304" y="3438"/>
                    </a:lnTo>
                    <a:cubicBezTo>
                      <a:pt x="284" y="3407"/>
                      <a:pt x="264" y="3377"/>
                      <a:pt x="243" y="3357"/>
                    </a:cubicBezTo>
                    <a:lnTo>
                      <a:pt x="243" y="3357"/>
                    </a:lnTo>
                    <a:lnTo>
                      <a:pt x="1274" y="3539"/>
                    </a:lnTo>
                    <a:lnTo>
                      <a:pt x="2710" y="3539"/>
                    </a:lnTo>
                    <a:lnTo>
                      <a:pt x="5611" y="3033"/>
                    </a:lnTo>
                    <a:lnTo>
                      <a:pt x="6218" y="3083"/>
                    </a:lnTo>
                    <a:lnTo>
                      <a:pt x="6642" y="3134"/>
                    </a:lnTo>
                    <a:lnTo>
                      <a:pt x="6652" y="2609"/>
                    </a:lnTo>
                    <a:lnTo>
                      <a:pt x="6642" y="2477"/>
                    </a:lnTo>
                    <a:lnTo>
                      <a:pt x="5641" y="2497"/>
                    </a:lnTo>
                    <a:lnTo>
                      <a:pt x="2740" y="3215"/>
                    </a:lnTo>
                    <a:lnTo>
                      <a:pt x="274" y="3235"/>
                    </a:lnTo>
                    <a:lnTo>
                      <a:pt x="153" y="3225"/>
                    </a:lnTo>
                    <a:cubicBezTo>
                      <a:pt x="133" y="3205"/>
                      <a:pt x="112" y="3175"/>
                      <a:pt x="102" y="3155"/>
                    </a:cubicBezTo>
                    <a:lnTo>
                      <a:pt x="102" y="3155"/>
                    </a:lnTo>
                    <a:lnTo>
                      <a:pt x="112" y="3164"/>
                    </a:lnTo>
                    <a:lnTo>
                      <a:pt x="2730" y="3114"/>
                    </a:lnTo>
                    <a:lnTo>
                      <a:pt x="5631" y="2396"/>
                    </a:lnTo>
                    <a:lnTo>
                      <a:pt x="6632" y="2376"/>
                    </a:lnTo>
                    <a:lnTo>
                      <a:pt x="6612" y="1901"/>
                    </a:lnTo>
                    <a:lnTo>
                      <a:pt x="6420" y="1153"/>
                    </a:lnTo>
                    <a:close/>
                  </a:path>
                </a:pathLst>
              </a:custGeom>
              <a:solidFill>
                <a:srgbClr val="C5A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0"/>
              <p:cNvSpPr/>
              <p:nvPr/>
            </p:nvSpPr>
            <p:spPr>
              <a:xfrm>
                <a:off x="2601327" y="3674016"/>
                <a:ext cx="299763" cy="163325"/>
              </a:xfrm>
              <a:custGeom>
                <a:avLst/>
                <a:gdLst/>
                <a:ahLst/>
                <a:cxnLst/>
                <a:rect l="l" t="t" r="r" b="b"/>
                <a:pathLst>
                  <a:path w="8685" h="4732" extrusionOk="0">
                    <a:moveTo>
                      <a:pt x="6672" y="1699"/>
                    </a:moveTo>
                    <a:lnTo>
                      <a:pt x="8158" y="1709"/>
                    </a:lnTo>
                    <a:lnTo>
                      <a:pt x="8188" y="2134"/>
                    </a:lnTo>
                    <a:lnTo>
                      <a:pt x="6753" y="2558"/>
                    </a:lnTo>
                    <a:lnTo>
                      <a:pt x="6713" y="1871"/>
                    </a:lnTo>
                    <a:lnTo>
                      <a:pt x="6672" y="1699"/>
                    </a:lnTo>
                    <a:close/>
                    <a:moveTo>
                      <a:pt x="5611" y="3124"/>
                    </a:moveTo>
                    <a:lnTo>
                      <a:pt x="6005" y="3165"/>
                    </a:lnTo>
                    <a:lnTo>
                      <a:pt x="6016" y="3902"/>
                    </a:lnTo>
                    <a:lnTo>
                      <a:pt x="5045" y="3963"/>
                    </a:lnTo>
                    <a:lnTo>
                      <a:pt x="3205" y="3852"/>
                    </a:lnTo>
                    <a:lnTo>
                      <a:pt x="2922" y="3599"/>
                    </a:lnTo>
                    <a:lnTo>
                      <a:pt x="5611" y="3124"/>
                    </a:lnTo>
                    <a:close/>
                    <a:moveTo>
                      <a:pt x="8522" y="0"/>
                    </a:moveTo>
                    <a:lnTo>
                      <a:pt x="7319" y="647"/>
                    </a:lnTo>
                    <a:lnTo>
                      <a:pt x="6490" y="991"/>
                    </a:lnTo>
                    <a:lnTo>
                      <a:pt x="6389" y="1031"/>
                    </a:lnTo>
                    <a:lnTo>
                      <a:pt x="5935" y="1224"/>
                    </a:lnTo>
                    <a:lnTo>
                      <a:pt x="3913" y="2012"/>
                    </a:lnTo>
                    <a:lnTo>
                      <a:pt x="2225" y="2720"/>
                    </a:lnTo>
                    <a:lnTo>
                      <a:pt x="11" y="2922"/>
                    </a:lnTo>
                    <a:cubicBezTo>
                      <a:pt x="11" y="2942"/>
                      <a:pt x="1" y="2972"/>
                      <a:pt x="1" y="3003"/>
                    </a:cubicBezTo>
                    <a:lnTo>
                      <a:pt x="21" y="3023"/>
                    </a:lnTo>
                    <a:lnTo>
                      <a:pt x="2235" y="2831"/>
                    </a:lnTo>
                    <a:lnTo>
                      <a:pt x="3953" y="2113"/>
                    </a:lnTo>
                    <a:lnTo>
                      <a:pt x="5975" y="1325"/>
                    </a:lnTo>
                    <a:lnTo>
                      <a:pt x="6420" y="1143"/>
                    </a:lnTo>
                    <a:lnTo>
                      <a:pt x="6612" y="1891"/>
                    </a:lnTo>
                    <a:lnTo>
                      <a:pt x="6632" y="2366"/>
                    </a:lnTo>
                    <a:lnTo>
                      <a:pt x="5631" y="2386"/>
                    </a:lnTo>
                    <a:lnTo>
                      <a:pt x="2730" y="3104"/>
                    </a:lnTo>
                    <a:lnTo>
                      <a:pt x="112" y="3154"/>
                    </a:lnTo>
                    <a:lnTo>
                      <a:pt x="102" y="3145"/>
                    </a:lnTo>
                    <a:lnTo>
                      <a:pt x="102" y="3145"/>
                    </a:lnTo>
                    <a:cubicBezTo>
                      <a:pt x="112" y="3165"/>
                      <a:pt x="133" y="3195"/>
                      <a:pt x="153" y="3215"/>
                    </a:cubicBezTo>
                    <a:lnTo>
                      <a:pt x="274" y="3225"/>
                    </a:lnTo>
                    <a:lnTo>
                      <a:pt x="2740" y="3205"/>
                    </a:lnTo>
                    <a:lnTo>
                      <a:pt x="5641" y="2487"/>
                    </a:lnTo>
                    <a:lnTo>
                      <a:pt x="6642" y="2467"/>
                    </a:lnTo>
                    <a:lnTo>
                      <a:pt x="6652" y="2599"/>
                    </a:lnTo>
                    <a:lnTo>
                      <a:pt x="6642" y="3124"/>
                    </a:lnTo>
                    <a:lnTo>
                      <a:pt x="6218" y="3073"/>
                    </a:lnTo>
                    <a:lnTo>
                      <a:pt x="5611" y="3023"/>
                    </a:lnTo>
                    <a:lnTo>
                      <a:pt x="2710" y="3529"/>
                    </a:lnTo>
                    <a:lnTo>
                      <a:pt x="1274" y="3529"/>
                    </a:lnTo>
                    <a:lnTo>
                      <a:pt x="243" y="3347"/>
                    </a:lnTo>
                    <a:lnTo>
                      <a:pt x="243" y="3347"/>
                    </a:lnTo>
                    <a:cubicBezTo>
                      <a:pt x="264" y="3367"/>
                      <a:pt x="284" y="3397"/>
                      <a:pt x="304" y="3428"/>
                    </a:cubicBezTo>
                    <a:lnTo>
                      <a:pt x="1265" y="3630"/>
                    </a:lnTo>
                    <a:lnTo>
                      <a:pt x="2801" y="3639"/>
                    </a:lnTo>
                    <a:lnTo>
                      <a:pt x="3165" y="3963"/>
                    </a:lnTo>
                    <a:lnTo>
                      <a:pt x="5095" y="4095"/>
                    </a:lnTo>
                    <a:lnTo>
                      <a:pt x="5995" y="4731"/>
                    </a:lnTo>
                    <a:cubicBezTo>
                      <a:pt x="6036" y="4711"/>
                      <a:pt x="6066" y="4691"/>
                      <a:pt x="6106" y="4670"/>
                    </a:cubicBezTo>
                    <a:lnTo>
                      <a:pt x="5217" y="4064"/>
                    </a:lnTo>
                    <a:lnTo>
                      <a:pt x="6066" y="4014"/>
                    </a:lnTo>
                    <a:lnTo>
                      <a:pt x="6915" y="4196"/>
                    </a:lnTo>
                    <a:cubicBezTo>
                      <a:pt x="6955" y="4165"/>
                      <a:pt x="7006" y="4135"/>
                      <a:pt x="7047" y="4115"/>
                    </a:cubicBezTo>
                    <a:lnTo>
                      <a:pt x="6126" y="3913"/>
                    </a:lnTo>
                    <a:lnTo>
                      <a:pt x="6117" y="3174"/>
                    </a:lnTo>
                    <a:lnTo>
                      <a:pt x="6207" y="3174"/>
                    </a:lnTo>
                    <a:lnTo>
                      <a:pt x="6764" y="3246"/>
                    </a:lnTo>
                    <a:lnTo>
                      <a:pt x="7825" y="3468"/>
                    </a:lnTo>
                    <a:cubicBezTo>
                      <a:pt x="7845" y="3437"/>
                      <a:pt x="7865" y="3407"/>
                      <a:pt x="7896" y="3377"/>
                    </a:cubicBezTo>
                    <a:lnTo>
                      <a:pt x="6784" y="3145"/>
                    </a:lnTo>
                    <a:lnTo>
                      <a:pt x="6743" y="3134"/>
                    </a:lnTo>
                    <a:lnTo>
                      <a:pt x="6753" y="2669"/>
                    </a:lnTo>
                    <a:lnTo>
                      <a:pt x="8300" y="2215"/>
                    </a:lnTo>
                    <a:lnTo>
                      <a:pt x="8249" y="1598"/>
                    </a:lnTo>
                    <a:lnTo>
                      <a:pt x="6642" y="1588"/>
                    </a:lnTo>
                    <a:lnTo>
                      <a:pt x="6510" y="1103"/>
                    </a:lnTo>
                    <a:lnTo>
                      <a:pt x="7370" y="748"/>
                    </a:lnTo>
                    <a:lnTo>
                      <a:pt x="8684" y="31"/>
                    </a:lnTo>
                    <a:cubicBezTo>
                      <a:pt x="8633" y="11"/>
                      <a:pt x="8583" y="0"/>
                      <a:pt x="8522" y="0"/>
                    </a:cubicBezTo>
                    <a:close/>
                  </a:path>
                </a:pathLst>
              </a:custGeom>
              <a:solidFill>
                <a:srgbClr val="987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0"/>
              <p:cNvSpPr/>
              <p:nvPr/>
            </p:nvSpPr>
            <p:spPr>
              <a:xfrm>
                <a:off x="2161054" y="3673671"/>
                <a:ext cx="333933" cy="191248"/>
              </a:xfrm>
              <a:custGeom>
                <a:avLst/>
                <a:gdLst/>
                <a:ahLst/>
                <a:cxnLst/>
                <a:rect l="l" t="t" r="r" b="b"/>
                <a:pathLst>
                  <a:path w="9675" h="5541" extrusionOk="0">
                    <a:moveTo>
                      <a:pt x="3012" y="1709"/>
                    </a:moveTo>
                    <a:lnTo>
                      <a:pt x="1527" y="1719"/>
                    </a:lnTo>
                    <a:lnTo>
                      <a:pt x="1496" y="2144"/>
                    </a:lnTo>
                    <a:lnTo>
                      <a:pt x="2931" y="2568"/>
                    </a:lnTo>
                    <a:lnTo>
                      <a:pt x="2972" y="1881"/>
                    </a:lnTo>
                    <a:lnTo>
                      <a:pt x="3012" y="1709"/>
                    </a:lnTo>
                    <a:close/>
                    <a:moveTo>
                      <a:pt x="1314" y="1"/>
                    </a:moveTo>
                    <a:cubicBezTo>
                      <a:pt x="1264" y="1"/>
                      <a:pt x="1203" y="1"/>
                      <a:pt x="1163" y="10"/>
                    </a:cubicBezTo>
                    <a:lnTo>
                      <a:pt x="2356" y="657"/>
                    </a:lnTo>
                    <a:lnTo>
                      <a:pt x="3194" y="1001"/>
                    </a:lnTo>
                    <a:lnTo>
                      <a:pt x="3295" y="1041"/>
                    </a:lnTo>
                    <a:lnTo>
                      <a:pt x="3751" y="1234"/>
                    </a:lnTo>
                    <a:lnTo>
                      <a:pt x="5762" y="2022"/>
                    </a:lnTo>
                    <a:lnTo>
                      <a:pt x="7460" y="2730"/>
                    </a:lnTo>
                    <a:lnTo>
                      <a:pt x="9664" y="2932"/>
                    </a:lnTo>
                    <a:cubicBezTo>
                      <a:pt x="9603" y="2629"/>
                      <a:pt x="9169" y="2690"/>
                      <a:pt x="8774" y="2618"/>
                    </a:cubicBezTo>
                    <a:cubicBezTo>
                      <a:pt x="8350" y="2538"/>
                      <a:pt x="5479" y="1477"/>
                      <a:pt x="5479" y="1477"/>
                    </a:cubicBezTo>
                    <a:cubicBezTo>
                      <a:pt x="5479" y="1477"/>
                      <a:pt x="2608" y="1"/>
                      <a:pt x="1314" y="1"/>
                    </a:cubicBezTo>
                    <a:close/>
                    <a:moveTo>
                      <a:pt x="3265" y="1153"/>
                    </a:moveTo>
                    <a:lnTo>
                      <a:pt x="3073" y="1901"/>
                    </a:lnTo>
                    <a:lnTo>
                      <a:pt x="3043" y="2376"/>
                    </a:lnTo>
                    <a:lnTo>
                      <a:pt x="4054" y="2396"/>
                    </a:lnTo>
                    <a:lnTo>
                      <a:pt x="6955" y="3114"/>
                    </a:lnTo>
                    <a:lnTo>
                      <a:pt x="9562" y="3164"/>
                    </a:lnTo>
                    <a:lnTo>
                      <a:pt x="9577" y="3157"/>
                    </a:lnTo>
                    <a:lnTo>
                      <a:pt x="9577" y="3157"/>
                    </a:lnTo>
                    <a:cubicBezTo>
                      <a:pt x="9563" y="3178"/>
                      <a:pt x="9547" y="3201"/>
                      <a:pt x="9530" y="3225"/>
                    </a:cubicBezTo>
                    <a:lnTo>
                      <a:pt x="9530" y="3225"/>
                    </a:lnTo>
                    <a:lnTo>
                      <a:pt x="9533" y="3225"/>
                    </a:lnTo>
                    <a:cubicBezTo>
                      <a:pt x="9553" y="3205"/>
                      <a:pt x="9562" y="3175"/>
                      <a:pt x="9583" y="3155"/>
                    </a:cubicBezTo>
                    <a:lnTo>
                      <a:pt x="9583" y="3155"/>
                    </a:lnTo>
                    <a:lnTo>
                      <a:pt x="9577" y="3157"/>
                    </a:lnTo>
                    <a:lnTo>
                      <a:pt x="9577" y="3157"/>
                    </a:lnTo>
                    <a:cubicBezTo>
                      <a:pt x="9618" y="3099"/>
                      <a:pt x="9646" y="3056"/>
                      <a:pt x="9661" y="3033"/>
                    </a:cubicBezTo>
                    <a:lnTo>
                      <a:pt x="9661" y="3033"/>
                    </a:lnTo>
                    <a:lnTo>
                      <a:pt x="9664" y="3033"/>
                    </a:lnTo>
                    <a:cubicBezTo>
                      <a:pt x="9674" y="3023"/>
                      <a:pt x="9674" y="3013"/>
                      <a:pt x="9674" y="3013"/>
                    </a:cubicBezTo>
                    <a:lnTo>
                      <a:pt x="9674" y="3013"/>
                    </a:lnTo>
                    <a:cubicBezTo>
                      <a:pt x="9674" y="3013"/>
                      <a:pt x="9670" y="3020"/>
                      <a:pt x="9661" y="3033"/>
                    </a:cubicBezTo>
                    <a:lnTo>
                      <a:pt x="9661" y="3033"/>
                    </a:lnTo>
                    <a:lnTo>
                      <a:pt x="7440" y="2841"/>
                    </a:lnTo>
                    <a:lnTo>
                      <a:pt x="5721" y="2123"/>
                    </a:lnTo>
                    <a:lnTo>
                      <a:pt x="3710" y="1335"/>
                    </a:lnTo>
                    <a:lnTo>
                      <a:pt x="3265" y="1153"/>
                    </a:lnTo>
                    <a:close/>
                    <a:moveTo>
                      <a:pt x="1001" y="41"/>
                    </a:moveTo>
                    <a:cubicBezTo>
                      <a:pt x="950" y="51"/>
                      <a:pt x="910" y="71"/>
                      <a:pt x="880" y="91"/>
                    </a:cubicBezTo>
                    <a:cubicBezTo>
                      <a:pt x="0" y="627"/>
                      <a:pt x="829" y="1527"/>
                      <a:pt x="1042" y="2063"/>
                    </a:cubicBezTo>
                    <a:cubicBezTo>
                      <a:pt x="1187" y="2423"/>
                      <a:pt x="1571" y="3036"/>
                      <a:pt x="1797" y="3385"/>
                    </a:cubicBezTo>
                    <a:lnTo>
                      <a:pt x="1797" y="3385"/>
                    </a:lnTo>
                    <a:lnTo>
                      <a:pt x="2902" y="3155"/>
                    </a:lnTo>
                    <a:lnTo>
                      <a:pt x="2931" y="3144"/>
                    </a:lnTo>
                    <a:lnTo>
                      <a:pt x="2931" y="2679"/>
                    </a:lnTo>
                    <a:lnTo>
                      <a:pt x="1385" y="2225"/>
                    </a:lnTo>
                    <a:lnTo>
                      <a:pt x="1426" y="1608"/>
                    </a:lnTo>
                    <a:lnTo>
                      <a:pt x="3043" y="1598"/>
                    </a:lnTo>
                    <a:lnTo>
                      <a:pt x="3164" y="1113"/>
                    </a:lnTo>
                    <a:lnTo>
                      <a:pt x="2315" y="758"/>
                    </a:lnTo>
                    <a:lnTo>
                      <a:pt x="1001" y="41"/>
                    </a:lnTo>
                    <a:close/>
                    <a:moveTo>
                      <a:pt x="1797" y="3385"/>
                    </a:moveTo>
                    <a:lnTo>
                      <a:pt x="1790" y="3387"/>
                    </a:lnTo>
                    <a:lnTo>
                      <a:pt x="1850" y="3478"/>
                    </a:lnTo>
                    <a:lnTo>
                      <a:pt x="1857" y="3477"/>
                    </a:lnTo>
                    <a:lnTo>
                      <a:pt x="1857" y="3477"/>
                    </a:lnTo>
                    <a:cubicBezTo>
                      <a:pt x="1839" y="3449"/>
                      <a:pt x="1819" y="3418"/>
                      <a:pt x="1797" y="3385"/>
                    </a:cubicBezTo>
                    <a:close/>
                    <a:moveTo>
                      <a:pt x="3043" y="2477"/>
                    </a:moveTo>
                    <a:lnTo>
                      <a:pt x="3033" y="2609"/>
                    </a:lnTo>
                    <a:lnTo>
                      <a:pt x="3043" y="3134"/>
                    </a:lnTo>
                    <a:lnTo>
                      <a:pt x="3468" y="3083"/>
                    </a:lnTo>
                    <a:lnTo>
                      <a:pt x="4074" y="3033"/>
                    </a:lnTo>
                    <a:lnTo>
                      <a:pt x="6975" y="3539"/>
                    </a:lnTo>
                    <a:lnTo>
                      <a:pt x="8410" y="3539"/>
                    </a:lnTo>
                    <a:lnTo>
                      <a:pt x="9433" y="3358"/>
                    </a:lnTo>
                    <a:lnTo>
                      <a:pt x="9433" y="3358"/>
                    </a:lnTo>
                    <a:cubicBezTo>
                      <a:pt x="9414" y="3384"/>
                      <a:pt x="9394" y="3411"/>
                      <a:pt x="9372" y="3439"/>
                    </a:cubicBezTo>
                    <a:lnTo>
                      <a:pt x="9372" y="3439"/>
                    </a:lnTo>
                    <a:lnTo>
                      <a:pt x="9381" y="3438"/>
                    </a:lnTo>
                    <a:cubicBezTo>
                      <a:pt x="9401" y="3407"/>
                      <a:pt x="9421" y="3377"/>
                      <a:pt x="9441" y="3357"/>
                    </a:cubicBezTo>
                    <a:lnTo>
                      <a:pt x="9441" y="3357"/>
                    </a:lnTo>
                    <a:lnTo>
                      <a:pt x="9433" y="3358"/>
                    </a:lnTo>
                    <a:lnTo>
                      <a:pt x="9433" y="3358"/>
                    </a:lnTo>
                    <a:cubicBezTo>
                      <a:pt x="9469" y="3310"/>
                      <a:pt x="9501" y="3265"/>
                      <a:pt x="9530" y="3225"/>
                    </a:cubicBezTo>
                    <a:lnTo>
                      <a:pt x="9530" y="3225"/>
                    </a:lnTo>
                    <a:lnTo>
                      <a:pt x="9411" y="3235"/>
                    </a:lnTo>
                    <a:lnTo>
                      <a:pt x="6945" y="3215"/>
                    </a:lnTo>
                    <a:lnTo>
                      <a:pt x="4043" y="2497"/>
                    </a:lnTo>
                    <a:lnTo>
                      <a:pt x="3043" y="2477"/>
                    </a:lnTo>
                    <a:close/>
                    <a:moveTo>
                      <a:pt x="4074" y="3134"/>
                    </a:moveTo>
                    <a:lnTo>
                      <a:pt x="3670" y="3175"/>
                    </a:lnTo>
                    <a:lnTo>
                      <a:pt x="3659" y="3912"/>
                    </a:lnTo>
                    <a:lnTo>
                      <a:pt x="4640" y="3973"/>
                    </a:lnTo>
                    <a:lnTo>
                      <a:pt x="6469" y="3862"/>
                    </a:lnTo>
                    <a:lnTo>
                      <a:pt x="6763" y="3609"/>
                    </a:lnTo>
                    <a:lnTo>
                      <a:pt x="4074" y="3134"/>
                    </a:lnTo>
                    <a:close/>
                    <a:moveTo>
                      <a:pt x="3477" y="3184"/>
                    </a:moveTo>
                    <a:lnTo>
                      <a:pt x="2922" y="3256"/>
                    </a:lnTo>
                    <a:lnTo>
                      <a:pt x="1857" y="3477"/>
                    </a:lnTo>
                    <a:lnTo>
                      <a:pt x="1857" y="3477"/>
                    </a:lnTo>
                    <a:cubicBezTo>
                      <a:pt x="1927" y="3584"/>
                      <a:pt x="1972" y="3649"/>
                      <a:pt x="1972" y="3649"/>
                    </a:cubicBezTo>
                    <a:cubicBezTo>
                      <a:pt x="1972" y="3649"/>
                      <a:pt x="2232" y="3851"/>
                      <a:pt x="2648" y="4123"/>
                    </a:cubicBezTo>
                    <a:lnTo>
                      <a:pt x="2648" y="4123"/>
                    </a:lnTo>
                    <a:lnTo>
                      <a:pt x="3558" y="3923"/>
                    </a:lnTo>
                    <a:lnTo>
                      <a:pt x="3569" y="3184"/>
                    </a:lnTo>
                    <a:close/>
                    <a:moveTo>
                      <a:pt x="3619" y="4024"/>
                    </a:moveTo>
                    <a:lnTo>
                      <a:pt x="2774" y="4205"/>
                    </a:lnTo>
                    <a:lnTo>
                      <a:pt x="2774" y="4205"/>
                    </a:lnTo>
                    <a:cubicBezTo>
                      <a:pt x="2731" y="4177"/>
                      <a:pt x="2689" y="4150"/>
                      <a:pt x="2648" y="4123"/>
                    </a:cubicBezTo>
                    <a:lnTo>
                      <a:pt x="2648" y="4123"/>
                    </a:lnTo>
                    <a:lnTo>
                      <a:pt x="2639" y="4125"/>
                    </a:lnTo>
                    <a:cubicBezTo>
                      <a:pt x="2679" y="4145"/>
                      <a:pt x="2720" y="4175"/>
                      <a:pt x="2770" y="4206"/>
                    </a:cubicBezTo>
                    <a:lnTo>
                      <a:pt x="2774" y="4205"/>
                    </a:lnTo>
                    <a:lnTo>
                      <a:pt x="2774" y="4205"/>
                    </a:lnTo>
                    <a:cubicBezTo>
                      <a:pt x="3008" y="4354"/>
                      <a:pt x="3281" y="4518"/>
                      <a:pt x="3579" y="4680"/>
                    </a:cubicBezTo>
                    <a:lnTo>
                      <a:pt x="3579" y="4680"/>
                    </a:lnTo>
                    <a:lnTo>
                      <a:pt x="4458" y="4074"/>
                    </a:lnTo>
                    <a:lnTo>
                      <a:pt x="3619" y="4024"/>
                    </a:lnTo>
                    <a:close/>
                    <a:moveTo>
                      <a:pt x="9372" y="3439"/>
                    </a:moveTo>
                    <a:lnTo>
                      <a:pt x="8421" y="3640"/>
                    </a:lnTo>
                    <a:lnTo>
                      <a:pt x="6874" y="3649"/>
                    </a:lnTo>
                    <a:lnTo>
                      <a:pt x="6520" y="3973"/>
                    </a:lnTo>
                    <a:lnTo>
                      <a:pt x="4589" y="4105"/>
                    </a:lnTo>
                    <a:lnTo>
                      <a:pt x="3692" y="4740"/>
                    </a:lnTo>
                    <a:lnTo>
                      <a:pt x="3692" y="4740"/>
                    </a:lnTo>
                    <a:cubicBezTo>
                      <a:pt x="3654" y="4720"/>
                      <a:pt x="3617" y="4700"/>
                      <a:pt x="3579" y="4680"/>
                    </a:cubicBezTo>
                    <a:lnTo>
                      <a:pt x="3579" y="4680"/>
                    </a:lnTo>
                    <a:lnTo>
                      <a:pt x="3578" y="4680"/>
                    </a:lnTo>
                    <a:cubicBezTo>
                      <a:pt x="3619" y="4701"/>
                      <a:pt x="3650" y="4721"/>
                      <a:pt x="3690" y="4741"/>
                    </a:cubicBezTo>
                    <a:lnTo>
                      <a:pt x="3692" y="4740"/>
                    </a:lnTo>
                    <a:lnTo>
                      <a:pt x="3692" y="4740"/>
                    </a:lnTo>
                    <a:cubicBezTo>
                      <a:pt x="4451" y="5140"/>
                      <a:pt x="5354" y="5505"/>
                      <a:pt x="6166" y="5540"/>
                    </a:cubicBezTo>
                    <a:lnTo>
                      <a:pt x="6247" y="5540"/>
                    </a:lnTo>
                    <a:cubicBezTo>
                      <a:pt x="7600" y="5540"/>
                      <a:pt x="8825" y="4160"/>
                      <a:pt x="9372" y="3439"/>
                    </a:cubicBezTo>
                    <a:close/>
                  </a:path>
                </a:pathLst>
              </a:custGeom>
              <a:solidFill>
                <a:srgbClr val="C5A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0"/>
              <p:cNvSpPr/>
              <p:nvPr/>
            </p:nvSpPr>
            <p:spPr>
              <a:xfrm>
                <a:off x="2195604" y="3674016"/>
                <a:ext cx="299383" cy="163325"/>
              </a:xfrm>
              <a:custGeom>
                <a:avLst/>
                <a:gdLst/>
                <a:ahLst/>
                <a:cxnLst/>
                <a:rect l="l" t="t" r="r" b="b"/>
                <a:pathLst>
                  <a:path w="8674" h="4732" extrusionOk="0">
                    <a:moveTo>
                      <a:pt x="2011" y="1699"/>
                    </a:moveTo>
                    <a:lnTo>
                      <a:pt x="1971" y="1871"/>
                    </a:lnTo>
                    <a:lnTo>
                      <a:pt x="1930" y="2558"/>
                    </a:lnTo>
                    <a:lnTo>
                      <a:pt x="495" y="2134"/>
                    </a:lnTo>
                    <a:lnTo>
                      <a:pt x="526" y="1709"/>
                    </a:lnTo>
                    <a:lnTo>
                      <a:pt x="2011" y="1699"/>
                    </a:lnTo>
                    <a:close/>
                    <a:moveTo>
                      <a:pt x="3073" y="3124"/>
                    </a:moveTo>
                    <a:lnTo>
                      <a:pt x="5762" y="3599"/>
                    </a:lnTo>
                    <a:lnTo>
                      <a:pt x="5468" y="3852"/>
                    </a:lnTo>
                    <a:lnTo>
                      <a:pt x="3639" y="3963"/>
                    </a:lnTo>
                    <a:lnTo>
                      <a:pt x="2658" y="3902"/>
                    </a:lnTo>
                    <a:lnTo>
                      <a:pt x="2669" y="3165"/>
                    </a:lnTo>
                    <a:lnTo>
                      <a:pt x="3073" y="3124"/>
                    </a:lnTo>
                    <a:close/>
                    <a:moveTo>
                      <a:pt x="162" y="0"/>
                    </a:moveTo>
                    <a:cubicBezTo>
                      <a:pt x="101" y="0"/>
                      <a:pt x="41" y="11"/>
                      <a:pt x="0" y="31"/>
                    </a:cubicBezTo>
                    <a:lnTo>
                      <a:pt x="1314" y="748"/>
                    </a:lnTo>
                    <a:lnTo>
                      <a:pt x="2163" y="1103"/>
                    </a:lnTo>
                    <a:lnTo>
                      <a:pt x="2042" y="1588"/>
                    </a:lnTo>
                    <a:lnTo>
                      <a:pt x="425" y="1598"/>
                    </a:lnTo>
                    <a:lnTo>
                      <a:pt x="384" y="2215"/>
                    </a:lnTo>
                    <a:lnTo>
                      <a:pt x="1930" y="2669"/>
                    </a:lnTo>
                    <a:lnTo>
                      <a:pt x="1930" y="3134"/>
                    </a:lnTo>
                    <a:lnTo>
                      <a:pt x="1901" y="3145"/>
                    </a:lnTo>
                    <a:lnTo>
                      <a:pt x="789" y="3377"/>
                    </a:lnTo>
                    <a:lnTo>
                      <a:pt x="849" y="3468"/>
                    </a:lnTo>
                    <a:lnTo>
                      <a:pt x="1921" y="3246"/>
                    </a:lnTo>
                    <a:lnTo>
                      <a:pt x="2476" y="3174"/>
                    </a:lnTo>
                    <a:lnTo>
                      <a:pt x="2568" y="3174"/>
                    </a:lnTo>
                    <a:lnTo>
                      <a:pt x="2557" y="3913"/>
                    </a:lnTo>
                    <a:lnTo>
                      <a:pt x="1638" y="4115"/>
                    </a:lnTo>
                    <a:cubicBezTo>
                      <a:pt x="1678" y="4135"/>
                      <a:pt x="1719" y="4165"/>
                      <a:pt x="1769" y="4196"/>
                    </a:cubicBezTo>
                    <a:lnTo>
                      <a:pt x="2618" y="4014"/>
                    </a:lnTo>
                    <a:lnTo>
                      <a:pt x="3457" y="4064"/>
                    </a:lnTo>
                    <a:lnTo>
                      <a:pt x="2577" y="4670"/>
                    </a:lnTo>
                    <a:cubicBezTo>
                      <a:pt x="2618" y="4691"/>
                      <a:pt x="2649" y="4711"/>
                      <a:pt x="2689" y="4731"/>
                    </a:cubicBezTo>
                    <a:lnTo>
                      <a:pt x="3588" y="4095"/>
                    </a:lnTo>
                    <a:lnTo>
                      <a:pt x="5519" y="3963"/>
                    </a:lnTo>
                    <a:lnTo>
                      <a:pt x="5873" y="3639"/>
                    </a:lnTo>
                    <a:lnTo>
                      <a:pt x="7420" y="3630"/>
                    </a:lnTo>
                    <a:lnTo>
                      <a:pt x="8380" y="3428"/>
                    </a:lnTo>
                    <a:cubicBezTo>
                      <a:pt x="8400" y="3397"/>
                      <a:pt x="8420" y="3367"/>
                      <a:pt x="8440" y="3347"/>
                    </a:cubicBezTo>
                    <a:lnTo>
                      <a:pt x="8440" y="3347"/>
                    </a:lnTo>
                    <a:lnTo>
                      <a:pt x="7409" y="3529"/>
                    </a:lnTo>
                    <a:lnTo>
                      <a:pt x="5974" y="3529"/>
                    </a:lnTo>
                    <a:lnTo>
                      <a:pt x="3073" y="3023"/>
                    </a:lnTo>
                    <a:lnTo>
                      <a:pt x="2467" y="3073"/>
                    </a:lnTo>
                    <a:lnTo>
                      <a:pt x="2042" y="3124"/>
                    </a:lnTo>
                    <a:lnTo>
                      <a:pt x="2032" y="2599"/>
                    </a:lnTo>
                    <a:lnTo>
                      <a:pt x="2042" y="2467"/>
                    </a:lnTo>
                    <a:lnTo>
                      <a:pt x="3042" y="2487"/>
                    </a:lnTo>
                    <a:lnTo>
                      <a:pt x="5944" y="3205"/>
                    </a:lnTo>
                    <a:lnTo>
                      <a:pt x="8410" y="3225"/>
                    </a:lnTo>
                    <a:lnTo>
                      <a:pt x="8532" y="3215"/>
                    </a:lnTo>
                    <a:cubicBezTo>
                      <a:pt x="8552" y="3195"/>
                      <a:pt x="8561" y="3165"/>
                      <a:pt x="8582" y="3145"/>
                    </a:cubicBezTo>
                    <a:lnTo>
                      <a:pt x="8582" y="3145"/>
                    </a:lnTo>
                    <a:lnTo>
                      <a:pt x="8561" y="3154"/>
                    </a:lnTo>
                    <a:lnTo>
                      <a:pt x="5954" y="3104"/>
                    </a:lnTo>
                    <a:lnTo>
                      <a:pt x="3053" y="2386"/>
                    </a:lnTo>
                    <a:lnTo>
                      <a:pt x="2042" y="2366"/>
                    </a:lnTo>
                    <a:lnTo>
                      <a:pt x="2072" y="1891"/>
                    </a:lnTo>
                    <a:lnTo>
                      <a:pt x="2264" y="1143"/>
                    </a:lnTo>
                    <a:lnTo>
                      <a:pt x="2709" y="1325"/>
                    </a:lnTo>
                    <a:lnTo>
                      <a:pt x="4720" y="2113"/>
                    </a:lnTo>
                    <a:lnTo>
                      <a:pt x="6439" y="2831"/>
                    </a:lnTo>
                    <a:lnTo>
                      <a:pt x="8663" y="3023"/>
                    </a:lnTo>
                    <a:cubicBezTo>
                      <a:pt x="8673" y="3013"/>
                      <a:pt x="8673" y="3003"/>
                      <a:pt x="8673" y="3003"/>
                    </a:cubicBezTo>
                    <a:cubicBezTo>
                      <a:pt x="8673" y="2972"/>
                      <a:pt x="8673" y="2942"/>
                      <a:pt x="8663" y="2922"/>
                    </a:cubicBezTo>
                    <a:lnTo>
                      <a:pt x="6459" y="2720"/>
                    </a:lnTo>
                    <a:lnTo>
                      <a:pt x="4761" y="2012"/>
                    </a:lnTo>
                    <a:lnTo>
                      <a:pt x="2750" y="1224"/>
                    </a:lnTo>
                    <a:lnTo>
                      <a:pt x="2294" y="1031"/>
                    </a:lnTo>
                    <a:lnTo>
                      <a:pt x="2193" y="991"/>
                    </a:lnTo>
                    <a:lnTo>
                      <a:pt x="1355" y="647"/>
                    </a:lnTo>
                    <a:lnTo>
                      <a:pt x="162" y="0"/>
                    </a:lnTo>
                    <a:close/>
                  </a:path>
                </a:pathLst>
              </a:custGeom>
              <a:solidFill>
                <a:srgbClr val="987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0"/>
              <p:cNvSpPr/>
              <p:nvPr/>
            </p:nvSpPr>
            <p:spPr>
              <a:xfrm>
                <a:off x="2607989" y="3733313"/>
                <a:ext cx="103994" cy="103441"/>
              </a:xfrm>
              <a:custGeom>
                <a:avLst/>
                <a:gdLst/>
                <a:ahLst/>
                <a:cxnLst/>
                <a:rect l="l" t="t" r="r" b="b"/>
                <a:pathLst>
                  <a:path w="3013" h="2997" extrusionOk="0">
                    <a:moveTo>
                      <a:pt x="2719" y="1"/>
                    </a:moveTo>
                    <a:cubicBezTo>
                      <a:pt x="2476" y="1"/>
                      <a:pt x="1132" y="1285"/>
                      <a:pt x="1092" y="1456"/>
                    </a:cubicBezTo>
                    <a:cubicBezTo>
                      <a:pt x="1092" y="1456"/>
                      <a:pt x="828" y="810"/>
                      <a:pt x="529" y="810"/>
                    </a:cubicBezTo>
                    <a:cubicBezTo>
                      <a:pt x="471" y="810"/>
                      <a:pt x="412" y="833"/>
                      <a:pt x="354" y="890"/>
                    </a:cubicBezTo>
                    <a:cubicBezTo>
                      <a:pt x="0" y="1234"/>
                      <a:pt x="223" y="2710"/>
                      <a:pt x="223" y="2710"/>
                    </a:cubicBezTo>
                    <a:cubicBezTo>
                      <a:pt x="223" y="2710"/>
                      <a:pt x="531" y="2996"/>
                      <a:pt x="796" y="2996"/>
                    </a:cubicBezTo>
                    <a:cubicBezTo>
                      <a:pt x="926" y="2996"/>
                      <a:pt x="1045" y="2927"/>
                      <a:pt x="1112" y="2720"/>
                    </a:cubicBezTo>
                    <a:cubicBezTo>
                      <a:pt x="1112" y="2720"/>
                      <a:pt x="2941" y="1760"/>
                      <a:pt x="2982" y="1456"/>
                    </a:cubicBezTo>
                    <a:cubicBezTo>
                      <a:pt x="3012" y="1143"/>
                      <a:pt x="2952" y="11"/>
                      <a:pt x="2719" y="1"/>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0"/>
              <p:cNvSpPr/>
              <p:nvPr/>
            </p:nvSpPr>
            <p:spPr>
              <a:xfrm>
                <a:off x="2702871" y="3701490"/>
                <a:ext cx="90395" cy="69203"/>
              </a:xfrm>
              <a:custGeom>
                <a:avLst/>
                <a:gdLst/>
                <a:ahLst/>
                <a:cxnLst/>
                <a:rect l="l" t="t" r="r" b="b"/>
                <a:pathLst>
                  <a:path w="2619" h="2005" extrusionOk="0">
                    <a:moveTo>
                      <a:pt x="1995" y="1"/>
                    </a:moveTo>
                    <a:cubicBezTo>
                      <a:pt x="1916" y="1"/>
                      <a:pt x="1828" y="8"/>
                      <a:pt x="1729" y="24"/>
                    </a:cubicBezTo>
                    <a:cubicBezTo>
                      <a:pt x="981" y="145"/>
                      <a:pt x="1" y="1358"/>
                      <a:pt x="1" y="1358"/>
                    </a:cubicBezTo>
                    <a:lnTo>
                      <a:pt x="81" y="2005"/>
                    </a:lnTo>
                    <a:cubicBezTo>
                      <a:pt x="81" y="2005"/>
                      <a:pt x="1396" y="1823"/>
                      <a:pt x="2618" y="307"/>
                    </a:cubicBezTo>
                    <a:cubicBezTo>
                      <a:pt x="2618" y="307"/>
                      <a:pt x="2519" y="1"/>
                      <a:pt x="1995" y="1"/>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0"/>
              <p:cNvSpPr/>
              <p:nvPr/>
            </p:nvSpPr>
            <p:spPr>
              <a:xfrm>
                <a:off x="2773109" y="3644472"/>
                <a:ext cx="61678" cy="73103"/>
              </a:xfrm>
              <a:custGeom>
                <a:avLst/>
                <a:gdLst/>
                <a:ahLst/>
                <a:cxnLst/>
                <a:rect l="l" t="t" r="r" b="b"/>
                <a:pathLst>
                  <a:path w="1787" h="2118" extrusionOk="0">
                    <a:moveTo>
                      <a:pt x="1282" y="1"/>
                    </a:moveTo>
                    <a:cubicBezTo>
                      <a:pt x="927" y="1"/>
                      <a:pt x="777" y="1059"/>
                      <a:pt x="240" y="1756"/>
                    </a:cubicBezTo>
                    <a:cubicBezTo>
                      <a:pt x="29" y="2031"/>
                      <a:pt x="1" y="2117"/>
                      <a:pt x="50" y="2117"/>
                    </a:cubicBezTo>
                    <a:cubicBezTo>
                      <a:pt x="136" y="2117"/>
                      <a:pt x="452" y="1858"/>
                      <a:pt x="452" y="1858"/>
                    </a:cubicBezTo>
                    <a:cubicBezTo>
                      <a:pt x="452" y="1858"/>
                      <a:pt x="1787" y="189"/>
                      <a:pt x="1362" y="18"/>
                    </a:cubicBezTo>
                    <a:cubicBezTo>
                      <a:pt x="1334" y="6"/>
                      <a:pt x="1307" y="1"/>
                      <a:pt x="1282" y="1"/>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0"/>
              <p:cNvSpPr/>
              <p:nvPr/>
            </p:nvSpPr>
            <p:spPr>
              <a:xfrm>
                <a:off x="2380500" y="3723925"/>
                <a:ext cx="103994" cy="103407"/>
              </a:xfrm>
              <a:custGeom>
                <a:avLst/>
                <a:gdLst/>
                <a:ahLst/>
                <a:cxnLst/>
                <a:rect l="l" t="t" r="r" b="b"/>
                <a:pathLst>
                  <a:path w="3013" h="2996" extrusionOk="0">
                    <a:moveTo>
                      <a:pt x="307" y="0"/>
                    </a:moveTo>
                    <a:cubicBezTo>
                      <a:pt x="306" y="0"/>
                      <a:pt x="305" y="0"/>
                      <a:pt x="304" y="0"/>
                    </a:cubicBezTo>
                    <a:cubicBezTo>
                      <a:pt x="61" y="10"/>
                      <a:pt x="1" y="1142"/>
                      <a:pt x="41" y="1445"/>
                    </a:cubicBezTo>
                    <a:cubicBezTo>
                      <a:pt x="81" y="1759"/>
                      <a:pt x="1911" y="2719"/>
                      <a:pt x="1911" y="2719"/>
                    </a:cubicBezTo>
                    <a:cubicBezTo>
                      <a:pt x="1977" y="2926"/>
                      <a:pt x="2097" y="2995"/>
                      <a:pt x="2227" y="2995"/>
                    </a:cubicBezTo>
                    <a:cubicBezTo>
                      <a:pt x="2492" y="2995"/>
                      <a:pt x="2800" y="2709"/>
                      <a:pt x="2800" y="2709"/>
                    </a:cubicBezTo>
                    <a:cubicBezTo>
                      <a:pt x="2800" y="2709"/>
                      <a:pt x="3013" y="1234"/>
                      <a:pt x="2659" y="879"/>
                    </a:cubicBezTo>
                    <a:cubicBezTo>
                      <a:pt x="2603" y="825"/>
                      <a:pt x="2547" y="802"/>
                      <a:pt x="2492" y="802"/>
                    </a:cubicBezTo>
                    <a:cubicBezTo>
                      <a:pt x="2197" y="802"/>
                      <a:pt x="1931" y="1456"/>
                      <a:pt x="1931" y="1456"/>
                    </a:cubicBezTo>
                    <a:cubicBezTo>
                      <a:pt x="1891" y="1284"/>
                      <a:pt x="557" y="0"/>
                      <a:pt x="307" y="0"/>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0"/>
              <p:cNvSpPr/>
              <p:nvPr/>
            </p:nvSpPr>
            <p:spPr>
              <a:xfrm>
                <a:off x="2299563" y="3691757"/>
                <a:ext cx="90395" cy="69513"/>
              </a:xfrm>
              <a:custGeom>
                <a:avLst/>
                <a:gdLst/>
                <a:ahLst/>
                <a:cxnLst/>
                <a:rect l="l" t="t" r="r" b="b"/>
                <a:pathLst>
                  <a:path w="2619" h="2014" extrusionOk="0">
                    <a:moveTo>
                      <a:pt x="622" y="0"/>
                    </a:moveTo>
                    <a:cubicBezTo>
                      <a:pt x="100" y="0"/>
                      <a:pt x="0" y="315"/>
                      <a:pt x="0" y="315"/>
                    </a:cubicBezTo>
                    <a:cubicBezTo>
                      <a:pt x="1223" y="1832"/>
                      <a:pt x="2528" y="2014"/>
                      <a:pt x="2528" y="2014"/>
                    </a:cubicBezTo>
                    <a:lnTo>
                      <a:pt x="2618" y="1357"/>
                    </a:lnTo>
                    <a:cubicBezTo>
                      <a:pt x="2618" y="1357"/>
                      <a:pt x="1638" y="144"/>
                      <a:pt x="879" y="23"/>
                    </a:cubicBezTo>
                    <a:cubicBezTo>
                      <a:pt x="784" y="7"/>
                      <a:pt x="698" y="0"/>
                      <a:pt x="622" y="0"/>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0"/>
              <p:cNvSpPr/>
              <p:nvPr/>
            </p:nvSpPr>
            <p:spPr>
              <a:xfrm>
                <a:off x="2258041" y="3634980"/>
                <a:ext cx="61506" cy="72930"/>
              </a:xfrm>
              <a:custGeom>
                <a:avLst/>
                <a:gdLst/>
                <a:ahLst/>
                <a:cxnLst/>
                <a:rect l="l" t="t" r="r" b="b"/>
                <a:pathLst>
                  <a:path w="1782" h="2113" extrusionOk="0">
                    <a:moveTo>
                      <a:pt x="501" y="0"/>
                    </a:moveTo>
                    <a:cubicBezTo>
                      <a:pt x="474" y="0"/>
                      <a:pt x="445" y="7"/>
                      <a:pt x="415" y="20"/>
                    </a:cubicBezTo>
                    <a:cubicBezTo>
                      <a:pt x="0" y="192"/>
                      <a:pt x="1334" y="1859"/>
                      <a:pt x="1334" y="1859"/>
                    </a:cubicBezTo>
                    <a:cubicBezTo>
                      <a:pt x="1334" y="1859"/>
                      <a:pt x="1644" y="2112"/>
                      <a:pt x="1731" y="2112"/>
                    </a:cubicBezTo>
                    <a:cubicBezTo>
                      <a:pt x="1782" y="2112"/>
                      <a:pt x="1756" y="2025"/>
                      <a:pt x="1547" y="1748"/>
                    </a:cubicBezTo>
                    <a:cubicBezTo>
                      <a:pt x="1011" y="1054"/>
                      <a:pt x="860" y="0"/>
                      <a:pt x="501" y="0"/>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0"/>
              <p:cNvSpPr/>
              <p:nvPr/>
            </p:nvSpPr>
            <p:spPr>
              <a:xfrm>
                <a:off x="2506653" y="3694449"/>
                <a:ext cx="88807" cy="36620"/>
              </a:xfrm>
              <a:custGeom>
                <a:avLst/>
                <a:gdLst/>
                <a:ahLst/>
                <a:cxnLst/>
                <a:rect l="l" t="t" r="r" b="b"/>
                <a:pathLst>
                  <a:path w="2573" h="1061" extrusionOk="0">
                    <a:moveTo>
                      <a:pt x="1581" y="0"/>
                    </a:moveTo>
                    <a:cubicBezTo>
                      <a:pt x="1106" y="0"/>
                      <a:pt x="500" y="178"/>
                      <a:pt x="500" y="187"/>
                    </a:cubicBezTo>
                    <a:cubicBezTo>
                      <a:pt x="490" y="207"/>
                      <a:pt x="25" y="743"/>
                      <a:pt x="5" y="985"/>
                    </a:cubicBezTo>
                    <a:cubicBezTo>
                      <a:pt x="0" y="1039"/>
                      <a:pt x="125" y="1060"/>
                      <a:pt x="321" y="1060"/>
                    </a:cubicBezTo>
                    <a:cubicBezTo>
                      <a:pt x="1007" y="1060"/>
                      <a:pt x="2572" y="803"/>
                      <a:pt x="2572" y="803"/>
                    </a:cubicBezTo>
                    <a:cubicBezTo>
                      <a:pt x="2572" y="803"/>
                      <a:pt x="2208" y="55"/>
                      <a:pt x="1713" y="5"/>
                    </a:cubicBezTo>
                    <a:cubicBezTo>
                      <a:pt x="1670" y="2"/>
                      <a:pt x="1626" y="0"/>
                      <a:pt x="1581" y="0"/>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0"/>
              <p:cNvSpPr/>
              <p:nvPr/>
            </p:nvSpPr>
            <p:spPr>
              <a:xfrm>
                <a:off x="2531814" y="3683094"/>
                <a:ext cx="41660" cy="24437"/>
              </a:xfrm>
              <a:custGeom>
                <a:avLst/>
                <a:gdLst/>
                <a:ahLst/>
                <a:cxnLst/>
                <a:rect l="l" t="t" r="r" b="b"/>
                <a:pathLst>
                  <a:path w="1207" h="708" extrusionOk="0">
                    <a:moveTo>
                      <a:pt x="552" y="1"/>
                    </a:moveTo>
                    <a:cubicBezTo>
                      <a:pt x="272" y="1"/>
                      <a:pt x="0" y="73"/>
                      <a:pt x="64" y="476"/>
                    </a:cubicBezTo>
                    <a:cubicBezTo>
                      <a:pt x="89" y="648"/>
                      <a:pt x="197" y="708"/>
                      <a:pt x="335" y="708"/>
                    </a:cubicBezTo>
                    <a:cubicBezTo>
                      <a:pt x="651" y="708"/>
                      <a:pt x="1125" y="395"/>
                      <a:pt x="1125" y="395"/>
                    </a:cubicBezTo>
                    <a:cubicBezTo>
                      <a:pt x="1125" y="395"/>
                      <a:pt x="1206" y="41"/>
                      <a:pt x="893" y="20"/>
                    </a:cubicBezTo>
                    <a:cubicBezTo>
                      <a:pt x="796" y="14"/>
                      <a:pt x="673" y="1"/>
                      <a:pt x="552" y="1"/>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0"/>
              <p:cNvSpPr/>
              <p:nvPr/>
            </p:nvSpPr>
            <p:spPr>
              <a:xfrm>
                <a:off x="2566433" y="3686994"/>
                <a:ext cx="3900" cy="5626"/>
              </a:xfrm>
              <a:custGeom>
                <a:avLst/>
                <a:gdLst/>
                <a:ahLst/>
                <a:cxnLst/>
                <a:rect l="l" t="t" r="r" b="b"/>
                <a:pathLst>
                  <a:path w="113" h="163" extrusionOk="0">
                    <a:moveTo>
                      <a:pt x="40" y="0"/>
                    </a:moveTo>
                    <a:cubicBezTo>
                      <a:pt x="27" y="0"/>
                      <a:pt x="14" y="8"/>
                      <a:pt x="1" y="29"/>
                    </a:cubicBezTo>
                    <a:cubicBezTo>
                      <a:pt x="1" y="29"/>
                      <a:pt x="1" y="140"/>
                      <a:pt x="52" y="161"/>
                    </a:cubicBezTo>
                    <a:cubicBezTo>
                      <a:pt x="58" y="162"/>
                      <a:pt x="64" y="163"/>
                      <a:pt x="70" y="163"/>
                    </a:cubicBezTo>
                    <a:cubicBezTo>
                      <a:pt x="98" y="163"/>
                      <a:pt x="112" y="142"/>
                      <a:pt x="112" y="100"/>
                    </a:cubicBezTo>
                    <a:cubicBezTo>
                      <a:pt x="112" y="70"/>
                      <a:pt x="79" y="0"/>
                      <a:pt x="40" y="0"/>
                    </a:cubicBezTo>
                    <a:close/>
                  </a:path>
                </a:pathLst>
              </a:custGeom>
              <a:solidFill>
                <a:srgbClr val="E68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0"/>
              <p:cNvSpPr/>
              <p:nvPr/>
            </p:nvSpPr>
            <p:spPr>
              <a:xfrm>
                <a:off x="2535404" y="3686994"/>
                <a:ext cx="4211" cy="5626"/>
              </a:xfrm>
              <a:custGeom>
                <a:avLst/>
                <a:gdLst/>
                <a:ahLst/>
                <a:cxnLst/>
                <a:rect l="l" t="t" r="r" b="b"/>
                <a:pathLst>
                  <a:path w="122" h="163" extrusionOk="0">
                    <a:moveTo>
                      <a:pt x="76" y="0"/>
                    </a:moveTo>
                    <a:cubicBezTo>
                      <a:pt x="40" y="0"/>
                      <a:pt x="1" y="70"/>
                      <a:pt x="1" y="100"/>
                    </a:cubicBezTo>
                    <a:cubicBezTo>
                      <a:pt x="1" y="142"/>
                      <a:pt x="22" y="163"/>
                      <a:pt x="52" y="163"/>
                    </a:cubicBezTo>
                    <a:cubicBezTo>
                      <a:pt x="58" y="163"/>
                      <a:pt x="64" y="162"/>
                      <a:pt x="71" y="161"/>
                    </a:cubicBezTo>
                    <a:cubicBezTo>
                      <a:pt x="122" y="140"/>
                      <a:pt x="111" y="29"/>
                      <a:pt x="111" y="29"/>
                    </a:cubicBezTo>
                    <a:cubicBezTo>
                      <a:pt x="101" y="8"/>
                      <a:pt x="89" y="0"/>
                      <a:pt x="76" y="0"/>
                    </a:cubicBezTo>
                    <a:close/>
                  </a:path>
                </a:pathLst>
              </a:custGeom>
              <a:solidFill>
                <a:srgbClr val="E68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0"/>
              <p:cNvSpPr/>
              <p:nvPr/>
            </p:nvSpPr>
            <p:spPr>
              <a:xfrm>
                <a:off x="2546587" y="3609473"/>
                <a:ext cx="102233" cy="79074"/>
              </a:xfrm>
              <a:custGeom>
                <a:avLst/>
                <a:gdLst/>
                <a:ahLst/>
                <a:cxnLst/>
                <a:rect l="l" t="t" r="r" b="b"/>
                <a:pathLst>
                  <a:path w="2962" h="2291" extrusionOk="0">
                    <a:moveTo>
                      <a:pt x="2505" y="1"/>
                    </a:moveTo>
                    <a:cubicBezTo>
                      <a:pt x="2381" y="1"/>
                      <a:pt x="2060" y="772"/>
                      <a:pt x="1678" y="1264"/>
                    </a:cubicBezTo>
                    <a:cubicBezTo>
                      <a:pt x="1294" y="1749"/>
                      <a:pt x="495" y="2194"/>
                      <a:pt x="495" y="2194"/>
                    </a:cubicBezTo>
                    <a:lnTo>
                      <a:pt x="0" y="2265"/>
                    </a:lnTo>
                    <a:cubicBezTo>
                      <a:pt x="0" y="2265"/>
                      <a:pt x="57" y="2290"/>
                      <a:pt x="171" y="2290"/>
                    </a:cubicBezTo>
                    <a:cubicBezTo>
                      <a:pt x="425" y="2290"/>
                      <a:pt x="962" y="2165"/>
                      <a:pt x="1779" y="1355"/>
                    </a:cubicBezTo>
                    <a:cubicBezTo>
                      <a:pt x="2961" y="183"/>
                      <a:pt x="2638" y="1"/>
                      <a:pt x="2507" y="1"/>
                    </a:cubicBezTo>
                    <a:cubicBezTo>
                      <a:pt x="2506" y="1"/>
                      <a:pt x="2505" y="1"/>
                      <a:pt x="2505" y="1"/>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0"/>
              <p:cNvSpPr/>
              <p:nvPr/>
            </p:nvSpPr>
            <p:spPr>
              <a:xfrm>
                <a:off x="2456882" y="3609473"/>
                <a:ext cx="102302" cy="79074"/>
              </a:xfrm>
              <a:custGeom>
                <a:avLst/>
                <a:gdLst/>
                <a:ahLst/>
                <a:cxnLst/>
                <a:rect l="l" t="t" r="r" b="b"/>
                <a:pathLst>
                  <a:path w="2964" h="2291" extrusionOk="0">
                    <a:moveTo>
                      <a:pt x="459" y="1"/>
                    </a:moveTo>
                    <a:cubicBezTo>
                      <a:pt x="458" y="1"/>
                      <a:pt x="457" y="1"/>
                      <a:pt x="456" y="1"/>
                    </a:cubicBezTo>
                    <a:cubicBezTo>
                      <a:pt x="324" y="1"/>
                      <a:pt x="1" y="183"/>
                      <a:pt x="1184" y="1355"/>
                    </a:cubicBezTo>
                    <a:cubicBezTo>
                      <a:pt x="2000" y="2165"/>
                      <a:pt x="2537" y="2290"/>
                      <a:pt x="2792" y="2290"/>
                    </a:cubicBezTo>
                    <a:cubicBezTo>
                      <a:pt x="2906" y="2290"/>
                      <a:pt x="2963" y="2265"/>
                      <a:pt x="2963" y="2265"/>
                    </a:cubicBezTo>
                    <a:lnTo>
                      <a:pt x="2458" y="2194"/>
                    </a:lnTo>
                    <a:cubicBezTo>
                      <a:pt x="2458" y="2194"/>
                      <a:pt x="1659" y="1749"/>
                      <a:pt x="1275" y="1264"/>
                    </a:cubicBezTo>
                    <a:cubicBezTo>
                      <a:pt x="893" y="772"/>
                      <a:pt x="582" y="1"/>
                      <a:pt x="459" y="1"/>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0"/>
              <p:cNvSpPr/>
              <p:nvPr/>
            </p:nvSpPr>
            <p:spPr>
              <a:xfrm>
                <a:off x="2447494" y="3717781"/>
                <a:ext cx="193319" cy="143686"/>
              </a:xfrm>
              <a:custGeom>
                <a:avLst/>
                <a:gdLst/>
                <a:ahLst/>
                <a:cxnLst/>
                <a:rect l="l" t="t" r="r" b="b"/>
                <a:pathLst>
                  <a:path w="5601" h="4163" extrusionOk="0">
                    <a:moveTo>
                      <a:pt x="4160" y="1"/>
                    </a:moveTo>
                    <a:cubicBezTo>
                      <a:pt x="3313" y="1"/>
                      <a:pt x="1813" y="188"/>
                      <a:pt x="1769" y="188"/>
                    </a:cubicBezTo>
                    <a:cubicBezTo>
                      <a:pt x="1708" y="188"/>
                      <a:pt x="313" y="643"/>
                      <a:pt x="273" y="1108"/>
                    </a:cubicBezTo>
                    <a:cubicBezTo>
                      <a:pt x="263" y="1199"/>
                      <a:pt x="0" y="3018"/>
                      <a:pt x="313" y="3342"/>
                    </a:cubicBezTo>
                    <a:cubicBezTo>
                      <a:pt x="617" y="3665"/>
                      <a:pt x="1688" y="4070"/>
                      <a:pt x="1688" y="4070"/>
                    </a:cubicBezTo>
                    <a:cubicBezTo>
                      <a:pt x="1688" y="4070"/>
                      <a:pt x="2632" y="4162"/>
                      <a:pt x="3436" y="4162"/>
                    </a:cubicBezTo>
                    <a:cubicBezTo>
                      <a:pt x="3908" y="4162"/>
                      <a:pt x="4331" y="4130"/>
                      <a:pt x="4488" y="4029"/>
                    </a:cubicBezTo>
                    <a:cubicBezTo>
                      <a:pt x="4902" y="3766"/>
                      <a:pt x="5266" y="3018"/>
                      <a:pt x="5266" y="2928"/>
                    </a:cubicBezTo>
                    <a:cubicBezTo>
                      <a:pt x="5266" y="2827"/>
                      <a:pt x="5600" y="987"/>
                      <a:pt x="5388" y="815"/>
                    </a:cubicBezTo>
                    <a:cubicBezTo>
                      <a:pt x="5176" y="643"/>
                      <a:pt x="5176" y="87"/>
                      <a:pt x="4509" y="17"/>
                    </a:cubicBezTo>
                    <a:cubicBezTo>
                      <a:pt x="4415" y="5"/>
                      <a:pt x="4296" y="1"/>
                      <a:pt x="4160" y="1"/>
                    </a:cubicBezTo>
                    <a:close/>
                  </a:path>
                </a:pathLst>
              </a:custGeom>
              <a:solidFill>
                <a:srgbClr val="31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0"/>
              <p:cNvSpPr/>
              <p:nvPr/>
            </p:nvSpPr>
            <p:spPr>
              <a:xfrm>
                <a:off x="2477833" y="3737490"/>
                <a:ext cx="135057" cy="109033"/>
              </a:xfrm>
              <a:custGeom>
                <a:avLst/>
                <a:gdLst/>
                <a:ahLst/>
                <a:cxnLst/>
                <a:rect l="l" t="t" r="r" b="b"/>
                <a:pathLst>
                  <a:path w="3913" h="3159" extrusionOk="0">
                    <a:moveTo>
                      <a:pt x="1761" y="0"/>
                    </a:moveTo>
                    <a:cubicBezTo>
                      <a:pt x="1427" y="0"/>
                      <a:pt x="1176" y="79"/>
                      <a:pt x="870" y="194"/>
                    </a:cubicBezTo>
                    <a:cubicBezTo>
                      <a:pt x="587" y="295"/>
                      <a:pt x="324" y="264"/>
                      <a:pt x="61" y="416"/>
                    </a:cubicBezTo>
                    <a:lnTo>
                      <a:pt x="61" y="456"/>
                    </a:lnTo>
                    <a:cubicBezTo>
                      <a:pt x="31" y="891"/>
                      <a:pt x="0" y="1356"/>
                      <a:pt x="21" y="1800"/>
                    </a:cubicBezTo>
                    <a:cubicBezTo>
                      <a:pt x="41" y="2074"/>
                      <a:pt x="61" y="2741"/>
                      <a:pt x="294" y="2923"/>
                    </a:cubicBezTo>
                    <a:cubicBezTo>
                      <a:pt x="522" y="3094"/>
                      <a:pt x="870" y="3126"/>
                      <a:pt x="1202" y="3126"/>
                    </a:cubicBezTo>
                    <a:cubicBezTo>
                      <a:pt x="1400" y="3126"/>
                      <a:pt x="1591" y="3115"/>
                      <a:pt x="1750" y="3115"/>
                    </a:cubicBezTo>
                    <a:cubicBezTo>
                      <a:pt x="1995" y="3115"/>
                      <a:pt x="2301" y="3159"/>
                      <a:pt x="2590" y="3159"/>
                    </a:cubicBezTo>
                    <a:cubicBezTo>
                      <a:pt x="2801" y="3159"/>
                      <a:pt x="3003" y="3135"/>
                      <a:pt x="3165" y="3054"/>
                    </a:cubicBezTo>
                    <a:cubicBezTo>
                      <a:pt x="3549" y="2862"/>
                      <a:pt x="3609" y="2438"/>
                      <a:pt x="3740" y="2054"/>
                    </a:cubicBezTo>
                    <a:cubicBezTo>
                      <a:pt x="3872" y="1639"/>
                      <a:pt x="3892" y="1255"/>
                      <a:pt x="3892" y="820"/>
                    </a:cubicBezTo>
                    <a:cubicBezTo>
                      <a:pt x="3892" y="659"/>
                      <a:pt x="3913" y="436"/>
                      <a:pt x="3812" y="304"/>
                    </a:cubicBezTo>
                    <a:cubicBezTo>
                      <a:pt x="3700" y="153"/>
                      <a:pt x="3347" y="102"/>
                      <a:pt x="3165" y="72"/>
                    </a:cubicBezTo>
                    <a:cubicBezTo>
                      <a:pt x="2730" y="1"/>
                      <a:pt x="2265" y="1"/>
                      <a:pt x="1820" y="1"/>
                    </a:cubicBezTo>
                    <a:cubicBezTo>
                      <a:pt x="1800" y="1"/>
                      <a:pt x="1781" y="0"/>
                      <a:pt x="1761" y="0"/>
                    </a:cubicBezTo>
                    <a:close/>
                  </a:path>
                </a:pathLst>
              </a:custGeom>
              <a:solidFill>
                <a:srgbClr val="000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30"/>
            <p:cNvGrpSpPr/>
            <p:nvPr/>
          </p:nvGrpSpPr>
          <p:grpSpPr>
            <a:xfrm>
              <a:off x="144068" y="4224527"/>
              <a:ext cx="859218" cy="759014"/>
              <a:chOff x="5102871" y="540641"/>
              <a:chExt cx="439790" cy="388501"/>
            </a:xfrm>
          </p:grpSpPr>
          <p:sp>
            <p:nvSpPr>
              <p:cNvPr id="1414" name="Google Shape;1414;p30"/>
              <p:cNvSpPr/>
              <p:nvPr/>
            </p:nvSpPr>
            <p:spPr>
              <a:xfrm>
                <a:off x="5191437" y="904119"/>
                <a:ext cx="257171" cy="25023"/>
              </a:xfrm>
              <a:custGeom>
                <a:avLst/>
                <a:gdLst/>
                <a:ahLst/>
                <a:cxnLst/>
                <a:rect l="l" t="t" r="r" b="b"/>
                <a:pathLst>
                  <a:path w="7451" h="725" extrusionOk="0">
                    <a:moveTo>
                      <a:pt x="2498" y="0"/>
                    </a:moveTo>
                    <a:cubicBezTo>
                      <a:pt x="2411" y="0"/>
                      <a:pt x="2314" y="4"/>
                      <a:pt x="2205" y="13"/>
                    </a:cubicBezTo>
                    <a:cubicBezTo>
                      <a:pt x="1629" y="58"/>
                      <a:pt x="1298" y="115"/>
                      <a:pt x="1083" y="115"/>
                    </a:cubicBezTo>
                    <a:cubicBezTo>
                      <a:pt x="1011" y="115"/>
                      <a:pt x="952" y="109"/>
                      <a:pt x="902" y="94"/>
                    </a:cubicBezTo>
                    <a:cubicBezTo>
                      <a:pt x="868" y="84"/>
                      <a:pt x="830" y="80"/>
                      <a:pt x="790" y="80"/>
                    </a:cubicBezTo>
                    <a:cubicBezTo>
                      <a:pt x="574" y="80"/>
                      <a:pt x="295" y="195"/>
                      <a:pt x="295" y="195"/>
                    </a:cubicBezTo>
                    <a:cubicBezTo>
                      <a:pt x="295" y="195"/>
                      <a:pt x="0" y="499"/>
                      <a:pt x="342" y="499"/>
                    </a:cubicBezTo>
                    <a:cubicBezTo>
                      <a:pt x="353" y="499"/>
                      <a:pt x="364" y="499"/>
                      <a:pt x="376" y="498"/>
                    </a:cubicBezTo>
                    <a:cubicBezTo>
                      <a:pt x="598" y="481"/>
                      <a:pt x="912" y="461"/>
                      <a:pt x="1208" y="461"/>
                    </a:cubicBezTo>
                    <a:cubicBezTo>
                      <a:pt x="1438" y="461"/>
                      <a:pt x="1657" y="473"/>
                      <a:pt x="1811" y="508"/>
                    </a:cubicBezTo>
                    <a:cubicBezTo>
                      <a:pt x="1859" y="519"/>
                      <a:pt x="1909" y="524"/>
                      <a:pt x="1960" y="524"/>
                    </a:cubicBezTo>
                    <a:cubicBezTo>
                      <a:pt x="2262" y="524"/>
                      <a:pt x="2613" y="363"/>
                      <a:pt x="2851" y="363"/>
                    </a:cubicBezTo>
                    <a:cubicBezTo>
                      <a:pt x="2872" y="363"/>
                      <a:pt x="2893" y="364"/>
                      <a:pt x="2913" y="367"/>
                    </a:cubicBezTo>
                    <a:cubicBezTo>
                      <a:pt x="3186" y="407"/>
                      <a:pt x="3499" y="589"/>
                      <a:pt x="3762" y="589"/>
                    </a:cubicBezTo>
                    <a:cubicBezTo>
                      <a:pt x="4035" y="589"/>
                      <a:pt x="4308" y="508"/>
                      <a:pt x="4469" y="508"/>
                    </a:cubicBezTo>
                    <a:cubicBezTo>
                      <a:pt x="4619" y="508"/>
                      <a:pt x="5419" y="725"/>
                      <a:pt x="5898" y="725"/>
                    </a:cubicBezTo>
                    <a:cubicBezTo>
                      <a:pt x="5936" y="725"/>
                      <a:pt x="5972" y="723"/>
                      <a:pt x="6006" y="720"/>
                    </a:cubicBezTo>
                    <a:cubicBezTo>
                      <a:pt x="6086" y="713"/>
                      <a:pt x="6167" y="711"/>
                      <a:pt x="6246" y="711"/>
                    </a:cubicBezTo>
                    <a:cubicBezTo>
                      <a:pt x="6359" y="711"/>
                      <a:pt x="6470" y="715"/>
                      <a:pt x="6575" y="715"/>
                    </a:cubicBezTo>
                    <a:cubicBezTo>
                      <a:pt x="6817" y="715"/>
                      <a:pt x="7033" y="693"/>
                      <a:pt x="7189" y="549"/>
                    </a:cubicBezTo>
                    <a:cubicBezTo>
                      <a:pt x="7450" y="316"/>
                      <a:pt x="7303" y="92"/>
                      <a:pt x="6996" y="92"/>
                    </a:cubicBezTo>
                    <a:cubicBezTo>
                      <a:pt x="6983" y="92"/>
                      <a:pt x="6970" y="93"/>
                      <a:pt x="6956" y="94"/>
                    </a:cubicBezTo>
                    <a:cubicBezTo>
                      <a:pt x="6653" y="113"/>
                      <a:pt x="6171" y="247"/>
                      <a:pt x="5879" y="247"/>
                    </a:cubicBezTo>
                    <a:cubicBezTo>
                      <a:pt x="5860" y="247"/>
                      <a:pt x="5842" y="247"/>
                      <a:pt x="5824" y="246"/>
                    </a:cubicBezTo>
                    <a:cubicBezTo>
                      <a:pt x="5531" y="215"/>
                      <a:pt x="5238" y="154"/>
                      <a:pt x="4763" y="134"/>
                    </a:cubicBezTo>
                    <a:cubicBezTo>
                      <a:pt x="4693" y="131"/>
                      <a:pt x="4624" y="130"/>
                      <a:pt x="4555" y="130"/>
                    </a:cubicBezTo>
                    <a:cubicBezTo>
                      <a:pt x="4221" y="130"/>
                      <a:pt x="3897" y="158"/>
                      <a:pt x="3634" y="158"/>
                    </a:cubicBezTo>
                    <a:cubicBezTo>
                      <a:pt x="3580" y="158"/>
                      <a:pt x="3528" y="157"/>
                      <a:pt x="3479" y="154"/>
                    </a:cubicBezTo>
                    <a:cubicBezTo>
                      <a:pt x="3193" y="137"/>
                      <a:pt x="3025" y="0"/>
                      <a:pt x="2498" y="0"/>
                    </a:cubicBezTo>
                    <a:close/>
                  </a:path>
                </a:pathLst>
              </a:custGeom>
              <a:solidFill>
                <a:srgbClr val="7D5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0"/>
              <p:cNvSpPr/>
              <p:nvPr/>
            </p:nvSpPr>
            <p:spPr>
              <a:xfrm>
                <a:off x="5331395" y="611155"/>
                <a:ext cx="45732" cy="308012"/>
              </a:xfrm>
              <a:custGeom>
                <a:avLst/>
                <a:gdLst/>
                <a:ahLst/>
                <a:cxnLst/>
                <a:rect l="l" t="t" r="r" b="b"/>
                <a:pathLst>
                  <a:path w="1325" h="8924" extrusionOk="0">
                    <a:moveTo>
                      <a:pt x="708" y="0"/>
                    </a:moveTo>
                    <a:cubicBezTo>
                      <a:pt x="708" y="0"/>
                      <a:pt x="0" y="1941"/>
                      <a:pt x="41" y="3103"/>
                    </a:cubicBezTo>
                    <a:cubicBezTo>
                      <a:pt x="80" y="4248"/>
                      <a:pt x="448" y="8924"/>
                      <a:pt x="719" y="8924"/>
                    </a:cubicBezTo>
                    <a:cubicBezTo>
                      <a:pt x="725" y="8924"/>
                      <a:pt x="732" y="8921"/>
                      <a:pt x="738" y="8916"/>
                    </a:cubicBezTo>
                    <a:cubicBezTo>
                      <a:pt x="819" y="8855"/>
                      <a:pt x="890" y="8359"/>
                      <a:pt x="890" y="8359"/>
                    </a:cubicBezTo>
                    <a:cubicBezTo>
                      <a:pt x="890" y="8359"/>
                      <a:pt x="1162" y="3821"/>
                      <a:pt x="1243" y="2456"/>
                    </a:cubicBezTo>
                    <a:cubicBezTo>
                      <a:pt x="1324" y="1092"/>
                      <a:pt x="708" y="0"/>
                      <a:pt x="708" y="0"/>
                    </a:cubicBezTo>
                    <a:close/>
                  </a:path>
                </a:pathLst>
              </a:custGeom>
              <a:solidFill>
                <a:srgbClr val="426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0"/>
              <p:cNvSpPr/>
              <p:nvPr/>
            </p:nvSpPr>
            <p:spPr>
              <a:xfrm>
                <a:off x="5351966" y="631381"/>
                <a:ext cx="56915" cy="288545"/>
              </a:xfrm>
              <a:custGeom>
                <a:avLst/>
                <a:gdLst/>
                <a:ahLst/>
                <a:cxnLst/>
                <a:rect l="l" t="t" r="r" b="b"/>
                <a:pathLst>
                  <a:path w="1649" h="8360" extrusionOk="0">
                    <a:moveTo>
                      <a:pt x="1517" y="0"/>
                    </a:moveTo>
                    <a:cubicBezTo>
                      <a:pt x="1517" y="0"/>
                      <a:pt x="718" y="1425"/>
                      <a:pt x="456" y="3336"/>
                    </a:cubicBezTo>
                    <a:cubicBezTo>
                      <a:pt x="243" y="4933"/>
                      <a:pt x="51" y="7814"/>
                      <a:pt x="11" y="8228"/>
                    </a:cubicBezTo>
                    <a:cubicBezTo>
                      <a:pt x="0" y="8299"/>
                      <a:pt x="61" y="8359"/>
                      <a:pt x="132" y="8359"/>
                    </a:cubicBezTo>
                    <a:cubicBezTo>
                      <a:pt x="193" y="8359"/>
                      <a:pt x="243" y="8309"/>
                      <a:pt x="253" y="8249"/>
                    </a:cubicBezTo>
                    <a:cubicBezTo>
                      <a:pt x="283" y="7743"/>
                      <a:pt x="516" y="4145"/>
                      <a:pt x="678" y="3033"/>
                    </a:cubicBezTo>
                    <a:cubicBezTo>
                      <a:pt x="870" y="1779"/>
                      <a:pt x="1648" y="111"/>
                      <a:pt x="1648" y="111"/>
                    </a:cubicBezTo>
                    <a:lnTo>
                      <a:pt x="1517" y="0"/>
                    </a:lnTo>
                    <a:close/>
                  </a:path>
                </a:pathLst>
              </a:custGeom>
              <a:solidFill>
                <a:srgbClr val="6BA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0"/>
              <p:cNvSpPr/>
              <p:nvPr/>
            </p:nvSpPr>
            <p:spPr>
              <a:xfrm>
                <a:off x="5388241" y="624720"/>
                <a:ext cx="43316" cy="25472"/>
              </a:xfrm>
              <a:custGeom>
                <a:avLst/>
                <a:gdLst/>
                <a:ahLst/>
                <a:cxnLst/>
                <a:rect l="l" t="t" r="r" b="b"/>
                <a:pathLst>
                  <a:path w="1255" h="738" extrusionOk="0">
                    <a:moveTo>
                      <a:pt x="1" y="1"/>
                    </a:moveTo>
                    <a:cubicBezTo>
                      <a:pt x="1" y="1"/>
                      <a:pt x="102" y="598"/>
                      <a:pt x="405" y="708"/>
                    </a:cubicBezTo>
                    <a:cubicBezTo>
                      <a:pt x="468" y="730"/>
                      <a:pt x="542" y="738"/>
                      <a:pt x="619" y="738"/>
                    </a:cubicBezTo>
                    <a:cubicBezTo>
                      <a:pt x="912" y="738"/>
                      <a:pt x="1254" y="618"/>
                      <a:pt x="1254" y="618"/>
                    </a:cubicBezTo>
                    <a:lnTo>
                      <a:pt x="1" y="1"/>
                    </a:lnTo>
                    <a:close/>
                  </a:path>
                </a:pathLst>
              </a:custGeom>
              <a:solidFill>
                <a:srgbClr val="426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0"/>
              <p:cNvSpPr/>
              <p:nvPr/>
            </p:nvSpPr>
            <p:spPr>
              <a:xfrm>
                <a:off x="5385825" y="547924"/>
                <a:ext cx="52704" cy="82077"/>
              </a:xfrm>
              <a:custGeom>
                <a:avLst/>
                <a:gdLst/>
                <a:ahLst/>
                <a:cxnLst/>
                <a:rect l="l" t="t" r="r" b="b"/>
                <a:pathLst>
                  <a:path w="1527" h="2378" extrusionOk="0">
                    <a:moveTo>
                      <a:pt x="1317" y="0"/>
                    </a:moveTo>
                    <a:cubicBezTo>
                      <a:pt x="1310" y="0"/>
                      <a:pt x="1302" y="1"/>
                      <a:pt x="1294" y="2"/>
                    </a:cubicBezTo>
                    <a:cubicBezTo>
                      <a:pt x="1243" y="13"/>
                      <a:pt x="1122" y="114"/>
                      <a:pt x="960" y="265"/>
                    </a:cubicBezTo>
                    <a:cubicBezTo>
                      <a:pt x="758" y="478"/>
                      <a:pt x="495" y="770"/>
                      <a:pt x="304" y="1084"/>
                    </a:cubicBezTo>
                    <a:cubicBezTo>
                      <a:pt x="71" y="1468"/>
                      <a:pt x="0" y="1923"/>
                      <a:pt x="0" y="2024"/>
                    </a:cubicBezTo>
                    <a:cubicBezTo>
                      <a:pt x="21" y="2287"/>
                      <a:pt x="263" y="2378"/>
                      <a:pt x="263" y="2378"/>
                    </a:cubicBezTo>
                    <a:lnTo>
                      <a:pt x="1526" y="366"/>
                    </a:lnTo>
                    <a:cubicBezTo>
                      <a:pt x="1526" y="366"/>
                      <a:pt x="1517" y="316"/>
                      <a:pt x="1506" y="245"/>
                    </a:cubicBezTo>
                    <a:cubicBezTo>
                      <a:pt x="1478" y="141"/>
                      <a:pt x="1431" y="0"/>
                      <a:pt x="1317"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0"/>
              <p:cNvSpPr/>
              <p:nvPr/>
            </p:nvSpPr>
            <p:spPr>
              <a:xfrm>
                <a:off x="5419028" y="562041"/>
                <a:ext cx="46008" cy="85149"/>
              </a:xfrm>
              <a:custGeom>
                <a:avLst/>
                <a:gdLst/>
                <a:ahLst/>
                <a:cxnLst/>
                <a:rect l="l" t="t" r="r" b="b"/>
                <a:pathLst>
                  <a:path w="1333" h="2467" extrusionOk="0">
                    <a:moveTo>
                      <a:pt x="1128" y="1"/>
                    </a:moveTo>
                    <a:cubicBezTo>
                      <a:pt x="1081" y="1"/>
                      <a:pt x="1032" y="4"/>
                      <a:pt x="989" y="8"/>
                    </a:cubicBezTo>
                    <a:cubicBezTo>
                      <a:pt x="918" y="18"/>
                      <a:pt x="858" y="28"/>
                      <a:pt x="858" y="28"/>
                    </a:cubicBezTo>
                    <a:lnTo>
                      <a:pt x="180" y="2292"/>
                    </a:lnTo>
                    <a:cubicBezTo>
                      <a:pt x="173" y="2292"/>
                      <a:pt x="167" y="2292"/>
                      <a:pt x="161" y="2292"/>
                    </a:cubicBezTo>
                    <a:cubicBezTo>
                      <a:pt x="1" y="2292"/>
                      <a:pt x="169" y="2425"/>
                      <a:pt x="413" y="2464"/>
                    </a:cubicBezTo>
                    <a:cubicBezTo>
                      <a:pt x="425" y="2465"/>
                      <a:pt x="436" y="2466"/>
                      <a:pt x="448" y="2466"/>
                    </a:cubicBezTo>
                    <a:cubicBezTo>
                      <a:pt x="720" y="2466"/>
                      <a:pt x="995" y="2025"/>
                      <a:pt x="1130" y="1443"/>
                    </a:cubicBezTo>
                    <a:cubicBezTo>
                      <a:pt x="1222" y="1019"/>
                      <a:pt x="1303" y="574"/>
                      <a:pt x="1323" y="301"/>
                    </a:cubicBezTo>
                    <a:cubicBezTo>
                      <a:pt x="1332" y="179"/>
                      <a:pt x="1332" y="98"/>
                      <a:pt x="1312" y="58"/>
                    </a:cubicBezTo>
                    <a:cubicBezTo>
                      <a:pt x="1293" y="13"/>
                      <a:pt x="1214" y="1"/>
                      <a:pt x="1128" y="1"/>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0"/>
              <p:cNvSpPr/>
              <p:nvPr/>
            </p:nvSpPr>
            <p:spPr>
              <a:xfrm>
                <a:off x="5428002" y="566804"/>
                <a:ext cx="29372" cy="77486"/>
              </a:xfrm>
              <a:custGeom>
                <a:avLst/>
                <a:gdLst/>
                <a:ahLst/>
                <a:cxnLst/>
                <a:rect l="l" t="t" r="r" b="b"/>
                <a:pathLst>
                  <a:path w="851" h="2245" extrusionOk="0">
                    <a:moveTo>
                      <a:pt x="810" y="1"/>
                    </a:moveTo>
                    <a:lnTo>
                      <a:pt x="810" y="1"/>
                    </a:lnTo>
                    <a:cubicBezTo>
                      <a:pt x="780" y="324"/>
                      <a:pt x="648" y="890"/>
                      <a:pt x="537" y="1335"/>
                    </a:cubicBezTo>
                    <a:cubicBezTo>
                      <a:pt x="466" y="1588"/>
                      <a:pt x="405" y="1800"/>
                      <a:pt x="375" y="1881"/>
                    </a:cubicBezTo>
                    <a:cubicBezTo>
                      <a:pt x="335" y="1993"/>
                      <a:pt x="193" y="2134"/>
                      <a:pt x="1" y="2235"/>
                    </a:cubicBezTo>
                    <a:cubicBezTo>
                      <a:pt x="32" y="2235"/>
                      <a:pt x="72" y="2245"/>
                      <a:pt x="113" y="2245"/>
                    </a:cubicBezTo>
                    <a:cubicBezTo>
                      <a:pt x="143" y="2245"/>
                      <a:pt x="173" y="2245"/>
                      <a:pt x="214" y="2235"/>
                    </a:cubicBezTo>
                    <a:cubicBezTo>
                      <a:pt x="405" y="2195"/>
                      <a:pt x="527" y="1811"/>
                      <a:pt x="578" y="1588"/>
                    </a:cubicBezTo>
                    <a:cubicBezTo>
                      <a:pt x="618" y="1366"/>
                      <a:pt x="850" y="173"/>
                      <a:pt x="810" y="1"/>
                    </a:cubicBezTo>
                    <a:close/>
                  </a:path>
                </a:pathLst>
              </a:custGeom>
              <a:solidFill>
                <a:srgbClr val="B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0"/>
              <p:cNvSpPr/>
              <p:nvPr/>
            </p:nvSpPr>
            <p:spPr>
              <a:xfrm>
                <a:off x="5453129" y="562041"/>
                <a:ext cx="11908" cy="14980"/>
              </a:xfrm>
              <a:custGeom>
                <a:avLst/>
                <a:gdLst/>
                <a:ahLst/>
                <a:cxnLst/>
                <a:rect l="l" t="t" r="r" b="b"/>
                <a:pathLst>
                  <a:path w="345" h="434" extrusionOk="0">
                    <a:moveTo>
                      <a:pt x="140" y="1"/>
                    </a:moveTo>
                    <a:cubicBezTo>
                      <a:pt x="93" y="1"/>
                      <a:pt x="44" y="4"/>
                      <a:pt x="1" y="8"/>
                    </a:cubicBezTo>
                    <a:cubicBezTo>
                      <a:pt x="32" y="129"/>
                      <a:pt x="21" y="301"/>
                      <a:pt x="21" y="301"/>
                    </a:cubicBezTo>
                    <a:cubicBezTo>
                      <a:pt x="21" y="301"/>
                      <a:pt x="108" y="119"/>
                      <a:pt x="142" y="119"/>
                    </a:cubicBezTo>
                    <a:cubicBezTo>
                      <a:pt x="147" y="119"/>
                      <a:pt x="150" y="122"/>
                      <a:pt x="153" y="129"/>
                    </a:cubicBezTo>
                    <a:cubicBezTo>
                      <a:pt x="162" y="188"/>
                      <a:pt x="106" y="434"/>
                      <a:pt x="138" y="434"/>
                    </a:cubicBezTo>
                    <a:cubicBezTo>
                      <a:pt x="139" y="434"/>
                      <a:pt x="141" y="433"/>
                      <a:pt x="142" y="432"/>
                    </a:cubicBezTo>
                    <a:cubicBezTo>
                      <a:pt x="180" y="414"/>
                      <a:pt x="209" y="166"/>
                      <a:pt x="237" y="166"/>
                    </a:cubicBezTo>
                    <a:cubicBezTo>
                      <a:pt x="239" y="166"/>
                      <a:pt x="241" y="167"/>
                      <a:pt x="243" y="170"/>
                    </a:cubicBezTo>
                    <a:cubicBezTo>
                      <a:pt x="264" y="200"/>
                      <a:pt x="243" y="361"/>
                      <a:pt x="254" y="422"/>
                    </a:cubicBezTo>
                    <a:cubicBezTo>
                      <a:pt x="254" y="427"/>
                      <a:pt x="255" y="429"/>
                      <a:pt x="257" y="429"/>
                    </a:cubicBezTo>
                    <a:cubicBezTo>
                      <a:pt x="267" y="429"/>
                      <a:pt x="301" y="368"/>
                      <a:pt x="335" y="301"/>
                    </a:cubicBezTo>
                    <a:cubicBezTo>
                      <a:pt x="344" y="179"/>
                      <a:pt x="344" y="98"/>
                      <a:pt x="324" y="58"/>
                    </a:cubicBezTo>
                    <a:cubicBezTo>
                      <a:pt x="305" y="13"/>
                      <a:pt x="226" y="1"/>
                      <a:pt x="140" y="1"/>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0"/>
              <p:cNvSpPr/>
              <p:nvPr/>
            </p:nvSpPr>
            <p:spPr>
              <a:xfrm>
                <a:off x="5416509" y="547924"/>
                <a:ext cx="21330" cy="15118"/>
              </a:xfrm>
              <a:custGeom>
                <a:avLst/>
                <a:gdLst/>
                <a:ahLst/>
                <a:cxnLst/>
                <a:rect l="l" t="t" r="r" b="b"/>
                <a:pathLst>
                  <a:path w="618" h="438" extrusionOk="0">
                    <a:moveTo>
                      <a:pt x="428" y="0"/>
                    </a:moveTo>
                    <a:cubicBezTo>
                      <a:pt x="421" y="0"/>
                      <a:pt x="413" y="1"/>
                      <a:pt x="405" y="2"/>
                    </a:cubicBezTo>
                    <a:cubicBezTo>
                      <a:pt x="354" y="13"/>
                      <a:pt x="233" y="114"/>
                      <a:pt x="71" y="265"/>
                    </a:cubicBezTo>
                    <a:cubicBezTo>
                      <a:pt x="31" y="346"/>
                      <a:pt x="1" y="427"/>
                      <a:pt x="21" y="427"/>
                    </a:cubicBezTo>
                    <a:cubicBezTo>
                      <a:pt x="49" y="418"/>
                      <a:pt x="233" y="200"/>
                      <a:pt x="268" y="200"/>
                    </a:cubicBezTo>
                    <a:cubicBezTo>
                      <a:pt x="271" y="200"/>
                      <a:pt x="273" y="201"/>
                      <a:pt x="273" y="204"/>
                    </a:cubicBezTo>
                    <a:cubicBezTo>
                      <a:pt x="284" y="244"/>
                      <a:pt x="110" y="437"/>
                      <a:pt x="140" y="437"/>
                    </a:cubicBezTo>
                    <a:cubicBezTo>
                      <a:pt x="141" y="437"/>
                      <a:pt x="141" y="437"/>
                      <a:pt x="142" y="437"/>
                    </a:cubicBezTo>
                    <a:cubicBezTo>
                      <a:pt x="191" y="437"/>
                      <a:pt x="399" y="193"/>
                      <a:pt x="441" y="193"/>
                    </a:cubicBezTo>
                    <a:cubicBezTo>
                      <a:pt x="443" y="193"/>
                      <a:pt x="444" y="194"/>
                      <a:pt x="446" y="194"/>
                    </a:cubicBezTo>
                    <a:cubicBezTo>
                      <a:pt x="484" y="204"/>
                      <a:pt x="388" y="409"/>
                      <a:pt x="442" y="409"/>
                    </a:cubicBezTo>
                    <a:cubicBezTo>
                      <a:pt x="446" y="409"/>
                      <a:pt x="450" y="408"/>
                      <a:pt x="455" y="406"/>
                    </a:cubicBezTo>
                    <a:cubicBezTo>
                      <a:pt x="496" y="397"/>
                      <a:pt x="556" y="325"/>
                      <a:pt x="617" y="245"/>
                    </a:cubicBezTo>
                    <a:cubicBezTo>
                      <a:pt x="589" y="141"/>
                      <a:pt x="542" y="0"/>
                      <a:pt x="428"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0"/>
              <p:cNvSpPr/>
              <p:nvPr/>
            </p:nvSpPr>
            <p:spPr>
              <a:xfrm>
                <a:off x="5396628" y="563318"/>
                <a:ext cx="30028" cy="35309"/>
              </a:xfrm>
              <a:custGeom>
                <a:avLst/>
                <a:gdLst/>
                <a:ahLst/>
                <a:cxnLst/>
                <a:rect l="l" t="t" r="r" b="b"/>
                <a:pathLst>
                  <a:path w="870" h="1023" extrusionOk="0">
                    <a:moveTo>
                      <a:pt x="870" y="1"/>
                    </a:moveTo>
                    <a:lnTo>
                      <a:pt x="870" y="1"/>
                    </a:lnTo>
                    <a:cubicBezTo>
                      <a:pt x="698" y="133"/>
                      <a:pt x="456" y="324"/>
                      <a:pt x="283" y="567"/>
                    </a:cubicBezTo>
                    <a:cubicBezTo>
                      <a:pt x="182" y="708"/>
                      <a:pt x="81" y="860"/>
                      <a:pt x="0" y="1002"/>
                    </a:cubicBezTo>
                    <a:cubicBezTo>
                      <a:pt x="0" y="1012"/>
                      <a:pt x="0" y="1012"/>
                      <a:pt x="11" y="1022"/>
                    </a:cubicBezTo>
                    <a:cubicBezTo>
                      <a:pt x="20" y="1012"/>
                      <a:pt x="41" y="1002"/>
                      <a:pt x="61" y="1002"/>
                    </a:cubicBezTo>
                    <a:cubicBezTo>
                      <a:pt x="101" y="931"/>
                      <a:pt x="142" y="870"/>
                      <a:pt x="182" y="809"/>
                    </a:cubicBezTo>
                    <a:cubicBezTo>
                      <a:pt x="425" y="456"/>
                      <a:pt x="728" y="133"/>
                      <a:pt x="870" y="1"/>
                    </a:cubicBezTo>
                    <a:close/>
                  </a:path>
                </a:pathLst>
              </a:custGeom>
              <a:solidFill>
                <a:srgbClr val="B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0"/>
              <p:cNvSpPr/>
              <p:nvPr/>
            </p:nvSpPr>
            <p:spPr>
              <a:xfrm>
                <a:off x="5390347" y="553308"/>
                <a:ext cx="67718" cy="93398"/>
              </a:xfrm>
              <a:custGeom>
                <a:avLst/>
                <a:gdLst/>
                <a:ahLst/>
                <a:cxnLst/>
                <a:rect l="l" t="t" r="r" b="b"/>
                <a:pathLst>
                  <a:path w="1962" h="2706" extrusionOk="0">
                    <a:moveTo>
                      <a:pt x="1579" y="0"/>
                    </a:moveTo>
                    <a:cubicBezTo>
                      <a:pt x="1445" y="0"/>
                      <a:pt x="1288" y="60"/>
                      <a:pt x="1132" y="210"/>
                    </a:cubicBezTo>
                    <a:cubicBezTo>
                      <a:pt x="1132" y="210"/>
                      <a:pt x="688" y="614"/>
                      <a:pt x="364" y="1099"/>
                    </a:cubicBezTo>
                    <a:cubicBezTo>
                      <a:pt x="162" y="1393"/>
                      <a:pt x="0" y="1726"/>
                      <a:pt x="11" y="2009"/>
                    </a:cubicBezTo>
                    <a:cubicBezTo>
                      <a:pt x="11" y="2131"/>
                      <a:pt x="41" y="2232"/>
                      <a:pt x="112" y="2333"/>
                    </a:cubicBezTo>
                    <a:cubicBezTo>
                      <a:pt x="298" y="2609"/>
                      <a:pt x="525" y="2706"/>
                      <a:pt x="741" y="2706"/>
                    </a:cubicBezTo>
                    <a:cubicBezTo>
                      <a:pt x="865" y="2706"/>
                      <a:pt x="985" y="2674"/>
                      <a:pt x="1092" y="2626"/>
                    </a:cubicBezTo>
                    <a:cubicBezTo>
                      <a:pt x="1284" y="2535"/>
                      <a:pt x="1426" y="2384"/>
                      <a:pt x="1466" y="2272"/>
                    </a:cubicBezTo>
                    <a:cubicBezTo>
                      <a:pt x="1496" y="2191"/>
                      <a:pt x="1557" y="1979"/>
                      <a:pt x="1628" y="1726"/>
                    </a:cubicBezTo>
                    <a:cubicBezTo>
                      <a:pt x="1779" y="1140"/>
                      <a:pt x="1961" y="311"/>
                      <a:pt x="1891" y="169"/>
                    </a:cubicBezTo>
                    <a:cubicBezTo>
                      <a:pt x="1838" y="70"/>
                      <a:pt x="1723" y="0"/>
                      <a:pt x="1579" y="0"/>
                    </a:cubicBezTo>
                    <a:close/>
                  </a:path>
                </a:pathLst>
              </a:custGeom>
              <a:solidFill>
                <a:srgbClr val="FF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0"/>
              <p:cNvSpPr/>
              <p:nvPr/>
            </p:nvSpPr>
            <p:spPr>
              <a:xfrm>
                <a:off x="5402565" y="553308"/>
                <a:ext cx="55500" cy="60160"/>
              </a:xfrm>
              <a:custGeom>
                <a:avLst/>
                <a:gdLst/>
                <a:ahLst/>
                <a:cxnLst/>
                <a:rect l="l" t="t" r="r" b="b"/>
                <a:pathLst>
                  <a:path w="1608" h="1743" extrusionOk="0">
                    <a:moveTo>
                      <a:pt x="1225" y="0"/>
                    </a:moveTo>
                    <a:cubicBezTo>
                      <a:pt x="1091" y="0"/>
                      <a:pt x="934" y="60"/>
                      <a:pt x="778" y="210"/>
                    </a:cubicBezTo>
                    <a:cubicBezTo>
                      <a:pt x="778" y="210"/>
                      <a:pt x="334" y="614"/>
                      <a:pt x="10" y="1099"/>
                    </a:cubicBezTo>
                    <a:cubicBezTo>
                      <a:pt x="2" y="1181"/>
                      <a:pt x="1" y="1256"/>
                      <a:pt x="21" y="1256"/>
                    </a:cubicBezTo>
                    <a:cubicBezTo>
                      <a:pt x="27" y="1256"/>
                      <a:pt x="33" y="1251"/>
                      <a:pt x="41" y="1241"/>
                    </a:cubicBezTo>
                    <a:cubicBezTo>
                      <a:pt x="96" y="1168"/>
                      <a:pt x="308" y="731"/>
                      <a:pt x="332" y="731"/>
                    </a:cubicBezTo>
                    <a:cubicBezTo>
                      <a:pt x="335" y="731"/>
                      <a:pt x="336" y="735"/>
                      <a:pt x="334" y="746"/>
                    </a:cubicBezTo>
                    <a:cubicBezTo>
                      <a:pt x="325" y="835"/>
                      <a:pt x="222" y="1128"/>
                      <a:pt x="246" y="1128"/>
                    </a:cubicBezTo>
                    <a:cubicBezTo>
                      <a:pt x="249" y="1128"/>
                      <a:pt x="255" y="1122"/>
                      <a:pt x="263" y="1110"/>
                    </a:cubicBezTo>
                    <a:cubicBezTo>
                      <a:pt x="328" y="1007"/>
                      <a:pt x="559" y="514"/>
                      <a:pt x="569" y="514"/>
                    </a:cubicBezTo>
                    <a:lnTo>
                      <a:pt x="569" y="514"/>
                    </a:lnTo>
                    <a:cubicBezTo>
                      <a:pt x="569" y="514"/>
                      <a:pt x="569" y="517"/>
                      <a:pt x="567" y="524"/>
                    </a:cubicBezTo>
                    <a:cubicBezTo>
                      <a:pt x="547" y="622"/>
                      <a:pt x="414" y="909"/>
                      <a:pt x="442" y="909"/>
                    </a:cubicBezTo>
                    <a:cubicBezTo>
                      <a:pt x="443" y="909"/>
                      <a:pt x="444" y="908"/>
                      <a:pt x="445" y="908"/>
                    </a:cubicBezTo>
                    <a:cubicBezTo>
                      <a:pt x="474" y="878"/>
                      <a:pt x="693" y="320"/>
                      <a:pt x="726" y="320"/>
                    </a:cubicBezTo>
                    <a:cubicBezTo>
                      <a:pt x="727" y="320"/>
                      <a:pt x="728" y="320"/>
                      <a:pt x="728" y="322"/>
                    </a:cubicBezTo>
                    <a:cubicBezTo>
                      <a:pt x="738" y="372"/>
                      <a:pt x="647" y="564"/>
                      <a:pt x="688" y="574"/>
                    </a:cubicBezTo>
                    <a:cubicBezTo>
                      <a:pt x="708" y="574"/>
                      <a:pt x="758" y="463"/>
                      <a:pt x="819" y="342"/>
                    </a:cubicBezTo>
                    <a:cubicBezTo>
                      <a:pt x="872" y="236"/>
                      <a:pt x="925" y="122"/>
                      <a:pt x="937" y="122"/>
                    </a:cubicBezTo>
                    <a:cubicBezTo>
                      <a:pt x="939" y="122"/>
                      <a:pt x="940" y="124"/>
                      <a:pt x="940" y="129"/>
                    </a:cubicBezTo>
                    <a:cubicBezTo>
                      <a:pt x="940" y="204"/>
                      <a:pt x="810" y="437"/>
                      <a:pt x="831" y="437"/>
                    </a:cubicBezTo>
                    <a:cubicBezTo>
                      <a:pt x="833" y="437"/>
                      <a:pt x="836" y="435"/>
                      <a:pt x="839" y="432"/>
                    </a:cubicBezTo>
                    <a:cubicBezTo>
                      <a:pt x="886" y="395"/>
                      <a:pt x="1080" y="72"/>
                      <a:pt x="1101" y="72"/>
                    </a:cubicBezTo>
                    <a:cubicBezTo>
                      <a:pt x="1102" y="72"/>
                      <a:pt x="1103" y="74"/>
                      <a:pt x="1102" y="79"/>
                    </a:cubicBezTo>
                    <a:cubicBezTo>
                      <a:pt x="1102" y="138"/>
                      <a:pt x="872" y="484"/>
                      <a:pt x="925" y="484"/>
                    </a:cubicBezTo>
                    <a:cubicBezTo>
                      <a:pt x="927" y="484"/>
                      <a:pt x="929" y="484"/>
                      <a:pt x="930" y="483"/>
                    </a:cubicBezTo>
                    <a:cubicBezTo>
                      <a:pt x="1011" y="453"/>
                      <a:pt x="1183" y="59"/>
                      <a:pt x="1223" y="59"/>
                    </a:cubicBezTo>
                    <a:cubicBezTo>
                      <a:pt x="1264" y="59"/>
                      <a:pt x="1355" y="68"/>
                      <a:pt x="1355" y="149"/>
                    </a:cubicBezTo>
                    <a:cubicBezTo>
                      <a:pt x="1365" y="230"/>
                      <a:pt x="1153" y="594"/>
                      <a:pt x="1203" y="594"/>
                    </a:cubicBezTo>
                    <a:cubicBezTo>
                      <a:pt x="1261" y="594"/>
                      <a:pt x="1411" y="218"/>
                      <a:pt x="1442" y="218"/>
                    </a:cubicBezTo>
                    <a:cubicBezTo>
                      <a:pt x="1443" y="218"/>
                      <a:pt x="1445" y="219"/>
                      <a:pt x="1446" y="220"/>
                    </a:cubicBezTo>
                    <a:cubicBezTo>
                      <a:pt x="1465" y="260"/>
                      <a:pt x="1205" y="706"/>
                      <a:pt x="1241" y="706"/>
                    </a:cubicBezTo>
                    <a:cubicBezTo>
                      <a:pt x="1241" y="706"/>
                      <a:pt x="1242" y="706"/>
                      <a:pt x="1243" y="706"/>
                    </a:cubicBezTo>
                    <a:cubicBezTo>
                      <a:pt x="1291" y="687"/>
                      <a:pt x="1398" y="468"/>
                      <a:pt x="1438" y="468"/>
                    </a:cubicBezTo>
                    <a:cubicBezTo>
                      <a:pt x="1441" y="468"/>
                      <a:pt x="1443" y="470"/>
                      <a:pt x="1446" y="473"/>
                    </a:cubicBezTo>
                    <a:cubicBezTo>
                      <a:pt x="1486" y="524"/>
                      <a:pt x="1193" y="1009"/>
                      <a:pt x="1193" y="1039"/>
                    </a:cubicBezTo>
                    <a:cubicBezTo>
                      <a:pt x="1193" y="1040"/>
                      <a:pt x="1194" y="1040"/>
                      <a:pt x="1194" y="1040"/>
                    </a:cubicBezTo>
                    <a:cubicBezTo>
                      <a:pt x="1202" y="1040"/>
                      <a:pt x="1247" y="994"/>
                      <a:pt x="1284" y="948"/>
                    </a:cubicBezTo>
                    <a:cubicBezTo>
                      <a:pt x="1330" y="893"/>
                      <a:pt x="1368" y="846"/>
                      <a:pt x="1382" y="846"/>
                    </a:cubicBezTo>
                    <a:cubicBezTo>
                      <a:pt x="1383" y="846"/>
                      <a:pt x="1384" y="846"/>
                      <a:pt x="1385" y="847"/>
                    </a:cubicBezTo>
                    <a:cubicBezTo>
                      <a:pt x="1405" y="867"/>
                      <a:pt x="1112" y="1261"/>
                      <a:pt x="1112" y="1312"/>
                    </a:cubicBezTo>
                    <a:cubicBezTo>
                      <a:pt x="1112" y="1318"/>
                      <a:pt x="1115" y="1321"/>
                      <a:pt x="1119" y="1321"/>
                    </a:cubicBezTo>
                    <a:cubicBezTo>
                      <a:pt x="1134" y="1321"/>
                      <a:pt x="1173" y="1283"/>
                      <a:pt x="1213" y="1251"/>
                    </a:cubicBezTo>
                    <a:cubicBezTo>
                      <a:pt x="1251" y="1222"/>
                      <a:pt x="1294" y="1186"/>
                      <a:pt x="1313" y="1186"/>
                    </a:cubicBezTo>
                    <a:cubicBezTo>
                      <a:pt x="1320" y="1186"/>
                      <a:pt x="1324" y="1190"/>
                      <a:pt x="1324" y="1201"/>
                    </a:cubicBezTo>
                    <a:cubicBezTo>
                      <a:pt x="1335" y="1261"/>
                      <a:pt x="1032" y="1615"/>
                      <a:pt x="1072" y="1706"/>
                    </a:cubicBezTo>
                    <a:cubicBezTo>
                      <a:pt x="1083" y="1733"/>
                      <a:pt x="1117" y="1743"/>
                      <a:pt x="1158" y="1743"/>
                    </a:cubicBezTo>
                    <a:cubicBezTo>
                      <a:pt x="1195" y="1743"/>
                      <a:pt x="1237" y="1736"/>
                      <a:pt x="1274" y="1726"/>
                    </a:cubicBezTo>
                    <a:cubicBezTo>
                      <a:pt x="1425" y="1140"/>
                      <a:pt x="1607" y="311"/>
                      <a:pt x="1537" y="169"/>
                    </a:cubicBezTo>
                    <a:cubicBezTo>
                      <a:pt x="1484" y="70"/>
                      <a:pt x="1369" y="0"/>
                      <a:pt x="1225"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0"/>
              <p:cNvSpPr/>
              <p:nvPr/>
            </p:nvSpPr>
            <p:spPr>
              <a:xfrm>
                <a:off x="5402565" y="565078"/>
                <a:ext cx="41901" cy="81697"/>
              </a:xfrm>
              <a:custGeom>
                <a:avLst/>
                <a:gdLst/>
                <a:ahLst/>
                <a:cxnLst/>
                <a:rect l="l" t="t" r="r" b="b"/>
                <a:pathLst>
                  <a:path w="1214" h="2367" extrusionOk="0">
                    <a:moveTo>
                      <a:pt x="364" y="981"/>
                    </a:moveTo>
                    <a:cubicBezTo>
                      <a:pt x="344" y="981"/>
                      <a:pt x="293" y="1143"/>
                      <a:pt x="233" y="1315"/>
                    </a:cubicBezTo>
                    <a:cubicBezTo>
                      <a:pt x="253" y="1315"/>
                      <a:pt x="263" y="1315"/>
                      <a:pt x="273" y="1325"/>
                    </a:cubicBezTo>
                    <a:cubicBezTo>
                      <a:pt x="313" y="1194"/>
                      <a:pt x="364" y="1041"/>
                      <a:pt x="364" y="991"/>
                    </a:cubicBezTo>
                    <a:lnTo>
                      <a:pt x="364" y="981"/>
                    </a:lnTo>
                    <a:close/>
                    <a:moveTo>
                      <a:pt x="1183" y="1"/>
                    </a:moveTo>
                    <a:cubicBezTo>
                      <a:pt x="1142" y="1"/>
                      <a:pt x="506" y="1375"/>
                      <a:pt x="313" y="1557"/>
                    </a:cubicBezTo>
                    <a:cubicBezTo>
                      <a:pt x="284" y="1699"/>
                      <a:pt x="192" y="1891"/>
                      <a:pt x="81" y="2083"/>
                    </a:cubicBezTo>
                    <a:cubicBezTo>
                      <a:pt x="61" y="2133"/>
                      <a:pt x="30" y="2194"/>
                      <a:pt x="0" y="2254"/>
                    </a:cubicBezTo>
                    <a:cubicBezTo>
                      <a:pt x="131" y="2335"/>
                      <a:pt x="253" y="2366"/>
                      <a:pt x="385" y="2366"/>
                    </a:cubicBezTo>
                    <a:cubicBezTo>
                      <a:pt x="506" y="2366"/>
                      <a:pt x="627" y="2335"/>
                      <a:pt x="738" y="2285"/>
                    </a:cubicBezTo>
                    <a:cubicBezTo>
                      <a:pt x="718" y="2265"/>
                      <a:pt x="688" y="2254"/>
                      <a:pt x="647" y="2245"/>
                    </a:cubicBezTo>
                    <a:cubicBezTo>
                      <a:pt x="495" y="2204"/>
                      <a:pt x="749" y="2164"/>
                      <a:pt x="829" y="2093"/>
                    </a:cubicBezTo>
                    <a:cubicBezTo>
                      <a:pt x="839" y="2073"/>
                      <a:pt x="839" y="2063"/>
                      <a:pt x="829" y="2063"/>
                    </a:cubicBezTo>
                    <a:cubicBezTo>
                      <a:pt x="809" y="2063"/>
                      <a:pt x="758" y="2073"/>
                      <a:pt x="718" y="2083"/>
                    </a:cubicBezTo>
                    <a:cubicBezTo>
                      <a:pt x="677" y="2103"/>
                      <a:pt x="627" y="2113"/>
                      <a:pt x="596" y="2113"/>
                    </a:cubicBezTo>
                    <a:lnTo>
                      <a:pt x="587" y="2113"/>
                    </a:lnTo>
                    <a:cubicBezTo>
                      <a:pt x="526" y="2093"/>
                      <a:pt x="839" y="1820"/>
                      <a:pt x="880" y="1760"/>
                    </a:cubicBezTo>
                    <a:cubicBezTo>
                      <a:pt x="890" y="1749"/>
                      <a:pt x="890" y="1749"/>
                      <a:pt x="880" y="1749"/>
                    </a:cubicBezTo>
                    <a:cubicBezTo>
                      <a:pt x="850" y="1749"/>
                      <a:pt x="708" y="1830"/>
                      <a:pt x="617" y="1840"/>
                    </a:cubicBezTo>
                    <a:cubicBezTo>
                      <a:pt x="516" y="1840"/>
                      <a:pt x="829" y="1497"/>
                      <a:pt x="819" y="1426"/>
                    </a:cubicBezTo>
                    <a:cubicBezTo>
                      <a:pt x="819" y="1416"/>
                      <a:pt x="809" y="1416"/>
                      <a:pt x="809" y="1416"/>
                    </a:cubicBezTo>
                    <a:cubicBezTo>
                      <a:pt x="769" y="1416"/>
                      <a:pt x="627" y="1668"/>
                      <a:pt x="495" y="1679"/>
                    </a:cubicBezTo>
                    <a:cubicBezTo>
                      <a:pt x="354" y="1679"/>
                      <a:pt x="1213" y="10"/>
                      <a:pt x="1183" y="1"/>
                    </a:cubicBez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0"/>
              <p:cNvSpPr/>
              <p:nvPr/>
            </p:nvSpPr>
            <p:spPr>
              <a:xfrm>
                <a:off x="5363114" y="651262"/>
                <a:ext cx="92845" cy="207953"/>
              </a:xfrm>
              <a:custGeom>
                <a:avLst/>
                <a:gdLst/>
                <a:ahLst/>
                <a:cxnLst/>
                <a:rect l="l" t="t" r="r" b="b"/>
                <a:pathLst>
                  <a:path w="2690" h="6025" extrusionOk="0">
                    <a:moveTo>
                      <a:pt x="2690" y="0"/>
                    </a:moveTo>
                    <a:cubicBezTo>
                      <a:pt x="2689" y="0"/>
                      <a:pt x="1477" y="1406"/>
                      <a:pt x="1072" y="1820"/>
                    </a:cubicBezTo>
                    <a:cubicBezTo>
                      <a:pt x="214" y="2699"/>
                      <a:pt x="82" y="4367"/>
                      <a:pt x="82" y="4367"/>
                    </a:cubicBezTo>
                    <a:lnTo>
                      <a:pt x="1" y="6025"/>
                    </a:lnTo>
                    <a:cubicBezTo>
                      <a:pt x="1" y="6025"/>
                      <a:pt x="1072" y="5277"/>
                      <a:pt x="1052" y="4690"/>
                    </a:cubicBezTo>
                    <a:cubicBezTo>
                      <a:pt x="1032" y="4115"/>
                      <a:pt x="1204" y="3286"/>
                      <a:pt x="1386" y="2871"/>
                    </a:cubicBezTo>
                    <a:cubicBezTo>
                      <a:pt x="1568" y="2446"/>
                      <a:pt x="2265" y="1284"/>
                      <a:pt x="2690" y="0"/>
                    </a:cubicBezTo>
                    <a:close/>
                  </a:path>
                </a:pathLst>
              </a:custGeom>
              <a:solidFill>
                <a:srgbClr val="6BA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0"/>
              <p:cNvSpPr/>
              <p:nvPr/>
            </p:nvSpPr>
            <p:spPr>
              <a:xfrm>
                <a:off x="5362804" y="669762"/>
                <a:ext cx="83388" cy="162255"/>
              </a:xfrm>
              <a:custGeom>
                <a:avLst/>
                <a:gdLst/>
                <a:ahLst/>
                <a:cxnLst/>
                <a:rect l="l" t="t" r="r" b="b"/>
                <a:pathLst>
                  <a:path w="2416" h="4701" extrusionOk="0">
                    <a:moveTo>
                      <a:pt x="2416" y="0"/>
                    </a:moveTo>
                    <a:lnTo>
                      <a:pt x="2416" y="0"/>
                    </a:lnTo>
                    <a:cubicBezTo>
                      <a:pt x="2415" y="1"/>
                      <a:pt x="1142" y="1526"/>
                      <a:pt x="971" y="1840"/>
                    </a:cubicBezTo>
                    <a:cubicBezTo>
                      <a:pt x="809" y="2143"/>
                      <a:pt x="677" y="3397"/>
                      <a:pt x="526" y="3851"/>
                    </a:cubicBezTo>
                    <a:cubicBezTo>
                      <a:pt x="384" y="4306"/>
                      <a:pt x="41" y="4437"/>
                      <a:pt x="41" y="4437"/>
                    </a:cubicBezTo>
                    <a:lnTo>
                      <a:pt x="0" y="4700"/>
                    </a:lnTo>
                    <a:cubicBezTo>
                      <a:pt x="0" y="4700"/>
                      <a:pt x="506" y="4246"/>
                      <a:pt x="637" y="3952"/>
                    </a:cubicBezTo>
                    <a:cubicBezTo>
                      <a:pt x="758" y="3659"/>
                      <a:pt x="869" y="2325"/>
                      <a:pt x="1081" y="1880"/>
                    </a:cubicBezTo>
                    <a:cubicBezTo>
                      <a:pt x="1294" y="1436"/>
                      <a:pt x="2415" y="1"/>
                      <a:pt x="2416" y="0"/>
                    </a:cubicBezTo>
                    <a:close/>
                  </a:path>
                </a:pathLst>
              </a:custGeom>
              <a:solidFill>
                <a:srgbClr val="578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0"/>
              <p:cNvSpPr/>
              <p:nvPr/>
            </p:nvSpPr>
            <p:spPr>
              <a:xfrm>
                <a:off x="5377783" y="597487"/>
                <a:ext cx="34584" cy="35999"/>
              </a:xfrm>
              <a:custGeom>
                <a:avLst/>
                <a:gdLst/>
                <a:ahLst/>
                <a:cxnLst/>
                <a:rect l="l" t="t" r="r" b="b"/>
                <a:pathLst>
                  <a:path w="1002" h="1043" extrusionOk="0">
                    <a:moveTo>
                      <a:pt x="634" y="0"/>
                    </a:moveTo>
                    <a:cubicBezTo>
                      <a:pt x="575" y="0"/>
                      <a:pt x="499" y="57"/>
                      <a:pt x="415" y="123"/>
                    </a:cubicBezTo>
                    <a:cubicBezTo>
                      <a:pt x="254" y="255"/>
                      <a:pt x="92" y="446"/>
                      <a:pt x="92" y="446"/>
                    </a:cubicBezTo>
                    <a:lnTo>
                      <a:pt x="0" y="618"/>
                    </a:lnTo>
                    <a:cubicBezTo>
                      <a:pt x="0" y="618"/>
                      <a:pt x="332" y="881"/>
                      <a:pt x="392" y="881"/>
                    </a:cubicBezTo>
                    <a:cubicBezTo>
                      <a:pt x="393" y="881"/>
                      <a:pt x="394" y="881"/>
                      <a:pt x="395" y="881"/>
                    </a:cubicBezTo>
                    <a:cubicBezTo>
                      <a:pt x="398" y="880"/>
                      <a:pt x="401" y="880"/>
                      <a:pt x="405" y="880"/>
                    </a:cubicBezTo>
                    <a:cubicBezTo>
                      <a:pt x="475" y="880"/>
                      <a:pt x="739" y="1043"/>
                      <a:pt x="739" y="1043"/>
                    </a:cubicBezTo>
                    <a:cubicBezTo>
                      <a:pt x="739" y="1043"/>
                      <a:pt x="870" y="851"/>
                      <a:pt x="921" y="628"/>
                    </a:cubicBezTo>
                    <a:cubicBezTo>
                      <a:pt x="930" y="578"/>
                      <a:pt x="930" y="517"/>
                      <a:pt x="930" y="466"/>
                    </a:cubicBezTo>
                    <a:cubicBezTo>
                      <a:pt x="930" y="365"/>
                      <a:pt x="1002" y="73"/>
                      <a:pt x="647" y="1"/>
                    </a:cubicBezTo>
                    <a:cubicBezTo>
                      <a:pt x="643" y="1"/>
                      <a:pt x="639" y="0"/>
                      <a:pt x="634"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0"/>
              <p:cNvSpPr/>
              <p:nvPr/>
            </p:nvSpPr>
            <p:spPr>
              <a:xfrm>
                <a:off x="5392107" y="597487"/>
                <a:ext cx="20260" cy="25127"/>
              </a:xfrm>
              <a:custGeom>
                <a:avLst/>
                <a:gdLst/>
                <a:ahLst/>
                <a:cxnLst/>
                <a:rect l="l" t="t" r="r" b="b"/>
                <a:pathLst>
                  <a:path w="587" h="728" extrusionOk="0">
                    <a:moveTo>
                      <a:pt x="219" y="0"/>
                    </a:moveTo>
                    <a:cubicBezTo>
                      <a:pt x="160" y="0"/>
                      <a:pt x="84" y="57"/>
                      <a:pt x="0" y="123"/>
                    </a:cubicBezTo>
                    <a:lnTo>
                      <a:pt x="0" y="224"/>
                    </a:lnTo>
                    <a:cubicBezTo>
                      <a:pt x="0" y="224"/>
                      <a:pt x="128" y="103"/>
                      <a:pt x="163" y="103"/>
                    </a:cubicBezTo>
                    <a:cubicBezTo>
                      <a:pt x="169" y="103"/>
                      <a:pt x="172" y="106"/>
                      <a:pt x="172" y="113"/>
                    </a:cubicBezTo>
                    <a:cubicBezTo>
                      <a:pt x="181" y="150"/>
                      <a:pt x="71" y="382"/>
                      <a:pt x="84" y="382"/>
                    </a:cubicBezTo>
                    <a:cubicBezTo>
                      <a:pt x="85" y="382"/>
                      <a:pt x="87" y="380"/>
                      <a:pt x="91" y="376"/>
                    </a:cubicBezTo>
                    <a:cubicBezTo>
                      <a:pt x="128" y="329"/>
                      <a:pt x="235" y="118"/>
                      <a:pt x="266" y="118"/>
                    </a:cubicBezTo>
                    <a:cubicBezTo>
                      <a:pt x="269" y="118"/>
                      <a:pt x="271" y="120"/>
                      <a:pt x="273" y="123"/>
                    </a:cubicBezTo>
                    <a:cubicBezTo>
                      <a:pt x="292" y="152"/>
                      <a:pt x="143" y="509"/>
                      <a:pt x="150" y="509"/>
                    </a:cubicBezTo>
                    <a:cubicBezTo>
                      <a:pt x="150" y="509"/>
                      <a:pt x="151" y="508"/>
                      <a:pt x="151" y="507"/>
                    </a:cubicBezTo>
                    <a:cubicBezTo>
                      <a:pt x="181" y="487"/>
                      <a:pt x="294" y="273"/>
                      <a:pt x="321" y="273"/>
                    </a:cubicBezTo>
                    <a:cubicBezTo>
                      <a:pt x="322" y="273"/>
                      <a:pt x="323" y="274"/>
                      <a:pt x="324" y="275"/>
                    </a:cubicBezTo>
                    <a:cubicBezTo>
                      <a:pt x="344" y="284"/>
                      <a:pt x="303" y="416"/>
                      <a:pt x="243" y="558"/>
                    </a:cubicBezTo>
                    <a:cubicBezTo>
                      <a:pt x="203" y="651"/>
                      <a:pt x="207" y="727"/>
                      <a:pt x="232" y="727"/>
                    </a:cubicBezTo>
                    <a:cubicBezTo>
                      <a:pt x="244" y="727"/>
                      <a:pt x="263" y="707"/>
                      <a:pt x="283" y="659"/>
                    </a:cubicBezTo>
                    <a:cubicBezTo>
                      <a:pt x="341" y="542"/>
                      <a:pt x="413" y="405"/>
                      <a:pt x="431" y="405"/>
                    </a:cubicBezTo>
                    <a:cubicBezTo>
                      <a:pt x="435" y="405"/>
                      <a:pt x="436" y="412"/>
                      <a:pt x="434" y="426"/>
                    </a:cubicBezTo>
                    <a:cubicBezTo>
                      <a:pt x="434" y="495"/>
                      <a:pt x="368" y="659"/>
                      <a:pt x="420" y="659"/>
                    </a:cubicBezTo>
                    <a:cubicBezTo>
                      <a:pt x="422" y="659"/>
                      <a:pt x="423" y="659"/>
                      <a:pt x="425" y="659"/>
                    </a:cubicBezTo>
                    <a:cubicBezTo>
                      <a:pt x="445" y="659"/>
                      <a:pt x="475" y="648"/>
                      <a:pt x="506" y="628"/>
                    </a:cubicBezTo>
                    <a:cubicBezTo>
                      <a:pt x="515" y="578"/>
                      <a:pt x="515" y="517"/>
                      <a:pt x="515" y="466"/>
                    </a:cubicBezTo>
                    <a:cubicBezTo>
                      <a:pt x="515" y="365"/>
                      <a:pt x="587" y="73"/>
                      <a:pt x="232" y="1"/>
                    </a:cubicBezTo>
                    <a:cubicBezTo>
                      <a:pt x="228" y="1"/>
                      <a:pt x="224" y="0"/>
                      <a:pt x="219"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0"/>
              <p:cNvSpPr/>
              <p:nvPr/>
            </p:nvSpPr>
            <p:spPr>
              <a:xfrm>
                <a:off x="5347928" y="610431"/>
                <a:ext cx="69720" cy="76106"/>
              </a:xfrm>
              <a:custGeom>
                <a:avLst/>
                <a:gdLst/>
                <a:ahLst/>
                <a:cxnLst/>
                <a:rect l="l" t="t" r="r" b="b"/>
                <a:pathLst>
                  <a:path w="2020" h="2205" extrusionOk="0">
                    <a:moveTo>
                      <a:pt x="1803" y="0"/>
                    </a:moveTo>
                    <a:cubicBezTo>
                      <a:pt x="1755" y="0"/>
                      <a:pt x="1690" y="19"/>
                      <a:pt x="1604" y="61"/>
                    </a:cubicBezTo>
                    <a:cubicBezTo>
                      <a:pt x="1565" y="54"/>
                      <a:pt x="1528" y="50"/>
                      <a:pt x="1491" y="50"/>
                    </a:cubicBezTo>
                    <a:cubicBezTo>
                      <a:pt x="1331" y="50"/>
                      <a:pt x="1178" y="124"/>
                      <a:pt x="997" y="304"/>
                    </a:cubicBezTo>
                    <a:cubicBezTo>
                      <a:pt x="825" y="486"/>
                      <a:pt x="623" y="779"/>
                      <a:pt x="380" y="1214"/>
                    </a:cubicBezTo>
                    <a:cubicBezTo>
                      <a:pt x="1" y="1942"/>
                      <a:pt x="90" y="2204"/>
                      <a:pt x="332" y="2204"/>
                    </a:cubicBezTo>
                    <a:cubicBezTo>
                      <a:pt x="568" y="2204"/>
                      <a:pt x="950" y="1957"/>
                      <a:pt x="1189" y="1648"/>
                    </a:cubicBezTo>
                    <a:cubicBezTo>
                      <a:pt x="1462" y="1295"/>
                      <a:pt x="1543" y="991"/>
                      <a:pt x="1664" y="769"/>
                    </a:cubicBezTo>
                    <a:cubicBezTo>
                      <a:pt x="1880" y="388"/>
                      <a:pt x="2020" y="0"/>
                      <a:pt x="1803"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0"/>
              <p:cNvSpPr/>
              <p:nvPr/>
            </p:nvSpPr>
            <p:spPr>
              <a:xfrm>
                <a:off x="5380924" y="610431"/>
                <a:ext cx="36724" cy="26577"/>
              </a:xfrm>
              <a:custGeom>
                <a:avLst/>
                <a:gdLst/>
                <a:ahLst/>
                <a:cxnLst/>
                <a:rect l="l" t="t" r="r" b="b"/>
                <a:pathLst>
                  <a:path w="1064" h="770" extrusionOk="0">
                    <a:moveTo>
                      <a:pt x="847" y="0"/>
                    </a:moveTo>
                    <a:cubicBezTo>
                      <a:pt x="799" y="0"/>
                      <a:pt x="734" y="19"/>
                      <a:pt x="648" y="61"/>
                    </a:cubicBezTo>
                    <a:cubicBezTo>
                      <a:pt x="609" y="54"/>
                      <a:pt x="572" y="50"/>
                      <a:pt x="535" y="50"/>
                    </a:cubicBezTo>
                    <a:cubicBezTo>
                      <a:pt x="375" y="50"/>
                      <a:pt x="222" y="124"/>
                      <a:pt x="41" y="304"/>
                    </a:cubicBezTo>
                    <a:cubicBezTo>
                      <a:pt x="21" y="446"/>
                      <a:pt x="1" y="617"/>
                      <a:pt x="41" y="617"/>
                    </a:cubicBezTo>
                    <a:cubicBezTo>
                      <a:pt x="43" y="618"/>
                      <a:pt x="45" y="618"/>
                      <a:pt x="47" y="618"/>
                    </a:cubicBezTo>
                    <a:cubicBezTo>
                      <a:pt x="86" y="618"/>
                      <a:pt x="124" y="522"/>
                      <a:pt x="163" y="435"/>
                    </a:cubicBezTo>
                    <a:cubicBezTo>
                      <a:pt x="198" y="345"/>
                      <a:pt x="234" y="248"/>
                      <a:pt x="242" y="248"/>
                    </a:cubicBezTo>
                    <a:cubicBezTo>
                      <a:pt x="243" y="248"/>
                      <a:pt x="243" y="250"/>
                      <a:pt x="243" y="253"/>
                    </a:cubicBezTo>
                    <a:cubicBezTo>
                      <a:pt x="262" y="299"/>
                      <a:pt x="222" y="451"/>
                      <a:pt x="229" y="451"/>
                    </a:cubicBezTo>
                    <a:cubicBezTo>
                      <a:pt x="230" y="451"/>
                      <a:pt x="231" y="450"/>
                      <a:pt x="233" y="446"/>
                    </a:cubicBezTo>
                    <a:cubicBezTo>
                      <a:pt x="264" y="405"/>
                      <a:pt x="385" y="132"/>
                      <a:pt x="435" y="132"/>
                    </a:cubicBezTo>
                    <a:cubicBezTo>
                      <a:pt x="475" y="132"/>
                      <a:pt x="344" y="455"/>
                      <a:pt x="365" y="466"/>
                    </a:cubicBezTo>
                    <a:cubicBezTo>
                      <a:pt x="374" y="466"/>
                      <a:pt x="415" y="385"/>
                      <a:pt x="455" y="294"/>
                    </a:cubicBezTo>
                    <a:cubicBezTo>
                      <a:pt x="506" y="213"/>
                      <a:pt x="547" y="132"/>
                      <a:pt x="556" y="132"/>
                    </a:cubicBezTo>
                    <a:lnTo>
                      <a:pt x="556" y="132"/>
                    </a:lnTo>
                    <a:cubicBezTo>
                      <a:pt x="587" y="142"/>
                      <a:pt x="395" y="587"/>
                      <a:pt x="425" y="587"/>
                    </a:cubicBezTo>
                    <a:cubicBezTo>
                      <a:pt x="466" y="577"/>
                      <a:pt x="637" y="91"/>
                      <a:pt x="657" y="91"/>
                    </a:cubicBezTo>
                    <a:cubicBezTo>
                      <a:pt x="668" y="91"/>
                      <a:pt x="657" y="122"/>
                      <a:pt x="648" y="152"/>
                    </a:cubicBezTo>
                    <a:cubicBezTo>
                      <a:pt x="640" y="191"/>
                      <a:pt x="632" y="223"/>
                      <a:pt x="638" y="223"/>
                    </a:cubicBezTo>
                    <a:cubicBezTo>
                      <a:pt x="640" y="223"/>
                      <a:pt x="643" y="220"/>
                      <a:pt x="648" y="213"/>
                    </a:cubicBezTo>
                    <a:cubicBezTo>
                      <a:pt x="674" y="169"/>
                      <a:pt x="756" y="108"/>
                      <a:pt x="782" y="108"/>
                    </a:cubicBezTo>
                    <a:cubicBezTo>
                      <a:pt x="785" y="108"/>
                      <a:pt x="788" y="109"/>
                      <a:pt x="789" y="112"/>
                    </a:cubicBezTo>
                    <a:cubicBezTo>
                      <a:pt x="809" y="132"/>
                      <a:pt x="657" y="455"/>
                      <a:pt x="657" y="455"/>
                    </a:cubicBezTo>
                    <a:cubicBezTo>
                      <a:pt x="657" y="455"/>
                      <a:pt x="802" y="181"/>
                      <a:pt x="853" y="181"/>
                    </a:cubicBezTo>
                    <a:cubicBezTo>
                      <a:pt x="862" y="181"/>
                      <a:pt x="868" y="191"/>
                      <a:pt x="870" y="213"/>
                    </a:cubicBezTo>
                    <a:cubicBezTo>
                      <a:pt x="880" y="304"/>
                      <a:pt x="779" y="597"/>
                      <a:pt x="708" y="769"/>
                    </a:cubicBezTo>
                    <a:cubicBezTo>
                      <a:pt x="924" y="388"/>
                      <a:pt x="1064" y="0"/>
                      <a:pt x="847"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0"/>
              <p:cNvSpPr/>
              <p:nvPr/>
            </p:nvSpPr>
            <p:spPr>
              <a:xfrm>
                <a:off x="5373607" y="632417"/>
                <a:ext cx="20951" cy="45042"/>
              </a:xfrm>
              <a:custGeom>
                <a:avLst/>
                <a:gdLst/>
                <a:ahLst/>
                <a:cxnLst/>
                <a:rect l="l" t="t" r="r" b="b"/>
                <a:pathLst>
                  <a:path w="607" h="1305" extrusionOk="0">
                    <a:moveTo>
                      <a:pt x="597" y="0"/>
                    </a:moveTo>
                    <a:cubicBezTo>
                      <a:pt x="586" y="41"/>
                      <a:pt x="566" y="71"/>
                      <a:pt x="556" y="112"/>
                    </a:cubicBezTo>
                    <a:cubicBezTo>
                      <a:pt x="546" y="193"/>
                      <a:pt x="536" y="294"/>
                      <a:pt x="516" y="395"/>
                    </a:cubicBezTo>
                    <a:cubicBezTo>
                      <a:pt x="496" y="456"/>
                      <a:pt x="485" y="506"/>
                      <a:pt x="465" y="577"/>
                    </a:cubicBezTo>
                    <a:cubicBezTo>
                      <a:pt x="435" y="688"/>
                      <a:pt x="354" y="840"/>
                      <a:pt x="243" y="1001"/>
                    </a:cubicBezTo>
                    <a:cubicBezTo>
                      <a:pt x="222" y="1022"/>
                      <a:pt x="213" y="1042"/>
                      <a:pt x="202" y="1052"/>
                    </a:cubicBezTo>
                    <a:cubicBezTo>
                      <a:pt x="142" y="1132"/>
                      <a:pt x="71" y="1213"/>
                      <a:pt x="0" y="1284"/>
                    </a:cubicBezTo>
                    <a:lnTo>
                      <a:pt x="0" y="1305"/>
                    </a:lnTo>
                    <a:cubicBezTo>
                      <a:pt x="101" y="1224"/>
                      <a:pt x="233" y="1102"/>
                      <a:pt x="324" y="991"/>
                    </a:cubicBezTo>
                    <a:cubicBezTo>
                      <a:pt x="465" y="809"/>
                      <a:pt x="586" y="425"/>
                      <a:pt x="597" y="122"/>
                    </a:cubicBezTo>
                    <a:cubicBezTo>
                      <a:pt x="607" y="81"/>
                      <a:pt x="597" y="41"/>
                      <a:pt x="597" y="0"/>
                    </a:cubicBezTo>
                    <a:close/>
                  </a:path>
                </a:pathLst>
              </a:custGeom>
              <a:solidFill>
                <a:srgbClr val="B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0"/>
              <p:cNvSpPr/>
              <p:nvPr/>
            </p:nvSpPr>
            <p:spPr>
              <a:xfrm>
                <a:off x="5240689" y="673248"/>
                <a:ext cx="51669" cy="241467"/>
              </a:xfrm>
              <a:custGeom>
                <a:avLst/>
                <a:gdLst/>
                <a:ahLst/>
                <a:cxnLst/>
                <a:rect l="l" t="t" r="r" b="b"/>
                <a:pathLst>
                  <a:path w="1497" h="6996" extrusionOk="0">
                    <a:moveTo>
                      <a:pt x="1496" y="0"/>
                    </a:moveTo>
                    <a:cubicBezTo>
                      <a:pt x="1496" y="0"/>
                      <a:pt x="829" y="30"/>
                      <a:pt x="475" y="1183"/>
                    </a:cubicBezTo>
                    <a:cubicBezTo>
                      <a:pt x="122" y="2345"/>
                      <a:pt x="0" y="5216"/>
                      <a:pt x="0" y="5216"/>
                    </a:cubicBezTo>
                    <a:lnTo>
                      <a:pt x="30" y="6995"/>
                    </a:lnTo>
                    <a:cubicBezTo>
                      <a:pt x="1001" y="6176"/>
                      <a:pt x="849" y="3103"/>
                      <a:pt x="849" y="1921"/>
                    </a:cubicBezTo>
                    <a:cubicBezTo>
                      <a:pt x="849" y="728"/>
                      <a:pt x="1496" y="0"/>
                      <a:pt x="1496" y="0"/>
                    </a:cubicBezTo>
                    <a:close/>
                  </a:path>
                </a:pathLst>
              </a:custGeom>
              <a:solidFill>
                <a:srgbClr val="6BA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0"/>
              <p:cNvSpPr/>
              <p:nvPr/>
            </p:nvSpPr>
            <p:spPr>
              <a:xfrm>
                <a:off x="5241000" y="673248"/>
                <a:ext cx="51358" cy="221931"/>
              </a:xfrm>
              <a:custGeom>
                <a:avLst/>
                <a:gdLst/>
                <a:ahLst/>
                <a:cxnLst/>
                <a:rect l="l" t="t" r="r" b="b"/>
                <a:pathLst>
                  <a:path w="1488" h="6430" extrusionOk="0">
                    <a:moveTo>
                      <a:pt x="1487" y="0"/>
                    </a:moveTo>
                    <a:cubicBezTo>
                      <a:pt x="1487" y="1"/>
                      <a:pt x="719" y="607"/>
                      <a:pt x="618" y="1234"/>
                    </a:cubicBezTo>
                    <a:cubicBezTo>
                      <a:pt x="517" y="1850"/>
                      <a:pt x="587" y="3558"/>
                      <a:pt x="446" y="4650"/>
                    </a:cubicBezTo>
                    <a:cubicBezTo>
                      <a:pt x="304" y="5752"/>
                      <a:pt x="41" y="6237"/>
                      <a:pt x="41" y="6237"/>
                    </a:cubicBezTo>
                    <a:lnTo>
                      <a:pt x="1" y="6429"/>
                    </a:lnTo>
                    <a:cubicBezTo>
                      <a:pt x="1" y="6429"/>
                      <a:pt x="497" y="5661"/>
                      <a:pt x="537" y="4700"/>
                    </a:cubicBezTo>
                    <a:cubicBezTo>
                      <a:pt x="578" y="3730"/>
                      <a:pt x="648" y="1607"/>
                      <a:pt x="719" y="1254"/>
                    </a:cubicBezTo>
                    <a:cubicBezTo>
                      <a:pt x="850" y="596"/>
                      <a:pt x="1487" y="1"/>
                      <a:pt x="1487" y="0"/>
                    </a:cubicBezTo>
                    <a:close/>
                  </a:path>
                </a:pathLst>
              </a:custGeom>
              <a:solidFill>
                <a:srgbClr val="578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0"/>
              <p:cNvSpPr/>
              <p:nvPr/>
            </p:nvSpPr>
            <p:spPr>
              <a:xfrm>
                <a:off x="5207900" y="663791"/>
                <a:ext cx="37656" cy="251304"/>
              </a:xfrm>
              <a:custGeom>
                <a:avLst/>
                <a:gdLst/>
                <a:ahLst/>
                <a:cxnLst/>
                <a:rect l="l" t="t" r="r" b="b"/>
                <a:pathLst>
                  <a:path w="1091" h="7281" extrusionOk="0">
                    <a:moveTo>
                      <a:pt x="202" y="1"/>
                    </a:moveTo>
                    <a:lnTo>
                      <a:pt x="0" y="21"/>
                    </a:lnTo>
                    <a:cubicBezTo>
                      <a:pt x="0" y="21"/>
                      <a:pt x="353" y="769"/>
                      <a:pt x="607" y="2285"/>
                    </a:cubicBezTo>
                    <a:cubicBezTo>
                      <a:pt x="829" y="3600"/>
                      <a:pt x="920" y="6804"/>
                      <a:pt x="930" y="7229"/>
                    </a:cubicBezTo>
                    <a:cubicBezTo>
                      <a:pt x="930" y="7249"/>
                      <a:pt x="950" y="7269"/>
                      <a:pt x="980" y="7279"/>
                    </a:cubicBezTo>
                    <a:cubicBezTo>
                      <a:pt x="985" y="7280"/>
                      <a:pt x="989" y="7280"/>
                      <a:pt x="994" y="7280"/>
                    </a:cubicBezTo>
                    <a:cubicBezTo>
                      <a:pt x="1041" y="7280"/>
                      <a:pt x="1091" y="7233"/>
                      <a:pt x="1081" y="7178"/>
                    </a:cubicBezTo>
                    <a:cubicBezTo>
                      <a:pt x="1072" y="6551"/>
                      <a:pt x="1000" y="3458"/>
                      <a:pt x="798" y="2235"/>
                    </a:cubicBezTo>
                    <a:cubicBezTo>
                      <a:pt x="566" y="861"/>
                      <a:pt x="202" y="1"/>
                      <a:pt x="202" y="1"/>
                    </a:cubicBezTo>
                    <a:close/>
                  </a:path>
                </a:pathLst>
              </a:custGeom>
              <a:solidFill>
                <a:srgbClr val="426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0"/>
              <p:cNvSpPr/>
              <p:nvPr/>
            </p:nvSpPr>
            <p:spPr>
              <a:xfrm>
                <a:off x="5186604" y="651952"/>
                <a:ext cx="40486" cy="14910"/>
              </a:xfrm>
              <a:custGeom>
                <a:avLst/>
                <a:gdLst/>
                <a:ahLst/>
                <a:cxnLst/>
                <a:rect l="l" t="t" r="r" b="b"/>
                <a:pathLst>
                  <a:path w="1173" h="432" extrusionOk="0">
                    <a:moveTo>
                      <a:pt x="1173" y="0"/>
                    </a:moveTo>
                    <a:cubicBezTo>
                      <a:pt x="1172" y="0"/>
                      <a:pt x="0" y="162"/>
                      <a:pt x="172" y="294"/>
                    </a:cubicBezTo>
                    <a:cubicBezTo>
                      <a:pt x="290" y="391"/>
                      <a:pt x="440" y="431"/>
                      <a:pt x="582" y="431"/>
                    </a:cubicBezTo>
                    <a:cubicBezTo>
                      <a:pt x="720" y="431"/>
                      <a:pt x="851" y="394"/>
                      <a:pt x="941" y="334"/>
                    </a:cubicBezTo>
                    <a:cubicBezTo>
                      <a:pt x="1112" y="213"/>
                      <a:pt x="1173" y="0"/>
                      <a:pt x="1173" y="0"/>
                    </a:cubicBezTo>
                    <a:close/>
                  </a:path>
                </a:pathLst>
              </a:custGeom>
              <a:solidFill>
                <a:srgbClr val="426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0"/>
              <p:cNvSpPr/>
              <p:nvPr/>
            </p:nvSpPr>
            <p:spPr>
              <a:xfrm>
                <a:off x="5181013" y="564526"/>
                <a:ext cx="12253" cy="26680"/>
              </a:xfrm>
              <a:custGeom>
                <a:avLst/>
                <a:gdLst/>
                <a:ahLst/>
                <a:cxnLst/>
                <a:rect l="l" t="t" r="r" b="b"/>
                <a:pathLst>
                  <a:path w="355" h="773" extrusionOk="0">
                    <a:moveTo>
                      <a:pt x="131" y="0"/>
                    </a:moveTo>
                    <a:cubicBezTo>
                      <a:pt x="120" y="0"/>
                      <a:pt x="110" y="2"/>
                      <a:pt x="101" y="6"/>
                    </a:cubicBezTo>
                    <a:cubicBezTo>
                      <a:pt x="41" y="47"/>
                      <a:pt x="0" y="320"/>
                      <a:pt x="0" y="320"/>
                    </a:cubicBezTo>
                    <a:lnTo>
                      <a:pt x="122" y="714"/>
                    </a:lnTo>
                    <a:cubicBezTo>
                      <a:pt x="122" y="714"/>
                      <a:pt x="225" y="772"/>
                      <a:pt x="294" y="772"/>
                    </a:cubicBezTo>
                    <a:cubicBezTo>
                      <a:pt x="329" y="772"/>
                      <a:pt x="355" y="758"/>
                      <a:pt x="355" y="714"/>
                    </a:cubicBezTo>
                    <a:cubicBezTo>
                      <a:pt x="355" y="583"/>
                      <a:pt x="314" y="77"/>
                      <a:pt x="314" y="77"/>
                    </a:cubicBezTo>
                    <a:cubicBezTo>
                      <a:pt x="305" y="68"/>
                      <a:pt x="199" y="0"/>
                      <a:pt x="131" y="0"/>
                    </a:cubicBezTo>
                    <a:close/>
                  </a:path>
                </a:pathLst>
              </a:custGeom>
              <a:solidFill>
                <a:srgbClr val="BF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0"/>
              <p:cNvSpPr/>
              <p:nvPr/>
            </p:nvSpPr>
            <p:spPr>
              <a:xfrm>
                <a:off x="5186604" y="564940"/>
                <a:ext cx="44662" cy="95434"/>
              </a:xfrm>
              <a:custGeom>
                <a:avLst/>
                <a:gdLst/>
                <a:ahLst/>
                <a:cxnLst/>
                <a:rect l="l" t="t" r="r" b="b"/>
                <a:pathLst>
                  <a:path w="1294" h="2765" extrusionOk="0">
                    <a:moveTo>
                      <a:pt x="203" y="1"/>
                    </a:moveTo>
                    <a:cubicBezTo>
                      <a:pt x="115" y="1"/>
                      <a:pt x="45" y="63"/>
                      <a:pt x="11" y="156"/>
                    </a:cubicBezTo>
                    <a:cubicBezTo>
                      <a:pt x="0" y="196"/>
                      <a:pt x="0" y="297"/>
                      <a:pt x="11" y="429"/>
                    </a:cubicBezTo>
                    <a:cubicBezTo>
                      <a:pt x="31" y="762"/>
                      <a:pt x="121" y="1299"/>
                      <a:pt x="193" y="1723"/>
                    </a:cubicBezTo>
                    <a:cubicBezTo>
                      <a:pt x="233" y="1975"/>
                      <a:pt x="273" y="2188"/>
                      <a:pt x="294" y="2279"/>
                    </a:cubicBezTo>
                    <a:cubicBezTo>
                      <a:pt x="324" y="2390"/>
                      <a:pt x="425" y="2552"/>
                      <a:pt x="556" y="2653"/>
                    </a:cubicBezTo>
                    <a:cubicBezTo>
                      <a:pt x="635" y="2720"/>
                      <a:pt x="728" y="2764"/>
                      <a:pt x="824" y="2764"/>
                    </a:cubicBezTo>
                    <a:cubicBezTo>
                      <a:pt x="960" y="2764"/>
                      <a:pt x="1100" y="2674"/>
                      <a:pt x="1213" y="2431"/>
                    </a:cubicBezTo>
                    <a:cubicBezTo>
                      <a:pt x="1264" y="2330"/>
                      <a:pt x="1284" y="2229"/>
                      <a:pt x="1284" y="2107"/>
                    </a:cubicBezTo>
                    <a:cubicBezTo>
                      <a:pt x="1294" y="1885"/>
                      <a:pt x="1224" y="1561"/>
                      <a:pt x="1122" y="1278"/>
                    </a:cubicBezTo>
                    <a:cubicBezTo>
                      <a:pt x="1102" y="1218"/>
                      <a:pt x="1082" y="1147"/>
                      <a:pt x="1051" y="1086"/>
                    </a:cubicBezTo>
                    <a:cubicBezTo>
                      <a:pt x="829" y="581"/>
                      <a:pt x="526" y="247"/>
                      <a:pt x="526" y="247"/>
                    </a:cubicBezTo>
                    <a:cubicBezTo>
                      <a:pt x="411" y="71"/>
                      <a:pt x="297" y="1"/>
                      <a:pt x="203" y="1"/>
                    </a:cubicBezTo>
                    <a:close/>
                  </a:path>
                </a:pathLst>
              </a:custGeom>
              <a:solidFill>
                <a:srgbClr val="FF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0"/>
              <p:cNvSpPr/>
              <p:nvPr/>
            </p:nvSpPr>
            <p:spPr>
              <a:xfrm>
                <a:off x="5189055" y="589514"/>
                <a:ext cx="17119" cy="48873"/>
              </a:xfrm>
              <a:custGeom>
                <a:avLst/>
                <a:gdLst/>
                <a:ahLst/>
                <a:cxnLst/>
                <a:rect l="l" t="t" r="r" b="b"/>
                <a:pathLst>
                  <a:path w="496" h="1416" extrusionOk="0">
                    <a:moveTo>
                      <a:pt x="0" y="0"/>
                    </a:moveTo>
                    <a:lnTo>
                      <a:pt x="0" y="0"/>
                    </a:lnTo>
                    <a:cubicBezTo>
                      <a:pt x="50" y="162"/>
                      <a:pt x="111" y="344"/>
                      <a:pt x="172" y="526"/>
                    </a:cubicBezTo>
                    <a:cubicBezTo>
                      <a:pt x="223" y="688"/>
                      <a:pt x="273" y="849"/>
                      <a:pt x="313" y="991"/>
                    </a:cubicBezTo>
                    <a:cubicBezTo>
                      <a:pt x="364" y="1162"/>
                      <a:pt x="414" y="1304"/>
                      <a:pt x="445" y="1415"/>
                    </a:cubicBezTo>
                    <a:cubicBezTo>
                      <a:pt x="445" y="1405"/>
                      <a:pt x="455" y="1405"/>
                      <a:pt x="465" y="1395"/>
                    </a:cubicBezTo>
                    <a:cubicBezTo>
                      <a:pt x="475" y="1395"/>
                      <a:pt x="485" y="1375"/>
                      <a:pt x="495" y="1365"/>
                    </a:cubicBezTo>
                    <a:cubicBezTo>
                      <a:pt x="425" y="1122"/>
                      <a:pt x="344" y="870"/>
                      <a:pt x="313" y="738"/>
                    </a:cubicBezTo>
                    <a:cubicBezTo>
                      <a:pt x="243" y="475"/>
                      <a:pt x="50" y="111"/>
                      <a:pt x="0" y="0"/>
                    </a:cubicBez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0"/>
              <p:cNvSpPr/>
              <p:nvPr/>
            </p:nvSpPr>
            <p:spPr>
              <a:xfrm>
                <a:off x="5176112" y="568564"/>
                <a:ext cx="11217" cy="17810"/>
              </a:xfrm>
              <a:custGeom>
                <a:avLst/>
                <a:gdLst/>
                <a:ahLst/>
                <a:cxnLst/>
                <a:rect l="l" t="t" r="r" b="b"/>
                <a:pathLst>
                  <a:path w="325" h="516" extrusionOk="0">
                    <a:moveTo>
                      <a:pt x="61" y="1"/>
                    </a:moveTo>
                    <a:cubicBezTo>
                      <a:pt x="1" y="1"/>
                      <a:pt x="1" y="41"/>
                      <a:pt x="1" y="41"/>
                    </a:cubicBezTo>
                    <a:cubicBezTo>
                      <a:pt x="1" y="41"/>
                      <a:pt x="284" y="516"/>
                      <a:pt x="294" y="516"/>
                    </a:cubicBezTo>
                    <a:lnTo>
                      <a:pt x="324" y="455"/>
                    </a:lnTo>
                    <a:cubicBezTo>
                      <a:pt x="324" y="455"/>
                      <a:pt x="264" y="243"/>
                      <a:pt x="254" y="192"/>
                    </a:cubicBezTo>
                    <a:cubicBezTo>
                      <a:pt x="213" y="71"/>
                      <a:pt x="122" y="1"/>
                      <a:pt x="61" y="1"/>
                    </a:cubicBezTo>
                    <a:close/>
                  </a:path>
                </a:pathLst>
              </a:custGeom>
              <a:solidFill>
                <a:srgbClr val="BF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0"/>
              <p:cNvSpPr/>
              <p:nvPr/>
            </p:nvSpPr>
            <p:spPr>
              <a:xfrm>
                <a:off x="5204380" y="585649"/>
                <a:ext cx="22711" cy="74380"/>
              </a:xfrm>
              <a:custGeom>
                <a:avLst/>
                <a:gdLst/>
                <a:ahLst/>
                <a:cxnLst/>
                <a:rect l="l" t="t" r="r" b="b"/>
                <a:pathLst>
                  <a:path w="658" h="2155" extrusionOk="0">
                    <a:moveTo>
                      <a:pt x="1" y="1"/>
                    </a:moveTo>
                    <a:cubicBezTo>
                      <a:pt x="1" y="1"/>
                      <a:pt x="11" y="12"/>
                      <a:pt x="21" y="41"/>
                    </a:cubicBezTo>
                    <a:lnTo>
                      <a:pt x="21" y="31"/>
                    </a:lnTo>
                    <a:cubicBezTo>
                      <a:pt x="11" y="11"/>
                      <a:pt x="1" y="1"/>
                      <a:pt x="1" y="1"/>
                    </a:cubicBezTo>
                    <a:close/>
                    <a:moveTo>
                      <a:pt x="112" y="355"/>
                    </a:moveTo>
                    <a:lnTo>
                      <a:pt x="112" y="355"/>
                    </a:lnTo>
                    <a:cubicBezTo>
                      <a:pt x="163" y="567"/>
                      <a:pt x="223" y="840"/>
                      <a:pt x="213" y="1092"/>
                    </a:cubicBezTo>
                    <a:cubicBezTo>
                      <a:pt x="203" y="1325"/>
                      <a:pt x="183" y="1557"/>
                      <a:pt x="183" y="1557"/>
                    </a:cubicBezTo>
                    <a:cubicBezTo>
                      <a:pt x="183" y="1557"/>
                      <a:pt x="102" y="1194"/>
                      <a:pt x="82" y="1173"/>
                    </a:cubicBezTo>
                    <a:lnTo>
                      <a:pt x="82" y="1164"/>
                    </a:lnTo>
                    <a:lnTo>
                      <a:pt x="82" y="1164"/>
                    </a:lnTo>
                    <a:cubicBezTo>
                      <a:pt x="71" y="1164"/>
                      <a:pt x="122" y="1375"/>
                      <a:pt x="51" y="1477"/>
                    </a:cubicBezTo>
                    <a:cubicBezTo>
                      <a:pt x="102" y="1669"/>
                      <a:pt x="143" y="1851"/>
                      <a:pt x="152" y="1972"/>
                    </a:cubicBezTo>
                    <a:cubicBezTo>
                      <a:pt x="163" y="2002"/>
                      <a:pt x="172" y="2033"/>
                      <a:pt x="172" y="2063"/>
                    </a:cubicBezTo>
                    <a:cubicBezTo>
                      <a:pt x="172" y="2073"/>
                      <a:pt x="163" y="2083"/>
                      <a:pt x="163" y="2094"/>
                    </a:cubicBezTo>
                    <a:cubicBezTo>
                      <a:pt x="183" y="2123"/>
                      <a:pt x="203" y="2134"/>
                      <a:pt x="213" y="2134"/>
                    </a:cubicBezTo>
                    <a:cubicBezTo>
                      <a:pt x="253" y="2154"/>
                      <a:pt x="274" y="2154"/>
                      <a:pt x="294" y="2154"/>
                    </a:cubicBezTo>
                    <a:lnTo>
                      <a:pt x="314" y="2154"/>
                    </a:lnTo>
                    <a:cubicBezTo>
                      <a:pt x="314" y="2154"/>
                      <a:pt x="658" y="2114"/>
                      <a:pt x="628" y="1608"/>
                    </a:cubicBezTo>
                    <a:cubicBezTo>
                      <a:pt x="628" y="1527"/>
                      <a:pt x="628" y="1497"/>
                      <a:pt x="617" y="1497"/>
                    </a:cubicBezTo>
                    <a:cubicBezTo>
                      <a:pt x="607" y="1497"/>
                      <a:pt x="597" y="1638"/>
                      <a:pt x="567" y="1669"/>
                    </a:cubicBezTo>
                    <a:lnTo>
                      <a:pt x="557" y="1669"/>
                    </a:lnTo>
                    <a:cubicBezTo>
                      <a:pt x="536" y="1669"/>
                      <a:pt x="587" y="1375"/>
                      <a:pt x="567" y="1184"/>
                    </a:cubicBezTo>
                    <a:lnTo>
                      <a:pt x="567" y="1184"/>
                    </a:lnTo>
                    <a:cubicBezTo>
                      <a:pt x="567" y="1184"/>
                      <a:pt x="567" y="1730"/>
                      <a:pt x="455" y="1831"/>
                    </a:cubicBezTo>
                    <a:cubicBezTo>
                      <a:pt x="446" y="1840"/>
                      <a:pt x="435" y="1840"/>
                      <a:pt x="435" y="1840"/>
                    </a:cubicBezTo>
                    <a:cubicBezTo>
                      <a:pt x="365" y="1840"/>
                      <a:pt x="455" y="1406"/>
                      <a:pt x="466" y="1274"/>
                    </a:cubicBezTo>
                    <a:lnTo>
                      <a:pt x="466" y="1254"/>
                    </a:lnTo>
                    <a:cubicBezTo>
                      <a:pt x="455" y="1254"/>
                      <a:pt x="385" y="1730"/>
                      <a:pt x="314" y="1770"/>
                    </a:cubicBezTo>
                    <a:lnTo>
                      <a:pt x="304" y="1770"/>
                    </a:lnTo>
                    <a:cubicBezTo>
                      <a:pt x="253" y="1770"/>
                      <a:pt x="405" y="1325"/>
                      <a:pt x="314" y="870"/>
                    </a:cubicBezTo>
                    <a:cubicBezTo>
                      <a:pt x="294" y="749"/>
                      <a:pt x="264" y="638"/>
                      <a:pt x="233" y="537"/>
                    </a:cubicBezTo>
                    <a:cubicBezTo>
                      <a:pt x="183" y="476"/>
                      <a:pt x="143" y="416"/>
                      <a:pt x="112" y="355"/>
                    </a:cubicBez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0"/>
              <p:cNvSpPr/>
              <p:nvPr/>
            </p:nvSpPr>
            <p:spPr>
              <a:xfrm>
                <a:off x="5204380" y="636593"/>
                <a:ext cx="5281" cy="17154"/>
              </a:xfrm>
              <a:custGeom>
                <a:avLst/>
                <a:gdLst/>
                <a:ahLst/>
                <a:cxnLst/>
                <a:rect l="l" t="t" r="r" b="b"/>
                <a:pathLst>
                  <a:path w="153" h="497" extrusionOk="0">
                    <a:moveTo>
                      <a:pt x="51" y="1"/>
                    </a:moveTo>
                    <a:cubicBezTo>
                      <a:pt x="41" y="11"/>
                      <a:pt x="31" y="31"/>
                      <a:pt x="21" y="31"/>
                    </a:cubicBezTo>
                    <a:cubicBezTo>
                      <a:pt x="11" y="41"/>
                      <a:pt x="1" y="41"/>
                      <a:pt x="1" y="51"/>
                    </a:cubicBezTo>
                    <a:cubicBezTo>
                      <a:pt x="11" y="102"/>
                      <a:pt x="21" y="142"/>
                      <a:pt x="31" y="173"/>
                    </a:cubicBezTo>
                    <a:cubicBezTo>
                      <a:pt x="41" y="193"/>
                      <a:pt x="51" y="233"/>
                      <a:pt x="71" y="263"/>
                    </a:cubicBezTo>
                    <a:cubicBezTo>
                      <a:pt x="92" y="335"/>
                      <a:pt x="132" y="415"/>
                      <a:pt x="152" y="496"/>
                    </a:cubicBezTo>
                    <a:cubicBezTo>
                      <a:pt x="143" y="375"/>
                      <a:pt x="102" y="193"/>
                      <a:pt x="51" y="1"/>
                    </a:cubicBezTo>
                    <a:close/>
                  </a:path>
                </a:pathLst>
              </a:custGeom>
              <a:solidFill>
                <a:srgbClr val="8F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0"/>
              <p:cNvSpPr/>
              <p:nvPr/>
            </p:nvSpPr>
            <p:spPr>
              <a:xfrm>
                <a:off x="5169140" y="569634"/>
                <a:ext cx="41901" cy="95676"/>
              </a:xfrm>
              <a:custGeom>
                <a:avLst/>
                <a:gdLst/>
                <a:ahLst/>
                <a:cxnLst/>
                <a:rect l="l" t="t" r="r" b="b"/>
                <a:pathLst>
                  <a:path w="1214" h="2772" extrusionOk="0">
                    <a:moveTo>
                      <a:pt x="212" y="0"/>
                    </a:moveTo>
                    <a:cubicBezTo>
                      <a:pt x="119" y="0"/>
                      <a:pt x="38" y="97"/>
                      <a:pt x="31" y="343"/>
                    </a:cubicBezTo>
                    <a:cubicBezTo>
                      <a:pt x="31" y="343"/>
                      <a:pt x="31" y="354"/>
                      <a:pt x="21" y="394"/>
                    </a:cubicBezTo>
                    <a:cubicBezTo>
                      <a:pt x="21" y="525"/>
                      <a:pt x="1" y="930"/>
                      <a:pt x="41" y="1365"/>
                    </a:cubicBezTo>
                    <a:cubicBezTo>
                      <a:pt x="72" y="1688"/>
                      <a:pt x="132" y="2032"/>
                      <a:pt x="254" y="2295"/>
                    </a:cubicBezTo>
                    <a:cubicBezTo>
                      <a:pt x="284" y="2345"/>
                      <a:pt x="324" y="2406"/>
                      <a:pt x="385" y="2477"/>
                    </a:cubicBezTo>
                    <a:cubicBezTo>
                      <a:pt x="445" y="2537"/>
                      <a:pt x="506" y="2598"/>
                      <a:pt x="577" y="2638"/>
                    </a:cubicBezTo>
                    <a:cubicBezTo>
                      <a:pt x="755" y="2729"/>
                      <a:pt x="879" y="2771"/>
                      <a:pt x="968" y="2771"/>
                    </a:cubicBezTo>
                    <a:cubicBezTo>
                      <a:pt x="1077" y="2771"/>
                      <a:pt x="1135" y="2709"/>
                      <a:pt x="1173" y="2598"/>
                    </a:cubicBezTo>
                    <a:cubicBezTo>
                      <a:pt x="1214" y="2486"/>
                      <a:pt x="1143" y="2325"/>
                      <a:pt x="1092" y="2203"/>
                    </a:cubicBezTo>
                    <a:cubicBezTo>
                      <a:pt x="1072" y="2173"/>
                      <a:pt x="1062" y="2133"/>
                      <a:pt x="1052" y="2113"/>
                    </a:cubicBezTo>
                    <a:cubicBezTo>
                      <a:pt x="1032" y="2021"/>
                      <a:pt x="971" y="1819"/>
                      <a:pt x="890" y="1567"/>
                    </a:cubicBezTo>
                    <a:cubicBezTo>
                      <a:pt x="850" y="1425"/>
                      <a:pt x="800" y="1264"/>
                      <a:pt x="749" y="1102"/>
                    </a:cubicBezTo>
                    <a:cubicBezTo>
                      <a:pt x="597" y="626"/>
                      <a:pt x="436" y="161"/>
                      <a:pt x="365" y="81"/>
                    </a:cubicBezTo>
                    <a:cubicBezTo>
                      <a:pt x="318" y="30"/>
                      <a:pt x="263" y="0"/>
                      <a:pt x="212" y="0"/>
                    </a:cubicBezTo>
                    <a:close/>
                  </a:path>
                </a:pathLst>
              </a:custGeom>
              <a:solidFill>
                <a:srgbClr val="FF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0"/>
              <p:cNvSpPr/>
              <p:nvPr/>
            </p:nvSpPr>
            <p:spPr>
              <a:xfrm>
                <a:off x="5186604" y="564940"/>
                <a:ext cx="39451" cy="50081"/>
              </a:xfrm>
              <a:custGeom>
                <a:avLst/>
                <a:gdLst/>
                <a:ahLst/>
                <a:cxnLst/>
                <a:rect l="l" t="t" r="r" b="b"/>
                <a:pathLst>
                  <a:path w="1143" h="1451" extrusionOk="0">
                    <a:moveTo>
                      <a:pt x="203" y="1"/>
                    </a:moveTo>
                    <a:cubicBezTo>
                      <a:pt x="115" y="1"/>
                      <a:pt x="45" y="63"/>
                      <a:pt x="11" y="156"/>
                    </a:cubicBezTo>
                    <a:cubicBezTo>
                      <a:pt x="0" y="196"/>
                      <a:pt x="0" y="297"/>
                      <a:pt x="11" y="429"/>
                    </a:cubicBezTo>
                    <a:cubicBezTo>
                      <a:pt x="47" y="530"/>
                      <a:pt x="101" y="624"/>
                      <a:pt x="110" y="624"/>
                    </a:cubicBezTo>
                    <a:cubicBezTo>
                      <a:pt x="111" y="624"/>
                      <a:pt x="112" y="623"/>
                      <a:pt x="112" y="621"/>
                    </a:cubicBezTo>
                    <a:cubicBezTo>
                      <a:pt x="112" y="520"/>
                      <a:pt x="81" y="247"/>
                      <a:pt x="112" y="237"/>
                    </a:cubicBezTo>
                    <a:cubicBezTo>
                      <a:pt x="113" y="236"/>
                      <a:pt x="115" y="235"/>
                      <a:pt x="116" y="235"/>
                    </a:cubicBezTo>
                    <a:cubicBezTo>
                      <a:pt x="153" y="235"/>
                      <a:pt x="276" y="435"/>
                      <a:pt x="334" y="551"/>
                    </a:cubicBezTo>
                    <a:cubicBezTo>
                      <a:pt x="338" y="559"/>
                      <a:pt x="340" y="563"/>
                      <a:pt x="341" y="563"/>
                    </a:cubicBezTo>
                    <a:cubicBezTo>
                      <a:pt x="346" y="563"/>
                      <a:pt x="146" y="91"/>
                      <a:pt x="193" y="45"/>
                    </a:cubicBezTo>
                    <a:cubicBezTo>
                      <a:pt x="196" y="42"/>
                      <a:pt x="201" y="40"/>
                      <a:pt x="205" y="40"/>
                    </a:cubicBezTo>
                    <a:cubicBezTo>
                      <a:pt x="271" y="40"/>
                      <a:pt x="399" y="375"/>
                      <a:pt x="465" y="470"/>
                    </a:cubicBezTo>
                    <a:cubicBezTo>
                      <a:pt x="471" y="478"/>
                      <a:pt x="474" y="482"/>
                      <a:pt x="475" y="482"/>
                    </a:cubicBezTo>
                    <a:cubicBezTo>
                      <a:pt x="488" y="482"/>
                      <a:pt x="347" y="170"/>
                      <a:pt x="407" y="170"/>
                    </a:cubicBezTo>
                    <a:cubicBezTo>
                      <a:pt x="412" y="170"/>
                      <a:pt x="417" y="172"/>
                      <a:pt x="425" y="176"/>
                    </a:cubicBezTo>
                    <a:cubicBezTo>
                      <a:pt x="536" y="237"/>
                      <a:pt x="627" y="581"/>
                      <a:pt x="678" y="712"/>
                    </a:cubicBezTo>
                    <a:cubicBezTo>
                      <a:pt x="684" y="728"/>
                      <a:pt x="688" y="735"/>
                      <a:pt x="691" y="735"/>
                    </a:cubicBezTo>
                    <a:cubicBezTo>
                      <a:pt x="703" y="735"/>
                      <a:pt x="667" y="538"/>
                      <a:pt x="667" y="470"/>
                    </a:cubicBezTo>
                    <a:cubicBezTo>
                      <a:pt x="667" y="466"/>
                      <a:pt x="668" y="464"/>
                      <a:pt x="669" y="464"/>
                    </a:cubicBezTo>
                    <a:cubicBezTo>
                      <a:pt x="687" y="464"/>
                      <a:pt x="843" y="983"/>
                      <a:pt x="900" y="1117"/>
                    </a:cubicBezTo>
                    <a:cubicBezTo>
                      <a:pt x="911" y="1146"/>
                      <a:pt x="916" y="1158"/>
                      <a:pt x="918" y="1158"/>
                    </a:cubicBezTo>
                    <a:cubicBezTo>
                      <a:pt x="927" y="1158"/>
                      <a:pt x="888" y="978"/>
                      <a:pt x="880" y="874"/>
                    </a:cubicBezTo>
                    <a:cubicBezTo>
                      <a:pt x="878" y="864"/>
                      <a:pt x="878" y="859"/>
                      <a:pt x="880" y="859"/>
                    </a:cubicBezTo>
                    <a:lnTo>
                      <a:pt x="880" y="859"/>
                    </a:lnTo>
                    <a:cubicBezTo>
                      <a:pt x="897" y="859"/>
                      <a:pt x="1086" y="1394"/>
                      <a:pt x="1132" y="1450"/>
                    </a:cubicBezTo>
                    <a:cubicBezTo>
                      <a:pt x="1133" y="1451"/>
                      <a:pt x="1134" y="1451"/>
                      <a:pt x="1134" y="1451"/>
                    </a:cubicBezTo>
                    <a:cubicBezTo>
                      <a:pt x="1143" y="1451"/>
                      <a:pt x="1141" y="1382"/>
                      <a:pt x="1122" y="1278"/>
                    </a:cubicBezTo>
                    <a:cubicBezTo>
                      <a:pt x="1102" y="1218"/>
                      <a:pt x="1082" y="1147"/>
                      <a:pt x="1051" y="1086"/>
                    </a:cubicBezTo>
                    <a:cubicBezTo>
                      <a:pt x="829" y="581"/>
                      <a:pt x="526" y="247"/>
                      <a:pt x="526" y="247"/>
                    </a:cubicBezTo>
                    <a:cubicBezTo>
                      <a:pt x="411" y="71"/>
                      <a:pt x="297" y="1"/>
                      <a:pt x="203" y="1"/>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0"/>
              <p:cNvSpPr/>
              <p:nvPr/>
            </p:nvSpPr>
            <p:spPr>
              <a:xfrm>
                <a:off x="5171936" y="597522"/>
                <a:ext cx="38415" cy="67718"/>
              </a:xfrm>
              <a:custGeom>
                <a:avLst/>
                <a:gdLst/>
                <a:ahLst/>
                <a:cxnLst/>
                <a:rect l="l" t="t" r="r" b="b"/>
                <a:pathLst>
                  <a:path w="1113" h="1962" extrusionOk="0">
                    <a:moveTo>
                      <a:pt x="61" y="0"/>
                    </a:moveTo>
                    <a:cubicBezTo>
                      <a:pt x="61" y="0"/>
                      <a:pt x="51" y="11"/>
                      <a:pt x="51" y="31"/>
                    </a:cubicBezTo>
                    <a:cubicBezTo>
                      <a:pt x="51" y="72"/>
                      <a:pt x="1" y="274"/>
                      <a:pt x="41" y="537"/>
                    </a:cubicBezTo>
                    <a:cubicBezTo>
                      <a:pt x="92" y="566"/>
                      <a:pt x="132" y="597"/>
                      <a:pt x="173" y="647"/>
                    </a:cubicBezTo>
                    <a:cubicBezTo>
                      <a:pt x="142" y="526"/>
                      <a:pt x="122" y="405"/>
                      <a:pt x="122" y="314"/>
                    </a:cubicBezTo>
                    <a:cubicBezTo>
                      <a:pt x="122" y="81"/>
                      <a:pt x="81" y="0"/>
                      <a:pt x="61" y="0"/>
                    </a:cubicBezTo>
                    <a:close/>
                    <a:moveTo>
                      <a:pt x="294" y="678"/>
                    </a:moveTo>
                    <a:cubicBezTo>
                      <a:pt x="284" y="678"/>
                      <a:pt x="324" y="779"/>
                      <a:pt x="355" y="900"/>
                    </a:cubicBezTo>
                    <a:cubicBezTo>
                      <a:pt x="385" y="951"/>
                      <a:pt x="405" y="1002"/>
                      <a:pt x="425" y="1052"/>
                    </a:cubicBezTo>
                    <a:cubicBezTo>
                      <a:pt x="526" y="1274"/>
                      <a:pt x="597" y="1517"/>
                      <a:pt x="627" y="1699"/>
                    </a:cubicBezTo>
                    <a:cubicBezTo>
                      <a:pt x="638" y="1759"/>
                      <a:pt x="647" y="1830"/>
                      <a:pt x="647" y="1901"/>
                    </a:cubicBezTo>
                    <a:cubicBezTo>
                      <a:pt x="749" y="1941"/>
                      <a:pt x="829" y="1961"/>
                      <a:pt x="890" y="1961"/>
                    </a:cubicBezTo>
                    <a:cubicBezTo>
                      <a:pt x="1002" y="1961"/>
                      <a:pt x="1052" y="1901"/>
                      <a:pt x="1092" y="1790"/>
                    </a:cubicBezTo>
                    <a:cubicBezTo>
                      <a:pt x="1103" y="1770"/>
                      <a:pt x="1112" y="1739"/>
                      <a:pt x="1112" y="1719"/>
                    </a:cubicBezTo>
                    <a:cubicBezTo>
                      <a:pt x="1112" y="1618"/>
                      <a:pt x="1052" y="1496"/>
                      <a:pt x="1011" y="1395"/>
                    </a:cubicBezTo>
                    <a:cubicBezTo>
                      <a:pt x="951" y="1365"/>
                      <a:pt x="850" y="1314"/>
                      <a:pt x="759" y="1224"/>
                    </a:cubicBezTo>
                    <a:cubicBezTo>
                      <a:pt x="638" y="1123"/>
                      <a:pt x="537" y="850"/>
                      <a:pt x="516" y="850"/>
                    </a:cubicBezTo>
                    <a:cubicBezTo>
                      <a:pt x="506" y="850"/>
                      <a:pt x="506" y="860"/>
                      <a:pt x="506" y="880"/>
                    </a:cubicBezTo>
                    <a:cubicBezTo>
                      <a:pt x="516" y="1031"/>
                      <a:pt x="719" y="1264"/>
                      <a:pt x="627" y="1274"/>
                    </a:cubicBezTo>
                    <a:cubicBezTo>
                      <a:pt x="537" y="1274"/>
                      <a:pt x="395" y="829"/>
                      <a:pt x="314" y="698"/>
                    </a:cubicBezTo>
                    <a:cubicBezTo>
                      <a:pt x="304" y="688"/>
                      <a:pt x="304" y="678"/>
                      <a:pt x="294" y="678"/>
                    </a:cubicBez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0"/>
              <p:cNvSpPr/>
              <p:nvPr/>
            </p:nvSpPr>
            <p:spPr>
              <a:xfrm>
                <a:off x="5169830" y="569634"/>
                <a:ext cx="25541" cy="49978"/>
              </a:xfrm>
              <a:custGeom>
                <a:avLst/>
                <a:gdLst/>
                <a:ahLst/>
                <a:cxnLst/>
                <a:rect l="l" t="t" r="r" b="b"/>
                <a:pathLst>
                  <a:path w="740" h="1448" extrusionOk="0">
                    <a:moveTo>
                      <a:pt x="192" y="0"/>
                    </a:moveTo>
                    <a:cubicBezTo>
                      <a:pt x="99" y="0"/>
                      <a:pt x="18" y="97"/>
                      <a:pt x="11" y="343"/>
                    </a:cubicBezTo>
                    <a:cubicBezTo>
                      <a:pt x="11" y="343"/>
                      <a:pt x="11" y="354"/>
                      <a:pt x="1" y="394"/>
                    </a:cubicBezTo>
                    <a:cubicBezTo>
                      <a:pt x="11" y="495"/>
                      <a:pt x="21" y="586"/>
                      <a:pt x="52" y="606"/>
                    </a:cubicBezTo>
                    <a:cubicBezTo>
                      <a:pt x="54" y="608"/>
                      <a:pt x="57" y="609"/>
                      <a:pt x="59" y="609"/>
                    </a:cubicBezTo>
                    <a:cubicBezTo>
                      <a:pt x="113" y="609"/>
                      <a:pt x="114" y="157"/>
                      <a:pt x="142" y="60"/>
                    </a:cubicBezTo>
                    <a:cubicBezTo>
                      <a:pt x="145" y="52"/>
                      <a:pt x="147" y="48"/>
                      <a:pt x="150" y="48"/>
                    </a:cubicBezTo>
                    <a:cubicBezTo>
                      <a:pt x="173" y="48"/>
                      <a:pt x="177" y="507"/>
                      <a:pt x="214" y="626"/>
                    </a:cubicBezTo>
                    <a:cubicBezTo>
                      <a:pt x="218" y="638"/>
                      <a:pt x="222" y="644"/>
                      <a:pt x="225" y="644"/>
                    </a:cubicBezTo>
                    <a:cubicBezTo>
                      <a:pt x="259" y="644"/>
                      <a:pt x="235" y="87"/>
                      <a:pt x="243" y="51"/>
                    </a:cubicBezTo>
                    <a:cubicBezTo>
                      <a:pt x="244" y="49"/>
                      <a:pt x="244" y="47"/>
                      <a:pt x="245" y="47"/>
                    </a:cubicBezTo>
                    <a:cubicBezTo>
                      <a:pt x="257" y="47"/>
                      <a:pt x="298" y="503"/>
                      <a:pt x="312" y="503"/>
                    </a:cubicBezTo>
                    <a:cubicBezTo>
                      <a:pt x="313" y="503"/>
                      <a:pt x="314" y="501"/>
                      <a:pt x="315" y="495"/>
                    </a:cubicBezTo>
                    <a:cubicBezTo>
                      <a:pt x="333" y="422"/>
                      <a:pt x="318" y="248"/>
                      <a:pt x="361" y="248"/>
                    </a:cubicBezTo>
                    <a:cubicBezTo>
                      <a:pt x="365" y="248"/>
                      <a:pt x="370" y="249"/>
                      <a:pt x="375" y="253"/>
                    </a:cubicBezTo>
                    <a:cubicBezTo>
                      <a:pt x="425" y="303"/>
                      <a:pt x="395" y="1011"/>
                      <a:pt x="476" y="1011"/>
                    </a:cubicBezTo>
                    <a:cubicBezTo>
                      <a:pt x="477" y="1011"/>
                      <a:pt x="478" y="1011"/>
                      <a:pt x="479" y="1011"/>
                    </a:cubicBezTo>
                    <a:cubicBezTo>
                      <a:pt x="544" y="1011"/>
                      <a:pt x="426" y="596"/>
                      <a:pt x="497" y="525"/>
                    </a:cubicBezTo>
                    <a:cubicBezTo>
                      <a:pt x="499" y="523"/>
                      <a:pt x="501" y="522"/>
                      <a:pt x="503" y="522"/>
                    </a:cubicBezTo>
                    <a:cubicBezTo>
                      <a:pt x="556" y="522"/>
                      <a:pt x="576" y="1238"/>
                      <a:pt x="595" y="1238"/>
                    </a:cubicBezTo>
                    <a:cubicBezTo>
                      <a:pt x="596" y="1238"/>
                      <a:pt x="597" y="1237"/>
                      <a:pt x="598" y="1233"/>
                    </a:cubicBezTo>
                    <a:cubicBezTo>
                      <a:pt x="606" y="1160"/>
                      <a:pt x="616" y="941"/>
                      <a:pt x="625" y="941"/>
                    </a:cubicBezTo>
                    <a:cubicBezTo>
                      <a:pt x="626" y="941"/>
                      <a:pt x="627" y="944"/>
                      <a:pt x="628" y="950"/>
                    </a:cubicBezTo>
                    <a:cubicBezTo>
                      <a:pt x="628" y="1011"/>
                      <a:pt x="668" y="1415"/>
                      <a:pt x="708" y="1446"/>
                    </a:cubicBezTo>
                    <a:cubicBezTo>
                      <a:pt x="710" y="1447"/>
                      <a:pt x="711" y="1447"/>
                      <a:pt x="713" y="1447"/>
                    </a:cubicBezTo>
                    <a:cubicBezTo>
                      <a:pt x="739" y="1447"/>
                      <a:pt x="739" y="1256"/>
                      <a:pt x="729" y="1102"/>
                    </a:cubicBezTo>
                    <a:cubicBezTo>
                      <a:pt x="577" y="626"/>
                      <a:pt x="416" y="161"/>
                      <a:pt x="345" y="81"/>
                    </a:cubicBezTo>
                    <a:cubicBezTo>
                      <a:pt x="298" y="30"/>
                      <a:pt x="243" y="0"/>
                      <a:pt x="192"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0"/>
              <p:cNvSpPr/>
              <p:nvPr/>
            </p:nvSpPr>
            <p:spPr>
              <a:xfrm>
                <a:off x="5148224" y="695199"/>
                <a:ext cx="94226" cy="197529"/>
              </a:xfrm>
              <a:custGeom>
                <a:avLst/>
                <a:gdLst/>
                <a:ahLst/>
                <a:cxnLst/>
                <a:rect l="l" t="t" r="r" b="b"/>
                <a:pathLst>
                  <a:path w="2730" h="5723" extrusionOk="0">
                    <a:moveTo>
                      <a:pt x="0" y="1"/>
                    </a:moveTo>
                    <a:lnTo>
                      <a:pt x="0" y="1"/>
                    </a:lnTo>
                    <a:cubicBezTo>
                      <a:pt x="0" y="1"/>
                      <a:pt x="950" y="1719"/>
                      <a:pt x="1476" y="2761"/>
                    </a:cubicBezTo>
                    <a:cubicBezTo>
                      <a:pt x="1820" y="3438"/>
                      <a:pt x="2729" y="5722"/>
                      <a:pt x="2729" y="5722"/>
                    </a:cubicBezTo>
                    <a:lnTo>
                      <a:pt x="2619" y="4671"/>
                    </a:lnTo>
                    <a:cubicBezTo>
                      <a:pt x="2619" y="4671"/>
                      <a:pt x="2507" y="2781"/>
                      <a:pt x="1871" y="1871"/>
                    </a:cubicBezTo>
                    <a:cubicBezTo>
                      <a:pt x="1456" y="1285"/>
                      <a:pt x="0" y="1"/>
                      <a:pt x="0" y="1"/>
                    </a:cubicBezTo>
                    <a:close/>
                  </a:path>
                </a:pathLst>
              </a:custGeom>
              <a:solidFill>
                <a:srgbClr val="6BA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0"/>
              <p:cNvSpPr/>
              <p:nvPr/>
            </p:nvSpPr>
            <p:spPr>
              <a:xfrm>
                <a:off x="5156266" y="706037"/>
                <a:ext cx="81283" cy="162255"/>
              </a:xfrm>
              <a:custGeom>
                <a:avLst/>
                <a:gdLst/>
                <a:ahLst/>
                <a:cxnLst/>
                <a:rect l="l" t="t" r="r" b="b"/>
                <a:pathLst>
                  <a:path w="2355" h="4701" extrusionOk="0">
                    <a:moveTo>
                      <a:pt x="0" y="0"/>
                    </a:moveTo>
                    <a:cubicBezTo>
                      <a:pt x="0" y="1"/>
                      <a:pt x="1182" y="1587"/>
                      <a:pt x="1445" y="2083"/>
                    </a:cubicBezTo>
                    <a:cubicBezTo>
                      <a:pt x="1708" y="2568"/>
                      <a:pt x="2355" y="4700"/>
                      <a:pt x="2355" y="4700"/>
                    </a:cubicBezTo>
                    <a:cubicBezTo>
                      <a:pt x="2355" y="4700"/>
                      <a:pt x="1739" y="2456"/>
                      <a:pt x="1537" y="2002"/>
                    </a:cubicBezTo>
                    <a:cubicBezTo>
                      <a:pt x="1324" y="1547"/>
                      <a:pt x="1" y="1"/>
                      <a:pt x="0" y="0"/>
                    </a:cubicBezTo>
                    <a:close/>
                  </a:path>
                </a:pathLst>
              </a:custGeom>
              <a:solidFill>
                <a:srgbClr val="578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0"/>
              <p:cNvSpPr/>
              <p:nvPr/>
            </p:nvSpPr>
            <p:spPr>
              <a:xfrm>
                <a:off x="5373262" y="706382"/>
                <a:ext cx="45732" cy="209713"/>
              </a:xfrm>
              <a:custGeom>
                <a:avLst/>
                <a:gdLst/>
                <a:ahLst/>
                <a:cxnLst/>
                <a:rect l="l" t="t" r="r" b="b"/>
                <a:pathLst>
                  <a:path w="1325" h="6076" extrusionOk="0">
                    <a:moveTo>
                      <a:pt x="0" y="0"/>
                    </a:moveTo>
                    <a:lnTo>
                      <a:pt x="0" y="0"/>
                    </a:lnTo>
                    <a:cubicBezTo>
                      <a:pt x="0" y="0"/>
                      <a:pt x="566" y="627"/>
                      <a:pt x="566" y="1658"/>
                    </a:cubicBezTo>
                    <a:cubicBezTo>
                      <a:pt x="576" y="2689"/>
                      <a:pt x="455" y="5368"/>
                      <a:pt x="1304" y="6076"/>
                    </a:cubicBezTo>
                    <a:lnTo>
                      <a:pt x="1324" y="4529"/>
                    </a:lnTo>
                    <a:cubicBezTo>
                      <a:pt x="1324" y="4529"/>
                      <a:pt x="1203" y="2022"/>
                      <a:pt x="890" y="1022"/>
                    </a:cubicBezTo>
                    <a:cubicBezTo>
                      <a:pt x="587" y="21"/>
                      <a:pt x="1" y="0"/>
                      <a:pt x="0" y="0"/>
                    </a:cubicBezTo>
                    <a:close/>
                  </a:path>
                </a:pathLst>
              </a:custGeom>
              <a:solidFill>
                <a:srgbClr val="6BA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0"/>
              <p:cNvSpPr/>
              <p:nvPr/>
            </p:nvSpPr>
            <p:spPr>
              <a:xfrm>
                <a:off x="5373262" y="706382"/>
                <a:ext cx="45387" cy="192594"/>
              </a:xfrm>
              <a:custGeom>
                <a:avLst/>
                <a:gdLst/>
                <a:ahLst/>
                <a:cxnLst/>
                <a:rect l="l" t="t" r="r" b="b"/>
                <a:pathLst>
                  <a:path w="1315" h="5580" extrusionOk="0">
                    <a:moveTo>
                      <a:pt x="0" y="0"/>
                    </a:moveTo>
                    <a:cubicBezTo>
                      <a:pt x="1" y="0"/>
                      <a:pt x="556" y="516"/>
                      <a:pt x="668" y="1092"/>
                    </a:cubicBezTo>
                    <a:cubicBezTo>
                      <a:pt x="738" y="1395"/>
                      <a:pt x="809" y="3235"/>
                      <a:pt x="839" y="4074"/>
                    </a:cubicBezTo>
                    <a:cubicBezTo>
                      <a:pt x="879" y="4913"/>
                      <a:pt x="1314" y="5580"/>
                      <a:pt x="1314" y="5580"/>
                    </a:cubicBezTo>
                    <a:lnTo>
                      <a:pt x="1284" y="5409"/>
                    </a:lnTo>
                    <a:cubicBezTo>
                      <a:pt x="1284" y="5409"/>
                      <a:pt x="1052" y="4994"/>
                      <a:pt x="920" y="4034"/>
                    </a:cubicBezTo>
                    <a:cubicBezTo>
                      <a:pt x="789" y="3084"/>
                      <a:pt x="849" y="1608"/>
                      <a:pt x="758" y="1062"/>
                    </a:cubicBezTo>
                    <a:cubicBezTo>
                      <a:pt x="668" y="526"/>
                      <a:pt x="1" y="0"/>
                      <a:pt x="0" y="0"/>
                    </a:cubicBezTo>
                    <a:close/>
                  </a:path>
                </a:pathLst>
              </a:custGeom>
              <a:solidFill>
                <a:srgbClr val="578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0"/>
              <p:cNvSpPr/>
              <p:nvPr/>
            </p:nvSpPr>
            <p:spPr>
              <a:xfrm>
                <a:off x="5415128" y="705347"/>
                <a:ext cx="48528" cy="210818"/>
              </a:xfrm>
              <a:custGeom>
                <a:avLst/>
                <a:gdLst/>
                <a:ahLst/>
                <a:cxnLst/>
                <a:rect l="l" t="t" r="r" b="b"/>
                <a:pathLst>
                  <a:path w="1406" h="6108" extrusionOk="0">
                    <a:moveTo>
                      <a:pt x="1243" y="0"/>
                    </a:moveTo>
                    <a:cubicBezTo>
                      <a:pt x="1243" y="0"/>
                      <a:pt x="425" y="526"/>
                      <a:pt x="232" y="1719"/>
                    </a:cubicBezTo>
                    <a:cubicBezTo>
                      <a:pt x="51" y="2790"/>
                      <a:pt x="10" y="5479"/>
                      <a:pt x="0" y="6025"/>
                    </a:cubicBezTo>
                    <a:cubicBezTo>
                      <a:pt x="0" y="6070"/>
                      <a:pt x="33" y="6107"/>
                      <a:pt x="76" y="6107"/>
                    </a:cubicBezTo>
                    <a:cubicBezTo>
                      <a:pt x="81" y="6107"/>
                      <a:pt x="86" y="6107"/>
                      <a:pt x="91" y="6106"/>
                    </a:cubicBezTo>
                    <a:cubicBezTo>
                      <a:pt x="122" y="6106"/>
                      <a:pt x="131" y="6085"/>
                      <a:pt x="131" y="6065"/>
                    </a:cubicBezTo>
                    <a:cubicBezTo>
                      <a:pt x="142" y="5701"/>
                      <a:pt x="203" y="2911"/>
                      <a:pt x="394" y="1769"/>
                    </a:cubicBezTo>
                    <a:cubicBezTo>
                      <a:pt x="607" y="455"/>
                      <a:pt x="1405" y="71"/>
                      <a:pt x="1405" y="71"/>
                    </a:cubicBezTo>
                    <a:lnTo>
                      <a:pt x="1243" y="0"/>
                    </a:lnTo>
                    <a:close/>
                  </a:path>
                </a:pathLst>
              </a:custGeom>
              <a:solidFill>
                <a:srgbClr val="426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0"/>
              <p:cNvSpPr/>
              <p:nvPr/>
            </p:nvSpPr>
            <p:spPr>
              <a:xfrm>
                <a:off x="5454890" y="689642"/>
                <a:ext cx="24954" cy="27232"/>
              </a:xfrm>
              <a:custGeom>
                <a:avLst/>
                <a:gdLst/>
                <a:ahLst/>
                <a:cxnLst/>
                <a:rect l="l" t="t" r="r" b="b"/>
                <a:pathLst>
                  <a:path w="723" h="789" extrusionOk="0">
                    <a:moveTo>
                      <a:pt x="91" y="0"/>
                    </a:moveTo>
                    <a:cubicBezTo>
                      <a:pt x="91" y="0"/>
                      <a:pt x="1" y="172"/>
                      <a:pt x="41" y="354"/>
                    </a:cubicBezTo>
                    <a:cubicBezTo>
                      <a:pt x="91" y="536"/>
                      <a:pt x="284" y="779"/>
                      <a:pt x="547" y="788"/>
                    </a:cubicBezTo>
                    <a:cubicBezTo>
                      <a:pt x="549" y="789"/>
                      <a:pt x="551" y="789"/>
                      <a:pt x="553" y="789"/>
                    </a:cubicBezTo>
                    <a:cubicBezTo>
                      <a:pt x="722" y="789"/>
                      <a:pt x="91" y="0"/>
                      <a:pt x="91" y="0"/>
                    </a:cubicBezTo>
                    <a:close/>
                  </a:path>
                </a:pathLst>
              </a:custGeom>
              <a:solidFill>
                <a:srgbClr val="426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0"/>
              <p:cNvSpPr/>
              <p:nvPr/>
            </p:nvSpPr>
            <p:spPr>
              <a:xfrm>
                <a:off x="5514221" y="657544"/>
                <a:ext cx="27232" cy="17810"/>
              </a:xfrm>
              <a:custGeom>
                <a:avLst/>
                <a:gdLst/>
                <a:ahLst/>
                <a:cxnLst/>
                <a:rect l="l" t="t" r="r" b="b"/>
                <a:pathLst>
                  <a:path w="789" h="516" extrusionOk="0">
                    <a:moveTo>
                      <a:pt x="495" y="0"/>
                    </a:moveTo>
                    <a:cubicBezTo>
                      <a:pt x="495" y="0"/>
                      <a:pt x="162" y="303"/>
                      <a:pt x="81" y="374"/>
                    </a:cubicBezTo>
                    <a:cubicBezTo>
                      <a:pt x="0" y="455"/>
                      <a:pt x="232" y="516"/>
                      <a:pt x="232" y="516"/>
                    </a:cubicBezTo>
                    <a:lnTo>
                      <a:pt x="546" y="344"/>
                    </a:lnTo>
                    <a:cubicBezTo>
                      <a:pt x="616" y="222"/>
                      <a:pt x="789" y="31"/>
                      <a:pt x="495" y="0"/>
                    </a:cubicBezTo>
                    <a:close/>
                  </a:path>
                </a:pathLst>
              </a:custGeom>
              <a:solidFill>
                <a:srgbClr val="BF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0"/>
              <p:cNvSpPr/>
              <p:nvPr/>
            </p:nvSpPr>
            <p:spPr>
              <a:xfrm>
                <a:off x="5451818" y="653126"/>
                <a:ext cx="82871" cy="52601"/>
              </a:xfrm>
              <a:custGeom>
                <a:avLst/>
                <a:gdLst/>
                <a:ahLst/>
                <a:cxnLst/>
                <a:rect l="l" t="t" r="r" b="b"/>
                <a:pathLst>
                  <a:path w="2401" h="1524" extrusionOk="0">
                    <a:moveTo>
                      <a:pt x="2086" y="1"/>
                    </a:moveTo>
                    <a:cubicBezTo>
                      <a:pt x="1835" y="1"/>
                      <a:pt x="1448" y="116"/>
                      <a:pt x="1121" y="240"/>
                    </a:cubicBezTo>
                    <a:cubicBezTo>
                      <a:pt x="847" y="350"/>
                      <a:pt x="524" y="553"/>
                      <a:pt x="362" y="735"/>
                    </a:cubicBezTo>
                    <a:cubicBezTo>
                      <a:pt x="1" y="1175"/>
                      <a:pt x="202" y="1524"/>
                      <a:pt x="552" y="1524"/>
                    </a:cubicBezTo>
                    <a:cubicBezTo>
                      <a:pt x="652" y="1524"/>
                      <a:pt x="764" y="1495"/>
                      <a:pt x="878" y="1432"/>
                    </a:cubicBezTo>
                    <a:cubicBezTo>
                      <a:pt x="1211" y="1210"/>
                      <a:pt x="1878" y="705"/>
                      <a:pt x="2172" y="452"/>
                    </a:cubicBezTo>
                    <a:cubicBezTo>
                      <a:pt x="2263" y="371"/>
                      <a:pt x="2323" y="300"/>
                      <a:pt x="2334" y="270"/>
                    </a:cubicBezTo>
                    <a:cubicBezTo>
                      <a:pt x="2401" y="73"/>
                      <a:pt x="2286" y="1"/>
                      <a:pt x="2086" y="1"/>
                    </a:cubicBezTo>
                    <a:close/>
                  </a:path>
                </a:pathLst>
              </a:custGeom>
              <a:solidFill>
                <a:srgbClr val="FF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0"/>
              <p:cNvSpPr/>
              <p:nvPr/>
            </p:nvSpPr>
            <p:spPr>
              <a:xfrm>
                <a:off x="5480362" y="673593"/>
                <a:ext cx="39105" cy="21330"/>
              </a:xfrm>
              <a:custGeom>
                <a:avLst/>
                <a:gdLst/>
                <a:ahLst/>
                <a:cxnLst/>
                <a:rect l="l" t="t" r="r" b="b"/>
                <a:pathLst>
                  <a:path w="1133" h="618" extrusionOk="0">
                    <a:moveTo>
                      <a:pt x="1132" y="0"/>
                    </a:moveTo>
                    <a:lnTo>
                      <a:pt x="1132" y="0"/>
                    </a:lnTo>
                    <a:cubicBezTo>
                      <a:pt x="1022" y="31"/>
                      <a:pt x="698" y="152"/>
                      <a:pt x="496" y="273"/>
                    </a:cubicBezTo>
                    <a:cubicBezTo>
                      <a:pt x="395" y="334"/>
                      <a:pt x="193" y="445"/>
                      <a:pt x="0" y="556"/>
                    </a:cubicBezTo>
                    <a:cubicBezTo>
                      <a:pt x="0" y="566"/>
                      <a:pt x="0" y="586"/>
                      <a:pt x="11" y="597"/>
                    </a:cubicBezTo>
                    <a:lnTo>
                      <a:pt x="11" y="617"/>
                    </a:lnTo>
                    <a:cubicBezTo>
                      <a:pt x="274" y="465"/>
                      <a:pt x="768" y="182"/>
                      <a:pt x="1132" y="0"/>
                    </a:cubicBez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0"/>
              <p:cNvSpPr/>
              <p:nvPr/>
            </p:nvSpPr>
            <p:spPr>
              <a:xfrm>
                <a:off x="5522919" y="667311"/>
                <a:ext cx="3900" cy="5971"/>
              </a:xfrm>
              <a:custGeom>
                <a:avLst/>
                <a:gdLst/>
                <a:ahLst/>
                <a:cxnLst/>
                <a:rect l="l" t="t" r="r" b="b"/>
                <a:pathLst>
                  <a:path w="113" h="173" extrusionOk="0">
                    <a:moveTo>
                      <a:pt x="51" y="0"/>
                    </a:moveTo>
                    <a:lnTo>
                      <a:pt x="0" y="20"/>
                    </a:lnTo>
                    <a:lnTo>
                      <a:pt x="0" y="172"/>
                    </a:lnTo>
                    <a:lnTo>
                      <a:pt x="112" y="172"/>
                    </a:lnTo>
                    <a:lnTo>
                      <a:pt x="51" y="0"/>
                    </a:lnTo>
                    <a:close/>
                  </a:path>
                </a:pathLst>
              </a:custGeom>
              <a:solidFill>
                <a:srgbClr val="B30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0"/>
              <p:cNvSpPr/>
              <p:nvPr/>
            </p:nvSpPr>
            <p:spPr>
              <a:xfrm>
                <a:off x="5524679" y="665206"/>
                <a:ext cx="8732" cy="8077"/>
              </a:xfrm>
              <a:custGeom>
                <a:avLst/>
                <a:gdLst/>
                <a:ahLst/>
                <a:cxnLst/>
                <a:rect l="l" t="t" r="r" b="b"/>
                <a:pathLst>
                  <a:path w="253" h="234" extrusionOk="0">
                    <a:moveTo>
                      <a:pt x="182" y="0"/>
                    </a:moveTo>
                    <a:lnTo>
                      <a:pt x="0" y="61"/>
                    </a:lnTo>
                    <a:lnTo>
                      <a:pt x="61" y="233"/>
                    </a:lnTo>
                    <a:lnTo>
                      <a:pt x="162" y="233"/>
                    </a:lnTo>
                    <a:lnTo>
                      <a:pt x="253" y="193"/>
                    </a:lnTo>
                    <a:lnTo>
                      <a:pt x="182" y="0"/>
                    </a:lnTo>
                    <a:close/>
                  </a:path>
                </a:pathLst>
              </a:custGeom>
              <a:solidFill>
                <a:srgbClr val="B30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0"/>
              <p:cNvSpPr/>
              <p:nvPr/>
            </p:nvSpPr>
            <p:spPr>
              <a:xfrm>
                <a:off x="5530961" y="664861"/>
                <a:ext cx="8387" cy="7007"/>
              </a:xfrm>
              <a:custGeom>
                <a:avLst/>
                <a:gdLst/>
                <a:ahLst/>
                <a:cxnLst/>
                <a:rect l="l" t="t" r="r" b="b"/>
                <a:pathLst>
                  <a:path w="243" h="203" extrusionOk="0">
                    <a:moveTo>
                      <a:pt x="30" y="1"/>
                    </a:moveTo>
                    <a:lnTo>
                      <a:pt x="0" y="10"/>
                    </a:lnTo>
                    <a:lnTo>
                      <a:pt x="71" y="203"/>
                    </a:lnTo>
                    <a:lnTo>
                      <a:pt x="243" y="142"/>
                    </a:lnTo>
                    <a:lnTo>
                      <a:pt x="192" y="1"/>
                    </a:lnTo>
                    <a:close/>
                  </a:path>
                </a:pathLst>
              </a:custGeom>
              <a:solidFill>
                <a:srgbClr val="FF7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0"/>
              <p:cNvSpPr/>
              <p:nvPr/>
            </p:nvSpPr>
            <p:spPr>
              <a:xfrm>
                <a:off x="5537553" y="664861"/>
                <a:ext cx="3210" cy="4936"/>
              </a:xfrm>
              <a:custGeom>
                <a:avLst/>
                <a:gdLst/>
                <a:ahLst/>
                <a:cxnLst/>
                <a:rect l="l" t="t" r="r" b="b"/>
                <a:pathLst>
                  <a:path w="93" h="143" extrusionOk="0">
                    <a:moveTo>
                      <a:pt x="1" y="1"/>
                    </a:moveTo>
                    <a:lnTo>
                      <a:pt x="52" y="142"/>
                    </a:lnTo>
                    <a:lnTo>
                      <a:pt x="92" y="132"/>
                    </a:lnTo>
                    <a:lnTo>
                      <a:pt x="92" y="1"/>
                    </a:lnTo>
                    <a:close/>
                  </a:path>
                </a:pathLst>
              </a:custGeom>
              <a:solidFill>
                <a:srgbClr val="FF7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0"/>
              <p:cNvSpPr/>
              <p:nvPr/>
            </p:nvSpPr>
            <p:spPr>
              <a:xfrm>
                <a:off x="5512115" y="661720"/>
                <a:ext cx="35" cy="35"/>
              </a:xfrm>
              <a:custGeom>
                <a:avLst/>
                <a:gdLst/>
                <a:ahLst/>
                <a:cxnLst/>
                <a:rect l="l" t="t" r="r" b="b"/>
                <a:pathLst>
                  <a:path w="1" h="1" extrusionOk="0">
                    <a:moveTo>
                      <a:pt x="0" y="0"/>
                    </a:moveTo>
                    <a:lnTo>
                      <a:pt x="0" y="0"/>
                    </a:ln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0"/>
              <p:cNvSpPr/>
              <p:nvPr/>
            </p:nvSpPr>
            <p:spPr>
              <a:xfrm>
                <a:off x="5461171" y="702171"/>
                <a:ext cx="1070" cy="1104"/>
              </a:xfrm>
              <a:custGeom>
                <a:avLst/>
                <a:gdLst/>
                <a:ahLst/>
                <a:cxnLst/>
                <a:rect l="l" t="t" r="r" b="b"/>
                <a:pathLst>
                  <a:path w="31" h="32" extrusionOk="0">
                    <a:moveTo>
                      <a:pt x="1" y="1"/>
                    </a:moveTo>
                    <a:cubicBezTo>
                      <a:pt x="1" y="11"/>
                      <a:pt x="10" y="21"/>
                      <a:pt x="31" y="32"/>
                    </a:cubicBezTo>
                    <a:lnTo>
                      <a:pt x="1" y="1"/>
                    </a:lnTo>
                    <a:close/>
                  </a:path>
                </a:pathLst>
              </a:custGeom>
              <a:solidFill>
                <a:srgbClr val="3107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0"/>
              <p:cNvSpPr/>
              <p:nvPr/>
            </p:nvSpPr>
            <p:spPr>
              <a:xfrm>
                <a:off x="5454199" y="661720"/>
                <a:ext cx="57951" cy="41901"/>
              </a:xfrm>
              <a:custGeom>
                <a:avLst/>
                <a:gdLst/>
                <a:ahLst/>
                <a:cxnLst/>
                <a:rect l="l" t="t" r="r" b="b"/>
                <a:pathLst>
                  <a:path w="1679" h="1214" extrusionOk="0">
                    <a:moveTo>
                      <a:pt x="1678" y="0"/>
                    </a:moveTo>
                    <a:cubicBezTo>
                      <a:pt x="1678" y="1"/>
                      <a:pt x="1294" y="112"/>
                      <a:pt x="960" y="355"/>
                    </a:cubicBezTo>
                    <a:cubicBezTo>
                      <a:pt x="647" y="587"/>
                      <a:pt x="475" y="930"/>
                      <a:pt x="435" y="930"/>
                    </a:cubicBezTo>
                    <a:cubicBezTo>
                      <a:pt x="435" y="930"/>
                      <a:pt x="425" y="930"/>
                      <a:pt x="425" y="921"/>
                    </a:cubicBezTo>
                    <a:cubicBezTo>
                      <a:pt x="405" y="860"/>
                      <a:pt x="647" y="516"/>
                      <a:pt x="637" y="516"/>
                    </a:cubicBezTo>
                    <a:lnTo>
                      <a:pt x="637" y="516"/>
                    </a:lnTo>
                    <a:cubicBezTo>
                      <a:pt x="637" y="516"/>
                      <a:pt x="627" y="516"/>
                      <a:pt x="627" y="526"/>
                    </a:cubicBezTo>
                    <a:cubicBezTo>
                      <a:pt x="556" y="607"/>
                      <a:pt x="364" y="900"/>
                      <a:pt x="313" y="900"/>
                    </a:cubicBezTo>
                    <a:cubicBezTo>
                      <a:pt x="304" y="900"/>
                      <a:pt x="293" y="900"/>
                      <a:pt x="293" y="880"/>
                    </a:cubicBezTo>
                    <a:cubicBezTo>
                      <a:pt x="293" y="748"/>
                      <a:pt x="617" y="405"/>
                      <a:pt x="617" y="405"/>
                    </a:cubicBezTo>
                    <a:lnTo>
                      <a:pt x="617" y="405"/>
                    </a:lnTo>
                    <a:cubicBezTo>
                      <a:pt x="486" y="506"/>
                      <a:pt x="354" y="718"/>
                      <a:pt x="324" y="718"/>
                    </a:cubicBezTo>
                    <a:lnTo>
                      <a:pt x="324" y="708"/>
                    </a:lnTo>
                    <a:cubicBezTo>
                      <a:pt x="324" y="667"/>
                      <a:pt x="405" y="566"/>
                      <a:pt x="394" y="566"/>
                    </a:cubicBezTo>
                    <a:lnTo>
                      <a:pt x="394" y="566"/>
                    </a:lnTo>
                    <a:cubicBezTo>
                      <a:pt x="394" y="566"/>
                      <a:pt x="374" y="587"/>
                      <a:pt x="324" y="627"/>
                    </a:cubicBezTo>
                    <a:cubicBezTo>
                      <a:pt x="1" y="930"/>
                      <a:pt x="192" y="1163"/>
                      <a:pt x="192" y="1163"/>
                    </a:cubicBezTo>
                    <a:cubicBezTo>
                      <a:pt x="192" y="1163"/>
                      <a:pt x="192" y="1173"/>
                      <a:pt x="203" y="1173"/>
                    </a:cubicBezTo>
                    <a:lnTo>
                      <a:pt x="233" y="1204"/>
                    </a:lnTo>
                    <a:cubicBezTo>
                      <a:pt x="253" y="1213"/>
                      <a:pt x="284" y="1213"/>
                      <a:pt x="324" y="1213"/>
                    </a:cubicBezTo>
                    <a:cubicBezTo>
                      <a:pt x="344" y="1193"/>
                      <a:pt x="374" y="1163"/>
                      <a:pt x="405" y="1143"/>
                    </a:cubicBezTo>
                    <a:cubicBezTo>
                      <a:pt x="475" y="1072"/>
                      <a:pt x="617" y="991"/>
                      <a:pt x="758" y="900"/>
                    </a:cubicBezTo>
                    <a:cubicBezTo>
                      <a:pt x="778" y="789"/>
                      <a:pt x="940" y="688"/>
                      <a:pt x="930" y="688"/>
                    </a:cubicBezTo>
                    <a:cubicBezTo>
                      <a:pt x="900" y="688"/>
                      <a:pt x="627" y="870"/>
                      <a:pt x="627" y="870"/>
                    </a:cubicBezTo>
                    <a:cubicBezTo>
                      <a:pt x="859" y="506"/>
                      <a:pt x="1506" y="51"/>
                      <a:pt x="1678" y="0"/>
                    </a:cubicBez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0"/>
              <p:cNvSpPr/>
              <p:nvPr/>
            </p:nvSpPr>
            <p:spPr>
              <a:xfrm>
                <a:off x="5468143" y="692783"/>
                <a:ext cx="12598" cy="8387"/>
              </a:xfrm>
              <a:custGeom>
                <a:avLst/>
                <a:gdLst/>
                <a:ahLst/>
                <a:cxnLst/>
                <a:rect l="l" t="t" r="r" b="b"/>
                <a:pathLst>
                  <a:path w="365" h="243" extrusionOk="0">
                    <a:moveTo>
                      <a:pt x="354" y="0"/>
                    </a:moveTo>
                    <a:cubicBezTo>
                      <a:pt x="213" y="91"/>
                      <a:pt x="71" y="172"/>
                      <a:pt x="1" y="243"/>
                    </a:cubicBezTo>
                    <a:cubicBezTo>
                      <a:pt x="11" y="243"/>
                      <a:pt x="21" y="232"/>
                      <a:pt x="31" y="232"/>
                    </a:cubicBezTo>
                    <a:cubicBezTo>
                      <a:pt x="71" y="203"/>
                      <a:pt x="122" y="182"/>
                      <a:pt x="193" y="152"/>
                    </a:cubicBezTo>
                    <a:cubicBezTo>
                      <a:pt x="223" y="142"/>
                      <a:pt x="243" y="131"/>
                      <a:pt x="273" y="122"/>
                    </a:cubicBezTo>
                    <a:cubicBezTo>
                      <a:pt x="294" y="101"/>
                      <a:pt x="334" y="81"/>
                      <a:pt x="365" y="61"/>
                    </a:cubicBezTo>
                    <a:lnTo>
                      <a:pt x="365" y="41"/>
                    </a:lnTo>
                    <a:cubicBezTo>
                      <a:pt x="354" y="30"/>
                      <a:pt x="354" y="10"/>
                      <a:pt x="354" y="0"/>
                    </a:cubicBezTo>
                    <a:close/>
                  </a:path>
                </a:pathLst>
              </a:custGeom>
              <a:solidFill>
                <a:srgbClr val="8F0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0"/>
              <p:cNvSpPr/>
              <p:nvPr/>
            </p:nvSpPr>
            <p:spPr>
              <a:xfrm>
                <a:off x="5459687" y="666863"/>
                <a:ext cx="82974" cy="51807"/>
              </a:xfrm>
              <a:custGeom>
                <a:avLst/>
                <a:gdLst/>
                <a:ahLst/>
                <a:cxnLst/>
                <a:rect l="l" t="t" r="r" b="b"/>
                <a:pathLst>
                  <a:path w="2404" h="1501" extrusionOk="0">
                    <a:moveTo>
                      <a:pt x="2197" y="0"/>
                    </a:moveTo>
                    <a:cubicBezTo>
                      <a:pt x="2184" y="0"/>
                      <a:pt x="2170" y="1"/>
                      <a:pt x="2156" y="3"/>
                    </a:cubicBezTo>
                    <a:cubicBezTo>
                      <a:pt x="1913" y="64"/>
                      <a:pt x="842" y="671"/>
                      <a:pt x="518" y="873"/>
                    </a:cubicBezTo>
                    <a:cubicBezTo>
                      <a:pt x="408" y="933"/>
                      <a:pt x="195" y="983"/>
                      <a:pt x="145" y="1095"/>
                    </a:cubicBezTo>
                    <a:cubicBezTo>
                      <a:pt x="0" y="1316"/>
                      <a:pt x="359" y="1501"/>
                      <a:pt x="673" y="1501"/>
                    </a:cubicBezTo>
                    <a:cubicBezTo>
                      <a:pt x="689" y="1501"/>
                      <a:pt x="705" y="1500"/>
                      <a:pt x="721" y="1499"/>
                    </a:cubicBezTo>
                    <a:cubicBezTo>
                      <a:pt x="1064" y="1459"/>
                      <a:pt x="1317" y="1237"/>
                      <a:pt x="1600" y="1004"/>
                    </a:cubicBezTo>
                    <a:cubicBezTo>
                      <a:pt x="1883" y="761"/>
                      <a:pt x="2115" y="489"/>
                      <a:pt x="2196" y="397"/>
                    </a:cubicBezTo>
                    <a:cubicBezTo>
                      <a:pt x="2404" y="190"/>
                      <a:pt x="2374" y="0"/>
                      <a:pt x="2197" y="0"/>
                    </a:cubicBezTo>
                    <a:close/>
                  </a:path>
                </a:pathLst>
              </a:custGeom>
              <a:solidFill>
                <a:srgbClr val="FF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0"/>
              <p:cNvSpPr/>
              <p:nvPr/>
            </p:nvSpPr>
            <p:spPr>
              <a:xfrm>
                <a:off x="5481397" y="653160"/>
                <a:ext cx="54499" cy="17396"/>
              </a:xfrm>
              <a:custGeom>
                <a:avLst/>
                <a:gdLst/>
                <a:ahLst/>
                <a:cxnLst/>
                <a:rect l="l" t="t" r="r" b="b"/>
                <a:pathLst>
                  <a:path w="1579" h="504" extrusionOk="0">
                    <a:moveTo>
                      <a:pt x="1253" y="0"/>
                    </a:moveTo>
                    <a:cubicBezTo>
                      <a:pt x="1209" y="0"/>
                      <a:pt x="1159" y="5"/>
                      <a:pt x="1102" y="16"/>
                    </a:cubicBezTo>
                    <a:cubicBezTo>
                      <a:pt x="1104" y="16"/>
                      <a:pt x="1104" y="16"/>
                      <a:pt x="1103" y="16"/>
                    </a:cubicBezTo>
                    <a:cubicBezTo>
                      <a:pt x="1076" y="16"/>
                      <a:pt x="157" y="156"/>
                      <a:pt x="1" y="410"/>
                    </a:cubicBezTo>
                    <a:cubicBezTo>
                      <a:pt x="55" y="410"/>
                      <a:pt x="473" y="196"/>
                      <a:pt x="505" y="196"/>
                    </a:cubicBezTo>
                    <a:cubicBezTo>
                      <a:pt x="509" y="196"/>
                      <a:pt x="506" y="200"/>
                      <a:pt x="496" y="208"/>
                    </a:cubicBezTo>
                    <a:cubicBezTo>
                      <a:pt x="428" y="267"/>
                      <a:pt x="284" y="362"/>
                      <a:pt x="308" y="362"/>
                    </a:cubicBezTo>
                    <a:cubicBezTo>
                      <a:pt x="313" y="362"/>
                      <a:pt x="325" y="358"/>
                      <a:pt x="345" y="349"/>
                    </a:cubicBezTo>
                    <a:cubicBezTo>
                      <a:pt x="455" y="294"/>
                      <a:pt x="843" y="70"/>
                      <a:pt x="880" y="70"/>
                    </a:cubicBezTo>
                    <a:cubicBezTo>
                      <a:pt x="883" y="70"/>
                      <a:pt x="884" y="72"/>
                      <a:pt x="880" y="77"/>
                    </a:cubicBezTo>
                    <a:cubicBezTo>
                      <a:pt x="836" y="121"/>
                      <a:pt x="685" y="226"/>
                      <a:pt x="707" y="226"/>
                    </a:cubicBezTo>
                    <a:cubicBezTo>
                      <a:pt x="710" y="226"/>
                      <a:pt x="717" y="224"/>
                      <a:pt x="729" y="218"/>
                    </a:cubicBezTo>
                    <a:cubicBezTo>
                      <a:pt x="822" y="181"/>
                      <a:pt x="1051" y="33"/>
                      <a:pt x="1174" y="33"/>
                    </a:cubicBezTo>
                    <a:cubicBezTo>
                      <a:pt x="1184" y="33"/>
                      <a:pt x="1194" y="34"/>
                      <a:pt x="1203" y="36"/>
                    </a:cubicBezTo>
                    <a:cubicBezTo>
                      <a:pt x="1298" y="65"/>
                      <a:pt x="958" y="200"/>
                      <a:pt x="990" y="200"/>
                    </a:cubicBezTo>
                    <a:cubicBezTo>
                      <a:pt x="992" y="200"/>
                      <a:pt x="996" y="199"/>
                      <a:pt x="1001" y="198"/>
                    </a:cubicBezTo>
                    <a:cubicBezTo>
                      <a:pt x="1085" y="173"/>
                      <a:pt x="1320" y="72"/>
                      <a:pt x="1400" y="72"/>
                    </a:cubicBezTo>
                    <a:cubicBezTo>
                      <a:pt x="1416" y="72"/>
                      <a:pt x="1426" y="76"/>
                      <a:pt x="1426" y="87"/>
                    </a:cubicBezTo>
                    <a:cubicBezTo>
                      <a:pt x="1426" y="153"/>
                      <a:pt x="1006" y="332"/>
                      <a:pt x="1029" y="332"/>
                    </a:cubicBezTo>
                    <a:cubicBezTo>
                      <a:pt x="1030" y="332"/>
                      <a:pt x="1035" y="331"/>
                      <a:pt x="1042" y="329"/>
                    </a:cubicBezTo>
                    <a:cubicBezTo>
                      <a:pt x="1136" y="295"/>
                      <a:pt x="1294" y="254"/>
                      <a:pt x="1347" y="254"/>
                    </a:cubicBezTo>
                    <a:cubicBezTo>
                      <a:pt x="1357" y="254"/>
                      <a:pt x="1364" y="256"/>
                      <a:pt x="1365" y="259"/>
                    </a:cubicBezTo>
                    <a:cubicBezTo>
                      <a:pt x="1376" y="289"/>
                      <a:pt x="1194" y="441"/>
                      <a:pt x="1133" y="501"/>
                    </a:cubicBezTo>
                    <a:cubicBezTo>
                      <a:pt x="1131" y="503"/>
                      <a:pt x="1133" y="504"/>
                      <a:pt x="1137" y="504"/>
                    </a:cubicBezTo>
                    <a:cubicBezTo>
                      <a:pt x="1156" y="504"/>
                      <a:pt x="1239" y="484"/>
                      <a:pt x="1315" y="451"/>
                    </a:cubicBezTo>
                    <a:cubicBezTo>
                      <a:pt x="1564" y="272"/>
                      <a:pt x="1578" y="0"/>
                      <a:pt x="1253"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0"/>
              <p:cNvSpPr/>
              <p:nvPr/>
            </p:nvSpPr>
            <p:spPr>
              <a:xfrm>
                <a:off x="5469179" y="697995"/>
                <a:ext cx="5626" cy="2830"/>
              </a:xfrm>
              <a:custGeom>
                <a:avLst/>
                <a:gdLst/>
                <a:ahLst/>
                <a:cxnLst/>
                <a:rect l="l" t="t" r="r" b="b"/>
                <a:pathLst>
                  <a:path w="163" h="82" extrusionOk="0">
                    <a:moveTo>
                      <a:pt x="163" y="1"/>
                    </a:moveTo>
                    <a:lnTo>
                      <a:pt x="163" y="1"/>
                    </a:lnTo>
                    <a:cubicBezTo>
                      <a:pt x="92" y="31"/>
                      <a:pt x="41" y="52"/>
                      <a:pt x="1" y="81"/>
                    </a:cubicBezTo>
                    <a:cubicBezTo>
                      <a:pt x="52" y="52"/>
                      <a:pt x="112" y="31"/>
                      <a:pt x="163" y="1"/>
                    </a:cubicBezTo>
                    <a:close/>
                  </a:path>
                </a:pathLst>
              </a:custGeom>
              <a:solidFill>
                <a:srgbClr val="6B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0"/>
              <p:cNvSpPr/>
              <p:nvPr/>
            </p:nvSpPr>
            <p:spPr>
              <a:xfrm>
                <a:off x="5464312" y="704656"/>
                <a:ext cx="380" cy="1035"/>
              </a:xfrm>
              <a:custGeom>
                <a:avLst/>
                <a:gdLst/>
                <a:ahLst/>
                <a:cxnLst/>
                <a:rect l="l" t="t" r="r" b="b"/>
                <a:pathLst>
                  <a:path w="11" h="30" extrusionOk="0">
                    <a:moveTo>
                      <a:pt x="11" y="0"/>
                    </a:moveTo>
                    <a:cubicBezTo>
                      <a:pt x="11" y="10"/>
                      <a:pt x="0" y="20"/>
                      <a:pt x="0" y="30"/>
                    </a:cubicBezTo>
                    <a:cubicBezTo>
                      <a:pt x="0" y="20"/>
                      <a:pt x="11" y="10"/>
                      <a:pt x="11" y="0"/>
                    </a:cubicBezTo>
                    <a:lnTo>
                      <a:pt x="11" y="0"/>
                    </a:lnTo>
                    <a:close/>
                  </a:path>
                </a:pathLst>
              </a:custGeom>
              <a:solidFill>
                <a:srgbClr val="3107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0"/>
              <p:cNvSpPr/>
              <p:nvPr/>
            </p:nvSpPr>
            <p:spPr>
              <a:xfrm>
                <a:off x="5464657" y="704656"/>
                <a:ext cx="35" cy="35"/>
              </a:xfrm>
              <a:custGeom>
                <a:avLst/>
                <a:gdLst/>
                <a:ahLst/>
                <a:cxnLst/>
                <a:rect l="l" t="t" r="r" b="b"/>
                <a:pathLst>
                  <a:path w="1" h="1" extrusionOk="0">
                    <a:moveTo>
                      <a:pt x="1" y="0"/>
                    </a:moveTo>
                    <a:lnTo>
                      <a:pt x="1" y="0"/>
                    </a:lnTo>
                    <a:lnTo>
                      <a:pt x="1" y="0"/>
                    </a:ln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0"/>
              <p:cNvSpPr/>
              <p:nvPr/>
            </p:nvSpPr>
            <p:spPr>
              <a:xfrm>
                <a:off x="5472665" y="716840"/>
                <a:ext cx="3521" cy="1104"/>
              </a:xfrm>
              <a:custGeom>
                <a:avLst/>
                <a:gdLst/>
                <a:ahLst/>
                <a:cxnLst/>
                <a:rect l="l" t="t" r="r" b="b"/>
                <a:pathLst>
                  <a:path w="102" h="32" extrusionOk="0">
                    <a:moveTo>
                      <a:pt x="1" y="0"/>
                    </a:moveTo>
                    <a:cubicBezTo>
                      <a:pt x="29" y="10"/>
                      <a:pt x="65" y="19"/>
                      <a:pt x="94" y="28"/>
                    </a:cubicBezTo>
                    <a:lnTo>
                      <a:pt x="94" y="28"/>
                    </a:lnTo>
                    <a:lnTo>
                      <a:pt x="11" y="0"/>
                    </a:lnTo>
                    <a:close/>
                    <a:moveTo>
                      <a:pt x="94" y="28"/>
                    </a:moveTo>
                    <a:lnTo>
                      <a:pt x="102" y="31"/>
                    </a:lnTo>
                    <a:cubicBezTo>
                      <a:pt x="99" y="30"/>
                      <a:pt x="97" y="29"/>
                      <a:pt x="94" y="28"/>
                    </a:cubicBezTo>
                    <a:close/>
                  </a:path>
                </a:pathLst>
              </a:custGeom>
              <a:solidFill>
                <a:srgbClr val="BF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0"/>
              <p:cNvSpPr/>
              <p:nvPr/>
            </p:nvSpPr>
            <p:spPr>
              <a:xfrm>
                <a:off x="5465348" y="712319"/>
                <a:ext cx="7731" cy="4556"/>
              </a:xfrm>
              <a:custGeom>
                <a:avLst/>
                <a:gdLst/>
                <a:ahLst/>
                <a:cxnLst/>
                <a:rect l="l" t="t" r="r" b="b"/>
                <a:pathLst>
                  <a:path w="224" h="132" extrusionOk="0">
                    <a:moveTo>
                      <a:pt x="1" y="0"/>
                    </a:moveTo>
                    <a:cubicBezTo>
                      <a:pt x="41" y="51"/>
                      <a:pt x="112" y="102"/>
                      <a:pt x="213" y="131"/>
                    </a:cubicBezTo>
                    <a:lnTo>
                      <a:pt x="223" y="131"/>
                    </a:lnTo>
                    <a:cubicBezTo>
                      <a:pt x="132" y="102"/>
                      <a:pt x="51" y="51"/>
                      <a:pt x="1" y="0"/>
                    </a:cubicBezTo>
                    <a:close/>
                  </a:path>
                </a:pathLst>
              </a:custGeom>
              <a:solidFill>
                <a:srgbClr val="3107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0"/>
              <p:cNvSpPr/>
              <p:nvPr/>
            </p:nvSpPr>
            <p:spPr>
              <a:xfrm>
                <a:off x="5463277" y="687192"/>
                <a:ext cx="61057" cy="31443"/>
              </a:xfrm>
              <a:custGeom>
                <a:avLst/>
                <a:gdLst/>
                <a:ahLst/>
                <a:cxnLst/>
                <a:rect l="l" t="t" r="r" b="b"/>
                <a:pathLst>
                  <a:path w="1769" h="911" extrusionOk="0">
                    <a:moveTo>
                      <a:pt x="1749" y="1"/>
                    </a:moveTo>
                    <a:cubicBezTo>
                      <a:pt x="1728" y="1"/>
                      <a:pt x="1658" y="41"/>
                      <a:pt x="1537" y="162"/>
                    </a:cubicBezTo>
                    <a:cubicBezTo>
                      <a:pt x="1355" y="354"/>
                      <a:pt x="910" y="576"/>
                      <a:pt x="798" y="576"/>
                    </a:cubicBezTo>
                    <a:cubicBezTo>
                      <a:pt x="798" y="576"/>
                      <a:pt x="789" y="576"/>
                      <a:pt x="789" y="567"/>
                    </a:cubicBezTo>
                    <a:cubicBezTo>
                      <a:pt x="738" y="536"/>
                      <a:pt x="1263" y="293"/>
                      <a:pt x="1203" y="293"/>
                    </a:cubicBezTo>
                    <a:lnTo>
                      <a:pt x="1193" y="293"/>
                    </a:lnTo>
                    <a:cubicBezTo>
                      <a:pt x="1072" y="324"/>
                      <a:pt x="778" y="475"/>
                      <a:pt x="677" y="475"/>
                    </a:cubicBezTo>
                    <a:cubicBezTo>
                      <a:pt x="657" y="475"/>
                      <a:pt x="647" y="475"/>
                      <a:pt x="637" y="466"/>
                    </a:cubicBezTo>
                    <a:cubicBezTo>
                      <a:pt x="596" y="405"/>
                      <a:pt x="859" y="385"/>
                      <a:pt x="951" y="293"/>
                    </a:cubicBezTo>
                    <a:cubicBezTo>
                      <a:pt x="971" y="273"/>
                      <a:pt x="971" y="273"/>
                      <a:pt x="960" y="273"/>
                    </a:cubicBezTo>
                    <a:cubicBezTo>
                      <a:pt x="951" y="273"/>
                      <a:pt x="900" y="293"/>
                      <a:pt x="829" y="314"/>
                    </a:cubicBezTo>
                    <a:cubicBezTo>
                      <a:pt x="748" y="334"/>
                      <a:pt x="657" y="354"/>
                      <a:pt x="556" y="354"/>
                    </a:cubicBezTo>
                    <a:cubicBezTo>
                      <a:pt x="486" y="354"/>
                      <a:pt x="405" y="344"/>
                      <a:pt x="334" y="314"/>
                    </a:cubicBezTo>
                    <a:cubicBezTo>
                      <a:pt x="283" y="344"/>
                      <a:pt x="223" y="365"/>
                      <a:pt x="172" y="394"/>
                    </a:cubicBezTo>
                    <a:cubicBezTo>
                      <a:pt x="111" y="425"/>
                      <a:pt x="71" y="466"/>
                      <a:pt x="41" y="506"/>
                    </a:cubicBezTo>
                    <a:cubicBezTo>
                      <a:pt x="41" y="516"/>
                      <a:pt x="30" y="526"/>
                      <a:pt x="30" y="536"/>
                    </a:cubicBezTo>
                    <a:cubicBezTo>
                      <a:pt x="0" y="597"/>
                      <a:pt x="10" y="668"/>
                      <a:pt x="61" y="728"/>
                    </a:cubicBezTo>
                    <a:cubicBezTo>
                      <a:pt x="111" y="779"/>
                      <a:pt x="192" y="830"/>
                      <a:pt x="283" y="859"/>
                    </a:cubicBezTo>
                    <a:lnTo>
                      <a:pt x="374" y="890"/>
                    </a:lnTo>
                    <a:cubicBezTo>
                      <a:pt x="435" y="900"/>
                      <a:pt x="506" y="910"/>
                      <a:pt x="576" y="910"/>
                    </a:cubicBezTo>
                    <a:lnTo>
                      <a:pt x="617" y="910"/>
                    </a:lnTo>
                    <a:cubicBezTo>
                      <a:pt x="475" y="789"/>
                      <a:pt x="486" y="758"/>
                      <a:pt x="546" y="758"/>
                    </a:cubicBezTo>
                    <a:cubicBezTo>
                      <a:pt x="587" y="758"/>
                      <a:pt x="627" y="769"/>
                      <a:pt x="677" y="769"/>
                    </a:cubicBezTo>
                    <a:cubicBezTo>
                      <a:pt x="728" y="779"/>
                      <a:pt x="778" y="789"/>
                      <a:pt x="819" y="789"/>
                    </a:cubicBezTo>
                    <a:cubicBezTo>
                      <a:pt x="859" y="789"/>
                      <a:pt x="900" y="779"/>
                      <a:pt x="920" y="758"/>
                    </a:cubicBezTo>
                    <a:cubicBezTo>
                      <a:pt x="930" y="738"/>
                      <a:pt x="920" y="738"/>
                      <a:pt x="879" y="738"/>
                    </a:cubicBezTo>
                    <a:lnTo>
                      <a:pt x="798" y="738"/>
                    </a:lnTo>
                    <a:cubicBezTo>
                      <a:pt x="769" y="738"/>
                      <a:pt x="738" y="749"/>
                      <a:pt x="708" y="749"/>
                    </a:cubicBezTo>
                    <a:cubicBezTo>
                      <a:pt x="697" y="749"/>
                      <a:pt x="677" y="749"/>
                      <a:pt x="667" y="738"/>
                    </a:cubicBezTo>
                    <a:cubicBezTo>
                      <a:pt x="596" y="718"/>
                      <a:pt x="738" y="677"/>
                      <a:pt x="1142" y="536"/>
                    </a:cubicBezTo>
                    <a:cubicBezTo>
                      <a:pt x="1537" y="385"/>
                      <a:pt x="1708" y="71"/>
                      <a:pt x="1749" y="31"/>
                    </a:cubicBezTo>
                    <a:cubicBezTo>
                      <a:pt x="1769" y="10"/>
                      <a:pt x="1769" y="1"/>
                      <a:pt x="1749" y="1"/>
                    </a:cubicBez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0"/>
              <p:cNvSpPr/>
              <p:nvPr/>
            </p:nvSpPr>
            <p:spPr>
              <a:xfrm>
                <a:off x="5498171" y="666863"/>
                <a:ext cx="44490" cy="22124"/>
              </a:xfrm>
              <a:custGeom>
                <a:avLst/>
                <a:gdLst/>
                <a:ahLst/>
                <a:cxnLst/>
                <a:rect l="l" t="t" r="r" b="b"/>
                <a:pathLst>
                  <a:path w="1289" h="641" extrusionOk="0">
                    <a:moveTo>
                      <a:pt x="1082" y="0"/>
                    </a:moveTo>
                    <a:cubicBezTo>
                      <a:pt x="1069" y="0"/>
                      <a:pt x="1055" y="1"/>
                      <a:pt x="1041" y="3"/>
                    </a:cubicBezTo>
                    <a:cubicBezTo>
                      <a:pt x="1031" y="3"/>
                      <a:pt x="81" y="377"/>
                      <a:pt x="0" y="640"/>
                    </a:cubicBezTo>
                    <a:cubicBezTo>
                      <a:pt x="1" y="640"/>
                      <a:pt x="2" y="640"/>
                      <a:pt x="4" y="640"/>
                    </a:cubicBezTo>
                    <a:cubicBezTo>
                      <a:pt x="62" y="640"/>
                      <a:pt x="314" y="417"/>
                      <a:pt x="354" y="377"/>
                    </a:cubicBezTo>
                    <a:cubicBezTo>
                      <a:pt x="357" y="375"/>
                      <a:pt x="359" y="373"/>
                      <a:pt x="360" y="373"/>
                    </a:cubicBezTo>
                    <a:lnTo>
                      <a:pt x="360" y="373"/>
                    </a:lnTo>
                    <a:cubicBezTo>
                      <a:pt x="371" y="373"/>
                      <a:pt x="240" y="523"/>
                      <a:pt x="202" y="579"/>
                    </a:cubicBezTo>
                    <a:cubicBezTo>
                      <a:pt x="200" y="582"/>
                      <a:pt x="200" y="584"/>
                      <a:pt x="201" y="584"/>
                    </a:cubicBezTo>
                    <a:cubicBezTo>
                      <a:pt x="217" y="584"/>
                      <a:pt x="619" y="187"/>
                      <a:pt x="680" y="187"/>
                    </a:cubicBezTo>
                    <a:cubicBezTo>
                      <a:pt x="685" y="187"/>
                      <a:pt x="688" y="189"/>
                      <a:pt x="688" y="195"/>
                    </a:cubicBezTo>
                    <a:cubicBezTo>
                      <a:pt x="688" y="276"/>
                      <a:pt x="364" y="468"/>
                      <a:pt x="414" y="509"/>
                    </a:cubicBezTo>
                    <a:cubicBezTo>
                      <a:pt x="416" y="510"/>
                      <a:pt x="419" y="511"/>
                      <a:pt x="423" y="511"/>
                    </a:cubicBezTo>
                    <a:cubicBezTo>
                      <a:pt x="499" y="511"/>
                      <a:pt x="872" y="94"/>
                      <a:pt x="930" y="94"/>
                    </a:cubicBezTo>
                    <a:cubicBezTo>
                      <a:pt x="991" y="104"/>
                      <a:pt x="859" y="226"/>
                      <a:pt x="819" y="286"/>
                    </a:cubicBezTo>
                    <a:cubicBezTo>
                      <a:pt x="816" y="290"/>
                      <a:pt x="815" y="292"/>
                      <a:pt x="816" y="292"/>
                    </a:cubicBezTo>
                    <a:cubicBezTo>
                      <a:pt x="829" y="292"/>
                      <a:pt x="1120" y="42"/>
                      <a:pt x="1133" y="42"/>
                    </a:cubicBezTo>
                    <a:lnTo>
                      <a:pt x="1133" y="42"/>
                    </a:lnTo>
                    <a:cubicBezTo>
                      <a:pt x="1133" y="42"/>
                      <a:pt x="1133" y="42"/>
                      <a:pt x="1132" y="44"/>
                    </a:cubicBezTo>
                    <a:cubicBezTo>
                      <a:pt x="1113" y="72"/>
                      <a:pt x="744" y="432"/>
                      <a:pt x="794" y="432"/>
                    </a:cubicBezTo>
                    <a:cubicBezTo>
                      <a:pt x="798" y="432"/>
                      <a:pt x="802" y="431"/>
                      <a:pt x="809" y="428"/>
                    </a:cubicBezTo>
                    <a:cubicBezTo>
                      <a:pt x="899" y="382"/>
                      <a:pt x="1160" y="102"/>
                      <a:pt x="1184" y="102"/>
                    </a:cubicBezTo>
                    <a:cubicBezTo>
                      <a:pt x="1187" y="102"/>
                      <a:pt x="1187" y="106"/>
                      <a:pt x="1182" y="114"/>
                    </a:cubicBezTo>
                    <a:cubicBezTo>
                      <a:pt x="1114" y="206"/>
                      <a:pt x="871" y="507"/>
                      <a:pt x="924" y="507"/>
                    </a:cubicBezTo>
                    <a:cubicBezTo>
                      <a:pt x="941" y="507"/>
                      <a:pt x="988" y="476"/>
                      <a:pt x="1081" y="397"/>
                    </a:cubicBezTo>
                    <a:cubicBezTo>
                      <a:pt x="1289" y="190"/>
                      <a:pt x="1259" y="0"/>
                      <a:pt x="1082"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0"/>
              <p:cNvSpPr/>
              <p:nvPr/>
            </p:nvSpPr>
            <p:spPr>
              <a:xfrm>
                <a:off x="5417544" y="724882"/>
                <a:ext cx="80972" cy="172023"/>
              </a:xfrm>
              <a:custGeom>
                <a:avLst/>
                <a:gdLst/>
                <a:ahLst/>
                <a:cxnLst/>
                <a:rect l="l" t="t" r="r" b="b"/>
                <a:pathLst>
                  <a:path w="2346" h="4984" extrusionOk="0">
                    <a:moveTo>
                      <a:pt x="2346" y="0"/>
                    </a:moveTo>
                    <a:cubicBezTo>
                      <a:pt x="2346" y="1"/>
                      <a:pt x="1083" y="1122"/>
                      <a:pt x="729" y="1638"/>
                    </a:cubicBezTo>
                    <a:cubicBezTo>
                      <a:pt x="183" y="2426"/>
                      <a:pt x="92" y="4064"/>
                      <a:pt x="92" y="4064"/>
                    </a:cubicBezTo>
                    <a:lnTo>
                      <a:pt x="1" y="4983"/>
                    </a:lnTo>
                    <a:cubicBezTo>
                      <a:pt x="1" y="4983"/>
                      <a:pt x="779" y="2992"/>
                      <a:pt x="1083" y="2396"/>
                    </a:cubicBezTo>
                    <a:cubicBezTo>
                      <a:pt x="1537" y="1496"/>
                      <a:pt x="2346" y="1"/>
                      <a:pt x="2346" y="0"/>
                    </a:cubicBezTo>
                    <a:close/>
                  </a:path>
                </a:pathLst>
              </a:custGeom>
              <a:solidFill>
                <a:srgbClr val="6BA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0"/>
              <p:cNvSpPr/>
              <p:nvPr/>
            </p:nvSpPr>
            <p:spPr>
              <a:xfrm>
                <a:off x="5421755" y="734270"/>
                <a:ext cx="69789" cy="141373"/>
              </a:xfrm>
              <a:custGeom>
                <a:avLst/>
                <a:gdLst/>
                <a:ahLst/>
                <a:cxnLst/>
                <a:rect l="l" t="t" r="r" b="b"/>
                <a:pathLst>
                  <a:path w="2022" h="4096" extrusionOk="0">
                    <a:moveTo>
                      <a:pt x="2022" y="1"/>
                    </a:moveTo>
                    <a:cubicBezTo>
                      <a:pt x="2021" y="1"/>
                      <a:pt x="880" y="1355"/>
                      <a:pt x="698" y="1750"/>
                    </a:cubicBezTo>
                    <a:cubicBezTo>
                      <a:pt x="526" y="2144"/>
                      <a:pt x="0" y="4095"/>
                      <a:pt x="0" y="4095"/>
                    </a:cubicBezTo>
                    <a:cubicBezTo>
                      <a:pt x="0" y="4095"/>
                      <a:pt x="556" y="2245"/>
                      <a:pt x="779" y="1811"/>
                    </a:cubicBezTo>
                    <a:cubicBezTo>
                      <a:pt x="1001" y="1386"/>
                      <a:pt x="2021" y="1"/>
                      <a:pt x="2022" y="1"/>
                    </a:cubicBezTo>
                    <a:close/>
                  </a:path>
                </a:pathLst>
              </a:custGeom>
              <a:solidFill>
                <a:srgbClr val="578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0"/>
              <p:cNvSpPr/>
              <p:nvPr/>
            </p:nvSpPr>
            <p:spPr>
              <a:xfrm>
                <a:off x="5247662" y="669762"/>
                <a:ext cx="36828" cy="186243"/>
              </a:xfrm>
              <a:custGeom>
                <a:avLst/>
                <a:gdLst/>
                <a:ahLst/>
                <a:cxnLst/>
                <a:rect l="l" t="t" r="r" b="b"/>
                <a:pathLst>
                  <a:path w="1067" h="5396" extrusionOk="0">
                    <a:moveTo>
                      <a:pt x="526" y="0"/>
                    </a:moveTo>
                    <a:lnTo>
                      <a:pt x="526" y="0"/>
                    </a:lnTo>
                    <a:cubicBezTo>
                      <a:pt x="0" y="1021"/>
                      <a:pt x="142" y="4711"/>
                      <a:pt x="657" y="5388"/>
                    </a:cubicBezTo>
                    <a:cubicBezTo>
                      <a:pt x="661" y="5393"/>
                      <a:pt x="665" y="5396"/>
                      <a:pt x="671" y="5396"/>
                    </a:cubicBezTo>
                    <a:cubicBezTo>
                      <a:pt x="759" y="5396"/>
                      <a:pt x="1066" y="4758"/>
                      <a:pt x="981" y="4397"/>
                    </a:cubicBezTo>
                    <a:cubicBezTo>
                      <a:pt x="930" y="4165"/>
                      <a:pt x="688" y="2649"/>
                      <a:pt x="576" y="1445"/>
                    </a:cubicBezTo>
                    <a:cubicBezTo>
                      <a:pt x="506" y="688"/>
                      <a:pt x="526" y="0"/>
                      <a:pt x="526" y="0"/>
                    </a:cubicBezTo>
                    <a:close/>
                  </a:path>
                </a:pathLst>
              </a:custGeom>
              <a:solidFill>
                <a:srgbClr val="578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0"/>
              <p:cNvSpPr/>
              <p:nvPr/>
            </p:nvSpPr>
            <p:spPr>
              <a:xfrm>
                <a:off x="5266507" y="636973"/>
                <a:ext cx="17465" cy="275706"/>
              </a:xfrm>
              <a:custGeom>
                <a:avLst/>
                <a:gdLst/>
                <a:ahLst/>
                <a:cxnLst/>
                <a:rect l="l" t="t" r="r" b="b"/>
                <a:pathLst>
                  <a:path w="506" h="7988" extrusionOk="0">
                    <a:moveTo>
                      <a:pt x="172" y="0"/>
                    </a:moveTo>
                    <a:lnTo>
                      <a:pt x="0" y="20"/>
                    </a:lnTo>
                    <a:cubicBezTo>
                      <a:pt x="0" y="20"/>
                      <a:pt x="263" y="1081"/>
                      <a:pt x="263" y="2335"/>
                    </a:cubicBezTo>
                    <a:cubicBezTo>
                      <a:pt x="263" y="3487"/>
                      <a:pt x="101" y="7288"/>
                      <a:pt x="71" y="7894"/>
                    </a:cubicBezTo>
                    <a:cubicBezTo>
                      <a:pt x="71" y="7935"/>
                      <a:pt x="111" y="7986"/>
                      <a:pt x="151" y="7986"/>
                    </a:cubicBezTo>
                    <a:cubicBezTo>
                      <a:pt x="158" y="7987"/>
                      <a:pt x="164" y="7987"/>
                      <a:pt x="169" y="7987"/>
                    </a:cubicBezTo>
                    <a:cubicBezTo>
                      <a:pt x="222" y="7987"/>
                      <a:pt x="263" y="7950"/>
                      <a:pt x="263" y="7905"/>
                    </a:cubicBezTo>
                    <a:cubicBezTo>
                      <a:pt x="304" y="7207"/>
                      <a:pt x="506" y="3336"/>
                      <a:pt x="465" y="2355"/>
                    </a:cubicBezTo>
                    <a:cubicBezTo>
                      <a:pt x="414" y="1274"/>
                      <a:pt x="172" y="0"/>
                      <a:pt x="172" y="0"/>
                    </a:cubicBezTo>
                    <a:close/>
                  </a:path>
                </a:pathLst>
              </a:custGeom>
              <a:solidFill>
                <a:srgbClr val="6BA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0"/>
              <p:cNvSpPr/>
              <p:nvPr/>
            </p:nvSpPr>
            <p:spPr>
              <a:xfrm>
                <a:off x="5276585" y="548683"/>
                <a:ext cx="32513" cy="35619"/>
              </a:xfrm>
              <a:custGeom>
                <a:avLst/>
                <a:gdLst/>
                <a:ahLst/>
                <a:cxnLst/>
                <a:rect l="l" t="t" r="r" b="b"/>
                <a:pathLst>
                  <a:path w="942" h="1032" extrusionOk="0">
                    <a:moveTo>
                      <a:pt x="578" y="0"/>
                    </a:moveTo>
                    <a:cubicBezTo>
                      <a:pt x="527" y="0"/>
                      <a:pt x="446" y="61"/>
                      <a:pt x="365" y="142"/>
                    </a:cubicBezTo>
                    <a:cubicBezTo>
                      <a:pt x="214" y="283"/>
                      <a:pt x="72" y="496"/>
                      <a:pt x="72" y="496"/>
                    </a:cubicBezTo>
                    <a:lnTo>
                      <a:pt x="1" y="678"/>
                    </a:lnTo>
                    <a:cubicBezTo>
                      <a:pt x="1" y="678"/>
                      <a:pt x="336" y="901"/>
                      <a:pt x="408" y="901"/>
                    </a:cubicBezTo>
                    <a:cubicBezTo>
                      <a:pt x="411" y="901"/>
                      <a:pt x="414" y="901"/>
                      <a:pt x="416" y="900"/>
                    </a:cubicBezTo>
                    <a:cubicBezTo>
                      <a:pt x="419" y="899"/>
                      <a:pt x="423" y="898"/>
                      <a:pt x="428" y="898"/>
                    </a:cubicBezTo>
                    <a:cubicBezTo>
                      <a:pt x="504" y="898"/>
                      <a:pt x="780" y="1031"/>
                      <a:pt x="780" y="1031"/>
                    </a:cubicBezTo>
                    <a:cubicBezTo>
                      <a:pt x="780" y="1031"/>
                      <a:pt x="891" y="819"/>
                      <a:pt x="911" y="597"/>
                    </a:cubicBezTo>
                    <a:cubicBezTo>
                      <a:pt x="921" y="536"/>
                      <a:pt x="921" y="485"/>
                      <a:pt x="911" y="435"/>
                    </a:cubicBezTo>
                    <a:cubicBezTo>
                      <a:pt x="901" y="334"/>
                      <a:pt x="941" y="41"/>
                      <a:pt x="578"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0"/>
              <p:cNvSpPr/>
              <p:nvPr/>
            </p:nvSpPr>
            <p:spPr>
              <a:xfrm>
                <a:off x="5289149" y="548683"/>
                <a:ext cx="19950" cy="24954"/>
              </a:xfrm>
              <a:custGeom>
                <a:avLst/>
                <a:gdLst/>
                <a:ahLst/>
                <a:cxnLst/>
                <a:rect l="l" t="t" r="r" b="b"/>
                <a:pathLst>
                  <a:path w="578" h="723" extrusionOk="0">
                    <a:moveTo>
                      <a:pt x="214" y="0"/>
                    </a:moveTo>
                    <a:cubicBezTo>
                      <a:pt x="163" y="0"/>
                      <a:pt x="82" y="61"/>
                      <a:pt x="1" y="142"/>
                    </a:cubicBezTo>
                    <a:cubicBezTo>
                      <a:pt x="1" y="202"/>
                      <a:pt x="11" y="243"/>
                      <a:pt x="11" y="243"/>
                    </a:cubicBezTo>
                    <a:cubicBezTo>
                      <a:pt x="11" y="243"/>
                      <a:pt x="132" y="106"/>
                      <a:pt x="165" y="106"/>
                    </a:cubicBezTo>
                    <a:cubicBezTo>
                      <a:pt x="169" y="106"/>
                      <a:pt x="172" y="108"/>
                      <a:pt x="173" y="112"/>
                    </a:cubicBezTo>
                    <a:cubicBezTo>
                      <a:pt x="182" y="149"/>
                      <a:pt x="100" y="393"/>
                      <a:pt x="114" y="393"/>
                    </a:cubicBezTo>
                    <a:cubicBezTo>
                      <a:pt x="116" y="393"/>
                      <a:pt x="118" y="390"/>
                      <a:pt x="122" y="384"/>
                    </a:cubicBezTo>
                    <a:cubicBezTo>
                      <a:pt x="151" y="337"/>
                      <a:pt x="233" y="109"/>
                      <a:pt x="260" y="109"/>
                    </a:cubicBezTo>
                    <a:cubicBezTo>
                      <a:pt x="261" y="109"/>
                      <a:pt x="263" y="110"/>
                      <a:pt x="264" y="112"/>
                    </a:cubicBezTo>
                    <a:cubicBezTo>
                      <a:pt x="294" y="141"/>
                      <a:pt x="179" y="517"/>
                      <a:pt x="192" y="517"/>
                    </a:cubicBezTo>
                    <a:cubicBezTo>
                      <a:pt x="192" y="517"/>
                      <a:pt x="193" y="517"/>
                      <a:pt x="193" y="516"/>
                    </a:cubicBezTo>
                    <a:cubicBezTo>
                      <a:pt x="213" y="496"/>
                      <a:pt x="311" y="253"/>
                      <a:pt x="334" y="253"/>
                    </a:cubicBezTo>
                    <a:cubicBezTo>
                      <a:pt x="334" y="253"/>
                      <a:pt x="334" y="253"/>
                      <a:pt x="335" y="253"/>
                    </a:cubicBezTo>
                    <a:cubicBezTo>
                      <a:pt x="355" y="274"/>
                      <a:pt x="335" y="405"/>
                      <a:pt x="284" y="557"/>
                    </a:cubicBezTo>
                    <a:cubicBezTo>
                      <a:pt x="251" y="648"/>
                      <a:pt x="261" y="723"/>
                      <a:pt x="286" y="723"/>
                    </a:cubicBezTo>
                    <a:cubicBezTo>
                      <a:pt x="299" y="723"/>
                      <a:pt x="317" y="701"/>
                      <a:pt x="335" y="647"/>
                    </a:cubicBezTo>
                    <a:cubicBezTo>
                      <a:pt x="377" y="520"/>
                      <a:pt x="434" y="378"/>
                      <a:pt x="457" y="378"/>
                    </a:cubicBezTo>
                    <a:cubicBezTo>
                      <a:pt x="461" y="378"/>
                      <a:pt x="464" y="383"/>
                      <a:pt x="466" y="395"/>
                    </a:cubicBezTo>
                    <a:cubicBezTo>
                      <a:pt x="476" y="474"/>
                      <a:pt x="419" y="638"/>
                      <a:pt x="472" y="638"/>
                    </a:cubicBezTo>
                    <a:cubicBezTo>
                      <a:pt x="473" y="638"/>
                      <a:pt x="475" y="638"/>
                      <a:pt x="476" y="637"/>
                    </a:cubicBezTo>
                    <a:cubicBezTo>
                      <a:pt x="497" y="627"/>
                      <a:pt x="527" y="617"/>
                      <a:pt x="547" y="597"/>
                    </a:cubicBezTo>
                    <a:cubicBezTo>
                      <a:pt x="557" y="536"/>
                      <a:pt x="557" y="485"/>
                      <a:pt x="547" y="435"/>
                    </a:cubicBezTo>
                    <a:cubicBezTo>
                      <a:pt x="537" y="334"/>
                      <a:pt x="577" y="41"/>
                      <a:pt x="214"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0"/>
              <p:cNvSpPr/>
              <p:nvPr/>
            </p:nvSpPr>
            <p:spPr>
              <a:xfrm>
                <a:off x="5232130" y="540641"/>
                <a:ext cx="61954" cy="71722"/>
              </a:xfrm>
              <a:custGeom>
                <a:avLst/>
                <a:gdLst/>
                <a:ahLst/>
                <a:cxnLst/>
                <a:rect l="l" t="t" r="r" b="b"/>
                <a:pathLst>
                  <a:path w="1795" h="2078" extrusionOk="0">
                    <a:moveTo>
                      <a:pt x="1166" y="0"/>
                    </a:moveTo>
                    <a:cubicBezTo>
                      <a:pt x="923" y="0"/>
                      <a:pt x="733" y="82"/>
                      <a:pt x="733" y="82"/>
                    </a:cubicBezTo>
                    <a:cubicBezTo>
                      <a:pt x="701" y="72"/>
                      <a:pt x="659" y="66"/>
                      <a:pt x="612" y="66"/>
                    </a:cubicBezTo>
                    <a:cubicBezTo>
                      <a:pt x="371" y="66"/>
                      <a:pt x="0" y="230"/>
                      <a:pt x="76" y="891"/>
                    </a:cubicBezTo>
                    <a:cubicBezTo>
                      <a:pt x="76" y="931"/>
                      <a:pt x="87" y="972"/>
                      <a:pt x="96" y="1022"/>
                    </a:cubicBezTo>
                    <a:cubicBezTo>
                      <a:pt x="197" y="1578"/>
                      <a:pt x="319" y="1922"/>
                      <a:pt x="370" y="1952"/>
                    </a:cubicBezTo>
                    <a:cubicBezTo>
                      <a:pt x="370" y="1952"/>
                      <a:pt x="754" y="2078"/>
                      <a:pt x="1114" y="2078"/>
                    </a:cubicBezTo>
                    <a:cubicBezTo>
                      <a:pt x="1390" y="2078"/>
                      <a:pt x="1652" y="2003"/>
                      <a:pt x="1714" y="1740"/>
                    </a:cubicBezTo>
                    <a:cubicBezTo>
                      <a:pt x="1764" y="1517"/>
                      <a:pt x="1794" y="1234"/>
                      <a:pt x="1785" y="972"/>
                    </a:cubicBezTo>
                    <a:cubicBezTo>
                      <a:pt x="1764" y="476"/>
                      <a:pt x="1603" y="21"/>
                      <a:pt x="1208" y="1"/>
                    </a:cubicBezTo>
                    <a:cubicBezTo>
                      <a:pt x="1194" y="1"/>
                      <a:pt x="1180" y="0"/>
                      <a:pt x="1166"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0"/>
              <p:cNvSpPr/>
              <p:nvPr/>
            </p:nvSpPr>
            <p:spPr>
              <a:xfrm>
                <a:off x="5232130" y="540641"/>
                <a:ext cx="61609" cy="37414"/>
              </a:xfrm>
              <a:custGeom>
                <a:avLst/>
                <a:gdLst/>
                <a:ahLst/>
                <a:cxnLst/>
                <a:rect l="l" t="t" r="r" b="b"/>
                <a:pathLst>
                  <a:path w="1785" h="1084" extrusionOk="0">
                    <a:moveTo>
                      <a:pt x="1166" y="0"/>
                    </a:moveTo>
                    <a:cubicBezTo>
                      <a:pt x="923" y="0"/>
                      <a:pt x="733" y="82"/>
                      <a:pt x="733" y="82"/>
                    </a:cubicBezTo>
                    <a:cubicBezTo>
                      <a:pt x="701" y="72"/>
                      <a:pt x="659" y="66"/>
                      <a:pt x="612" y="66"/>
                    </a:cubicBezTo>
                    <a:cubicBezTo>
                      <a:pt x="371" y="66"/>
                      <a:pt x="0" y="230"/>
                      <a:pt x="76" y="891"/>
                    </a:cubicBezTo>
                    <a:lnTo>
                      <a:pt x="188" y="951"/>
                    </a:lnTo>
                    <a:cubicBezTo>
                      <a:pt x="188" y="951"/>
                      <a:pt x="284" y="1084"/>
                      <a:pt x="323" y="1084"/>
                    </a:cubicBezTo>
                    <a:cubicBezTo>
                      <a:pt x="335" y="1084"/>
                      <a:pt x="341" y="1072"/>
                      <a:pt x="339" y="1042"/>
                    </a:cubicBezTo>
                    <a:cubicBezTo>
                      <a:pt x="330" y="906"/>
                      <a:pt x="97" y="586"/>
                      <a:pt x="122" y="586"/>
                    </a:cubicBezTo>
                    <a:cubicBezTo>
                      <a:pt x="123" y="586"/>
                      <a:pt x="125" y="586"/>
                      <a:pt x="127" y="587"/>
                    </a:cubicBezTo>
                    <a:cubicBezTo>
                      <a:pt x="137" y="587"/>
                      <a:pt x="268" y="799"/>
                      <a:pt x="289" y="810"/>
                    </a:cubicBezTo>
                    <a:cubicBezTo>
                      <a:pt x="298" y="810"/>
                      <a:pt x="147" y="426"/>
                      <a:pt x="188" y="405"/>
                    </a:cubicBezTo>
                    <a:cubicBezTo>
                      <a:pt x="188" y="405"/>
                      <a:pt x="189" y="405"/>
                      <a:pt x="189" y="405"/>
                    </a:cubicBezTo>
                    <a:cubicBezTo>
                      <a:pt x="225" y="405"/>
                      <a:pt x="431" y="941"/>
                      <a:pt x="460" y="941"/>
                    </a:cubicBezTo>
                    <a:cubicBezTo>
                      <a:pt x="491" y="941"/>
                      <a:pt x="268" y="264"/>
                      <a:pt x="339" y="253"/>
                    </a:cubicBezTo>
                    <a:cubicBezTo>
                      <a:pt x="340" y="253"/>
                      <a:pt x="341" y="253"/>
                      <a:pt x="342" y="253"/>
                    </a:cubicBezTo>
                    <a:cubicBezTo>
                      <a:pt x="373" y="253"/>
                      <a:pt x="421" y="380"/>
                      <a:pt x="460" y="516"/>
                    </a:cubicBezTo>
                    <a:cubicBezTo>
                      <a:pt x="511" y="648"/>
                      <a:pt x="551" y="769"/>
                      <a:pt x="572" y="769"/>
                    </a:cubicBezTo>
                    <a:cubicBezTo>
                      <a:pt x="622" y="769"/>
                      <a:pt x="410" y="173"/>
                      <a:pt x="460" y="163"/>
                    </a:cubicBezTo>
                    <a:cubicBezTo>
                      <a:pt x="475" y="157"/>
                      <a:pt x="494" y="153"/>
                      <a:pt x="514" y="153"/>
                    </a:cubicBezTo>
                    <a:cubicBezTo>
                      <a:pt x="561" y="153"/>
                      <a:pt x="614" y="176"/>
                      <a:pt x="642" y="253"/>
                    </a:cubicBezTo>
                    <a:cubicBezTo>
                      <a:pt x="673" y="365"/>
                      <a:pt x="794" y="961"/>
                      <a:pt x="794" y="961"/>
                    </a:cubicBezTo>
                    <a:cubicBezTo>
                      <a:pt x="794" y="961"/>
                      <a:pt x="915" y="951"/>
                      <a:pt x="915" y="941"/>
                    </a:cubicBezTo>
                    <a:cubicBezTo>
                      <a:pt x="905" y="931"/>
                      <a:pt x="814" y="203"/>
                      <a:pt x="864" y="183"/>
                    </a:cubicBezTo>
                    <a:cubicBezTo>
                      <a:pt x="902" y="168"/>
                      <a:pt x="949" y="137"/>
                      <a:pt x="976" y="137"/>
                    </a:cubicBezTo>
                    <a:cubicBezTo>
                      <a:pt x="986" y="137"/>
                      <a:pt x="993" y="141"/>
                      <a:pt x="996" y="152"/>
                    </a:cubicBezTo>
                    <a:cubicBezTo>
                      <a:pt x="1016" y="203"/>
                      <a:pt x="986" y="698"/>
                      <a:pt x="1026" y="709"/>
                    </a:cubicBezTo>
                    <a:cubicBezTo>
                      <a:pt x="1027" y="709"/>
                      <a:pt x="1027" y="709"/>
                      <a:pt x="1028" y="709"/>
                    </a:cubicBezTo>
                    <a:cubicBezTo>
                      <a:pt x="1066" y="709"/>
                      <a:pt x="1057" y="122"/>
                      <a:pt x="1087" y="122"/>
                    </a:cubicBezTo>
                    <a:cubicBezTo>
                      <a:pt x="1118" y="122"/>
                      <a:pt x="1178" y="365"/>
                      <a:pt x="1198" y="466"/>
                    </a:cubicBezTo>
                    <a:cubicBezTo>
                      <a:pt x="1198" y="365"/>
                      <a:pt x="1208" y="132"/>
                      <a:pt x="1228" y="132"/>
                    </a:cubicBezTo>
                    <a:cubicBezTo>
                      <a:pt x="1259" y="143"/>
                      <a:pt x="1239" y="719"/>
                      <a:pt x="1278" y="719"/>
                    </a:cubicBezTo>
                    <a:cubicBezTo>
                      <a:pt x="1279" y="719"/>
                      <a:pt x="1279" y="719"/>
                      <a:pt x="1279" y="718"/>
                    </a:cubicBezTo>
                    <a:cubicBezTo>
                      <a:pt x="1319" y="709"/>
                      <a:pt x="1300" y="183"/>
                      <a:pt x="1339" y="183"/>
                    </a:cubicBezTo>
                    <a:cubicBezTo>
                      <a:pt x="1339" y="183"/>
                      <a:pt x="1340" y="183"/>
                      <a:pt x="1340" y="183"/>
                    </a:cubicBezTo>
                    <a:cubicBezTo>
                      <a:pt x="1380" y="193"/>
                      <a:pt x="1341" y="749"/>
                      <a:pt x="1379" y="749"/>
                    </a:cubicBezTo>
                    <a:cubicBezTo>
                      <a:pt x="1380" y="749"/>
                      <a:pt x="1380" y="749"/>
                      <a:pt x="1380" y="749"/>
                    </a:cubicBezTo>
                    <a:cubicBezTo>
                      <a:pt x="1420" y="739"/>
                      <a:pt x="1411" y="284"/>
                      <a:pt x="1449" y="284"/>
                    </a:cubicBezTo>
                    <a:cubicBezTo>
                      <a:pt x="1450" y="284"/>
                      <a:pt x="1450" y="284"/>
                      <a:pt x="1451" y="284"/>
                    </a:cubicBezTo>
                    <a:cubicBezTo>
                      <a:pt x="1501" y="304"/>
                      <a:pt x="1472" y="911"/>
                      <a:pt x="1520" y="911"/>
                    </a:cubicBezTo>
                    <a:cubicBezTo>
                      <a:pt x="1520" y="911"/>
                      <a:pt x="1521" y="911"/>
                      <a:pt x="1522" y="911"/>
                    </a:cubicBezTo>
                    <a:cubicBezTo>
                      <a:pt x="1581" y="891"/>
                      <a:pt x="1476" y="506"/>
                      <a:pt x="1546" y="506"/>
                    </a:cubicBezTo>
                    <a:cubicBezTo>
                      <a:pt x="1548" y="506"/>
                      <a:pt x="1550" y="506"/>
                      <a:pt x="1552" y="507"/>
                    </a:cubicBezTo>
                    <a:cubicBezTo>
                      <a:pt x="1643" y="527"/>
                      <a:pt x="1552" y="860"/>
                      <a:pt x="1603" y="900"/>
                    </a:cubicBezTo>
                    <a:cubicBezTo>
                      <a:pt x="1633" y="921"/>
                      <a:pt x="1704" y="941"/>
                      <a:pt x="1785" y="972"/>
                    </a:cubicBezTo>
                    <a:cubicBezTo>
                      <a:pt x="1764" y="476"/>
                      <a:pt x="1603" y="21"/>
                      <a:pt x="1208" y="1"/>
                    </a:cubicBezTo>
                    <a:cubicBezTo>
                      <a:pt x="1194" y="1"/>
                      <a:pt x="1180" y="0"/>
                      <a:pt x="1166"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0"/>
              <p:cNvSpPr/>
              <p:nvPr/>
            </p:nvSpPr>
            <p:spPr>
              <a:xfrm>
                <a:off x="5209971" y="561868"/>
                <a:ext cx="55500" cy="58710"/>
              </a:xfrm>
              <a:custGeom>
                <a:avLst/>
                <a:gdLst/>
                <a:ahLst/>
                <a:cxnLst/>
                <a:rect l="l" t="t" r="r" b="b"/>
                <a:pathLst>
                  <a:path w="1608" h="1701" extrusionOk="0">
                    <a:moveTo>
                      <a:pt x="358" y="1"/>
                    </a:moveTo>
                    <a:cubicBezTo>
                      <a:pt x="349" y="1"/>
                      <a:pt x="341" y="1"/>
                      <a:pt x="334" y="2"/>
                    </a:cubicBezTo>
                    <a:cubicBezTo>
                      <a:pt x="1" y="134"/>
                      <a:pt x="112" y="407"/>
                      <a:pt x="132" y="508"/>
                    </a:cubicBezTo>
                    <a:cubicBezTo>
                      <a:pt x="132" y="559"/>
                      <a:pt x="152" y="609"/>
                      <a:pt x="172" y="660"/>
                    </a:cubicBezTo>
                    <a:cubicBezTo>
                      <a:pt x="243" y="872"/>
                      <a:pt x="405" y="1054"/>
                      <a:pt x="405" y="1054"/>
                    </a:cubicBezTo>
                    <a:cubicBezTo>
                      <a:pt x="405" y="1054"/>
                      <a:pt x="1001" y="1691"/>
                      <a:pt x="1062" y="1701"/>
                    </a:cubicBezTo>
                    <a:cubicBezTo>
                      <a:pt x="1063" y="1701"/>
                      <a:pt x="1064" y="1701"/>
                      <a:pt x="1065" y="1701"/>
                    </a:cubicBezTo>
                    <a:cubicBezTo>
                      <a:pt x="1132" y="1701"/>
                      <a:pt x="1608" y="1448"/>
                      <a:pt x="1608" y="1448"/>
                    </a:cubicBezTo>
                    <a:cubicBezTo>
                      <a:pt x="1608" y="1448"/>
                      <a:pt x="1608" y="993"/>
                      <a:pt x="961" y="346"/>
                    </a:cubicBezTo>
                    <a:cubicBezTo>
                      <a:pt x="880" y="265"/>
                      <a:pt x="769" y="184"/>
                      <a:pt x="587" y="83"/>
                    </a:cubicBezTo>
                    <a:cubicBezTo>
                      <a:pt x="498" y="30"/>
                      <a:pt x="417" y="1"/>
                      <a:pt x="358" y="1"/>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0"/>
              <p:cNvSpPr/>
              <p:nvPr/>
            </p:nvSpPr>
            <p:spPr>
              <a:xfrm>
                <a:off x="5209971" y="561868"/>
                <a:ext cx="20985" cy="24816"/>
              </a:xfrm>
              <a:custGeom>
                <a:avLst/>
                <a:gdLst/>
                <a:ahLst/>
                <a:cxnLst/>
                <a:rect l="l" t="t" r="r" b="b"/>
                <a:pathLst>
                  <a:path w="608" h="719" extrusionOk="0">
                    <a:moveTo>
                      <a:pt x="358" y="1"/>
                    </a:moveTo>
                    <a:cubicBezTo>
                      <a:pt x="349" y="1"/>
                      <a:pt x="341" y="1"/>
                      <a:pt x="334" y="2"/>
                    </a:cubicBezTo>
                    <a:cubicBezTo>
                      <a:pt x="1" y="134"/>
                      <a:pt x="112" y="407"/>
                      <a:pt x="132" y="508"/>
                    </a:cubicBezTo>
                    <a:cubicBezTo>
                      <a:pt x="132" y="559"/>
                      <a:pt x="152" y="609"/>
                      <a:pt x="172" y="660"/>
                    </a:cubicBezTo>
                    <a:cubicBezTo>
                      <a:pt x="187" y="675"/>
                      <a:pt x="207" y="684"/>
                      <a:pt x="229" y="684"/>
                    </a:cubicBezTo>
                    <a:cubicBezTo>
                      <a:pt x="237" y="684"/>
                      <a:pt x="245" y="683"/>
                      <a:pt x="253" y="680"/>
                    </a:cubicBezTo>
                    <a:cubicBezTo>
                      <a:pt x="314" y="680"/>
                      <a:pt x="213" y="528"/>
                      <a:pt x="203" y="447"/>
                    </a:cubicBezTo>
                    <a:cubicBezTo>
                      <a:pt x="199" y="435"/>
                      <a:pt x="200" y="429"/>
                      <a:pt x="204" y="429"/>
                    </a:cubicBezTo>
                    <a:cubicBezTo>
                      <a:pt x="224" y="429"/>
                      <a:pt x="318" y="551"/>
                      <a:pt x="385" y="660"/>
                    </a:cubicBezTo>
                    <a:cubicBezTo>
                      <a:pt x="414" y="702"/>
                      <a:pt x="436" y="719"/>
                      <a:pt x="449" y="719"/>
                    </a:cubicBezTo>
                    <a:cubicBezTo>
                      <a:pt x="478" y="719"/>
                      <a:pt x="470" y="641"/>
                      <a:pt x="415" y="559"/>
                    </a:cubicBezTo>
                    <a:cubicBezTo>
                      <a:pt x="334" y="427"/>
                      <a:pt x="273" y="306"/>
                      <a:pt x="284" y="285"/>
                    </a:cubicBezTo>
                    <a:cubicBezTo>
                      <a:pt x="285" y="284"/>
                      <a:pt x="286" y="284"/>
                      <a:pt x="287" y="284"/>
                    </a:cubicBezTo>
                    <a:cubicBezTo>
                      <a:pt x="318" y="284"/>
                      <a:pt x="467" y="479"/>
                      <a:pt x="496" y="498"/>
                    </a:cubicBezTo>
                    <a:cubicBezTo>
                      <a:pt x="496" y="498"/>
                      <a:pt x="496" y="498"/>
                      <a:pt x="496" y="498"/>
                    </a:cubicBezTo>
                    <a:cubicBezTo>
                      <a:pt x="510" y="498"/>
                      <a:pt x="304" y="164"/>
                      <a:pt x="314" y="124"/>
                    </a:cubicBezTo>
                    <a:cubicBezTo>
                      <a:pt x="315" y="122"/>
                      <a:pt x="317" y="121"/>
                      <a:pt x="319" y="121"/>
                    </a:cubicBezTo>
                    <a:cubicBezTo>
                      <a:pt x="353" y="121"/>
                      <a:pt x="489" y="308"/>
                      <a:pt x="536" y="346"/>
                    </a:cubicBezTo>
                    <a:cubicBezTo>
                      <a:pt x="540" y="351"/>
                      <a:pt x="542" y="353"/>
                      <a:pt x="542" y="353"/>
                    </a:cubicBezTo>
                    <a:cubicBezTo>
                      <a:pt x="548" y="353"/>
                      <a:pt x="414" y="140"/>
                      <a:pt x="405" y="103"/>
                    </a:cubicBezTo>
                    <a:cubicBezTo>
                      <a:pt x="405" y="95"/>
                      <a:pt x="410" y="92"/>
                      <a:pt x="419" y="92"/>
                    </a:cubicBezTo>
                    <a:cubicBezTo>
                      <a:pt x="465" y="92"/>
                      <a:pt x="607" y="184"/>
                      <a:pt x="607" y="184"/>
                    </a:cubicBezTo>
                    <a:cubicBezTo>
                      <a:pt x="607" y="184"/>
                      <a:pt x="597" y="144"/>
                      <a:pt x="587" y="83"/>
                    </a:cubicBezTo>
                    <a:cubicBezTo>
                      <a:pt x="498" y="30"/>
                      <a:pt x="417" y="1"/>
                      <a:pt x="358" y="1"/>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0"/>
              <p:cNvSpPr/>
              <p:nvPr/>
            </p:nvSpPr>
            <p:spPr>
              <a:xfrm>
                <a:off x="5197615" y="577917"/>
                <a:ext cx="75381" cy="63646"/>
              </a:xfrm>
              <a:custGeom>
                <a:avLst/>
                <a:gdLst/>
                <a:ahLst/>
                <a:cxnLst/>
                <a:rect l="l" t="t" r="r" b="b"/>
                <a:pathLst>
                  <a:path w="2184" h="1844" extrusionOk="0">
                    <a:moveTo>
                      <a:pt x="795" y="0"/>
                    </a:moveTo>
                    <a:cubicBezTo>
                      <a:pt x="679" y="0"/>
                      <a:pt x="578" y="47"/>
                      <a:pt x="480" y="134"/>
                    </a:cubicBezTo>
                    <a:cubicBezTo>
                      <a:pt x="474" y="134"/>
                      <a:pt x="469" y="134"/>
                      <a:pt x="463" y="134"/>
                    </a:cubicBezTo>
                    <a:cubicBezTo>
                      <a:pt x="1" y="134"/>
                      <a:pt x="251" y="573"/>
                      <a:pt x="601" y="963"/>
                    </a:cubicBezTo>
                    <a:cubicBezTo>
                      <a:pt x="672" y="1044"/>
                      <a:pt x="925" y="1215"/>
                      <a:pt x="995" y="1276"/>
                    </a:cubicBezTo>
                    <a:cubicBezTo>
                      <a:pt x="1197" y="1458"/>
                      <a:pt x="1278" y="1570"/>
                      <a:pt x="1460" y="1721"/>
                    </a:cubicBezTo>
                    <a:cubicBezTo>
                      <a:pt x="1564" y="1806"/>
                      <a:pt x="1661" y="1843"/>
                      <a:pt x="1744" y="1843"/>
                    </a:cubicBezTo>
                    <a:cubicBezTo>
                      <a:pt x="2056" y="1843"/>
                      <a:pt x="2184" y="1313"/>
                      <a:pt x="1864" y="771"/>
                    </a:cubicBezTo>
                    <a:cubicBezTo>
                      <a:pt x="1531" y="407"/>
                      <a:pt x="1289" y="195"/>
                      <a:pt x="1087" y="83"/>
                    </a:cubicBezTo>
                    <a:cubicBezTo>
                      <a:pt x="978" y="27"/>
                      <a:pt x="882" y="0"/>
                      <a:pt x="795"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0"/>
              <p:cNvSpPr/>
              <p:nvPr/>
            </p:nvSpPr>
            <p:spPr>
              <a:xfrm>
                <a:off x="5197615" y="577917"/>
                <a:ext cx="41349" cy="33272"/>
              </a:xfrm>
              <a:custGeom>
                <a:avLst/>
                <a:gdLst/>
                <a:ahLst/>
                <a:cxnLst/>
                <a:rect l="l" t="t" r="r" b="b"/>
                <a:pathLst>
                  <a:path w="1198" h="964" extrusionOk="0">
                    <a:moveTo>
                      <a:pt x="795" y="0"/>
                    </a:moveTo>
                    <a:cubicBezTo>
                      <a:pt x="679" y="0"/>
                      <a:pt x="578" y="47"/>
                      <a:pt x="480" y="134"/>
                    </a:cubicBezTo>
                    <a:cubicBezTo>
                      <a:pt x="474" y="134"/>
                      <a:pt x="469" y="134"/>
                      <a:pt x="463" y="134"/>
                    </a:cubicBezTo>
                    <a:cubicBezTo>
                      <a:pt x="1" y="134"/>
                      <a:pt x="251" y="573"/>
                      <a:pt x="601" y="963"/>
                    </a:cubicBezTo>
                    <a:cubicBezTo>
                      <a:pt x="490" y="791"/>
                      <a:pt x="339" y="528"/>
                      <a:pt x="318" y="417"/>
                    </a:cubicBezTo>
                    <a:cubicBezTo>
                      <a:pt x="312" y="385"/>
                      <a:pt x="319" y="372"/>
                      <a:pt x="333" y="372"/>
                    </a:cubicBezTo>
                    <a:cubicBezTo>
                      <a:pt x="389" y="372"/>
                      <a:pt x="571" y="579"/>
                      <a:pt x="571" y="579"/>
                    </a:cubicBezTo>
                    <a:cubicBezTo>
                      <a:pt x="571" y="579"/>
                      <a:pt x="359" y="296"/>
                      <a:pt x="359" y="265"/>
                    </a:cubicBezTo>
                    <a:cubicBezTo>
                      <a:pt x="362" y="256"/>
                      <a:pt x="375" y="251"/>
                      <a:pt x="393" y="251"/>
                    </a:cubicBezTo>
                    <a:cubicBezTo>
                      <a:pt x="432" y="251"/>
                      <a:pt x="493" y="271"/>
                      <a:pt x="520" y="306"/>
                    </a:cubicBezTo>
                    <a:cubicBezTo>
                      <a:pt x="525" y="310"/>
                      <a:pt x="527" y="312"/>
                      <a:pt x="529" y="312"/>
                    </a:cubicBezTo>
                    <a:cubicBezTo>
                      <a:pt x="541" y="312"/>
                      <a:pt x="462" y="173"/>
                      <a:pt x="480" y="164"/>
                    </a:cubicBezTo>
                    <a:lnTo>
                      <a:pt x="480" y="164"/>
                    </a:lnTo>
                    <a:cubicBezTo>
                      <a:pt x="490" y="164"/>
                      <a:pt x="561" y="276"/>
                      <a:pt x="631" y="386"/>
                    </a:cubicBezTo>
                    <a:cubicBezTo>
                      <a:pt x="709" y="493"/>
                      <a:pt x="777" y="600"/>
                      <a:pt x="801" y="600"/>
                    </a:cubicBezTo>
                    <a:cubicBezTo>
                      <a:pt x="802" y="600"/>
                      <a:pt x="803" y="600"/>
                      <a:pt x="803" y="599"/>
                    </a:cubicBezTo>
                    <a:cubicBezTo>
                      <a:pt x="844" y="579"/>
                      <a:pt x="550" y="184"/>
                      <a:pt x="581" y="164"/>
                    </a:cubicBezTo>
                    <a:cubicBezTo>
                      <a:pt x="582" y="163"/>
                      <a:pt x="583" y="163"/>
                      <a:pt x="584" y="163"/>
                    </a:cubicBezTo>
                    <a:cubicBezTo>
                      <a:pt x="598" y="163"/>
                      <a:pt x="655" y="229"/>
                      <a:pt x="712" y="296"/>
                    </a:cubicBezTo>
                    <a:cubicBezTo>
                      <a:pt x="760" y="362"/>
                      <a:pt x="816" y="428"/>
                      <a:pt x="831" y="428"/>
                    </a:cubicBezTo>
                    <a:cubicBezTo>
                      <a:pt x="832" y="428"/>
                      <a:pt x="833" y="428"/>
                      <a:pt x="833" y="427"/>
                    </a:cubicBezTo>
                    <a:cubicBezTo>
                      <a:pt x="854" y="417"/>
                      <a:pt x="651" y="124"/>
                      <a:pt x="692" y="94"/>
                    </a:cubicBezTo>
                    <a:cubicBezTo>
                      <a:pt x="694" y="93"/>
                      <a:pt x="695" y="93"/>
                      <a:pt x="697" y="93"/>
                    </a:cubicBezTo>
                    <a:cubicBezTo>
                      <a:pt x="747" y="93"/>
                      <a:pt x="915" y="317"/>
                      <a:pt x="945" y="346"/>
                    </a:cubicBezTo>
                    <a:cubicBezTo>
                      <a:pt x="947" y="347"/>
                      <a:pt x="948" y="348"/>
                      <a:pt x="949" y="348"/>
                    </a:cubicBezTo>
                    <a:cubicBezTo>
                      <a:pt x="965" y="348"/>
                      <a:pt x="884" y="191"/>
                      <a:pt x="884" y="134"/>
                    </a:cubicBezTo>
                    <a:cubicBezTo>
                      <a:pt x="884" y="130"/>
                      <a:pt x="885" y="128"/>
                      <a:pt x="887" y="128"/>
                    </a:cubicBezTo>
                    <a:cubicBezTo>
                      <a:pt x="898" y="128"/>
                      <a:pt x="943" y="207"/>
                      <a:pt x="995" y="285"/>
                    </a:cubicBezTo>
                    <a:cubicBezTo>
                      <a:pt x="1049" y="367"/>
                      <a:pt x="1112" y="441"/>
                      <a:pt x="1146" y="441"/>
                    </a:cubicBezTo>
                    <a:cubicBezTo>
                      <a:pt x="1150" y="441"/>
                      <a:pt x="1154" y="440"/>
                      <a:pt x="1157" y="437"/>
                    </a:cubicBezTo>
                    <a:cubicBezTo>
                      <a:pt x="1197" y="407"/>
                      <a:pt x="1137" y="225"/>
                      <a:pt x="1087" y="83"/>
                    </a:cubicBezTo>
                    <a:cubicBezTo>
                      <a:pt x="978" y="27"/>
                      <a:pt x="882" y="0"/>
                      <a:pt x="795"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5265368" y="559107"/>
                <a:ext cx="57295" cy="83492"/>
              </a:xfrm>
              <a:custGeom>
                <a:avLst/>
                <a:gdLst/>
                <a:ahLst/>
                <a:cxnLst/>
                <a:rect l="l" t="t" r="r" b="b"/>
                <a:pathLst>
                  <a:path w="1660" h="2419" extrusionOk="0">
                    <a:moveTo>
                      <a:pt x="1475" y="0"/>
                    </a:moveTo>
                    <a:cubicBezTo>
                      <a:pt x="1425" y="0"/>
                      <a:pt x="1357" y="29"/>
                      <a:pt x="1266" y="93"/>
                    </a:cubicBezTo>
                    <a:cubicBezTo>
                      <a:pt x="1064" y="93"/>
                      <a:pt x="892" y="183"/>
                      <a:pt x="710" y="437"/>
                    </a:cubicBezTo>
                    <a:cubicBezTo>
                      <a:pt x="569" y="639"/>
                      <a:pt x="417" y="962"/>
                      <a:pt x="245" y="1427"/>
                    </a:cubicBezTo>
                    <a:cubicBezTo>
                      <a:pt x="1" y="2156"/>
                      <a:pt x="97" y="2419"/>
                      <a:pt x="308" y="2419"/>
                    </a:cubicBezTo>
                    <a:cubicBezTo>
                      <a:pt x="541" y="2419"/>
                      <a:pt x="913" y="2097"/>
                      <a:pt x="1114" y="1730"/>
                    </a:cubicBezTo>
                    <a:cubicBezTo>
                      <a:pt x="1327" y="1346"/>
                      <a:pt x="1357" y="1023"/>
                      <a:pt x="1448" y="790"/>
                    </a:cubicBezTo>
                    <a:cubicBezTo>
                      <a:pt x="1592" y="392"/>
                      <a:pt x="1660" y="0"/>
                      <a:pt x="1475"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5289873" y="559107"/>
                <a:ext cx="32789" cy="27267"/>
              </a:xfrm>
              <a:custGeom>
                <a:avLst/>
                <a:gdLst/>
                <a:ahLst/>
                <a:cxnLst/>
                <a:rect l="l" t="t" r="r" b="b"/>
                <a:pathLst>
                  <a:path w="950" h="790" extrusionOk="0">
                    <a:moveTo>
                      <a:pt x="765" y="0"/>
                    </a:moveTo>
                    <a:cubicBezTo>
                      <a:pt x="715" y="0"/>
                      <a:pt x="647" y="29"/>
                      <a:pt x="556" y="93"/>
                    </a:cubicBezTo>
                    <a:cubicBezTo>
                      <a:pt x="354" y="93"/>
                      <a:pt x="182" y="183"/>
                      <a:pt x="0" y="437"/>
                    </a:cubicBezTo>
                    <a:cubicBezTo>
                      <a:pt x="0" y="578"/>
                      <a:pt x="0" y="750"/>
                      <a:pt x="51" y="750"/>
                    </a:cubicBezTo>
                    <a:cubicBezTo>
                      <a:pt x="128" y="740"/>
                      <a:pt x="169" y="343"/>
                      <a:pt x="190" y="343"/>
                    </a:cubicBezTo>
                    <a:cubicBezTo>
                      <a:pt x="191" y="343"/>
                      <a:pt x="192" y="343"/>
                      <a:pt x="193" y="345"/>
                    </a:cubicBezTo>
                    <a:cubicBezTo>
                      <a:pt x="211" y="392"/>
                      <a:pt x="195" y="551"/>
                      <a:pt x="209" y="551"/>
                    </a:cubicBezTo>
                    <a:cubicBezTo>
                      <a:pt x="210" y="551"/>
                      <a:pt x="211" y="550"/>
                      <a:pt x="213" y="547"/>
                    </a:cubicBezTo>
                    <a:cubicBezTo>
                      <a:pt x="233" y="507"/>
                      <a:pt x="314" y="204"/>
                      <a:pt x="354" y="204"/>
                    </a:cubicBezTo>
                    <a:cubicBezTo>
                      <a:pt x="375" y="204"/>
                      <a:pt x="375" y="285"/>
                      <a:pt x="354" y="365"/>
                    </a:cubicBezTo>
                    <a:cubicBezTo>
                      <a:pt x="344" y="457"/>
                      <a:pt x="334" y="538"/>
                      <a:pt x="344" y="538"/>
                    </a:cubicBezTo>
                    <a:cubicBezTo>
                      <a:pt x="364" y="538"/>
                      <a:pt x="455" y="183"/>
                      <a:pt x="485" y="183"/>
                    </a:cubicBezTo>
                    <a:cubicBezTo>
                      <a:pt x="496" y="183"/>
                      <a:pt x="476" y="295"/>
                      <a:pt x="455" y="416"/>
                    </a:cubicBezTo>
                    <a:cubicBezTo>
                      <a:pt x="425" y="538"/>
                      <a:pt x="404" y="648"/>
                      <a:pt x="425" y="648"/>
                    </a:cubicBezTo>
                    <a:cubicBezTo>
                      <a:pt x="465" y="639"/>
                      <a:pt x="546" y="133"/>
                      <a:pt x="566" y="123"/>
                    </a:cubicBezTo>
                    <a:cubicBezTo>
                      <a:pt x="577" y="123"/>
                      <a:pt x="577" y="154"/>
                      <a:pt x="577" y="194"/>
                    </a:cubicBezTo>
                    <a:cubicBezTo>
                      <a:pt x="577" y="224"/>
                      <a:pt x="571" y="259"/>
                      <a:pt x="572" y="259"/>
                    </a:cubicBezTo>
                    <a:cubicBezTo>
                      <a:pt x="573" y="259"/>
                      <a:pt x="574" y="255"/>
                      <a:pt x="577" y="244"/>
                    </a:cubicBezTo>
                    <a:cubicBezTo>
                      <a:pt x="595" y="199"/>
                      <a:pt x="671" y="120"/>
                      <a:pt x="700" y="120"/>
                    </a:cubicBezTo>
                    <a:cubicBezTo>
                      <a:pt x="703" y="120"/>
                      <a:pt x="706" y="121"/>
                      <a:pt x="708" y="123"/>
                    </a:cubicBezTo>
                    <a:cubicBezTo>
                      <a:pt x="728" y="143"/>
                      <a:pt x="627" y="487"/>
                      <a:pt x="627" y="487"/>
                    </a:cubicBezTo>
                    <a:cubicBezTo>
                      <a:pt x="627" y="487"/>
                      <a:pt x="730" y="185"/>
                      <a:pt x="779" y="185"/>
                    </a:cubicBezTo>
                    <a:cubicBezTo>
                      <a:pt x="788" y="185"/>
                      <a:pt x="795" y="194"/>
                      <a:pt x="799" y="214"/>
                    </a:cubicBezTo>
                    <a:cubicBezTo>
                      <a:pt x="819" y="305"/>
                      <a:pt x="768" y="598"/>
                      <a:pt x="738" y="790"/>
                    </a:cubicBezTo>
                    <a:cubicBezTo>
                      <a:pt x="882" y="392"/>
                      <a:pt x="950" y="0"/>
                      <a:pt x="765"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5243485" y="571705"/>
                <a:ext cx="2451" cy="3521"/>
              </a:xfrm>
              <a:custGeom>
                <a:avLst/>
                <a:gdLst/>
                <a:ahLst/>
                <a:cxnLst/>
                <a:rect l="l" t="t" r="r" b="b"/>
                <a:pathLst>
                  <a:path w="71" h="102" extrusionOk="0">
                    <a:moveTo>
                      <a:pt x="70" y="0"/>
                    </a:moveTo>
                    <a:lnTo>
                      <a:pt x="70" y="0"/>
                    </a:lnTo>
                    <a:cubicBezTo>
                      <a:pt x="70" y="0"/>
                      <a:pt x="41" y="21"/>
                      <a:pt x="0" y="81"/>
                    </a:cubicBezTo>
                    <a:lnTo>
                      <a:pt x="20" y="101"/>
                    </a:lnTo>
                    <a:cubicBezTo>
                      <a:pt x="30" y="61"/>
                      <a:pt x="50" y="31"/>
                      <a:pt x="70" y="0"/>
                    </a:cubicBezTo>
                    <a:close/>
                  </a:path>
                </a:pathLst>
              </a:custGeom>
              <a:solidFill>
                <a:srgbClr val="B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5239274" y="574500"/>
                <a:ext cx="4936" cy="9802"/>
              </a:xfrm>
              <a:custGeom>
                <a:avLst/>
                <a:gdLst/>
                <a:ahLst/>
                <a:cxnLst/>
                <a:rect l="l" t="t" r="r" b="b"/>
                <a:pathLst>
                  <a:path w="143" h="284" extrusionOk="0">
                    <a:moveTo>
                      <a:pt x="122" y="0"/>
                    </a:moveTo>
                    <a:cubicBezTo>
                      <a:pt x="91" y="51"/>
                      <a:pt x="41" y="142"/>
                      <a:pt x="1" y="263"/>
                    </a:cubicBezTo>
                    <a:cubicBezTo>
                      <a:pt x="11" y="263"/>
                      <a:pt x="31" y="274"/>
                      <a:pt x="41" y="283"/>
                    </a:cubicBezTo>
                    <a:cubicBezTo>
                      <a:pt x="71" y="182"/>
                      <a:pt x="102" y="92"/>
                      <a:pt x="142" y="20"/>
                    </a:cubicBezTo>
                    <a:lnTo>
                      <a:pt x="122" y="0"/>
                    </a:lnTo>
                    <a:close/>
                  </a:path>
                </a:pathLst>
              </a:custGeom>
              <a:solidFill>
                <a:srgbClr val="B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5236134" y="583578"/>
                <a:ext cx="15394" cy="52359"/>
              </a:xfrm>
              <a:custGeom>
                <a:avLst/>
                <a:gdLst/>
                <a:ahLst/>
                <a:cxnLst/>
                <a:rect l="l" t="t" r="r" b="b"/>
                <a:pathLst>
                  <a:path w="446" h="1517" extrusionOk="0">
                    <a:moveTo>
                      <a:pt x="92" y="0"/>
                    </a:moveTo>
                    <a:cubicBezTo>
                      <a:pt x="81" y="41"/>
                      <a:pt x="61" y="101"/>
                      <a:pt x="51" y="162"/>
                    </a:cubicBezTo>
                    <a:cubicBezTo>
                      <a:pt x="61" y="222"/>
                      <a:pt x="61" y="263"/>
                      <a:pt x="41" y="273"/>
                    </a:cubicBezTo>
                    <a:lnTo>
                      <a:pt x="31" y="273"/>
                    </a:lnTo>
                    <a:cubicBezTo>
                      <a:pt x="31" y="294"/>
                      <a:pt x="21" y="314"/>
                      <a:pt x="21" y="324"/>
                    </a:cubicBezTo>
                    <a:cubicBezTo>
                      <a:pt x="0" y="505"/>
                      <a:pt x="102" y="1395"/>
                      <a:pt x="445" y="1516"/>
                    </a:cubicBezTo>
                    <a:lnTo>
                      <a:pt x="415" y="1486"/>
                    </a:lnTo>
                    <a:cubicBezTo>
                      <a:pt x="314" y="1355"/>
                      <a:pt x="233" y="1203"/>
                      <a:pt x="182" y="1051"/>
                    </a:cubicBezTo>
                    <a:cubicBezTo>
                      <a:pt x="102" y="809"/>
                      <a:pt x="81" y="566"/>
                      <a:pt x="81" y="404"/>
                    </a:cubicBezTo>
                    <a:cubicBezTo>
                      <a:pt x="81" y="344"/>
                      <a:pt x="81" y="303"/>
                      <a:pt x="92" y="263"/>
                    </a:cubicBezTo>
                    <a:cubicBezTo>
                      <a:pt x="102" y="172"/>
                      <a:pt x="112" y="91"/>
                      <a:pt x="132" y="20"/>
                    </a:cubicBezTo>
                    <a:cubicBezTo>
                      <a:pt x="122" y="11"/>
                      <a:pt x="102" y="0"/>
                      <a:pt x="92" y="0"/>
                    </a:cubicBezTo>
                    <a:close/>
                  </a:path>
                </a:pathLst>
              </a:custGeom>
              <a:solidFill>
                <a:srgbClr val="B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0"/>
              <p:cNvSpPr/>
              <p:nvPr/>
            </p:nvSpPr>
            <p:spPr>
              <a:xfrm>
                <a:off x="5237203" y="589135"/>
                <a:ext cx="1070" cy="3900"/>
              </a:xfrm>
              <a:custGeom>
                <a:avLst/>
                <a:gdLst/>
                <a:ahLst/>
                <a:cxnLst/>
                <a:rect l="l" t="t" r="r" b="b"/>
                <a:pathLst>
                  <a:path w="31" h="113" extrusionOk="0">
                    <a:moveTo>
                      <a:pt x="20" y="1"/>
                    </a:moveTo>
                    <a:cubicBezTo>
                      <a:pt x="10" y="41"/>
                      <a:pt x="0" y="72"/>
                      <a:pt x="0" y="112"/>
                    </a:cubicBezTo>
                    <a:lnTo>
                      <a:pt x="10" y="112"/>
                    </a:lnTo>
                    <a:cubicBezTo>
                      <a:pt x="30" y="102"/>
                      <a:pt x="30" y="61"/>
                      <a:pt x="20" y="1"/>
                    </a:cubicBezTo>
                    <a:close/>
                  </a:path>
                </a:pathLst>
              </a:custGeom>
              <a:solidFill>
                <a:srgbClr val="BF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0"/>
              <p:cNvSpPr/>
              <p:nvPr/>
            </p:nvSpPr>
            <p:spPr>
              <a:xfrm>
                <a:off x="5282556" y="564388"/>
                <a:ext cx="8042" cy="8732"/>
              </a:xfrm>
              <a:custGeom>
                <a:avLst/>
                <a:gdLst/>
                <a:ahLst/>
                <a:cxnLst/>
                <a:rect l="l" t="t" r="r" b="b"/>
                <a:pathLst>
                  <a:path w="233" h="253" extrusionOk="0">
                    <a:moveTo>
                      <a:pt x="0" y="1"/>
                    </a:moveTo>
                    <a:lnTo>
                      <a:pt x="30" y="30"/>
                    </a:lnTo>
                    <a:lnTo>
                      <a:pt x="30" y="21"/>
                    </a:lnTo>
                    <a:cubicBezTo>
                      <a:pt x="20" y="10"/>
                      <a:pt x="10" y="10"/>
                      <a:pt x="0" y="1"/>
                    </a:cubicBezTo>
                    <a:close/>
                    <a:moveTo>
                      <a:pt x="71" y="41"/>
                    </a:moveTo>
                    <a:lnTo>
                      <a:pt x="71" y="61"/>
                    </a:lnTo>
                    <a:cubicBezTo>
                      <a:pt x="91" y="81"/>
                      <a:pt x="111" y="91"/>
                      <a:pt x="122" y="111"/>
                    </a:cubicBezTo>
                    <a:lnTo>
                      <a:pt x="122" y="71"/>
                    </a:lnTo>
                    <a:cubicBezTo>
                      <a:pt x="111" y="61"/>
                      <a:pt x="91" y="51"/>
                      <a:pt x="71" y="41"/>
                    </a:cubicBezTo>
                    <a:close/>
                    <a:moveTo>
                      <a:pt x="223" y="243"/>
                    </a:moveTo>
                    <a:cubicBezTo>
                      <a:pt x="223" y="253"/>
                      <a:pt x="232" y="253"/>
                      <a:pt x="232" y="253"/>
                    </a:cubicBezTo>
                    <a:lnTo>
                      <a:pt x="223" y="243"/>
                    </a:lnTo>
                    <a:close/>
                  </a:path>
                </a:pathLst>
              </a:custGeom>
              <a:solidFill>
                <a:srgbClr val="B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5283592" y="565078"/>
                <a:ext cx="7697" cy="8042"/>
              </a:xfrm>
              <a:custGeom>
                <a:avLst/>
                <a:gdLst/>
                <a:ahLst/>
                <a:cxnLst/>
                <a:rect l="l" t="t" r="r" b="b"/>
                <a:pathLst>
                  <a:path w="223" h="233" extrusionOk="0">
                    <a:moveTo>
                      <a:pt x="0" y="1"/>
                    </a:moveTo>
                    <a:lnTo>
                      <a:pt x="0" y="10"/>
                    </a:lnTo>
                    <a:cubicBezTo>
                      <a:pt x="11" y="21"/>
                      <a:pt x="31" y="31"/>
                      <a:pt x="41" y="41"/>
                    </a:cubicBezTo>
                    <a:lnTo>
                      <a:pt x="41" y="21"/>
                    </a:lnTo>
                    <a:cubicBezTo>
                      <a:pt x="31" y="10"/>
                      <a:pt x="11" y="1"/>
                      <a:pt x="0" y="1"/>
                    </a:cubicBezTo>
                    <a:close/>
                    <a:moveTo>
                      <a:pt x="92" y="51"/>
                    </a:moveTo>
                    <a:lnTo>
                      <a:pt x="92" y="91"/>
                    </a:lnTo>
                    <a:cubicBezTo>
                      <a:pt x="132" y="132"/>
                      <a:pt x="162" y="172"/>
                      <a:pt x="193" y="223"/>
                    </a:cubicBezTo>
                    <a:lnTo>
                      <a:pt x="202" y="233"/>
                    </a:lnTo>
                    <a:cubicBezTo>
                      <a:pt x="213" y="223"/>
                      <a:pt x="223" y="213"/>
                      <a:pt x="223" y="203"/>
                    </a:cubicBezTo>
                    <a:cubicBezTo>
                      <a:pt x="182" y="132"/>
                      <a:pt x="132" y="91"/>
                      <a:pt x="92" y="51"/>
                    </a:cubicBezTo>
                    <a:close/>
                  </a:path>
                </a:pathLst>
              </a:custGeom>
              <a:solidFill>
                <a:srgbClr val="BF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5289149" y="577986"/>
                <a:ext cx="11217" cy="53774"/>
              </a:xfrm>
              <a:custGeom>
                <a:avLst/>
                <a:gdLst/>
                <a:ahLst/>
                <a:cxnLst/>
                <a:rect l="l" t="t" r="r" b="b"/>
                <a:pathLst>
                  <a:path w="325" h="1558" extrusionOk="0">
                    <a:moveTo>
                      <a:pt x="163" y="0"/>
                    </a:moveTo>
                    <a:cubicBezTo>
                      <a:pt x="153" y="31"/>
                      <a:pt x="142" y="61"/>
                      <a:pt x="142" y="81"/>
                    </a:cubicBezTo>
                    <a:cubicBezTo>
                      <a:pt x="183" y="203"/>
                      <a:pt x="214" y="344"/>
                      <a:pt x="234" y="526"/>
                    </a:cubicBezTo>
                    <a:cubicBezTo>
                      <a:pt x="243" y="557"/>
                      <a:pt x="243" y="587"/>
                      <a:pt x="243" y="627"/>
                    </a:cubicBezTo>
                    <a:cubicBezTo>
                      <a:pt x="243" y="748"/>
                      <a:pt x="223" y="910"/>
                      <a:pt x="183" y="1072"/>
                    </a:cubicBezTo>
                    <a:cubicBezTo>
                      <a:pt x="142" y="1234"/>
                      <a:pt x="82" y="1406"/>
                      <a:pt x="1" y="1547"/>
                    </a:cubicBezTo>
                    <a:lnTo>
                      <a:pt x="1" y="1557"/>
                    </a:lnTo>
                    <a:cubicBezTo>
                      <a:pt x="21" y="1496"/>
                      <a:pt x="214" y="1204"/>
                      <a:pt x="274" y="971"/>
                    </a:cubicBezTo>
                    <a:cubicBezTo>
                      <a:pt x="324" y="739"/>
                      <a:pt x="294" y="344"/>
                      <a:pt x="183" y="61"/>
                    </a:cubicBezTo>
                    <a:cubicBezTo>
                      <a:pt x="173" y="41"/>
                      <a:pt x="163" y="21"/>
                      <a:pt x="163" y="0"/>
                    </a:cubicBezTo>
                    <a:close/>
                  </a:path>
                </a:pathLst>
              </a:custGeom>
              <a:solidFill>
                <a:srgbClr val="B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5290564" y="572050"/>
                <a:ext cx="4211" cy="8767"/>
              </a:xfrm>
              <a:custGeom>
                <a:avLst/>
                <a:gdLst/>
                <a:ahLst/>
                <a:cxnLst/>
                <a:rect l="l" t="t" r="r" b="b"/>
                <a:pathLst>
                  <a:path w="122" h="254" extrusionOk="0">
                    <a:moveTo>
                      <a:pt x="21" y="1"/>
                    </a:moveTo>
                    <a:cubicBezTo>
                      <a:pt x="21" y="11"/>
                      <a:pt x="11" y="21"/>
                      <a:pt x="0" y="31"/>
                    </a:cubicBezTo>
                    <a:cubicBezTo>
                      <a:pt x="31" y="91"/>
                      <a:pt x="71" y="172"/>
                      <a:pt x="101" y="253"/>
                    </a:cubicBezTo>
                    <a:cubicBezTo>
                      <a:pt x="101" y="233"/>
                      <a:pt x="112" y="203"/>
                      <a:pt x="122" y="172"/>
                    </a:cubicBezTo>
                    <a:cubicBezTo>
                      <a:pt x="92" y="102"/>
                      <a:pt x="61" y="41"/>
                      <a:pt x="21" y="1"/>
                    </a:cubicBezTo>
                    <a:close/>
                  </a:path>
                </a:pathLst>
              </a:custGeom>
              <a:solidFill>
                <a:srgbClr val="BF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0"/>
              <p:cNvSpPr/>
              <p:nvPr/>
            </p:nvSpPr>
            <p:spPr>
              <a:xfrm>
                <a:off x="5238584" y="561040"/>
                <a:ext cx="59331" cy="83388"/>
              </a:xfrm>
              <a:custGeom>
                <a:avLst/>
                <a:gdLst/>
                <a:ahLst/>
                <a:cxnLst/>
                <a:rect l="l" t="t" r="r" b="b"/>
                <a:pathLst>
                  <a:path w="1719" h="2416" extrusionOk="0">
                    <a:moveTo>
                      <a:pt x="927" y="1"/>
                    </a:moveTo>
                    <a:cubicBezTo>
                      <a:pt x="891" y="1"/>
                      <a:pt x="861" y="3"/>
                      <a:pt x="839" y="6"/>
                    </a:cubicBezTo>
                    <a:cubicBezTo>
                      <a:pt x="809" y="17"/>
                      <a:pt x="799" y="17"/>
                      <a:pt x="799" y="17"/>
                    </a:cubicBezTo>
                    <a:cubicBezTo>
                      <a:pt x="799" y="17"/>
                      <a:pt x="776" y="12"/>
                      <a:pt x="741" y="12"/>
                    </a:cubicBezTo>
                    <a:cubicBezTo>
                      <a:pt x="723" y="12"/>
                      <a:pt x="701" y="13"/>
                      <a:pt x="677" y="17"/>
                    </a:cubicBezTo>
                    <a:cubicBezTo>
                      <a:pt x="475" y="37"/>
                      <a:pt x="111" y="168"/>
                      <a:pt x="21" y="916"/>
                    </a:cubicBezTo>
                    <a:cubicBezTo>
                      <a:pt x="1" y="1057"/>
                      <a:pt x="10" y="1381"/>
                      <a:pt x="111" y="1704"/>
                    </a:cubicBezTo>
                    <a:cubicBezTo>
                      <a:pt x="162" y="1856"/>
                      <a:pt x="243" y="2008"/>
                      <a:pt x="344" y="2139"/>
                    </a:cubicBezTo>
                    <a:cubicBezTo>
                      <a:pt x="455" y="2261"/>
                      <a:pt x="607" y="2362"/>
                      <a:pt x="789" y="2402"/>
                    </a:cubicBezTo>
                    <a:cubicBezTo>
                      <a:pt x="832" y="2411"/>
                      <a:pt x="872" y="2416"/>
                      <a:pt x="912" y="2416"/>
                    </a:cubicBezTo>
                    <a:cubicBezTo>
                      <a:pt x="1134" y="2416"/>
                      <a:pt x="1307" y="2277"/>
                      <a:pt x="1436" y="2088"/>
                    </a:cubicBezTo>
                    <a:cubicBezTo>
                      <a:pt x="1537" y="1937"/>
                      <a:pt x="1607" y="1745"/>
                      <a:pt x="1648" y="1563"/>
                    </a:cubicBezTo>
                    <a:cubicBezTo>
                      <a:pt x="1699" y="1351"/>
                      <a:pt x="1719" y="1138"/>
                      <a:pt x="1699" y="1017"/>
                    </a:cubicBezTo>
                    <a:cubicBezTo>
                      <a:pt x="1594" y="110"/>
                      <a:pt x="1151" y="1"/>
                      <a:pt x="927" y="1"/>
                    </a:cubicBezTo>
                    <a:close/>
                  </a:path>
                </a:pathLst>
              </a:custGeom>
              <a:solidFill>
                <a:srgbClr val="FF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0"/>
              <p:cNvSpPr/>
              <p:nvPr/>
            </p:nvSpPr>
            <p:spPr>
              <a:xfrm>
                <a:off x="5238584" y="561592"/>
                <a:ext cx="24747" cy="64301"/>
              </a:xfrm>
              <a:custGeom>
                <a:avLst/>
                <a:gdLst/>
                <a:ahLst/>
                <a:cxnLst/>
                <a:rect l="l" t="t" r="r" b="b"/>
                <a:pathLst>
                  <a:path w="717" h="1863" extrusionOk="0">
                    <a:moveTo>
                      <a:pt x="677" y="1"/>
                    </a:moveTo>
                    <a:lnTo>
                      <a:pt x="677" y="1"/>
                    </a:lnTo>
                    <a:cubicBezTo>
                      <a:pt x="475" y="21"/>
                      <a:pt x="111" y="152"/>
                      <a:pt x="21" y="900"/>
                    </a:cubicBezTo>
                    <a:cubicBezTo>
                      <a:pt x="1" y="1041"/>
                      <a:pt x="10" y="1365"/>
                      <a:pt x="111" y="1688"/>
                    </a:cubicBezTo>
                    <a:cubicBezTo>
                      <a:pt x="203" y="1760"/>
                      <a:pt x="293" y="1850"/>
                      <a:pt x="324" y="1861"/>
                    </a:cubicBezTo>
                    <a:cubicBezTo>
                      <a:pt x="326" y="1862"/>
                      <a:pt x="327" y="1863"/>
                      <a:pt x="327" y="1863"/>
                    </a:cubicBezTo>
                    <a:cubicBezTo>
                      <a:pt x="335" y="1863"/>
                      <a:pt x="279" y="1751"/>
                      <a:pt x="223" y="1648"/>
                    </a:cubicBezTo>
                    <a:cubicBezTo>
                      <a:pt x="169" y="1531"/>
                      <a:pt x="114" y="1421"/>
                      <a:pt x="125" y="1421"/>
                    </a:cubicBezTo>
                    <a:lnTo>
                      <a:pt x="125" y="1421"/>
                    </a:lnTo>
                    <a:cubicBezTo>
                      <a:pt x="126" y="1421"/>
                      <a:pt x="128" y="1422"/>
                      <a:pt x="132" y="1426"/>
                    </a:cubicBezTo>
                    <a:cubicBezTo>
                      <a:pt x="193" y="1478"/>
                      <a:pt x="261" y="1598"/>
                      <a:pt x="292" y="1598"/>
                    </a:cubicBezTo>
                    <a:cubicBezTo>
                      <a:pt x="297" y="1598"/>
                      <a:pt x="301" y="1594"/>
                      <a:pt x="304" y="1587"/>
                    </a:cubicBezTo>
                    <a:cubicBezTo>
                      <a:pt x="322" y="1541"/>
                      <a:pt x="40" y="1133"/>
                      <a:pt x="59" y="1133"/>
                    </a:cubicBezTo>
                    <a:lnTo>
                      <a:pt x="59" y="1133"/>
                    </a:lnTo>
                    <a:cubicBezTo>
                      <a:pt x="61" y="1133"/>
                      <a:pt x="65" y="1136"/>
                      <a:pt x="71" y="1142"/>
                    </a:cubicBezTo>
                    <a:cubicBezTo>
                      <a:pt x="152" y="1214"/>
                      <a:pt x="435" y="1578"/>
                      <a:pt x="475" y="1648"/>
                    </a:cubicBezTo>
                    <a:cubicBezTo>
                      <a:pt x="477" y="1650"/>
                      <a:pt x="478" y="1651"/>
                      <a:pt x="478" y="1651"/>
                    </a:cubicBezTo>
                    <a:cubicBezTo>
                      <a:pt x="488" y="1651"/>
                      <a:pt x="102" y="858"/>
                      <a:pt x="122" y="809"/>
                    </a:cubicBezTo>
                    <a:cubicBezTo>
                      <a:pt x="123" y="807"/>
                      <a:pt x="124" y="806"/>
                      <a:pt x="125" y="806"/>
                    </a:cubicBezTo>
                    <a:cubicBezTo>
                      <a:pt x="163" y="806"/>
                      <a:pt x="417" y="1397"/>
                      <a:pt x="475" y="1436"/>
                    </a:cubicBezTo>
                    <a:cubicBezTo>
                      <a:pt x="476" y="1437"/>
                      <a:pt x="477" y="1437"/>
                      <a:pt x="478" y="1437"/>
                    </a:cubicBezTo>
                    <a:cubicBezTo>
                      <a:pt x="522" y="1437"/>
                      <a:pt x="142" y="626"/>
                      <a:pt x="142" y="567"/>
                    </a:cubicBezTo>
                    <a:cubicBezTo>
                      <a:pt x="142" y="563"/>
                      <a:pt x="143" y="562"/>
                      <a:pt x="144" y="562"/>
                    </a:cubicBezTo>
                    <a:cubicBezTo>
                      <a:pt x="171" y="562"/>
                      <a:pt x="416" y="1033"/>
                      <a:pt x="435" y="1062"/>
                    </a:cubicBezTo>
                    <a:cubicBezTo>
                      <a:pt x="435" y="1062"/>
                      <a:pt x="436" y="1063"/>
                      <a:pt x="436" y="1063"/>
                    </a:cubicBezTo>
                    <a:cubicBezTo>
                      <a:pt x="456" y="1063"/>
                      <a:pt x="213" y="344"/>
                      <a:pt x="243" y="324"/>
                    </a:cubicBezTo>
                    <a:cubicBezTo>
                      <a:pt x="244" y="324"/>
                      <a:pt x="244" y="324"/>
                      <a:pt x="245" y="324"/>
                    </a:cubicBezTo>
                    <a:cubicBezTo>
                      <a:pt x="287" y="324"/>
                      <a:pt x="446" y="809"/>
                      <a:pt x="475" y="809"/>
                    </a:cubicBezTo>
                    <a:cubicBezTo>
                      <a:pt x="476" y="809"/>
                      <a:pt x="476" y="809"/>
                      <a:pt x="476" y="809"/>
                    </a:cubicBezTo>
                    <a:cubicBezTo>
                      <a:pt x="504" y="809"/>
                      <a:pt x="365" y="172"/>
                      <a:pt x="374" y="162"/>
                    </a:cubicBezTo>
                    <a:cubicBezTo>
                      <a:pt x="375" y="162"/>
                      <a:pt x="375" y="162"/>
                      <a:pt x="376" y="162"/>
                    </a:cubicBezTo>
                    <a:cubicBezTo>
                      <a:pt x="399" y="162"/>
                      <a:pt x="516" y="617"/>
                      <a:pt x="526" y="648"/>
                    </a:cubicBezTo>
                    <a:cubicBezTo>
                      <a:pt x="526" y="648"/>
                      <a:pt x="527" y="648"/>
                      <a:pt x="527" y="648"/>
                    </a:cubicBezTo>
                    <a:cubicBezTo>
                      <a:pt x="533" y="648"/>
                      <a:pt x="455" y="71"/>
                      <a:pt x="475" y="71"/>
                    </a:cubicBezTo>
                    <a:cubicBezTo>
                      <a:pt x="496" y="71"/>
                      <a:pt x="516" y="192"/>
                      <a:pt x="546" y="324"/>
                    </a:cubicBezTo>
                    <a:cubicBezTo>
                      <a:pt x="567" y="445"/>
                      <a:pt x="597" y="576"/>
                      <a:pt x="607" y="576"/>
                    </a:cubicBezTo>
                    <a:cubicBezTo>
                      <a:pt x="627" y="567"/>
                      <a:pt x="556" y="51"/>
                      <a:pt x="587" y="51"/>
                    </a:cubicBezTo>
                    <a:cubicBezTo>
                      <a:pt x="587" y="51"/>
                      <a:pt x="587" y="51"/>
                      <a:pt x="588" y="51"/>
                    </a:cubicBezTo>
                    <a:cubicBezTo>
                      <a:pt x="609" y="51"/>
                      <a:pt x="668" y="425"/>
                      <a:pt x="698" y="435"/>
                    </a:cubicBezTo>
                    <a:cubicBezTo>
                      <a:pt x="698" y="435"/>
                      <a:pt x="698" y="435"/>
                      <a:pt x="698" y="435"/>
                    </a:cubicBezTo>
                    <a:cubicBezTo>
                      <a:pt x="717" y="435"/>
                      <a:pt x="668" y="31"/>
                      <a:pt x="668" y="31"/>
                    </a:cubicBezTo>
                    <a:cubicBezTo>
                      <a:pt x="668" y="31"/>
                      <a:pt x="668" y="21"/>
                      <a:pt x="677" y="1"/>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5267542" y="561040"/>
                <a:ext cx="30373" cy="60160"/>
              </a:xfrm>
              <a:custGeom>
                <a:avLst/>
                <a:gdLst/>
                <a:ahLst/>
                <a:cxnLst/>
                <a:rect l="l" t="t" r="r" b="b"/>
                <a:pathLst>
                  <a:path w="880" h="1743" extrusionOk="0">
                    <a:moveTo>
                      <a:pt x="88" y="1"/>
                    </a:moveTo>
                    <a:cubicBezTo>
                      <a:pt x="52" y="1"/>
                      <a:pt x="22" y="3"/>
                      <a:pt x="0" y="6"/>
                    </a:cubicBezTo>
                    <a:cubicBezTo>
                      <a:pt x="11" y="158"/>
                      <a:pt x="41" y="401"/>
                      <a:pt x="41" y="431"/>
                    </a:cubicBezTo>
                    <a:cubicBezTo>
                      <a:pt x="41" y="390"/>
                      <a:pt x="20" y="47"/>
                      <a:pt x="41" y="47"/>
                    </a:cubicBezTo>
                    <a:cubicBezTo>
                      <a:pt x="41" y="46"/>
                      <a:pt x="41" y="46"/>
                      <a:pt x="41" y="46"/>
                    </a:cubicBezTo>
                    <a:cubicBezTo>
                      <a:pt x="63" y="46"/>
                      <a:pt x="142" y="431"/>
                      <a:pt x="142" y="431"/>
                    </a:cubicBezTo>
                    <a:cubicBezTo>
                      <a:pt x="142" y="431"/>
                      <a:pt x="121" y="47"/>
                      <a:pt x="142" y="37"/>
                    </a:cubicBezTo>
                    <a:cubicBezTo>
                      <a:pt x="152" y="37"/>
                      <a:pt x="172" y="178"/>
                      <a:pt x="193" y="320"/>
                    </a:cubicBezTo>
                    <a:cubicBezTo>
                      <a:pt x="212" y="456"/>
                      <a:pt x="232" y="593"/>
                      <a:pt x="251" y="593"/>
                    </a:cubicBezTo>
                    <a:cubicBezTo>
                      <a:pt x="252" y="593"/>
                      <a:pt x="253" y="593"/>
                      <a:pt x="253" y="592"/>
                    </a:cubicBezTo>
                    <a:cubicBezTo>
                      <a:pt x="273" y="563"/>
                      <a:pt x="204" y="57"/>
                      <a:pt x="232" y="57"/>
                    </a:cubicBezTo>
                    <a:lnTo>
                      <a:pt x="232" y="57"/>
                    </a:lnTo>
                    <a:cubicBezTo>
                      <a:pt x="232" y="57"/>
                      <a:pt x="233" y="57"/>
                      <a:pt x="233" y="57"/>
                    </a:cubicBezTo>
                    <a:cubicBezTo>
                      <a:pt x="263" y="57"/>
                      <a:pt x="334" y="643"/>
                      <a:pt x="324" y="795"/>
                    </a:cubicBezTo>
                    <a:cubicBezTo>
                      <a:pt x="322" y="826"/>
                      <a:pt x="324" y="839"/>
                      <a:pt x="328" y="839"/>
                    </a:cubicBezTo>
                    <a:cubicBezTo>
                      <a:pt x="343" y="839"/>
                      <a:pt x="391" y="649"/>
                      <a:pt x="375" y="592"/>
                    </a:cubicBezTo>
                    <a:cubicBezTo>
                      <a:pt x="354" y="522"/>
                      <a:pt x="324" y="107"/>
                      <a:pt x="334" y="98"/>
                    </a:cubicBezTo>
                    <a:lnTo>
                      <a:pt x="334" y="98"/>
                    </a:lnTo>
                    <a:cubicBezTo>
                      <a:pt x="344" y="98"/>
                      <a:pt x="415" y="461"/>
                      <a:pt x="425" y="583"/>
                    </a:cubicBezTo>
                    <a:cubicBezTo>
                      <a:pt x="445" y="704"/>
                      <a:pt x="395" y="956"/>
                      <a:pt x="415" y="956"/>
                    </a:cubicBezTo>
                    <a:cubicBezTo>
                      <a:pt x="425" y="947"/>
                      <a:pt x="476" y="664"/>
                      <a:pt x="476" y="512"/>
                    </a:cubicBezTo>
                    <a:cubicBezTo>
                      <a:pt x="466" y="357"/>
                      <a:pt x="447" y="157"/>
                      <a:pt x="463" y="157"/>
                    </a:cubicBezTo>
                    <a:lnTo>
                      <a:pt x="463" y="157"/>
                    </a:lnTo>
                    <a:cubicBezTo>
                      <a:pt x="463" y="157"/>
                      <a:pt x="464" y="157"/>
                      <a:pt x="465" y="158"/>
                    </a:cubicBezTo>
                    <a:cubicBezTo>
                      <a:pt x="485" y="168"/>
                      <a:pt x="546" y="592"/>
                      <a:pt x="536" y="694"/>
                    </a:cubicBezTo>
                    <a:cubicBezTo>
                      <a:pt x="526" y="785"/>
                      <a:pt x="476" y="997"/>
                      <a:pt x="496" y="1027"/>
                    </a:cubicBezTo>
                    <a:cubicBezTo>
                      <a:pt x="496" y="1028"/>
                      <a:pt x="496" y="1028"/>
                      <a:pt x="496" y="1028"/>
                    </a:cubicBezTo>
                    <a:cubicBezTo>
                      <a:pt x="508" y="1028"/>
                      <a:pt x="597" y="360"/>
                      <a:pt x="617" y="360"/>
                    </a:cubicBezTo>
                    <a:cubicBezTo>
                      <a:pt x="617" y="360"/>
                      <a:pt x="618" y="360"/>
                      <a:pt x="618" y="360"/>
                    </a:cubicBezTo>
                    <a:lnTo>
                      <a:pt x="618" y="360"/>
                    </a:lnTo>
                    <a:cubicBezTo>
                      <a:pt x="645" y="360"/>
                      <a:pt x="476" y="1118"/>
                      <a:pt x="526" y="1129"/>
                    </a:cubicBezTo>
                    <a:cubicBezTo>
                      <a:pt x="526" y="1129"/>
                      <a:pt x="527" y="1129"/>
                      <a:pt x="527" y="1129"/>
                    </a:cubicBezTo>
                    <a:cubicBezTo>
                      <a:pt x="579" y="1129"/>
                      <a:pt x="688" y="552"/>
                      <a:pt x="688" y="522"/>
                    </a:cubicBezTo>
                    <a:cubicBezTo>
                      <a:pt x="690" y="515"/>
                      <a:pt x="693" y="512"/>
                      <a:pt x="697" y="512"/>
                    </a:cubicBezTo>
                    <a:cubicBezTo>
                      <a:pt x="709" y="512"/>
                      <a:pt x="726" y="547"/>
                      <a:pt x="718" y="563"/>
                    </a:cubicBezTo>
                    <a:cubicBezTo>
                      <a:pt x="718" y="583"/>
                      <a:pt x="617" y="1118"/>
                      <a:pt x="546" y="1239"/>
                    </a:cubicBezTo>
                    <a:cubicBezTo>
                      <a:pt x="517" y="1279"/>
                      <a:pt x="511" y="1293"/>
                      <a:pt x="518" y="1293"/>
                    </a:cubicBezTo>
                    <a:cubicBezTo>
                      <a:pt x="529" y="1293"/>
                      <a:pt x="577" y="1249"/>
                      <a:pt x="597" y="1230"/>
                    </a:cubicBezTo>
                    <a:cubicBezTo>
                      <a:pt x="617" y="1199"/>
                      <a:pt x="768" y="694"/>
                      <a:pt x="779" y="694"/>
                    </a:cubicBezTo>
                    <a:lnTo>
                      <a:pt x="779" y="694"/>
                    </a:lnTo>
                    <a:cubicBezTo>
                      <a:pt x="789" y="694"/>
                      <a:pt x="768" y="835"/>
                      <a:pt x="748" y="936"/>
                    </a:cubicBezTo>
                    <a:cubicBezTo>
                      <a:pt x="718" y="1037"/>
                      <a:pt x="647" y="1391"/>
                      <a:pt x="627" y="1472"/>
                    </a:cubicBezTo>
                    <a:cubicBezTo>
                      <a:pt x="603" y="1529"/>
                      <a:pt x="551" y="1620"/>
                      <a:pt x="565" y="1620"/>
                    </a:cubicBezTo>
                    <a:cubicBezTo>
                      <a:pt x="568" y="1620"/>
                      <a:pt x="575" y="1615"/>
                      <a:pt x="586" y="1603"/>
                    </a:cubicBezTo>
                    <a:cubicBezTo>
                      <a:pt x="658" y="1533"/>
                      <a:pt x="799" y="1037"/>
                      <a:pt x="819" y="1007"/>
                    </a:cubicBezTo>
                    <a:cubicBezTo>
                      <a:pt x="820" y="1006"/>
                      <a:pt x="821" y="1006"/>
                      <a:pt x="822" y="1006"/>
                    </a:cubicBezTo>
                    <a:lnTo>
                      <a:pt x="822" y="1006"/>
                    </a:lnTo>
                    <a:cubicBezTo>
                      <a:pt x="847" y="1006"/>
                      <a:pt x="813" y="1441"/>
                      <a:pt x="627" y="1725"/>
                    </a:cubicBezTo>
                    <a:cubicBezTo>
                      <a:pt x="618" y="1737"/>
                      <a:pt x="615" y="1743"/>
                      <a:pt x="616" y="1743"/>
                    </a:cubicBezTo>
                    <a:cubicBezTo>
                      <a:pt x="623" y="1743"/>
                      <a:pt x="726" y="1629"/>
                      <a:pt x="809" y="1563"/>
                    </a:cubicBezTo>
                    <a:cubicBezTo>
                      <a:pt x="860" y="1351"/>
                      <a:pt x="880" y="1138"/>
                      <a:pt x="860" y="1017"/>
                    </a:cubicBezTo>
                    <a:cubicBezTo>
                      <a:pt x="755" y="110"/>
                      <a:pt x="312" y="1"/>
                      <a:pt x="88" y="1"/>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5250457" y="568564"/>
                <a:ext cx="39105" cy="75726"/>
              </a:xfrm>
              <a:custGeom>
                <a:avLst/>
                <a:gdLst/>
                <a:ahLst/>
                <a:cxnLst/>
                <a:rect l="l" t="t" r="r" b="b"/>
                <a:pathLst>
                  <a:path w="1133" h="2194" extrusionOk="0">
                    <a:moveTo>
                      <a:pt x="435" y="1"/>
                    </a:moveTo>
                    <a:cubicBezTo>
                      <a:pt x="405" y="31"/>
                      <a:pt x="566" y="1780"/>
                      <a:pt x="515" y="1790"/>
                    </a:cubicBezTo>
                    <a:cubicBezTo>
                      <a:pt x="465" y="1790"/>
                      <a:pt x="405" y="1466"/>
                      <a:pt x="333" y="1376"/>
                    </a:cubicBezTo>
                    <a:cubicBezTo>
                      <a:pt x="324" y="1365"/>
                      <a:pt x="324" y="1355"/>
                      <a:pt x="313" y="1355"/>
                    </a:cubicBezTo>
                    <a:cubicBezTo>
                      <a:pt x="283" y="1355"/>
                      <a:pt x="394" y="1760"/>
                      <a:pt x="364" y="2002"/>
                    </a:cubicBezTo>
                    <a:cubicBezTo>
                      <a:pt x="354" y="2063"/>
                      <a:pt x="344" y="2083"/>
                      <a:pt x="333" y="2083"/>
                    </a:cubicBezTo>
                    <a:cubicBezTo>
                      <a:pt x="283" y="2083"/>
                      <a:pt x="202" y="1769"/>
                      <a:pt x="192" y="1618"/>
                    </a:cubicBezTo>
                    <a:cubicBezTo>
                      <a:pt x="182" y="1578"/>
                      <a:pt x="182" y="1567"/>
                      <a:pt x="182" y="1567"/>
                    </a:cubicBezTo>
                    <a:cubicBezTo>
                      <a:pt x="172" y="1567"/>
                      <a:pt x="162" y="1820"/>
                      <a:pt x="152" y="1891"/>
                    </a:cubicBezTo>
                    <a:cubicBezTo>
                      <a:pt x="142" y="1921"/>
                      <a:pt x="122" y="1931"/>
                      <a:pt x="101" y="1931"/>
                    </a:cubicBezTo>
                    <a:cubicBezTo>
                      <a:pt x="50" y="1931"/>
                      <a:pt x="0" y="1901"/>
                      <a:pt x="0" y="1901"/>
                    </a:cubicBezTo>
                    <a:lnTo>
                      <a:pt x="0" y="1921"/>
                    </a:lnTo>
                    <a:cubicBezTo>
                      <a:pt x="111" y="2043"/>
                      <a:pt x="263" y="2144"/>
                      <a:pt x="445" y="2184"/>
                    </a:cubicBezTo>
                    <a:cubicBezTo>
                      <a:pt x="495" y="2194"/>
                      <a:pt x="536" y="2194"/>
                      <a:pt x="576" y="2194"/>
                    </a:cubicBezTo>
                    <a:cubicBezTo>
                      <a:pt x="798" y="2194"/>
                      <a:pt x="960" y="2063"/>
                      <a:pt x="1092" y="1870"/>
                    </a:cubicBezTo>
                    <a:cubicBezTo>
                      <a:pt x="1112" y="1749"/>
                      <a:pt x="1132" y="1618"/>
                      <a:pt x="1132" y="1578"/>
                    </a:cubicBezTo>
                    <a:lnTo>
                      <a:pt x="1122" y="1567"/>
                    </a:lnTo>
                    <a:cubicBezTo>
                      <a:pt x="1112" y="1567"/>
                      <a:pt x="1061" y="1749"/>
                      <a:pt x="920" y="1790"/>
                    </a:cubicBezTo>
                    <a:cubicBezTo>
                      <a:pt x="900" y="1800"/>
                      <a:pt x="890" y="1800"/>
                      <a:pt x="879" y="1800"/>
                    </a:cubicBezTo>
                    <a:cubicBezTo>
                      <a:pt x="798" y="1800"/>
                      <a:pt x="950" y="1618"/>
                      <a:pt x="910" y="1466"/>
                    </a:cubicBezTo>
                    <a:cubicBezTo>
                      <a:pt x="910" y="1436"/>
                      <a:pt x="900" y="1426"/>
                      <a:pt x="900" y="1426"/>
                    </a:cubicBezTo>
                    <a:cubicBezTo>
                      <a:pt x="870" y="1426"/>
                      <a:pt x="839" y="1749"/>
                      <a:pt x="769" y="1830"/>
                    </a:cubicBezTo>
                    <a:cubicBezTo>
                      <a:pt x="758" y="1841"/>
                      <a:pt x="748" y="1841"/>
                      <a:pt x="748" y="1841"/>
                    </a:cubicBezTo>
                    <a:cubicBezTo>
                      <a:pt x="697" y="1841"/>
                      <a:pt x="809" y="1385"/>
                      <a:pt x="758" y="1244"/>
                    </a:cubicBezTo>
                    <a:cubicBezTo>
                      <a:pt x="748" y="1224"/>
                      <a:pt x="738" y="1214"/>
                      <a:pt x="738" y="1214"/>
                    </a:cubicBezTo>
                    <a:cubicBezTo>
                      <a:pt x="718" y="1214"/>
                      <a:pt x="697" y="1325"/>
                      <a:pt x="688" y="1436"/>
                    </a:cubicBezTo>
                    <a:cubicBezTo>
                      <a:pt x="677" y="1547"/>
                      <a:pt x="657" y="1648"/>
                      <a:pt x="627" y="1648"/>
                    </a:cubicBezTo>
                    <a:cubicBezTo>
                      <a:pt x="566" y="1638"/>
                      <a:pt x="465" y="1"/>
                      <a:pt x="435" y="1"/>
                    </a:cubicBez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5272409" y="558106"/>
                <a:ext cx="35" cy="380"/>
              </a:xfrm>
              <a:custGeom>
                <a:avLst/>
                <a:gdLst/>
                <a:ahLst/>
                <a:cxnLst/>
                <a:rect l="l" t="t" r="r" b="b"/>
                <a:pathLst>
                  <a:path w="1" h="11" extrusionOk="0">
                    <a:moveTo>
                      <a:pt x="1" y="1"/>
                    </a:moveTo>
                    <a:lnTo>
                      <a:pt x="1" y="1"/>
                    </a:lnTo>
                    <a:lnTo>
                      <a:pt x="1" y="10"/>
                    </a:lnTo>
                    <a:lnTo>
                      <a:pt x="1" y="10"/>
                    </a:lnTo>
                    <a:close/>
                  </a:path>
                </a:pathLst>
              </a:custGeom>
              <a:solidFill>
                <a:srgbClr val="FF6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0"/>
              <p:cNvSpPr/>
              <p:nvPr/>
            </p:nvSpPr>
            <p:spPr>
              <a:xfrm>
                <a:off x="5272409" y="557761"/>
                <a:ext cx="35" cy="380"/>
              </a:xfrm>
              <a:custGeom>
                <a:avLst/>
                <a:gdLst/>
                <a:ahLst/>
                <a:cxnLst/>
                <a:rect l="l" t="t" r="r" b="b"/>
                <a:pathLst>
                  <a:path w="1" h="11" extrusionOk="0">
                    <a:moveTo>
                      <a:pt x="1" y="0"/>
                    </a:moveTo>
                    <a:lnTo>
                      <a:pt x="1" y="0"/>
                    </a:lnTo>
                    <a:lnTo>
                      <a:pt x="1" y="11"/>
                    </a:lnTo>
                    <a:lnTo>
                      <a:pt x="1" y="11"/>
                    </a:lnTo>
                    <a:close/>
                  </a:path>
                </a:pathLst>
              </a:custGeom>
              <a:solidFill>
                <a:srgbClr val="FF6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0"/>
              <p:cNvSpPr/>
              <p:nvPr/>
            </p:nvSpPr>
            <p:spPr>
              <a:xfrm>
                <a:off x="5272409" y="557036"/>
                <a:ext cx="35" cy="759"/>
              </a:xfrm>
              <a:custGeom>
                <a:avLst/>
                <a:gdLst/>
                <a:ahLst/>
                <a:cxnLst/>
                <a:rect l="l" t="t" r="r" b="b"/>
                <a:pathLst>
                  <a:path w="1" h="22" extrusionOk="0">
                    <a:moveTo>
                      <a:pt x="1" y="1"/>
                    </a:moveTo>
                    <a:lnTo>
                      <a:pt x="1" y="1"/>
                    </a:lnTo>
                    <a:lnTo>
                      <a:pt x="1" y="21"/>
                    </a:lnTo>
                    <a:lnTo>
                      <a:pt x="1" y="21"/>
                    </a:lnTo>
                    <a:close/>
                  </a:path>
                </a:pathLst>
              </a:custGeom>
              <a:solidFill>
                <a:srgbClr val="FF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a:off x="5272409" y="557036"/>
                <a:ext cx="35" cy="35"/>
              </a:xfrm>
              <a:custGeom>
                <a:avLst/>
                <a:gdLst/>
                <a:ahLst/>
                <a:cxnLst/>
                <a:rect l="l" t="t" r="r" b="b"/>
                <a:pathLst>
                  <a:path w="1" h="1" extrusionOk="0">
                    <a:moveTo>
                      <a:pt x="1" y="1"/>
                    </a:moveTo>
                    <a:lnTo>
                      <a:pt x="1" y="1"/>
                    </a:lnTo>
                    <a:lnTo>
                      <a:pt x="1" y="1"/>
                    </a:lnTo>
                    <a:close/>
                  </a:path>
                </a:pathLst>
              </a:custGeom>
              <a:solidFill>
                <a:srgbClr val="FF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a:off x="5260570" y="647431"/>
                <a:ext cx="68409" cy="263418"/>
              </a:xfrm>
              <a:custGeom>
                <a:avLst/>
                <a:gdLst/>
                <a:ahLst/>
                <a:cxnLst/>
                <a:rect l="l" t="t" r="r" b="b"/>
                <a:pathLst>
                  <a:path w="1982" h="7632" extrusionOk="0">
                    <a:moveTo>
                      <a:pt x="1203" y="0"/>
                    </a:moveTo>
                    <a:cubicBezTo>
                      <a:pt x="1203" y="1"/>
                      <a:pt x="1587" y="1425"/>
                      <a:pt x="1435" y="2557"/>
                    </a:cubicBezTo>
                    <a:cubicBezTo>
                      <a:pt x="1284" y="3689"/>
                      <a:pt x="0" y="5226"/>
                      <a:pt x="51" y="6115"/>
                    </a:cubicBezTo>
                    <a:cubicBezTo>
                      <a:pt x="101" y="7015"/>
                      <a:pt x="334" y="7632"/>
                      <a:pt x="334" y="7632"/>
                    </a:cubicBezTo>
                    <a:cubicBezTo>
                      <a:pt x="233" y="6884"/>
                      <a:pt x="1769" y="4468"/>
                      <a:pt x="1870" y="2871"/>
                    </a:cubicBezTo>
                    <a:cubicBezTo>
                      <a:pt x="1981" y="1274"/>
                      <a:pt x="1203" y="1"/>
                      <a:pt x="1203" y="0"/>
                    </a:cubicBezTo>
                    <a:close/>
                  </a:path>
                </a:pathLst>
              </a:custGeom>
              <a:solidFill>
                <a:srgbClr val="6BA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a:off x="5268923" y="664861"/>
                <a:ext cx="52049" cy="239016"/>
              </a:xfrm>
              <a:custGeom>
                <a:avLst/>
                <a:gdLst/>
                <a:ahLst/>
                <a:cxnLst/>
                <a:rect l="l" t="t" r="r" b="b"/>
                <a:pathLst>
                  <a:path w="1508" h="6925" extrusionOk="0">
                    <a:moveTo>
                      <a:pt x="1153" y="1"/>
                    </a:moveTo>
                    <a:lnTo>
                      <a:pt x="1153" y="1"/>
                    </a:lnTo>
                    <a:cubicBezTo>
                      <a:pt x="1154" y="3"/>
                      <a:pt x="1456" y="1487"/>
                      <a:pt x="1406" y="2194"/>
                    </a:cubicBezTo>
                    <a:cubicBezTo>
                      <a:pt x="1366" y="2901"/>
                      <a:pt x="142" y="5136"/>
                      <a:pt x="72" y="5691"/>
                    </a:cubicBezTo>
                    <a:cubicBezTo>
                      <a:pt x="1" y="6237"/>
                      <a:pt x="102" y="6924"/>
                      <a:pt x="102" y="6924"/>
                    </a:cubicBezTo>
                    <a:cubicBezTo>
                      <a:pt x="102" y="6924"/>
                      <a:pt x="102" y="6147"/>
                      <a:pt x="213" y="5661"/>
                    </a:cubicBezTo>
                    <a:cubicBezTo>
                      <a:pt x="335" y="5176"/>
                      <a:pt x="1507" y="2770"/>
                      <a:pt x="1507" y="2234"/>
                    </a:cubicBezTo>
                    <a:cubicBezTo>
                      <a:pt x="1507" y="1699"/>
                      <a:pt x="1154" y="4"/>
                      <a:pt x="1153" y="1"/>
                    </a:cubicBezTo>
                    <a:close/>
                  </a:path>
                </a:pathLst>
              </a:custGeom>
              <a:solidFill>
                <a:srgbClr val="578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a:off x="5318141" y="629276"/>
                <a:ext cx="56881" cy="286820"/>
              </a:xfrm>
              <a:custGeom>
                <a:avLst/>
                <a:gdLst/>
                <a:ahLst/>
                <a:cxnLst/>
                <a:rect l="l" t="t" r="r" b="b"/>
                <a:pathLst>
                  <a:path w="1648" h="8310" extrusionOk="0">
                    <a:moveTo>
                      <a:pt x="1546" y="1"/>
                    </a:moveTo>
                    <a:lnTo>
                      <a:pt x="1546" y="1"/>
                    </a:lnTo>
                    <a:cubicBezTo>
                      <a:pt x="1546" y="1"/>
                      <a:pt x="253" y="5206"/>
                      <a:pt x="131" y="5803"/>
                    </a:cubicBezTo>
                    <a:cubicBezTo>
                      <a:pt x="0" y="6409"/>
                      <a:pt x="10" y="8310"/>
                      <a:pt x="10" y="8310"/>
                    </a:cubicBezTo>
                    <a:cubicBezTo>
                      <a:pt x="10" y="8310"/>
                      <a:pt x="839" y="6955"/>
                      <a:pt x="1243" y="5893"/>
                    </a:cubicBezTo>
                    <a:cubicBezTo>
                      <a:pt x="1648" y="4832"/>
                      <a:pt x="1648" y="637"/>
                      <a:pt x="1546" y="1"/>
                    </a:cubicBezTo>
                    <a:close/>
                  </a:path>
                </a:pathLst>
              </a:custGeom>
              <a:solidFill>
                <a:srgbClr val="578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a:off x="5328599" y="582232"/>
                <a:ext cx="30373" cy="31892"/>
              </a:xfrm>
              <a:custGeom>
                <a:avLst/>
                <a:gdLst/>
                <a:ahLst/>
                <a:cxnLst/>
                <a:rect l="l" t="t" r="r" b="b"/>
                <a:pathLst>
                  <a:path w="880" h="924" extrusionOk="0">
                    <a:moveTo>
                      <a:pt x="515" y="0"/>
                    </a:moveTo>
                    <a:cubicBezTo>
                      <a:pt x="324" y="0"/>
                      <a:pt x="240" y="186"/>
                      <a:pt x="192" y="241"/>
                    </a:cubicBezTo>
                    <a:cubicBezTo>
                      <a:pt x="162" y="292"/>
                      <a:pt x="132" y="333"/>
                      <a:pt x="111" y="383"/>
                    </a:cubicBezTo>
                    <a:cubicBezTo>
                      <a:pt x="10" y="585"/>
                      <a:pt x="1" y="818"/>
                      <a:pt x="1" y="818"/>
                    </a:cubicBezTo>
                    <a:cubicBezTo>
                      <a:pt x="1" y="818"/>
                      <a:pt x="344" y="858"/>
                      <a:pt x="374" y="899"/>
                    </a:cubicBezTo>
                    <a:cubicBezTo>
                      <a:pt x="394" y="919"/>
                      <a:pt x="513" y="924"/>
                      <a:pt x="627" y="924"/>
                    </a:cubicBezTo>
                    <a:cubicBezTo>
                      <a:pt x="741" y="924"/>
                      <a:pt x="850" y="919"/>
                      <a:pt x="850" y="919"/>
                    </a:cubicBezTo>
                    <a:lnTo>
                      <a:pt x="880" y="726"/>
                    </a:lnTo>
                    <a:cubicBezTo>
                      <a:pt x="880" y="726"/>
                      <a:pt x="870" y="474"/>
                      <a:pt x="819" y="282"/>
                    </a:cubicBezTo>
                    <a:cubicBezTo>
                      <a:pt x="789" y="171"/>
                      <a:pt x="749" y="70"/>
                      <a:pt x="698" y="50"/>
                    </a:cubicBezTo>
                    <a:cubicBezTo>
                      <a:pt x="628" y="15"/>
                      <a:pt x="567" y="0"/>
                      <a:pt x="515"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0"/>
              <p:cNvSpPr/>
              <p:nvPr/>
            </p:nvSpPr>
            <p:spPr>
              <a:xfrm>
                <a:off x="5332430" y="582232"/>
                <a:ext cx="24437" cy="21641"/>
              </a:xfrm>
              <a:custGeom>
                <a:avLst/>
                <a:gdLst/>
                <a:ahLst/>
                <a:cxnLst/>
                <a:rect l="l" t="t" r="r" b="b"/>
                <a:pathLst>
                  <a:path w="708" h="627" extrusionOk="0">
                    <a:moveTo>
                      <a:pt x="404" y="0"/>
                    </a:moveTo>
                    <a:cubicBezTo>
                      <a:pt x="213" y="0"/>
                      <a:pt x="129" y="186"/>
                      <a:pt x="81" y="241"/>
                    </a:cubicBezTo>
                    <a:cubicBezTo>
                      <a:pt x="51" y="292"/>
                      <a:pt x="21" y="333"/>
                      <a:pt x="0" y="383"/>
                    </a:cubicBezTo>
                    <a:cubicBezTo>
                      <a:pt x="11" y="413"/>
                      <a:pt x="31" y="443"/>
                      <a:pt x="41" y="454"/>
                    </a:cubicBezTo>
                    <a:cubicBezTo>
                      <a:pt x="47" y="460"/>
                      <a:pt x="53" y="463"/>
                      <a:pt x="58" y="463"/>
                    </a:cubicBezTo>
                    <a:cubicBezTo>
                      <a:pt x="101" y="463"/>
                      <a:pt x="137" y="315"/>
                      <a:pt x="173" y="261"/>
                    </a:cubicBezTo>
                    <a:cubicBezTo>
                      <a:pt x="178" y="251"/>
                      <a:pt x="183" y="246"/>
                      <a:pt x="187" y="246"/>
                    </a:cubicBezTo>
                    <a:cubicBezTo>
                      <a:pt x="207" y="246"/>
                      <a:pt x="187" y="405"/>
                      <a:pt x="152" y="535"/>
                    </a:cubicBezTo>
                    <a:cubicBezTo>
                      <a:pt x="139" y="598"/>
                      <a:pt x="148" y="626"/>
                      <a:pt x="165" y="626"/>
                    </a:cubicBezTo>
                    <a:cubicBezTo>
                      <a:pt x="189" y="626"/>
                      <a:pt x="230" y="572"/>
                      <a:pt x="253" y="484"/>
                    </a:cubicBezTo>
                    <a:cubicBezTo>
                      <a:pt x="283" y="333"/>
                      <a:pt x="334" y="201"/>
                      <a:pt x="355" y="201"/>
                    </a:cubicBezTo>
                    <a:cubicBezTo>
                      <a:pt x="384" y="201"/>
                      <a:pt x="344" y="464"/>
                      <a:pt x="344" y="494"/>
                    </a:cubicBezTo>
                    <a:cubicBezTo>
                      <a:pt x="344" y="495"/>
                      <a:pt x="345" y="496"/>
                      <a:pt x="346" y="496"/>
                    </a:cubicBezTo>
                    <a:cubicBezTo>
                      <a:pt x="362" y="496"/>
                      <a:pt x="457" y="130"/>
                      <a:pt x="486" y="110"/>
                    </a:cubicBezTo>
                    <a:cubicBezTo>
                      <a:pt x="486" y="110"/>
                      <a:pt x="487" y="110"/>
                      <a:pt x="488" y="110"/>
                    </a:cubicBezTo>
                    <a:cubicBezTo>
                      <a:pt x="524" y="110"/>
                      <a:pt x="476" y="364"/>
                      <a:pt x="476" y="423"/>
                    </a:cubicBezTo>
                    <a:cubicBezTo>
                      <a:pt x="476" y="431"/>
                      <a:pt x="477" y="434"/>
                      <a:pt x="478" y="434"/>
                    </a:cubicBezTo>
                    <a:cubicBezTo>
                      <a:pt x="490" y="434"/>
                      <a:pt x="549" y="188"/>
                      <a:pt x="577" y="160"/>
                    </a:cubicBezTo>
                    <a:cubicBezTo>
                      <a:pt x="578" y="159"/>
                      <a:pt x="579" y="158"/>
                      <a:pt x="581" y="158"/>
                    </a:cubicBezTo>
                    <a:cubicBezTo>
                      <a:pt x="603" y="158"/>
                      <a:pt x="647" y="363"/>
                      <a:pt x="647" y="363"/>
                    </a:cubicBezTo>
                    <a:cubicBezTo>
                      <a:pt x="647" y="363"/>
                      <a:pt x="667" y="322"/>
                      <a:pt x="708" y="282"/>
                    </a:cubicBezTo>
                    <a:cubicBezTo>
                      <a:pt x="678" y="171"/>
                      <a:pt x="638" y="70"/>
                      <a:pt x="587" y="50"/>
                    </a:cubicBezTo>
                    <a:cubicBezTo>
                      <a:pt x="517" y="15"/>
                      <a:pt x="456" y="0"/>
                      <a:pt x="404"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0"/>
              <p:cNvSpPr/>
              <p:nvPr/>
            </p:nvSpPr>
            <p:spPr>
              <a:xfrm>
                <a:off x="5335571" y="584337"/>
                <a:ext cx="66648" cy="75312"/>
              </a:xfrm>
              <a:custGeom>
                <a:avLst/>
                <a:gdLst/>
                <a:ahLst/>
                <a:cxnLst/>
                <a:rect l="l" t="t" r="r" b="b"/>
                <a:pathLst>
                  <a:path w="1931" h="2182" extrusionOk="0">
                    <a:moveTo>
                      <a:pt x="788" y="0"/>
                    </a:moveTo>
                    <a:cubicBezTo>
                      <a:pt x="575" y="0"/>
                      <a:pt x="324" y="127"/>
                      <a:pt x="183" y="595"/>
                    </a:cubicBezTo>
                    <a:lnTo>
                      <a:pt x="152" y="716"/>
                    </a:lnTo>
                    <a:cubicBezTo>
                      <a:pt x="21" y="1272"/>
                      <a:pt x="1" y="1626"/>
                      <a:pt x="31" y="1687"/>
                    </a:cubicBezTo>
                    <a:cubicBezTo>
                      <a:pt x="31" y="1687"/>
                      <a:pt x="592" y="2182"/>
                      <a:pt x="1021" y="2182"/>
                    </a:cubicBezTo>
                    <a:cubicBezTo>
                      <a:pt x="1151" y="2182"/>
                      <a:pt x="1269" y="2137"/>
                      <a:pt x="1355" y="2020"/>
                    </a:cubicBezTo>
                    <a:cubicBezTo>
                      <a:pt x="1497" y="1838"/>
                      <a:pt x="1628" y="1595"/>
                      <a:pt x="1719" y="1333"/>
                    </a:cubicBezTo>
                    <a:cubicBezTo>
                      <a:pt x="1891" y="878"/>
                      <a:pt x="1931" y="403"/>
                      <a:pt x="1578" y="221"/>
                    </a:cubicBezTo>
                    <a:cubicBezTo>
                      <a:pt x="1345" y="110"/>
                      <a:pt x="1113" y="99"/>
                      <a:pt x="1113" y="99"/>
                    </a:cubicBezTo>
                    <a:cubicBezTo>
                      <a:pt x="1045" y="52"/>
                      <a:pt x="924" y="0"/>
                      <a:pt x="788"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341853" y="584337"/>
                <a:ext cx="60367" cy="46008"/>
              </a:xfrm>
              <a:custGeom>
                <a:avLst/>
                <a:gdLst/>
                <a:ahLst/>
                <a:cxnLst/>
                <a:rect l="l" t="t" r="r" b="b"/>
                <a:pathLst>
                  <a:path w="1749" h="1333" extrusionOk="0">
                    <a:moveTo>
                      <a:pt x="606" y="0"/>
                    </a:moveTo>
                    <a:cubicBezTo>
                      <a:pt x="393" y="0"/>
                      <a:pt x="142" y="127"/>
                      <a:pt x="1" y="595"/>
                    </a:cubicBezTo>
                    <a:lnTo>
                      <a:pt x="82" y="686"/>
                    </a:lnTo>
                    <a:cubicBezTo>
                      <a:pt x="82" y="686"/>
                      <a:pt x="121" y="863"/>
                      <a:pt x="162" y="863"/>
                    </a:cubicBezTo>
                    <a:cubicBezTo>
                      <a:pt x="172" y="863"/>
                      <a:pt x="183" y="853"/>
                      <a:pt x="192" y="827"/>
                    </a:cubicBezTo>
                    <a:cubicBezTo>
                      <a:pt x="230" y="713"/>
                      <a:pt x="152" y="328"/>
                      <a:pt x="168" y="328"/>
                    </a:cubicBezTo>
                    <a:lnTo>
                      <a:pt x="168" y="328"/>
                    </a:lnTo>
                    <a:cubicBezTo>
                      <a:pt x="169" y="328"/>
                      <a:pt x="170" y="329"/>
                      <a:pt x="172" y="332"/>
                    </a:cubicBezTo>
                    <a:cubicBezTo>
                      <a:pt x="172" y="342"/>
                      <a:pt x="223" y="585"/>
                      <a:pt x="233" y="595"/>
                    </a:cubicBezTo>
                    <a:cubicBezTo>
                      <a:pt x="233" y="596"/>
                      <a:pt x="233" y="596"/>
                      <a:pt x="233" y="596"/>
                    </a:cubicBezTo>
                    <a:cubicBezTo>
                      <a:pt x="244" y="596"/>
                      <a:pt x="254" y="191"/>
                      <a:pt x="293" y="191"/>
                    </a:cubicBezTo>
                    <a:cubicBezTo>
                      <a:pt x="294" y="191"/>
                      <a:pt x="294" y="191"/>
                      <a:pt x="294" y="191"/>
                    </a:cubicBezTo>
                    <a:cubicBezTo>
                      <a:pt x="333" y="191"/>
                      <a:pt x="314" y="777"/>
                      <a:pt x="334" y="787"/>
                    </a:cubicBezTo>
                    <a:cubicBezTo>
                      <a:pt x="334" y="787"/>
                      <a:pt x="335" y="787"/>
                      <a:pt x="336" y="787"/>
                    </a:cubicBezTo>
                    <a:cubicBezTo>
                      <a:pt x="355" y="787"/>
                      <a:pt x="375" y="620"/>
                      <a:pt x="394" y="443"/>
                    </a:cubicBezTo>
                    <a:cubicBezTo>
                      <a:pt x="424" y="277"/>
                      <a:pt x="453" y="109"/>
                      <a:pt x="492" y="109"/>
                    </a:cubicBezTo>
                    <a:cubicBezTo>
                      <a:pt x="493" y="109"/>
                      <a:pt x="494" y="110"/>
                      <a:pt x="496" y="110"/>
                    </a:cubicBezTo>
                    <a:cubicBezTo>
                      <a:pt x="567" y="130"/>
                      <a:pt x="466" y="665"/>
                      <a:pt x="506" y="676"/>
                    </a:cubicBezTo>
                    <a:cubicBezTo>
                      <a:pt x="507" y="676"/>
                      <a:pt x="508" y="676"/>
                      <a:pt x="509" y="676"/>
                    </a:cubicBezTo>
                    <a:cubicBezTo>
                      <a:pt x="537" y="676"/>
                      <a:pt x="557" y="529"/>
                      <a:pt x="576" y="373"/>
                    </a:cubicBezTo>
                    <a:cubicBezTo>
                      <a:pt x="597" y="221"/>
                      <a:pt x="617" y="69"/>
                      <a:pt x="648" y="69"/>
                    </a:cubicBezTo>
                    <a:cubicBezTo>
                      <a:pt x="698" y="79"/>
                      <a:pt x="789" y="110"/>
                      <a:pt x="779" y="231"/>
                    </a:cubicBezTo>
                    <a:cubicBezTo>
                      <a:pt x="769" y="342"/>
                      <a:pt x="627" y="939"/>
                      <a:pt x="627" y="939"/>
                    </a:cubicBezTo>
                    <a:cubicBezTo>
                      <a:pt x="627" y="939"/>
                      <a:pt x="730" y="970"/>
                      <a:pt x="754" y="970"/>
                    </a:cubicBezTo>
                    <a:cubicBezTo>
                      <a:pt x="757" y="970"/>
                      <a:pt x="758" y="970"/>
                      <a:pt x="758" y="969"/>
                    </a:cubicBezTo>
                    <a:cubicBezTo>
                      <a:pt x="749" y="959"/>
                      <a:pt x="951" y="251"/>
                      <a:pt x="1011" y="251"/>
                    </a:cubicBezTo>
                    <a:lnTo>
                      <a:pt x="1052" y="251"/>
                    </a:lnTo>
                    <a:cubicBezTo>
                      <a:pt x="1069" y="248"/>
                      <a:pt x="1085" y="246"/>
                      <a:pt x="1098" y="246"/>
                    </a:cubicBezTo>
                    <a:cubicBezTo>
                      <a:pt x="1125" y="246"/>
                      <a:pt x="1142" y="255"/>
                      <a:pt x="1142" y="281"/>
                    </a:cubicBezTo>
                    <a:cubicBezTo>
                      <a:pt x="1133" y="332"/>
                      <a:pt x="910" y="767"/>
                      <a:pt x="951" y="807"/>
                    </a:cubicBezTo>
                    <a:cubicBezTo>
                      <a:pt x="951" y="807"/>
                      <a:pt x="952" y="808"/>
                      <a:pt x="952" y="808"/>
                    </a:cubicBezTo>
                    <a:cubicBezTo>
                      <a:pt x="966" y="808"/>
                      <a:pt x="1034" y="680"/>
                      <a:pt x="1092" y="544"/>
                    </a:cubicBezTo>
                    <a:cubicBezTo>
                      <a:pt x="1160" y="418"/>
                      <a:pt x="1219" y="291"/>
                      <a:pt x="1232" y="291"/>
                    </a:cubicBezTo>
                    <a:cubicBezTo>
                      <a:pt x="1233" y="291"/>
                      <a:pt x="1233" y="291"/>
                      <a:pt x="1234" y="292"/>
                    </a:cubicBezTo>
                    <a:cubicBezTo>
                      <a:pt x="1264" y="302"/>
                      <a:pt x="1223" y="544"/>
                      <a:pt x="1203" y="645"/>
                    </a:cubicBezTo>
                    <a:cubicBezTo>
                      <a:pt x="1233" y="557"/>
                      <a:pt x="1339" y="352"/>
                      <a:pt x="1363" y="352"/>
                    </a:cubicBezTo>
                    <a:cubicBezTo>
                      <a:pt x="1364" y="352"/>
                      <a:pt x="1364" y="352"/>
                      <a:pt x="1365" y="352"/>
                    </a:cubicBezTo>
                    <a:cubicBezTo>
                      <a:pt x="1385" y="373"/>
                      <a:pt x="1133" y="908"/>
                      <a:pt x="1183" y="908"/>
                    </a:cubicBezTo>
                    <a:cubicBezTo>
                      <a:pt x="1203" y="908"/>
                      <a:pt x="1254" y="797"/>
                      <a:pt x="1315" y="676"/>
                    </a:cubicBezTo>
                    <a:cubicBezTo>
                      <a:pt x="1371" y="563"/>
                      <a:pt x="1419" y="441"/>
                      <a:pt x="1441" y="441"/>
                    </a:cubicBezTo>
                    <a:cubicBezTo>
                      <a:pt x="1443" y="441"/>
                      <a:pt x="1444" y="442"/>
                      <a:pt x="1446" y="443"/>
                    </a:cubicBezTo>
                    <a:cubicBezTo>
                      <a:pt x="1476" y="463"/>
                      <a:pt x="1214" y="969"/>
                      <a:pt x="1264" y="969"/>
                    </a:cubicBezTo>
                    <a:cubicBezTo>
                      <a:pt x="1265" y="969"/>
                      <a:pt x="1266" y="969"/>
                      <a:pt x="1267" y="969"/>
                    </a:cubicBezTo>
                    <a:cubicBezTo>
                      <a:pt x="1289" y="969"/>
                      <a:pt x="1337" y="873"/>
                      <a:pt x="1385" y="777"/>
                    </a:cubicBezTo>
                    <a:cubicBezTo>
                      <a:pt x="1432" y="684"/>
                      <a:pt x="1487" y="582"/>
                      <a:pt x="1503" y="582"/>
                    </a:cubicBezTo>
                    <a:cubicBezTo>
                      <a:pt x="1504" y="582"/>
                      <a:pt x="1506" y="583"/>
                      <a:pt x="1506" y="585"/>
                    </a:cubicBezTo>
                    <a:cubicBezTo>
                      <a:pt x="1547" y="615"/>
                      <a:pt x="1264" y="1181"/>
                      <a:pt x="1324" y="1181"/>
                    </a:cubicBezTo>
                    <a:cubicBezTo>
                      <a:pt x="1355" y="1181"/>
                      <a:pt x="1385" y="1090"/>
                      <a:pt x="1416" y="999"/>
                    </a:cubicBezTo>
                    <a:cubicBezTo>
                      <a:pt x="1442" y="911"/>
                      <a:pt x="1469" y="822"/>
                      <a:pt x="1503" y="822"/>
                    </a:cubicBezTo>
                    <a:cubicBezTo>
                      <a:pt x="1507" y="822"/>
                      <a:pt x="1512" y="824"/>
                      <a:pt x="1517" y="827"/>
                    </a:cubicBezTo>
                    <a:cubicBezTo>
                      <a:pt x="1587" y="878"/>
                      <a:pt x="1375" y="1141"/>
                      <a:pt x="1405" y="1202"/>
                    </a:cubicBezTo>
                    <a:cubicBezTo>
                      <a:pt x="1416" y="1232"/>
                      <a:pt x="1476" y="1282"/>
                      <a:pt x="1537" y="1333"/>
                    </a:cubicBezTo>
                    <a:cubicBezTo>
                      <a:pt x="1709" y="878"/>
                      <a:pt x="1749" y="403"/>
                      <a:pt x="1396" y="221"/>
                    </a:cubicBezTo>
                    <a:cubicBezTo>
                      <a:pt x="1163" y="110"/>
                      <a:pt x="931" y="99"/>
                      <a:pt x="931" y="99"/>
                    </a:cubicBezTo>
                    <a:cubicBezTo>
                      <a:pt x="863" y="52"/>
                      <a:pt x="742" y="0"/>
                      <a:pt x="606"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318452" y="593656"/>
                <a:ext cx="36344" cy="83699"/>
              </a:xfrm>
              <a:custGeom>
                <a:avLst/>
                <a:gdLst/>
                <a:ahLst/>
                <a:cxnLst/>
                <a:rect l="l" t="t" r="r" b="b"/>
                <a:pathLst>
                  <a:path w="1053" h="2425" extrusionOk="0">
                    <a:moveTo>
                      <a:pt x="365" y="0"/>
                    </a:moveTo>
                    <a:cubicBezTo>
                      <a:pt x="178" y="0"/>
                      <a:pt x="67" y="371"/>
                      <a:pt x="21" y="770"/>
                    </a:cubicBezTo>
                    <a:cubicBezTo>
                      <a:pt x="1" y="1012"/>
                      <a:pt x="1" y="1255"/>
                      <a:pt x="21" y="1437"/>
                    </a:cubicBezTo>
                    <a:cubicBezTo>
                      <a:pt x="70" y="1886"/>
                      <a:pt x="344" y="2425"/>
                      <a:pt x="601" y="2425"/>
                    </a:cubicBezTo>
                    <a:cubicBezTo>
                      <a:pt x="766" y="2425"/>
                      <a:pt x="925" y="2202"/>
                      <a:pt x="1012" y="1588"/>
                    </a:cubicBezTo>
                    <a:cubicBezTo>
                      <a:pt x="1052" y="1103"/>
                      <a:pt x="1052" y="770"/>
                      <a:pt x="1002" y="547"/>
                    </a:cubicBezTo>
                    <a:cubicBezTo>
                      <a:pt x="941" y="274"/>
                      <a:pt x="800" y="163"/>
                      <a:pt x="567" y="123"/>
                    </a:cubicBezTo>
                    <a:cubicBezTo>
                      <a:pt x="492" y="38"/>
                      <a:pt x="425" y="0"/>
                      <a:pt x="365"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0"/>
              <p:cNvSpPr/>
              <p:nvPr/>
            </p:nvSpPr>
            <p:spPr>
              <a:xfrm>
                <a:off x="5319177" y="593656"/>
                <a:ext cx="33894" cy="29027"/>
              </a:xfrm>
              <a:custGeom>
                <a:avLst/>
                <a:gdLst/>
                <a:ahLst/>
                <a:cxnLst/>
                <a:rect l="l" t="t" r="r" b="b"/>
                <a:pathLst>
                  <a:path w="982" h="841" extrusionOk="0">
                    <a:moveTo>
                      <a:pt x="344" y="0"/>
                    </a:moveTo>
                    <a:cubicBezTo>
                      <a:pt x="157" y="0"/>
                      <a:pt x="46" y="371"/>
                      <a:pt x="0" y="770"/>
                    </a:cubicBezTo>
                    <a:cubicBezTo>
                      <a:pt x="61" y="577"/>
                      <a:pt x="152" y="285"/>
                      <a:pt x="223" y="193"/>
                    </a:cubicBezTo>
                    <a:cubicBezTo>
                      <a:pt x="235" y="178"/>
                      <a:pt x="246" y="171"/>
                      <a:pt x="254" y="171"/>
                    </a:cubicBezTo>
                    <a:cubicBezTo>
                      <a:pt x="312" y="171"/>
                      <a:pt x="274" y="487"/>
                      <a:pt x="274" y="487"/>
                    </a:cubicBezTo>
                    <a:cubicBezTo>
                      <a:pt x="274" y="487"/>
                      <a:pt x="344" y="143"/>
                      <a:pt x="375" y="133"/>
                    </a:cubicBezTo>
                    <a:cubicBezTo>
                      <a:pt x="377" y="131"/>
                      <a:pt x="380" y="130"/>
                      <a:pt x="383" y="130"/>
                    </a:cubicBezTo>
                    <a:cubicBezTo>
                      <a:pt x="413" y="130"/>
                      <a:pt x="455" y="219"/>
                      <a:pt x="445" y="274"/>
                    </a:cubicBezTo>
                    <a:cubicBezTo>
                      <a:pt x="445" y="282"/>
                      <a:pt x="446" y="285"/>
                      <a:pt x="447" y="285"/>
                    </a:cubicBezTo>
                    <a:cubicBezTo>
                      <a:pt x="451" y="285"/>
                      <a:pt x="460" y="254"/>
                      <a:pt x="476" y="224"/>
                    </a:cubicBezTo>
                    <a:cubicBezTo>
                      <a:pt x="496" y="184"/>
                      <a:pt x="506" y="153"/>
                      <a:pt x="516" y="153"/>
                    </a:cubicBezTo>
                    <a:lnTo>
                      <a:pt x="516" y="153"/>
                    </a:lnTo>
                    <a:cubicBezTo>
                      <a:pt x="536" y="163"/>
                      <a:pt x="375" y="669"/>
                      <a:pt x="415" y="678"/>
                    </a:cubicBezTo>
                    <a:cubicBezTo>
                      <a:pt x="416" y="679"/>
                      <a:pt x="417" y="679"/>
                      <a:pt x="418" y="679"/>
                    </a:cubicBezTo>
                    <a:cubicBezTo>
                      <a:pt x="438" y="679"/>
                      <a:pt x="467" y="563"/>
                      <a:pt x="506" y="456"/>
                    </a:cubicBezTo>
                    <a:cubicBezTo>
                      <a:pt x="536" y="335"/>
                      <a:pt x="566" y="224"/>
                      <a:pt x="586" y="224"/>
                    </a:cubicBezTo>
                    <a:lnTo>
                      <a:pt x="586" y="224"/>
                    </a:lnTo>
                    <a:cubicBezTo>
                      <a:pt x="617" y="234"/>
                      <a:pt x="536" y="588"/>
                      <a:pt x="557" y="588"/>
                    </a:cubicBezTo>
                    <a:cubicBezTo>
                      <a:pt x="557" y="588"/>
                      <a:pt x="558" y="589"/>
                      <a:pt x="558" y="589"/>
                    </a:cubicBezTo>
                    <a:cubicBezTo>
                      <a:pt x="570" y="589"/>
                      <a:pt x="599" y="512"/>
                      <a:pt x="627" y="426"/>
                    </a:cubicBezTo>
                    <a:cubicBezTo>
                      <a:pt x="658" y="345"/>
                      <a:pt x="688" y="264"/>
                      <a:pt x="708" y="264"/>
                    </a:cubicBezTo>
                    <a:lnTo>
                      <a:pt x="708" y="264"/>
                    </a:lnTo>
                    <a:cubicBezTo>
                      <a:pt x="759" y="274"/>
                      <a:pt x="698" y="577"/>
                      <a:pt x="698" y="618"/>
                    </a:cubicBezTo>
                    <a:cubicBezTo>
                      <a:pt x="698" y="622"/>
                      <a:pt x="699" y="624"/>
                      <a:pt x="700" y="624"/>
                    </a:cubicBezTo>
                    <a:cubicBezTo>
                      <a:pt x="712" y="624"/>
                      <a:pt x="773" y="472"/>
                      <a:pt x="819" y="436"/>
                    </a:cubicBezTo>
                    <a:cubicBezTo>
                      <a:pt x="821" y="434"/>
                      <a:pt x="823" y="433"/>
                      <a:pt x="824" y="433"/>
                    </a:cubicBezTo>
                    <a:lnTo>
                      <a:pt x="824" y="433"/>
                    </a:lnTo>
                    <a:cubicBezTo>
                      <a:pt x="845" y="433"/>
                      <a:pt x="691" y="821"/>
                      <a:pt x="768" y="840"/>
                    </a:cubicBezTo>
                    <a:cubicBezTo>
                      <a:pt x="770" y="841"/>
                      <a:pt x="772" y="841"/>
                      <a:pt x="773" y="841"/>
                    </a:cubicBezTo>
                    <a:cubicBezTo>
                      <a:pt x="825" y="841"/>
                      <a:pt x="912" y="685"/>
                      <a:pt x="981" y="547"/>
                    </a:cubicBezTo>
                    <a:cubicBezTo>
                      <a:pt x="920" y="274"/>
                      <a:pt x="779" y="163"/>
                      <a:pt x="546" y="123"/>
                    </a:cubicBezTo>
                    <a:cubicBezTo>
                      <a:pt x="471" y="38"/>
                      <a:pt x="404" y="0"/>
                      <a:pt x="344"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0"/>
              <p:cNvSpPr/>
              <p:nvPr/>
            </p:nvSpPr>
            <p:spPr>
              <a:xfrm>
                <a:off x="5311169" y="656128"/>
                <a:ext cx="48494" cy="261037"/>
              </a:xfrm>
              <a:custGeom>
                <a:avLst/>
                <a:gdLst/>
                <a:ahLst/>
                <a:cxnLst/>
                <a:rect l="l" t="t" r="r" b="b"/>
                <a:pathLst>
                  <a:path w="1405" h="7563" extrusionOk="0">
                    <a:moveTo>
                      <a:pt x="1173" y="1"/>
                    </a:moveTo>
                    <a:cubicBezTo>
                      <a:pt x="1173" y="1"/>
                      <a:pt x="445" y="2639"/>
                      <a:pt x="344" y="3751"/>
                    </a:cubicBezTo>
                    <a:cubicBezTo>
                      <a:pt x="283" y="4448"/>
                      <a:pt x="61" y="6804"/>
                      <a:pt x="0" y="7431"/>
                    </a:cubicBezTo>
                    <a:cubicBezTo>
                      <a:pt x="0" y="7505"/>
                      <a:pt x="52" y="7563"/>
                      <a:pt x="124" y="7563"/>
                    </a:cubicBezTo>
                    <a:cubicBezTo>
                      <a:pt x="129" y="7563"/>
                      <a:pt x="135" y="7562"/>
                      <a:pt x="142" y="7562"/>
                    </a:cubicBezTo>
                    <a:cubicBezTo>
                      <a:pt x="192" y="7552"/>
                      <a:pt x="243" y="7511"/>
                      <a:pt x="243" y="7451"/>
                    </a:cubicBezTo>
                    <a:cubicBezTo>
                      <a:pt x="252" y="7006"/>
                      <a:pt x="333" y="5126"/>
                      <a:pt x="515" y="3731"/>
                    </a:cubicBezTo>
                    <a:cubicBezTo>
                      <a:pt x="697" y="2386"/>
                      <a:pt x="1081" y="779"/>
                      <a:pt x="1405" y="72"/>
                    </a:cubicBezTo>
                    <a:lnTo>
                      <a:pt x="1173" y="1"/>
                    </a:lnTo>
                    <a:close/>
                  </a:path>
                </a:pathLst>
              </a:custGeom>
              <a:solidFill>
                <a:srgbClr val="6BA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a:off x="5322663" y="612536"/>
                <a:ext cx="24126" cy="57951"/>
              </a:xfrm>
              <a:custGeom>
                <a:avLst/>
                <a:gdLst/>
                <a:ahLst/>
                <a:cxnLst/>
                <a:rect l="l" t="t" r="r" b="b"/>
                <a:pathLst>
                  <a:path w="699" h="1679" extrusionOk="0">
                    <a:moveTo>
                      <a:pt x="698" y="0"/>
                    </a:moveTo>
                    <a:lnTo>
                      <a:pt x="698" y="0"/>
                    </a:lnTo>
                    <a:cubicBezTo>
                      <a:pt x="597" y="81"/>
                      <a:pt x="476" y="203"/>
                      <a:pt x="344" y="425"/>
                    </a:cubicBezTo>
                    <a:cubicBezTo>
                      <a:pt x="253" y="587"/>
                      <a:pt x="0" y="1446"/>
                      <a:pt x="263" y="1678"/>
                    </a:cubicBezTo>
                    <a:cubicBezTo>
                      <a:pt x="263" y="1668"/>
                      <a:pt x="263" y="1658"/>
                      <a:pt x="253" y="1638"/>
                    </a:cubicBezTo>
                    <a:cubicBezTo>
                      <a:pt x="202" y="1486"/>
                      <a:pt x="193" y="1315"/>
                      <a:pt x="213" y="1153"/>
                    </a:cubicBezTo>
                    <a:cubicBezTo>
                      <a:pt x="243" y="819"/>
                      <a:pt x="364" y="506"/>
                      <a:pt x="435" y="394"/>
                    </a:cubicBezTo>
                    <a:cubicBezTo>
                      <a:pt x="516" y="253"/>
                      <a:pt x="597" y="142"/>
                      <a:pt x="678" y="61"/>
                    </a:cubicBezTo>
                    <a:cubicBezTo>
                      <a:pt x="688" y="41"/>
                      <a:pt x="688" y="21"/>
                      <a:pt x="698" y="0"/>
                    </a:cubicBezTo>
                    <a:close/>
                  </a:path>
                </a:pathLst>
              </a:custGeom>
              <a:solidFill>
                <a:srgbClr val="B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0"/>
              <p:cNvSpPr/>
              <p:nvPr/>
            </p:nvSpPr>
            <p:spPr>
              <a:xfrm>
                <a:off x="5346029" y="609395"/>
                <a:ext cx="5971" cy="5281"/>
              </a:xfrm>
              <a:custGeom>
                <a:avLst/>
                <a:gdLst/>
                <a:ahLst/>
                <a:cxnLst/>
                <a:rect l="l" t="t" r="r" b="b"/>
                <a:pathLst>
                  <a:path w="173" h="153" extrusionOk="0">
                    <a:moveTo>
                      <a:pt x="172" y="0"/>
                    </a:moveTo>
                    <a:cubicBezTo>
                      <a:pt x="172" y="0"/>
                      <a:pt x="112" y="20"/>
                      <a:pt x="21" y="91"/>
                    </a:cubicBezTo>
                    <a:cubicBezTo>
                      <a:pt x="11" y="112"/>
                      <a:pt x="11" y="132"/>
                      <a:pt x="1" y="152"/>
                    </a:cubicBezTo>
                    <a:cubicBezTo>
                      <a:pt x="62" y="91"/>
                      <a:pt x="122" y="41"/>
                      <a:pt x="172" y="11"/>
                    </a:cubicBezTo>
                    <a:lnTo>
                      <a:pt x="172" y="0"/>
                    </a:lnTo>
                    <a:close/>
                  </a:path>
                </a:pathLst>
              </a:custGeom>
              <a:solidFill>
                <a:srgbClr val="BF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0"/>
              <p:cNvSpPr/>
              <p:nvPr/>
            </p:nvSpPr>
            <p:spPr>
              <a:xfrm>
                <a:off x="5329289" y="605633"/>
                <a:ext cx="70514" cy="81835"/>
              </a:xfrm>
              <a:custGeom>
                <a:avLst/>
                <a:gdLst/>
                <a:ahLst/>
                <a:cxnLst/>
                <a:rect l="l" t="t" r="r" b="b"/>
                <a:pathLst>
                  <a:path w="2043" h="2371" extrusionOk="0">
                    <a:moveTo>
                      <a:pt x="1022" y="0"/>
                    </a:moveTo>
                    <a:cubicBezTo>
                      <a:pt x="813" y="0"/>
                      <a:pt x="522" y="111"/>
                      <a:pt x="243" y="594"/>
                    </a:cubicBezTo>
                    <a:cubicBezTo>
                      <a:pt x="172" y="706"/>
                      <a:pt x="51" y="1019"/>
                      <a:pt x="21" y="1353"/>
                    </a:cubicBezTo>
                    <a:cubicBezTo>
                      <a:pt x="1" y="1515"/>
                      <a:pt x="10" y="1686"/>
                      <a:pt x="61" y="1838"/>
                    </a:cubicBezTo>
                    <a:cubicBezTo>
                      <a:pt x="112" y="2000"/>
                      <a:pt x="213" y="2151"/>
                      <a:pt x="365" y="2263"/>
                    </a:cubicBezTo>
                    <a:cubicBezTo>
                      <a:pt x="467" y="2338"/>
                      <a:pt x="572" y="2370"/>
                      <a:pt x="679" y="2370"/>
                    </a:cubicBezTo>
                    <a:cubicBezTo>
                      <a:pt x="815" y="2370"/>
                      <a:pt x="952" y="2317"/>
                      <a:pt x="1082" y="2232"/>
                    </a:cubicBezTo>
                    <a:cubicBezTo>
                      <a:pt x="1234" y="2131"/>
                      <a:pt x="1375" y="1980"/>
                      <a:pt x="1486" y="1828"/>
                    </a:cubicBezTo>
                    <a:cubicBezTo>
                      <a:pt x="1618" y="1656"/>
                      <a:pt x="1719" y="1474"/>
                      <a:pt x="1749" y="1353"/>
                    </a:cubicBezTo>
                    <a:cubicBezTo>
                      <a:pt x="2043" y="331"/>
                      <a:pt x="1517" y="129"/>
                      <a:pt x="1355" y="89"/>
                    </a:cubicBezTo>
                    <a:cubicBezTo>
                      <a:pt x="1325" y="79"/>
                      <a:pt x="1304" y="79"/>
                      <a:pt x="1304" y="79"/>
                    </a:cubicBezTo>
                    <a:cubicBezTo>
                      <a:pt x="1304" y="79"/>
                      <a:pt x="1274" y="48"/>
                      <a:pt x="1203" y="28"/>
                    </a:cubicBezTo>
                    <a:cubicBezTo>
                      <a:pt x="1155" y="13"/>
                      <a:pt x="1093" y="0"/>
                      <a:pt x="1022" y="0"/>
                    </a:cubicBezTo>
                    <a:close/>
                  </a:path>
                </a:pathLst>
              </a:custGeom>
              <a:solidFill>
                <a:srgbClr val="FF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5329980" y="605633"/>
                <a:ext cx="40866" cy="55224"/>
              </a:xfrm>
              <a:custGeom>
                <a:avLst/>
                <a:gdLst/>
                <a:ahLst/>
                <a:cxnLst/>
                <a:rect l="l" t="t" r="r" b="b"/>
                <a:pathLst>
                  <a:path w="1184" h="1600" extrusionOk="0">
                    <a:moveTo>
                      <a:pt x="1002" y="0"/>
                    </a:moveTo>
                    <a:cubicBezTo>
                      <a:pt x="793" y="0"/>
                      <a:pt x="502" y="111"/>
                      <a:pt x="223" y="594"/>
                    </a:cubicBezTo>
                    <a:cubicBezTo>
                      <a:pt x="152" y="706"/>
                      <a:pt x="31" y="1019"/>
                      <a:pt x="1" y="1353"/>
                    </a:cubicBezTo>
                    <a:cubicBezTo>
                      <a:pt x="51" y="1454"/>
                      <a:pt x="102" y="1575"/>
                      <a:pt x="122" y="1595"/>
                    </a:cubicBezTo>
                    <a:cubicBezTo>
                      <a:pt x="123" y="1598"/>
                      <a:pt x="124" y="1600"/>
                      <a:pt x="125" y="1600"/>
                    </a:cubicBezTo>
                    <a:cubicBezTo>
                      <a:pt x="130" y="1600"/>
                      <a:pt x="122" y="1481"/>
                      <a:pt x="122" y="1363"/>
                    </a:cubicBezTo>
                    <a:cubicBezTo>
                      <a:pt x="113" y="1238"/>
                      <a:pt x="104" y="1113"/>
                      <a:pt x="116" y="1113"/>
                    </a:cubicBezTo>
                    <a:lnTo>
                      <a:pt x="116" y="1113"/>
                    </a:lnTo>
                    <a:cubicBezTo>
                      <a:pt x="118" y="1113"/>
                      <a:pt x="120" y="1115"/>
                      <a:pt x="122" y="1120"/>
                    </a:cubicBezTo>
                    <a:cubicBezTo>
                      <a:pt x="159" y="1192"/>
                      <a:pt x="170" y="1339"/>
                      <a:pt x="201" y="1339"/>
                    </a:cubicBezTo>
                    <a:cubicBezTo>
                      <a:pt x="205" y="1339"/>
                      <a:pt x="209" y="1337"/>
                      <a:pt x="213" y="1333"/>
                    </a:cubicBezTo>
                    <a:cubicBezTo>
                      <a:pt x="250" y="1304"/>
                      <a:pt x="151" y="825"/>
                      <a:pt x="174" y="825"/>
                    </a:cubicBezTo>
                    <a:lnTo>
                      <a:pt x="174" y="825"/>
                    </a:lnTo>
                    <a:cubicBezTo>
                      <a:pt x="176" y="825"/>
                      <a:pt x="179" y="829"/>
                      <a:pt x="183" y="837"/>
                    </a:cubicBezTo>
                    <a:cubicBezTo>
                      <a:pt x="223" y="928"/>
                      <a:pt x="334" y="1373"/>
                      <a:pt x="345" y="1454"/>
                    </a:cubicBezTo>
                    <a:cubicBezTo>
                      <a:pt x="345" y="1457"/>
                      <a:pt x="345" y="1459"/>
                      <a:pt x="346" y="1459"/>
                    </a:cubicBezTo>
                    <a:cubicBezTo>
                      <a:pt x="351" y="1459"/>
                      <a:pt x="316" y="593"/>
                      <a:pt x="354" y="554"/>
                    </a:cubicBezTo>
                    <a:cubicBezTo>
                      <a:pt x="356" y="553"/>
                      <a:pt x="357" y="552"/>
                      <a:pt x="358" y="552"/>
                    </a:cubicBezTo>
                    <a:cubicBezTo>
                      <a:pt x="394" y="552"/>
                      <a:pt x="387" y="1203"/>
                      <a:pt x="435" y="1261"/>
                    </a:cubicBezTo>
                    <a:cubicBezTo>
                      <a:pt x="436" y="1263"/>
                      <a:pt x="438" y="1264"/>
                      <a:pt x="439" y="1264"/>
                    </a:cubicBezTo>
                    <a:cubicBezTo>
                      <a:pt x="474" y="1264"/>
                      <a:pt x="446" y="390"/>
                      <a:pt x="466" y="331"/>
                    </a:cubicBezTo>
                    <a:cubicBezTo>
                      <a:pt x="467" y="329"/>
                      <a:pt x="468" y="328"/>
                      <a:pt x="470" y="328"/>
                    </a:cubicBezTo>
                    <a:cubicBezTo>
                      <a:pt x="499" y="328"/>
                      <a:pt x="537" y="869"/>
                      <a:pt x="547" y="908"/>
                    </a:cubicBezTo>
                    <a:cubicBezTo>
                      <a:pt x="547" y="909"/>
                      <a:pt x="547" y="910"/>
                      <a:pt x="548" y="910"/>
                    </a:cubicBezTo>
                    <a:cubicBezTo>
                      <a:pt x="560" y="910"/>
                      <a:pt x="618" y="150"/>
                      <a:pt x="658" y="150"/>
                    </a:cubicBezTo>
                    <a:cubicBezTo>
                      <a:pt x="698" y="150"/>
                      <a:pt x="658" y="675"/>
                      <a:pt x="678" y="695"/>
                    </a:cubicBezTo>
                    <a:cubicBezTo>
                      <a:pt x="678" y="695"/>
                      <a:pt x="678" y="695"/>
                      <a:pt x="679" y="695"/>
                    </a:cubicBezTo>
                    <a:cubicBezTo>
                      <a:pt x="710" y="695"/>
                      <a:pt x="819" y="59"/>
                      <a:pt x="840" y="48"/>
                    </a:cubicBezTo>
                    <a:lnTo>
                      <a:pt x="840" y="48"/>
                    </a:lnTo>
                    <a:cubicBezTo>
                      <a:pt x="870" y="48"/>
                      <a:pt x="789" y="534"/>
                      <a:pt x="789" y="554"/>
                    </a:cubicBezTo>
                    <a:cubicBezTo>
                      <a:pt x="789" y="555"/>
                      <a:pt x="790" y="556"/>
                      <a:pt x="790" y="556"/>
                    </a:cubicBezTo>
                    <a:cubicBezTo>
                      <a:pt x="795" y="556"/>
                      <a:pt x="833" y="423"/>
                      <a:pt x="880" y="281"/>
                    </a:cubicBezTo>
                    <a:cubicBezTo>
                      <a:pt x="920" y="150"/>
                      <a:pt x="961" y="8"/>
                      <a:pt x="971" y="8"/>
                    </a:cubicBezTo>
                    <a:lnTo>
                      <a:pt x="971" y="8"/>
                    </a:lnTo>
                    <a:cubicBezTo>
                      <a:pt x="1001" y="19"/>
                      <a:pt x="870" y="524"/>
                      <a:pt x="890" y="524"/>
                    </a:cubicBezTo>
                    <a:cubicBezTo>
                      <a:pt x="900" y="524"/>
                      <a:pt x="941" y="403"/>
                      <a:pt x="981" y="281"/>
                    </a:cubicBezTo>
                    <a:cubicBezTo>
                      <a:pt x="1020" y="165"/>
                      <a:pt x="1059" y="38"/>
                      <a:pt x="1080" y="38"/>
                    </a:cubicBezTo>
                    <a:cubicBezTo>
                      <a:pt x="1081" y="38"/>
                      <a:pt x="1081" y="38"/>
                      <a:pt x="1082" y="39"/>
                    </a:cubicBezTo>
                    <a:cubicBezTo>
                      <a:pt x="1102" y="39"/>
                      <a:pt x="1012" y="412"/>
                      <a:pt x="1022" y="433"/>
                    </a:cubicBezTo>
                    <a:cubicBezTo>
                      <a:pt x="1022" y="433"/>
                      <a:pt x="1023" y="433"/>
                      <a:pt x="1023" y="433"/>
                    </a:cubicBezTo>
                    <a:cubicBezTo>
                      <a:pt x="1048" y="433"/>
                      <a:pt x="1163" y="59"/>
                      <a:pt x="1163" y="59"/>
                    </a:cubicBezTo>
                    <a:cubicBezTo>
                      <a:pt x="1163" y="59"/>
                      <a:pt x="1174" y="39"/>
                      <a:pt x="1183" y="28"/>
                    </a:cubicBezTo>
                    <a:cubicBezTo>
                      <a:pt x="1135" y="13"/>
                      <a:pt x="1073" y="0"/>
                      <a:pt x="1002"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5331395" y="614262"/>
                <a:ext cx="41211" cy="72965"/>
              </a:xfrm>
              <a:custGeom>
                <a:avLst/>
                <a:gdLst/>
                <a:ahLst/>
                <a:cxnLst/>
                <a:rect l="l" t="t" r="r" b="b"/>
                <a:pathLst>
                  <a:path w="1194" h="2114" extrusionOk="0">
                    <a:moveTo>
                      <a:pt x="1153" y="1"/>
                    </a:moveTo>
                    <a:cubicBezTo>
                      <a:pt x="1112" y="21"/>
                      <a:pt x="576" y="1679"/>
                      <a:pt x="526" y="1679"/>
                    </a:cubicBezTo>
                    <a:cubicBezTo>
                      <a:pt x="475" y="1669"/>
                      <a:pt x="546" y="1335"/>
                      <a:pt x="516" y="1224"/>
                    </a:cubicBezTo>
                    <a:cubicBezTo>
                      <a:pt x="516" y="1204"/>
                      <a:pt x="516" y="1204"/>
                      <a:pt x="506" y="1204"/>
                    </a:cubicBezTo>
                    <a:cubicBezTo>
                      <a:pt x="475" y="1204"/>
                      <a:pt x="425" y="1608"/>
                      <a:pt x="304" y="1820"/>
                    </a:cubicBezTo>
                    <a:cubicBezTo>
                      <a:pt x="273" y="1861"/>
                      <a:pt x="253" y="1881"/>
                      <a:pt x="243" y="1881"/>
                    </a:cubicBezTo>
                    <a:cubicBezTo>
                      <a:pt x="192" y="1881"/>
                      <a:pt x="243" y="1537"/>
                      <a:pt x="293" y="1396"/>
                    </a:cubicBezTo>
                    <a:cubicBezTo>
                      <a:pt x="304" y="1355"/>
                      <a:pt x="304" y="1335"/>
                      <a:pt x="304" y="1335"/>
                    </a:cubicBezTo>
                    <a:lnTo>
                      <a:pt x="304" y="1335"/>
                    </a:lnTo>
                    <a:cubicBezTo>
                      <a:pt x="293" y="1335"/>
                      <a:pt x="182" y="1568"/>
                      <a:pt x="152" y="1618"/>
                    </a:cubicBezTo>
                    <a:cubicBezTo>
                      <a:pt x="131" y="1638"/>
                      <a:pt x="122" y="1649"/>
                      <a:pt x="111" y="1649"/>
                    </a:cubicBezTo>
                    <a:cubicBezTo>
                      <a:pt x="61" y="1649"/>
                      <a:pt x="10" y="1578"/>
                      <a:pt x="10" y="1578"/>
                    </a:cubicBezTo>
                    <a:lnTo>
                      <a:pt x="0" y="1588"/>
                    </a:lnTo>
                    <a:cubicBezTo>
                      <a:pt x="51" y="1750"/>
                      <a:pt x="152" y="1901"/>
                      <a:pt x="304" y="2013"/>
                    </a:cubicBezTo>
                    <a:cubicBezTo>
                      <a:pt x="405" y="2083"/>
                      <a:pt x="506" y="2114"/>
                      <a:pt x="617" y="2114"/>
                    </a:cubicBezTo>
                    <a:cubicBezTo>
                      <a:pt x="748" y="2114"/>
                      <a:pt x="890" y="2063"/>
                      <a:pt x="1021" y="1982"/>
                    </a:cubicBezTo>
                    <a:cubicBezTo>
                      <a:pt x="1092" y="1871"/>
                      <a:pt x="1162" y="1759"/>
                      <a:pt x="1173" y="1730"/>
                    </a:cubicBezTo>
                    <a:cubicBezTo>
                      <a:pt x="1173" y="1719"/>
                      <a:pt x="1173" y="1719"/>
                      <a:pt x="1162" y="1719"/>
                    </a:cubicBezTo>
                    <a:cubicBezTo>
                      <a:pt x="1153" y="1719"/>
                      <a:pt x="1133" y="1750"/>
                      <a:pt x="1082" y="1780"/>
                    </a:cubicBezTo>
                    <a:cubicBezTo>
                      <a:pt x="1041" y="1810"/>
                      <a:pt x="981" y="1840"/>
                      <a:pt x="920" y="1840"/>
                    </a:cubicBezTo>
                    <a:lnTo>
                      <a:pt x="890" y="1840"/>
                    </a:lnTo>
                    <a:cubicBezTo>
                      <a:pt x="728" y="1820"/>
                      <a:pt x="981" y="1709"/>
                      <a:pt x="1021" y="1537"/>
                    </a:cubicBezTo>
                    <a:cubicBezTo>
                      <a:pt x="1021" y="1507"/>
                      <a:pt x="1021" y="1497"/>
                      <a:pt x="1011" y="1497"/>
                    </a:cubicBezTo>
                    <a:cubicBezTo>
                      <a:pt x="981" y="1497"/>
                      <a:pt x="829" y="1770"/>
                      <a:pt x="738" y="1810"/>
                    </a:cubicBezTo>
                    <a:cubicBezTo>
                      <a:pt x="728" y="1810"/>
                      <a:pt x="728" y="1820"/>
                      <a:pt x="718" y="1820"/>
                    </a:cubicBezTo>
                    <a:cubicBezTo>
                      <a:pt x="657" y="1820"/>
                      <a:pt x="951" y="1426"/>
                      <a:pt x="960" y="1265"/>
                    </a:cubicBezTo>
                    <a:cubicBezTo>
                      <a:pt x="960" y="1244"/>
                      <a:pt x="960" y="1234"/>
                      <a:pt x="951" y="1234"/>
                    </a:cubicBezTo>
                    <a:cubicBezTo>
                      <a:pt x="930" y="1234"/>
                      <a:pt x="879" y="1325"/>
                      <a:pt x="819" y="1416"/>
                    </a:cubicBezTo>
                    <a:cubicBezTo>
                      <a:pt x="769" y="1507"/>
                      <a:pt x="718" y="1598"/>
                      <a:pt x="688" y="1598"/>
                    </a:cubicBezTo>
                    <a:lnTo>
                      <a:pt x="677" y="1598"/>
                    </a:lnTo>
                    <a:cubicBezTo>
                      <a:pt x="627" y="1557"/>
                      <a:pt x="1193" y="1"/>
                      <a:pt x="1153" y="1"/>
                    </a:cubicBez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5293359" y="600663"/>
                <a:ext cx="27232" cy="308944"/>
              </a:xfrm>
              <a:custGeom>
                <a:avLst/>
                <a:gdLst/>
                <a:ahLst/>
                <a:cxnLst/>
                <a:rect l="l" t="t" r="r" b="b"/>
                <a:pathLst>
                  <a:path w="789" h="8951" extrusionOk="0">
                    <a:moveTo>
                      <a:pt x="678" y="1"/>
                    </a:moveTo>
                    <a:cubicBezTo>
                      <a:pt x="678" y="1"/>
                      <a:pt x="607" y="122"/>
                      <a:pt x="516" y="354"/>
                    </a:cubicBezTo>
                    <a:cubicBezTo>
                      <a:pt x="344" y="839"/>
                      <a:pt x="92" y="1790"/>
                      <a:pt x="182" y="3144"/>
                    </a:cubicBezTo>
                    <a:cubicBezTo>
                      <a:pt x="324" y="5166"/>
                      <a:pt x="0" y="6359"/>
                      <a:pt x="162" y="7228"/>
                    </a:cubicBezTo>
                    <a:cubicBezTo>
                      <a:pt x="263" y="7794"/>
                      <a:pt x="395" y="8896"/>
                      <a:pt x="526" y="8946"/>
                    </a:cubicBezTo>
                    <a:cubicBezTo>
                      <a:pt x="532" y="8949"/>
                      <a:pt x="539" y="8950"/>
                      <a:pt x="544" y="8950"/>
                    </a:cubicBezTo>
                    <a:cubicBezTo>
                      <a:pt x="602" y="8950"/>
                      <a:pt x="627" y="8825"/>
                      <a:pt x="627" y="8825"/>
                    </a:cubicBezTo>
                    <a:lnTo>
                      <a:pt x="789" y="7299"/>
                    </a:lnTo>
                    <a:cubicBezTo>
                      <a:pt x="789" y="7299"/>
                      <a:pt x="768" y="4478"/>
                      <a:pt x="658" y="3286"/>
                    </a:cubicBezTo>
                    <a:cubicBezTo>
                      <a:pt x="536" y="2083"/>
                      <a:pt x="678" y="1"/>
                      <a:pt x="678" y="1"/>
                    </a:cubicBezTo>
                    <a:close/>
                  </a:path>
                </a:pathLst>
              </a:custGeom>
              <a:solidFill>
                <a:srgbClr val="6BA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5293359" y="612881"/>
                <a:ext cx="18155" cy="296587"/>
              </a:xfrm>
              <a:custGeom>
                <a:avLst/>
                <a:gdLst/>
                <a:ahLst/>
                <a:cxnLst/>
                <a:rect l="l" t="t" r="r" b="b"/>
                <a:pathLst>
                  <a:path w="526" h="8593" extrusionOk="0">
                    <a:moveTo>
                      <a:pt x="516" y="0"/>
                    </a:moveTo>
                    <a:cubicBezTo>
                      <a:pt x="344" y="485"/>
                      <a:pt x="92" y="1436"/>
                      <a:pt x="182" y="2790"/>
                    </a:cubicBezTo>
                    <a:cubicBezTo>
                      <a:pt x="324" y="4812"/>
                      <a:pt x="0" y="6005"/>
                      <a:pt x="162" y="6874"/>
                    </a:cubicBezTo>
                    <a:cubicBezTo>
                      <a:pt x="263" y="7440"/>
                      <a:pt x="395" y="8542"/>
                      <a:pt x="526" y="8592"/>
                    </a:cubicBezTo>
                    <a:cubicBezTo>
                      <a:pt x="496" y="8532"/>
                      <a:pt x="455" y="7298"/>
                      <a:pt x="364" y="6894"/>
                    </a:cubicBezTo>
                    <a:cubicBezTo>
                      <a:pt x="274" y="6449"/>
                      <a:pt x="415" y="4135"/>
                      <a:pt x="334" y="3124"/>
                    </a:cubicBezTo>
                    <a:cubicBezTo>
                      <a:pt x="253" y="2113"/>
                      <a:pt x="516" y="142"/>
                      <a:pt x="516" y="142"/>
                    </a:cubicBezTo>
                    <a:lnTo>
                      <a:pt x="516" y="0"/>
                    </a:lnTo>
                    <a:close/>
                  </a:path>
                </a:pathLst>
              </a:custGeom>
              <a:solidFill>
                <a:srgbClr val="578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5166344" y="694889"/>
                <a:ext cx="63542" cy="221276"/>
              </a:xfrm>
              <a:custGeom>
                <a:avLst/>
                <a:gdLst/>
                <a:ahLst/>
                <a:cxnLst/>
                <a:rect l="l" t="t" r="r" b="b"/>
                <a:pathLst>
                  <a:path w="1841" h="6411" extrusionOk="0">
                    <a:moveTo>
                      <a:pt x="223" y="0"/>
                    </a:moveTo>
                    <a:lnTo>
                      <a:pt x="1" y="40"/>
                    </a:lnTo>
                    <a:cubicBezTo>
                      <a:pt x="1" y="40"/>
                      <a:pt x="678" y="1041"/>
                      <a:pt x="1032" y="2689"/>
                    </a:cubicBezTo>
                    <a:cubicBezTo>
                      <a:pt x="1224" y="3588"/>
                      <a:pt x="1548" y="5822"/>
                      <a:pt x="1618" y="6328"/>
                    </a:cubicBezTo>
                    <a:cubicBezTo>
                      <a:pt x="1628" y="6373"/>
                      <a:pt x="1669" y="6410"/>
                      <a:pt x="1721" y="6410"/>
                    </a:cubicBezTo>
                    <a:cubicBezTo>
                      <a:pt x="1727" y="6410"/>
                      <a:pt x="1733" y="6410"/>
                      <a:pt x="1739" y="6409"/>
                    </a:cubicBezTo>
                    <a:cubicBezTo>
                      <a:pt x="1800" y="6409"/>
                      <a:pt x="1840" y="6358"/>
                      <a:pt x="1831" y="6297"/>
                    </a:cubicBezTo>
                    <a:cubicBezTo>
                      <a:pt x="1760" y="5802"/>
                      <a:pt x="1467" y="3720"/>
                      <a:pt x="1234" y="2628"/>
                    </a:cubicBezTo>
                    <a:cubicBezTo>
                      <a:pt x="911" y="1092"/>
                      <a:pt x="223" y="0"/>
                      <a:pt x="223" y="0"/>
                    </a:cubicBezTo>
                    <a:close/>
                  </a:path>
                </a:pathLst>
              </a:custGeom>
              <a:solidFill>
                <a:srgbClr val="426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a:off x="5102871" y="620509"/>
                <a:ext cx="62472" cy="67270"/>
              </a:xfrm>
              <a:custGeom>
                <a:avLst/>
                <a:gdLst/>
                <a:ahLst/>
                <a:cxnLst/>
                <a:rect l="l" t="t" r="r" b="b"/>
                <a:pathLst>
                  <a:path w="1810" h="1949" extrusionOk="0">
                    <a:moveTo>
                      <a:pt x="842" y="0"/>
                    </a:moveTo>
                    <a:cubicBezTo>
                      <a:pt x="694" y="0"/>
                      <a:pt x="581" y="93"/>
                      <a:pt x="536" y="163"/>
                    </a:cubicBezTo>
                    <a:cubicBezTo>
                      <a:pt x="536" y="163"/>
                      <a:pt x="364" y="214"/>
                      <a:pt x="213" y="356"/>
                    </a:cubicBezTo>
                    <a:cubicBezTo>
                      <a:pt x="0" y="578"/>
                      <a:pt x="162" y="982"/>
                      <a:pt x="425" y="1346"/>
                    </a:cubicBezTo>
                    <a:cubicBezTo>
                      <a:pt x="566" y="1549"/>
                      <a:pt x="738" y="1730"/>
                      <a:pt x="890" y="1861"/>
                    </a:cubicBezTo>
                    <a:cubicBezTo>
                      <a:pt x="963" y="1923"/>
                      <a:pt x="1037" y="1948"/>
                      <a:pt x="1110" y="1948"/>
                    </a:cubicBezTo>
                    <a:cubicBezTo>
                      <a:pt x="1471" y="1948"/>
                      <a:pt x="1799" y="1326"/>
                      <a:pt x="1799" y="1326"/>
                    </a:cubicBezTo>
                    <a:cubicBezTo>
                      <a:pt x="1810" y="1265"/>
                      <a:pt x="1698" y="962"/>
                      <a:pt x="1435" y="507"/>
                    </a:cubicBezTo>
                    <a:cubicBezTo>
                      <a:pt x="1415" y="477"/>
                      <a:pt x="1395" y="437"/>
                      <a:pt x="1375" y="406"/>
                    </a:cubicBezTo>
                    <a:cubicBezTo>
                      <a:pt x="1181" y="96"/>
                      <a:pt x="993" y="0"/>
                      <a:pt x="842"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a:off x="5102871" y="620509"/>
                <a:ext cx="47458" cy="46492"/>
              </a:xfrm>
              <a:custGeom>
                <a:avLst/>
                <a:gdLst/>
                <a:ahLst/>
                <a:cxnLst/>
                <a:rect l="l" t="t" r="r" b="b"/>
                <a:pathLst>
                  <a:path w="1375" h="1347" extrusionOk="0">
                    <a:moveTo>
                      <a:pt x="842" y="0"/>
                    </a:moveTo>
                    <a:cubicBezTo>
                      <a:pt x="694" y="0"/>
                      <a:pt x="581" y="93"/>
                      <a:pt x="536" y="163"/>
                    </a:cubicBezTo>
                    <a:cubicBezTo>
                      <a:pt x="536" y="163"/>
                      <a:pt x="364" y="214"/>
                      <a:pt x="213" y="356"/>
                    </a:cubicBezTo>
                    <a:cubicBezTo>
                      <a:pt x="0" y="578"/>
                      <a:pt x="162" y="982"/>
                      <a:pt x="425" y="1346"/>
                    </a:cubicBezTo>
                    <a:cubicBezTo>
                      <a:pt x="455" y="1286"/>
                      <a:pt x="485" y="1235"/>
                      <a:pt x="485" y="1205"/>
                    </a:cubicBezTo>
                    <a:cubicBezTo>
                      <a:pt x="496" y="1144"/>
                      <a:pt x="263" y="952"/>
                      <a:pt x="294" y="902"/>
                    </a:cubicBezTo>
                    <a:cubicBezTo>
                      <a:pt x="297" y="897"/>
                      <a:pt x="301" y="895"/>
                      <a:pt x="305" y="895"/>
                    </a:cubicBezTo>
                    <a:cubicBezTo>
                      <a:pt x="332" y="895"/>
                      <a:pt x="382" y="964"/>
                      <a:pt x="425" y="1033"/>
                    </a:cubicBezTo>
                    <a:cubicBezTo>
                      <a:pt x="476" y="1104"/>
                      <a:pt x="526" y="1174"/>
                      <a:pt x="546" y="1174"/>
                    </a:cubicBezTo>
                    <a:cubicBezTo>
                      <a:pt x="586" y="1164"/>
                      <a:pt x="213" y="720"/>
                      <a:pt x="233" y="689"/>
                    </a:cubicBezTo>
                    <a:cubicBezTo>
                      <a:pt x="234" y="687"/>
                      <a:pt x="236" y="686"/>
                      <a:pt x="238" y="686"/>
                    </a:cubicBezTo>
                    <a:cubicBezTo>
                      <a:pt x="258" y="686"/>
                      <a:pt x="321" y="758"/>
                      <a:pt x="384" y="830"/>
                    </a:cubicBezTo>
                    <a:cubicBezTo>
                      <a:pt x="455" y="911"/>
                      <a:pt x="516" y="982"/>
                      <a:pt x="536" y="982"/>
                    </a:cubicBezTo>
                    <a:cubicBezTo>
                      <a:pt x="566" y="962"/>
                      <a:pt x="222" y="578"/>
                      <a:pt x="243" y="547"/>
                    </a:cubicBezTo>
                    <a:cubicBezTo>
                      <a:pt x="243" y="547"/>
                      <a:pt x="244" y="547"/>
                      <a:pt x="245" y="547"/>
                    </a:cubicBezTo>
                    <a:cubicBezTo>
                      <a:pt x="260" y="547"/>
                      <a:pt x="328" y="633"/>
                      <a:pt x="404" y="729"/>
                    </a:cubicBezTo>
                    <a:cubicBezTo>
                      <a:pt x="481" y="816"/>
                      <a:pt x="549" y="902"/>
                      <a:pt x="573" y="902"/>
                    </a:cubicBezTo>
                    <a:cubicBezTo>
                      <a:pt x="575" y="902"/>
                      <a:pt x="576" y="902"/>
                      <a:pt x="577" y="902"/>
                    </a:cubicBezTo>
                    <a:cubicBezTo>
                      <a:pt x="607" y="891"/>
                      <a:pt x="263" y="477"/>
                      <a:pt x="273" y="467"/>
                    </a:cubicBezTo>
                    <a:cubicBezTo>
                      <a:pt x="275" y="465"/>
                      <a:pt x="276" y="465"/>
                      <a:pt x="278" y="465"/>
                    </a:cubicBezTo>
                    <a:cubicBezTo>
                      <a:pt x="309" y="465"/>
                      <a:pt x="428" y="612"/>
                      <a:pt x="485" y="679"/>
                    </a:cubicBezTo>
                    <a:cubicBezTo>
                      <a:pt x="435" y="598"/>
                      <a:pt x="344" y="396"/>
                      <a:pt x="354" y="386"/>
                    </a:cubicBezTo>
                    <a:cubicBezTo>
                      <a:pt x="355" y="385"/>
                      <a:pt x="355" y="385"/>
                      <a:pt x="356" y="385"/>
                    </a:cubicBezTo>
                    <a:cubicBezTo>
                      <a:pt x="371" y="385"/>
                      <a:pt x="449" y="482"/>
                      <a:pt x="536" y="578"/>
                    </a:cubicBezTo>
                    <a:cubicBezTo>
                      <a:pt x="619" y="671"/>
                      <a:pt x="703" y="772"/>
                      <a:pt x="716" y="772"/>
                    </a:cubicBezTo>
                    <a:cubicBezTo>
                      <a:pt x="718" y="772"/>
                      <a:pt x="718" y="771"/>
                      <a:pt x="718" y="770"/>
                    </a:cubicBezTo>
                    <a:cubicBezTo>
                      <a:pt x="738" y="740"/>
                      <a:pt x="445" y="396"/>
                      <a:pt x="425" y="356"/>
                    </a:cubicBezTo>
                    <a:cubicBezTo>
                      <a:pt x="404" y="315"/>
                      <a:pt x="476" y="315"/>
                      <a:pt x="516" y="305"/>
                    </a:cubicBezTo>
                    <a:cubicBezTo>
                      <a:pt x="516" y="305"/>
                      <a:pt x="517" y="305"/>
                      <a:pt x="517" y="305"/>
                    </a:cubicBezTo>
                    <a:cubicBezTo>
                      <a:pt x="562" y="305"/>
                      <a:pt x="910" y="871"/>
                      <a:pt x="920" y="881"/>
                    </a:cubicBezTo>
                    <a:lnTo>
                      <a:pt x="1001" y="830"/>
                    </a:lnTo>
                    <a:cubicBezTo>
                      <a:pt x="1001" y="830"/>
                      <a:pt x="728" y="336"/>
                      <a:pt x="687" y="244"/>
                    </a:cubicBezTo>
                    <a:cubicBezTo>
                      <a:pt x="647" y="143"/>
                      <a:pt x="698" y="103"/>
                      <a:pt x="738" y="82"/>
                    </a:cubicBezTo>
                    <a:cubicBezTo>
                      <a:pt x="739" y="82"/>
                      <a:pt x="740" y="82"/>
                      <a:pt x="741" y="82"/>
                    </a:cubicBezTo>
                    <a:cubicBezTo>
                      <a:pt x="763" y="82"/>
                      <a:pt x="821" y="208"/>
                      <a:pt x="880" y="336"/>
                    </a:cubicBezTo>
                    <a:cubicBezTo>
                      <a:pt x="936" y="458"/>
                      <a:pt x="993" y="580"/>
                      <a:pt x="1017" y="580"/>
                    </a:cubicBezTo>
                    <a:cubicBezTo>
                      <a:pt x="1018" y="580"/>
                      <a:pt x="1020" y="580"/>
                      <a:pt x="1021" y="578"/>
                    </a:cubicBezTo>
                    <a:cubicBezTo>
                      <a:pt x="1051" y="558"/>
                      <a:pt x="819" y="113"/>
                      <a:pt x="869" y="82"/>
                    </a:cubicBezTo>
                    <a:cubicBezTo>
                      <a:pt x="870" y="82"/>
                      <a:pt x="871" y="82"/>
                      <a:pt x="872" y="82"/>
                    </a:cubicBezTo>
                    <a:cubicBezTo>
                      <a:pt x="895" y="82"/>
                      <a:pt x="973" y="219"/>
                      <a:pt x="1042" y="365"/>
                    </a:cubicBezTo>
                    <a:cubicBezTo>
                      <a:pt x="1100" y="502"/>
                      <a:pt x="1168" y="639"/>
                      <a:pt x="1182" y="639"/>
                    </a:cubicBezTo>
                    <a:cubicBezTo>
                      <a:pt x="1182" y="639"/>
                      <a:pt x="1183" y="639"/>
                      <a:pt x="1183" y="639"/>
                    </a:cubicBezTo>
                    <a:cubicBezTo>
                      <a:pt x="1193" y="628"/>
                      <a:pt x="1011" y="123"/>
                      <a:pt x="1042" y="113"/>
                    </a:cubicBezTo>
                    <a:lnTo>
                      <a:pt x="1042" y="113"/>
                    </a:lnTo>
                    <a:cubicBezTo>
                      <a:pt x="1051" y="113"/>
                      <a:pt x="1092" y="204"/>
                      <a:pt x="1132" y="285"/>
                    </a:cubicBezTo>
                    <a:cubicBezTo>
                      <a:pt x="1171" y="371"/>
                      <a:pt x="1200" y="458"/>
                      <a:pt x="1203" y="458"/>
                    </a:cubicBezTo>
                    <a:cubicBezTo>
                      <a:pt x="1203" y="458"/>
                      <a:pt x="1203" y="457"/>
                      <a:pt x="1203" y="457"/>
                    </a:cubicBezTo>
                    <a:cubicBezTo>
                      <a:pt x="1213" y="446"/>
                      <a:pt x="1173" y="224"/>
                      <a:pt x="1173" y="214"/>
                    </a:cubicBezTo>
                    <a:cubicBezTo>
                      <a:pt x="1173" y="211"/>
                      <a:pt x="1174" y="210"/>
                      <a:pt x="1175" y="210"/>
                    </a:cubicBezTo>
                    <a:cubicBezTo>
                      <a:pt x="1189" y="210"/>
                      <a:pt x="1238" y="554"/>
                      <a:pt x="1304" y="648"/>
                    </a:cubicBezTo>
                    <a:cubicBezTo>
                      <a:pt x="1317" y="666"/>
                      <a:pt x="1326" y="673"/>
                      <a:pt x="1333" y="673"/>
                    </a:cubicBezTo>
                    <a:cubicBezTo>
                      <a:pt x="1365" y="673"/>
                      <a:pt x="1345" y="507"/>
                      <a:pt x="1345" y="507"/>
                    </a:cubicBezTo>
                    <a:lnTo>
                      <a:pt x="1375" y="406"/>
                    </a:lnTo>
                    <a:cubicBezTo>
                      <a:pt x="1181" y="96"/>
                      <a:pt x="993" y="0"/>
                      <a:pt x="842"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5130069" y="609982"/>
                <a:ext cx="51669" cy="67373"/>
              </a:xfrm>
              <a:custGeom>
                <a:avLst/>
                <a:gdLst/>
                <a:ahLst/>
                <a:cxnLst/>
                <a:rect l="l" t="t" r="r" b="b"/>
                <a:pathLst>
                  <a:path w="1497" h="1952" extrusionOk="0">
                    <a:moveTo>
                      <a:pt x="720" y="1"/>
                    </a:moveTo>
                    <a:cubicBezTo>
                      <a:pt x="624" y="1"/>
                      <a:pt x="546" y="50"/>
                      <a:pt x="506" y="95"/>
                    </a:cubicBezTo>
                    <a:cubicBezTo>
                      <a:pt x="506" y="95"/>
                      <a:pt x="355" y="104"/>
                      <a:pt x="213" y="216"/>
                    </a:cubicBezTo>
                    <a:cubicBezTo>
                      <a:pt x="1" y="378"/>
                      <a:pt x="92" y="802"/>
                      <a:pt x="284" y="1207"/>
                    </a:cubicBezTo>
                    <a:cubicBezTo>
                      <a:pt x="385" y="1429"/>
                      <a:pt x="516" y="1651"/>
                      <a:pt x="627" y="1813"/>
                    </a:cubicBezTo>
                    <a:cubicBezTo>
                      <a:pt x="702" y="1913"/>
                      <a:pt x="786" y="1952"/>
                      <a:pt x="872" y="1952"/>
                    </a:cubicBezTo>
                    <a:cubicBezTo>
                      <a:pt x="1167" y="1952"/>
                      <a:pt x="1476" y="1490"/>
                      <a:pt x="1476" y="1490"/>
                    </a:cubicBezTo>
                    <a:cubicBezTo>
                      <a:pt x="1497" y="1439"/>
                      <a:pt x="1426" y="1115"/>
                      <a:pt x="1254" y="630"/>
                    </a:cubicBezTo>
                    <a:cubicBezTo>
                      <a:pt x="1244" y="590"/>
                      <a:pt x="1224" y="549"/>
                      <a:pt x="1214" y="519"/>
                    </a:cubicBezTo>
                    <a:cubicBezTo>
                      <a:pt x="1050" y="112"/>
                      <a:pt x="864" y="1"/>
                      <a:pt x="720" y="1"/>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5130069" y="609982"/>
                <a:ext cx="41901" cy="41660"/>
              </a:xfrm>
              <a:custGeom>
                <a:avLst/>
                <a:gdLst/>
                <a:ahLst/>
                <a:cxnLst/>
                <a:rect l="l" t="t" r="r" b="b"/>
                <a:pathLst>
                  <a:path w="1214" h="1207" extrusionOk="0">
                    <a:moveTo>
                      <a:pt x="720" y="1"/>
                    </a:moveTo>
                    <a:cubicBezTo>
                      <a:pt x="624" y="1"/>
                      <a:pt x="546" y="50"/>
                      <a:pt x="506" y="95"/>
                    </a:cubicBezTo>
                    <a:cubicBezTo>
                      <a:pt x="506" y="95"/>
                      <a:pt x="355" y="104"/>
                      <a:pt x="213" y="216"/>
                    </a:cubicBezTo>
                    <a:cubicBezTo>
                      <a:pt x="1" y="378"/>
                      <a:pt x="92" y="802"/>
                      <a:pt x="284" y="1207"/>
                    </a:cubicBezTo>
                    <a:cubicBezTo>
                      <a:pt x="314" y="1166"/>
                      <a:pt x="344" y="1115"/>
                      <a:pt x="355" y="1085"/>
                    </a:cubicBezTo>
                    <a:cubicBezTo>
                      <a:pt x="364" y="1034"/>
                      <a:pt x="182" y="802"/>
                      <a:pt x="223" y="751"/>
                    </a:cubicBezTo>
                    <a:cubicBezTo>
                      <a:pt x="225" y="749"/>
                      <a:pt x="227" y="748"/>
                      <a:pt x="229" y="748"/>
                    </a:cubicBezTo>
                    <a:cubicBezTo>
                      <a:pt x="251" y="748"/>
                      <a:pt x="286" y="830"/>
                      <a:pt x="314" y="903"/>
                    </a:cubicBezTo>
                    <a:cubicBezTo>
                      <a:pt x="355" y="984"/>
                      <a:pt x="385" y="1065"/>
                      <a:pt x="405" y="1065"/>
                    </a:cubicBezTo>
                    <a:cubicBezTo>
                      <a:pt x="445" y="1065"/>
                      <a:pt x="173" y="569"/>
                      <a:pt x="182" y="539"/>
                    </a:cubicBezTo>
                    <a:cubicBezTo>
                      <a:pt x="183" y="538"/>
                      <a:pt x="185" y="537"/>
                      <a:pt x="187" y="537"/>
                    </a:cubicBezTo>
                    <a:cubicBezTo>
                      <a:pt x="204" y="537"/>
                      <a:pt x="258" y="619"/>
                      <a:pt x="304" y="711"/>
                    </a:cubicBezTo>
                    <a:cubicBezTo>
                      <a:pt x="355" y="792"/>
                      <a:pt x="405" y="883"/>
                      <a:pt x="415" y="883"/>
                    </a:cubicBezTo>
                    <a:cubicBezTo>
                      <a:pt x="445" y="873"/>
                      <a:pt x="193" y="428"/>
                      <a:pt x="213" y="408"/>
                    </a:cubicBezTo>
                    <a:cubicBezTo>
                      <a:pt x="213" y="407"/>
                      <a:pt x="213" y="407"/>
                      <a:pt x="214" y="407"/>
                    </a:cubicBezTo>
                    <a:cubicBezTo>
                      <a:pt x="219" y="407"/>
                      <a:pt x="277" y="504"/>
                      <a:pt x="334" y="610"/>
                    </a:cubicBezTo>
                    <a:cubicBezTo>
                      <a:pt x="395" y="721"/>
                      <a:pt x="445" y="822"/>
                      <a:pt x="466" y="822"/>
                    </a:cubicBezTo>
                    <a:cubicBezTo>
                      <a:pt x="486" y="812"/>
                      <a:pt x="233" y="347"/>
                      <a:pt x="254" y="327"/>
                    </a:cubicBezTo>
                    <a:cubicBezTo>
                      <a:pt x="254" y="327"/>
                      <a:pt x="254" y="326"/>
                      <a:pt x="255" y="326"/>
                    </a:cubicBezTo>
                    <a:cubicBezTo>
                      <a:pt x="269" y="326"/>
                      <a:pt x="365" y="501"/>
                      <a:pt x="405" y="580"/>
                    </a:cubicBezTo>
                    <a:cubicBezTo>
                      <a:pt x="375" y="499"/>
                      <a:pt x="314" y="277"/>
                      <a:pt x="324" y="266"/>
                    </a:cubicBezTo>
                    <a:lnTo>
                      <a:pt x="324" y="266"/>
                    </a:lnTo>
                    <a:cubicBezTo>
                      <a:pt x="334" y="266"/>
                      <a:pt x="395" y="378"/>
                      <a:pt x="466" y="499"/>
                    </a:cubicBezTo>
                    <a:cubicBezTo>
                      <a:pt x="522" y="611"/>
                      <a:pt x="587" y="724"/>
                      <a:pt x="604" y="724"/>
                    </a:cubicBezTo>
                    <a:cubicBezTo>
                      <a:pt x="605" y="724"/>
                      <a:pt x="606" y="723"/>
                      <a:pt x="607" y="721"/>
                    </a:cubicBezTo>
                    <a:cubicBezTo>
                      <a:pt x="618" y="691"/>
                      <a:pt x="405" y="307"/>
                      <a:pt x="395" y="256"/>
                    </a:cubicBezTo>
                    <a:cubicBezTo>
                      <a:pt x="385" y="226"/>
                      <a:pt x="415" y="226"/>
                      <a:pt x="445" y="226"/>
                    </a:cubicBezTo>
                    <a:lnTo>
                      <a:pt x="476" y="226"/>
                    </a:lnTo>
                    <a:cubicBezTo>
                      <a:pt x="516" y="226"/>
                      <a:pt x="759" y="863"/>
                      <a:pt x="759" y="863"/>
                    </a:cubicBezTo>
                    <a:cubicBezTo>
                      <a:pt x="759" y="864"/>
                      <a:pt x="761" y="865"/>
                      <a:pt x="763" y="865"/>
                    </a:cubicBezTo>
                    <a:cubicBezTo>
                      <a:pt x="780" y="865"/>
                      <a:pt x="840" y="843"/>
                      <a:pt x="840" y="843"/>
                    </a:cubicBezTo>
                    <a:cubicBezTo>
                      <a:pt x="840" y="843"/>
                      <a:pt x="658" y="307"/>
                      <a:pt x="638" y="205"/>
                    </a:cubicBezTo>
                    <a:cubicBezTo>
                      <a:pt x="607" y="104"/>
                      <a:pt x="658" y="74"/>
                      <a:pt x="698" y="64"/>
                    </a:cubicBezTo>
                    <a:cubicBezTo>
                      <a:pt x="708" y="64"/>
                      <a:pt x="749" y="196"/>
                      <a:pt x="789" y="337"/>
                    </a:cubicBezTo>
                    <a:cubicBezTo>
                      <a:pt x="828" y="474"/>
                      <a:pt x="867" y="601"/>
                      <a:pt x="879" y="601"/>
                    </a:cubicBezTo>
                    <a:cubicBezTo>
                      <a:pt x="880" y="601"/>
                      <a:pt x="880" y="600"/>
                      <a:pt x="880" y="600"/>
                    </a:cubicBezTo>
                    <a:cubicBezTo>
                      <a:pt x="910" y="590"/>
                      <a:pt x="759" y="115"/>
                      <a:pt x="809" y="95"/>
                    </a:cubicBezTo>
                    <a:cubicBezTo>
                      <a:pt x="810" y="94"/>
                      <a:pt x="811" y="94"/>
                      <a:pt x="811" y="94"/>
                    </a:cubicBezTo>
                    <a:cubicBezTo>
                      <a:pt x="833" y="94"/>
                      <a:pt x="882" y="242"/>
                      <a:pt x="921" y="398"/>
                    </a:cubicBezTo>
                    <a:cubicBezTo>
                      <a:pt x="961" y="549"/>
                      <a:pt x="1002" y="701"/>
                      <a:pt x="1011" y="701"/>
                    </a:cubicBezTo>
                    <a:cubicBezTo>
                      <a:pt x="1031" y="691"/>
                      <a:pt x="923" y="165"/>
                      <a:pt x="950" y="165"/>
                    </a:cubicBezTo>
                    <a:lnTo>
                      <a:pt x="950" y="165"/>
                    </a:lnTo>
                    <a:cubicBezTo>
                      <a:pt x="950" y="165"/>
                      <a:pt x="950" y="165"/>
                      <a:pt x="951" y="165"/>
                    </a:cubicBezTo>
                    <a:cubicBezTo>
                      <a:pt x="981" y="165"/>
                      <a:pt x="1050" y="529"/>
                      <a:pt x="1062" y="529"/>
                    </a:cubicBezTo>
                    <a:cubicBezTo>
                      <a:pt x="1062" y="529"/>
                      <a:pt x="1062" y="529"/>
                      <a:pt x="1062" y="529"/>
                    </a:cubicBezTo>
                    <a:cubicBezTo>
                      <a:pt x="1062" y="509"/>
                      <a:pt x="1052" y="297"/>
                      <a:pt x="1062" y="286"/>
                    </a:cubicBezTo>
                    <a:cubicBezTo>
                      <a:pt x="1063" y="284"/>
                      <a:pt x="1063" y="283"/>
                      <a:pt x="1064" y="283"/>
                    </a:cubicBezTo>
                    <a:cubicBezTo>
                      <a:pt x="1072" y="283"/>
                      <a:pt x="1075" y="626"/>
                      <a:pt x="1123" y="731"/>
                    </a:cubicBezTo>
                    <a:cubicBezTo>
                      <a:pt x="1133" y="755"/>
                      <a:pt x="1141" y="765"/>
                      <a:pt x="1147" y="765"/>
                    </a:cubicBezTo>
                    <a:cubicBezTo>
                      <a:pt x="1173" y="765"/>
                      <a:pt x="1173" y="610"/>
                      <a:pt x="1173" y="610"/>
                    </a:cubicBezTo>
                    <a:lnTo>
                      <a:pt x="1214" y="519"/>
                    </a:lnTo>
                    <a:cubicBezTo>
                      <a:pt x="1050" y="112"/>
                      <a:pt x="864" y="1"/>
                      <a:pt x="720" y="1"/>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5151710" y="614641"/>
                <a:ext cx="44593" cy="80040"/>
              </a:xfrm>
              <a:custGeom>
                <a:avLst/>
                <a:gdLst/>
                <a:ahLst/>
                <a:cxnLst/>
                <a:rect l="l" t="t" r="r" b="b"/>
                <a:pathLst>
                  <a:path w="1292" h="2319" extrusionOk="0">
                    <a:moveTo>
                      <a:pt x="481" y="0"/>
                    </a:moveTo>
                    <a:cubicBezTo>
                      <a:pt x="415" y="0"/>
                      <a:pt x="357" y="33"/>
                      <a:pt x="314" y="101"/>
                    </a:cubicBezTo>
                    <a:cubicBezTo>
                      <a:pt x="101" y="202"/>
                      <a:pt x="0" y="344"/>
                      <a:pt x="11" y="627"/>
                    </a:cubicBezTo>
                    <a:cubicBezTo>
                      <a:pt x="31" y="859"/>
                      <a:pt x="122" y="1173"/>
                      <a:pt x="303" y="1627"/>
                    </a:cubicBezTo>
                    <a:cubicBezTo>
                      <a:pt x="534" y="2131"/>
                      <a:pt x="730" y="2318"/>
                      <a:pt x="881" y="2318"/>
                    </a:cubicBezTo>
                    <a:cubicBezTo>
                      <a:pt x="1162" y="2318"/>
                      <a:pt x="1292" y="1675"/>
                      <a:pt x="1213" y="1203"/>
                    </a:cubicBezTo>
                    <a:cubicBezTo>
                      <a:pt x="1183" y="1021"/>
                      <a:pt x="1112" y="778"/>
                      <a:pt x="1011" y="556"/>
                    </a:cubicBezTo>
                    <a:cubicBezTo>
                      <a:pt x="866" y="208"/>
                      <a:pt x="648" y="0"/>
                      <a:pt x="481" y="0"/>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a:off x="5151710" y="614641"/>
                <a:ext cx="34929" cy="29407"/>
              </a:xfrm>
              <a:custGeom>
                <a:avLst/>
                <a:gdLst/>
                <a:ahLst/>
                <a:cxnLst/>
                <a:rect l="l" t="t" r="r" b="b"/>
                <a:pathLst>
                  <a:path w="1012" h="852" extrusionOk="0">
                    <a:moveTo>
                      <a:pt x="490" y="0"/>
                    </a:moveTo>
                    <a:cubicBezTo>
                      <a:pt x="423" y="0"/>
                      <a:pt x="362" y="33"/>
                      <a:pt x="314" y="101"/>
                    </a:cubicBezTo>
                    <a:cubicBezTo>
                      <a:pt x="101" y="202"/>
                      <a:pt x="0" y="344"/>
                      <a:pt x="11" y="627"/>
                    </a:cubicBezTo>
                    <a:cubicBezTo>
                      <a:pt x="114" y="730"/>
                      <a:pt x="244" y="851"/>
                      <a:pt x="294" y="851"/>
                    </a:cubicBezTo>
                    <a:cubicBezTo>
                      <a:pt x="297" y="851"/>
                      <a:pt x="301" y="851"/>
                      <a:pt x="303" y="849"/>
                    </a:cubicBezTo>
                    <a:cubicBezTo>
                      <a:pt x="372" y="810"/>
                      <a:pt x="113" y="473"/>
                      <a:pt x="137" y="473"/>
                    </a:cubicBezTo>
                    <a:cubicBezTo>
                      <a:pt x="138" y="473"/>
                      <a:pt x="140" y="474"/>
                      <a:pt x="142" y="475"/>
                    </a:cubicBezTo>
                    <a:cubicBezTo>
                      <a:pt x="196" y="493"/>
                      <a:pt x="298" y="623"/>
                      <a:pt x="313" y="623"/>
                    </a:cubicBezTo>
                    <a:cubicBezTo>
                      <a:pt x="315" y="623"/>
                      <a:pt x="315" y="621"/>
                      <a:pt x="314" y="616"/>
                    </a:cubicBezTo>
                    <a:cubicBezTo>
                      <a:pt x="294" y="576"/>
                      <a:pt x="152" y="303"/>
                      <a:pt x="193" y="283"/>
                    </a:cubicBezTo>
                    <a:cubicBezTo>
                      <a:pt x="195" y="281"/>
                      <a:pt x="197" y="280"/>
                      <a:pt x="200" y="280"/>
                    </a:cubicBezTo>
                    <a:cubicBezTo>
                      <a:pt x="226" y="280"/>
                      <a:pt x="279" y="351"/>
                      <a:pt x="324" y="414"/>
                    </a:cubicBezTo>
                    <a:cubicBezTo>
                      <a:pt x="371" y="481"/>
                      <a:pt x="419" y="547"/>
                      <a:pt x="433" y="547"/>
                    </a:cubicBezTo>
                    <a:cubicBezTo>
                      <a:pt x="434" y="547"/>
                      <a:pt x="435" y="547"/>
                      <a:pt x="435" y="546"/>
                    </a:cubicBezTo>
                    <a:cubicBezTo>
                      <a:pt x="456" y="535"/>
                      <a:pt x="274" y="223"/>
                      <a:pt x="303" y="202"/>
                    </a:cubicBezTo>
                    <a:lnTo>
                      <a:pt x="303" y="202"/>
                    </a:lnTo>
                    <a:cubicBezTo>
                      <a:pt x="314" y="202"/>
                      <a:pt x="384" y="303"/>
                      <a:pt x="445" y="404"/>
                    </a:cubicBezTo>
                    <a:cubicBezTo>
                      <a:pt x="513" y="501"/>
                      <a:pt x="580" y="597"/>
                      <a:pt x="595" y="597"/>
                    </a:cubicBezTo>
                    <a:cubicBezTo>
                      <a:pt x="596" y="597"/>
                      <a:pt x="597" y="597"/>
                      <a:pt x="597" y="596"/>
                    </a:cubicBezTo>
                    <a:cubicBezTo>
                      <a:pt x="637" y="566"/>
                      <a:pt x="334" y="131"/>
                      <a:pt x="344" y="111"/>
                    </a:cubicBezTo>
                    <a:lnTo>
                      <a:pt x="344" y="111"/>
                    </a:lnTo>
                    <a:cubicBezTo>
                      <a:pt x="354" y="111"/>
                      <a:pt x="384" y="142"/>
                      <a:pt x="405" y="172"/>
                    </a:cubicBezTo>
                    <a:cubicBezTo>
                      <a:pt x="428" y="195"/>
                      <a:pt x="450" y="223"/>
                      <a:pt x="456" y="223"/>
                    </a:cubicBezTo>
                    <a:cubicBezTo>
                      <a:pt x="458" y="223"/>
                      <a:pt x="458" y="220"/>
                      <a:pt x="456" y="212"/>
                    </a:cubicBezTo>
                    <a:cubicBezTo>
                      <a:pt x="425" y="151"/>
                      <a:pt x="445" y="50"/>
                      <a:pt x="485" y="50"/>
                    </a:cubicBezTo>
                    <a:cubicBezTo>
                      <a:pt x="516" y="50"/>
                      <a:pt x="678" y="374"/>
                      <a:pt x="678" y="374"/>
                    </a:cubicBezTo>
                    <a:cubicBezTo>
                      <a:pt x="678" y="374"/>
                      <a:pt x="539" y="57"/>
                      <a:pt x="606" y="57"/>
                    </a:cubicBezTo>
                    <a:cubicBezTo>
                      <a:pt x="614" y="57"/>
                      <a:pt x="624" y="61"/>
                      <a:pt x="637" y="70"/>
                    </a:cubicBezTo>
                    <a:cubicBezTo>
                      <a:pt x="739" y="142"/>
                      <a:pt x="910" y="394"/>
                      <a:pt x="1011" y="556"/>
                    </a:cubicBezTo>
                    <a:cubicBezTo>
                      <a:pt x="866" y="208"/>
                      <a:pt x="659" y="0"/>
                      <a:pt x="490"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0"/>
              <p:cNvSpPr/>
              <p:nvPr/>
            </p:nvSpPr>
            <p:spPr>
              <a:xfrm>
                <a:off x="5106357" y="635696"/>
                <a:ext cx="66200" cy="71101"/>
              </a:xfrm>
              <a:custGeom>
                <a:avLst/>
                <a:gdLst/>
                <a:ahLst/>
                <a:cxnLst/>
                <a:rect l="l" t="t" r="r" b="b"/>
                <a:pathLst>
                  <a:path w="1918" h="2060" extrusionOk="0">
                    <a:moveTo>
                      <a:pt x="174" y="1"/>
                    </a:moveTo>
                    <a:cubicBezTo>
                      <a:pt x="110" y="1"/>
                      <a:pt x="85" y="36"/>
                      <a:pt x="61" y="98"/>
                    </a:cubicBezTo>
                    <a:cubicBezTo>
                      <a:pt x="0" y="229"/>
                      <a:pt x="11" y="482"/>
                      <a:pt x="112" y="775"/>
                    </a:cubicBezTo>
                    <a:cubicBezTo>
                      <a:pt x="152" y="886"/>
                      <a:pt x="202" y="1007"/>
                      <a:pt x="294" y="1129"/>
                    </a:cubicBezTo>
                    <a:cubicBezTo>
                      <a:pt x="384" y="1270"/>
                      <a:pt x="516" y="1432"/>
                      <a:pt x="678" y="1594"/>
                    </a:cubicBezTo>
                    <a:cubicBezTo>
                      <a:pt x="932" y="1861"/>
                      <a:pt x="1308" y="2059"/>
                      <a:pt x="1547" y="2059"/>
                    </a:cubicBezTo>
                    <a:cubicBezTo>
                      <a:pt x="1823" y="2059"/>
                      <a:pt x="1917" y="1797"/>
                      <a:pt x="1436" y="1078"/>
                    </a:cubicBezTo>
                    <a:cubicBezTo>
                      <a:pt x="1143" y="673"/>
                      <a:pt x="1264" y="542"/>
                      <a:pt x="1072" y="381"/>
                    </a:cubicBezTo>
                    <a:cubicBezTo>
                      <a:pt x="950" y="280"/>
                      <a:pt x="829" y="188"/>
                      <a:pt x="708" y="118"/>
                    </a:cubicBezTo>
                    <a:cubicBezTo>
                      <a:pt x="611" y="65"/>
                      <a:pt x="519" y="35"/>
                      <a:pt x="437" y="35"/>
                    </a:cubicBezTo>
                    <a:cubicBezTo>
                      <a:pt x="408" y="35"/>
                      <a:pt x="381" y="39"/>
                      <a:pt x="354" y="47"/>
                    </a:cubicBezTo>
                    <a:cubicBezTo>
                      <a:pt x="271" y="15"/>
                      <a:pt x="215" y="1"/>
                      <a:pt x="174" y="1"/>
                    </a:cubicBezTo>
                    <a:close/>
                  </a:path>
                </a:pathLst>
              </a:custGeom>
              <a:solidFill>
                <a:srgbClr val="FF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5106357" y="636041"/>
                <a:ext cx="24126" cy="38967"/>
              </a:xfrm>
              <a:custGeom>
                <a:avLst/>
                <a:gdLst/>
                <a:ahLst/>
                <a:cxnLst/>
                <a:rect l="l" t="t" r="r" b="b"/>
                <a:pathLst>
                  <a:path w="699" h="1129" extrusionOk="0">
                    <a:moveTo>
                      <a:pt x="161" y="0"/>
                    </a:moveTo>
                    <a:cubicBezTo>
                      <a:pt x="100" y="0"/>
                      <a:pt x="75" y="33"/>
                      <a:pt x="51" y="88"/>
                    </a:cubicBezTo>
                    <a:cubicBezTo>
                      <a:pt x="0" y="229"/>
                      <a:pt x="11" y="492"/>
                      <a:pt x="121" y="785"/>
                    </a:cubicBezTo>
                    <a:cubicBezTo>
                      <a:pt x="162" y="896"/>
                      <a:pt x="223" y="1007"/>
                      <a:pt x="303" y="1128"/>
                    </a:cubicBezTo>
                    <a:cubicBezTo>
                      <a:pt x="233" y="977"/>
                      <a:pt x="112" y="684"/>
                      <a:pt x="92" y="512"/>
                    </a:cubicBezTo>
                    <a:cubicBezTo>
                      <a:pt x="52" y="277"/>
                      <a:pt x="60" y="137"/>
                      <a:pt x="89" y="137"/>
                    </a:cubicBezTo>
                    <a:cubicBezTo>
                      <a:pt x="90" y="137"/>
                      <a:pt x="91" y="138"/>
                      <a:pt x="92" y="138"/>
                    </a:cubicBezTo>
                    <a:cubicBezTo>
                      <a:pt x="132" y="148"/>
                      <a:pt x="243" y="634"/>
                      <a:pt x="273" y="663"/>
                    </a:cubicBezTo>
                    <a:cubicBezTo>
                      <a:pt x="274" y="664"/>
                      <a:pt x="275" y="665"/>
                      <a:pt x="275" y="665"/>
                    </a:cubicBezTo>
                    <a:cubicBezTo>
                      <a:pt x="286" y="665"/>
                      <a:pt x="162" y="217"/>
                      <a:pt x="172" y="158"/>
                    </a:cubicBezTo>
                    <a:cubicBezTo>
                      <a:pt x="174" y="155"/>
                      <a:pt x="175" y="154"/>
                      <a:pt x="177" y="154"/>
                    </a:cubicBezTo>
                    <a:cubicBezTo>
                      <a:pt x="209" y="154"/>
                      <a:pt x="336" y="515"/>
                      <a:pt x="364" y="553"/>
                    </a:cubicBezTo>
                    <a:cubicBezTo>
                      <a:pt x="365" y="554"/>
                      <a:pt x="365" y="555"/>
                      <a:pt x="366" y="555"/>
                    </a:cubicBezTo>
                    <a:cubicBezTo>
                      <a:pt x="372" y="555"/>
                      <a:pt x="224" y="87"/>
                      <a:pt x="263" y="77"/>
                    </a:cubicBezTo>
                    <a:lnTo>
                      <a:pt x="263" y="77"/>
                    </a:lnTo>
                    <a:cubicBezTo>
                      <a:pt x="303" y="77"/>
                      <a:pt x="404" y="380"/>
                      <a:pt x="435" y="421"/>
                    </a:cubicBezTo>
                    <a:cubicBezTo>
                      <a:pt x="437" y="422"/>
                      <a:pt x="438" y="423"/>
                      <a:pt x="439" y="423"/>
                    </a:cubicBezTo>
                    <a:cubicBezTo>
                      <a:pt x="461" y="423"/>
                      <a:pt x="297" y="87"/>
                      <a:pt x="364" y="67"/>
                    </a:cubicBezTo>
                    <a:cubicBezTo>
                      <a:pt x="366" y="67"/>
                      <a:pt x="368" y="67"/>
                      <a:pt x="371" y="67"/>
                    </a:cubicBezTo>
                    <a:cubicBezTo>
                      <a:pt x="409" y="67"/>
                      <a:pt x="447" y="153"/>
                      <a:pt x="476" y="229"/>
                    </a:cubicBezTo>
                    <a:cubicBezTo>
                      <a:pt x="496" y="310"/>
                      <a:pt x="516" y="391"/>
                      <a:pt x="526" y="391"/>
                    </a:cubicBezTo>
                    <a:cubicBezTo>
                      <a:pt x="545" y="381"/>
                      <a:pt x="489" y="76"/>
                      <a:pt x="495" y="76"/>
                    </a:cubicBezTo>
                    <a:lnTo>
                      <a:pt x="495" y="76"/>
                    </a:lnTo>
                    <a:cubicBezTo>
                      <a:pt x="495" y="76"/>
                      <a:pt x="496" y="77"/>
                      <a:pt x="496" y="77"/>
                    </a:cubicBezTo>
                    <a:cubicBezTo>
                      <a:pt x="496" y="87"/>
                      <a:pt x="641" y="233"/>
                      <a:pt x="664" y="233"/>
                    </a:cubicBezTo>
                    <a:cubicBezTo>
                      <a:pt x="666" y="233"/>
                      <a:pt x="667" y="232"/>
                      <a:pt x="667" y="229"/>
                    </a:cubicBezTo>
                    <a:cubicBezTo>
                      <a:pt x="667" y="219"/>
                      <a:pt x="698" y="169"/>
                      <a:pt x="698" y="108"/>
                    </a:cubicBezTo>
                    <a:cubicBezTo>
                      <a:pt x="609" y="64"/>
                      <a:pt x="515" y="35"/>
                      <a:pt x="431" y="35"/>
                    </a:cubicBezTo>
                    <a:cubicBezTo>
                      <a:pt x="400" y="35"/>
                      <a:pt x="371" y="39"/>
                      <a:pt x="344" y="47"/>
                    </a:cubicBezTo>
                    <a:cubicBezTo>
                      <a:pt x="259" y="15"/>
                      <a:pt x="202" y="0"/>
                      <a:pt x="161" y="0"/>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5160442" y="629276"/>
                <a:ext cx="38415" cy="63887"/>
              </a:xfrm>
              <a:custGeom>
                <a:avLst/>
                <a:gdLst/>
                <a:ahLst/>
                <a:cxnLst/>
                <a:rect l="l" t="t" r="r" b="b"/>
                <a:pathLst>
                  <a:path w="1113" h="1851" extrusionOk="0">
                    <a:moveTo>
                      <a:pt x="0" y="1"/>
                    </a:moveTo>
                    <a:lnTo>
                      <a:pt x="0" y="10"/>
                    </a:lnTo>
                    <a:cubicBezTo>
                      <a:pt x="142" y="82"/>
                      <a:pt x="293" y="213"/>
                      <a:pt x="465" y="435"/>
                    </a:cubicBezTo>
                    <a:cubicBezTo>
                      <a:pt x="546" y="547"/>
                      <a:pt x="697" y="839"/>
                      <a:pt x="769" y="1173"/>
                    </a:cubicBezTo>
                    <a:cubicBezTo>
                      <a:pt x="798" y="1335"/>
                      <a:pt x="809" y="1497"/>
                      <a:pt x="778" y="1658"/>
                    </a:cubicBezTo>
                    <a:cubicBezTo>
                      <a:pt x="758" y="1729"/>
                      <a:pt x="738" y="1789"/>
                      <a:pt x="718" y="1850"/>
                    </a:cubicBezTo>
                    <a:cubicBezTo>
                      <a:pt x="728" y="1850"/>
                      <a:pt x="738" y="1840"/>
                      <a:pt x="748" y="1830"/>
                    </a:cubicBezTo>
                    <a:cubicBezTo>
                      <a:pt x="1112" y="1537"/>
                      <a:pt x="667" y="617"/>
                      <a:pt x="556" y="455"/>
                    </a:cubicBezTo>
                    <a:cubicBezTo>
                      <a:pt x="414" y="263"/>
                      <a:pt x="273" y="152"/>
                      <a:pt x="172" y="91"/>
                    </a:cubicBezTo>
                    <a:lnTo>
                      <a:pt x="172" y="91"/>
                    </a:lnTo>
                    <a:cubicBezTo>
                      <a:pt x="182" y="111"/>
                      <a:pt x="182" y="122"/>
                      <a:pt x="182" y="122"/>
                    </a:cubicBezTo>
                    <a:cubicBezTo>
                      <a:pt x="172" y="122"/>
                      <a:pt x="152" y="91"/>
                      <a:pt x="122" y="51"/>
                    </a:cubicBezTo>
                    <a:cubicBezTo>
                      <a:pt x="41" y="10"/>
                      <a:pt x="0" y="1"/>
                      <a:pt x="0" y="1"/>
                    </a:cubicBezTo>
                    <a:close/>
                  </a:path>
                </a:pathLst>
              </a:custGeom>
              <a:solidFill>
                <a:srgbClr val="B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5164618" y="631001"/>
                <a:ext cx="2140" cy="2485"/>
              </a:xfrm>
              <a:custGeom>
                <a:avLst/>
                <a:gdLst/>
                <a:ahLst/>
                <a:cxnLst/>
                <a:rect l="l" t="t" r="r" b="b"/>
                <a:pathLst>
                  <a:path w="62" h="72" extrusionOk="0">
                    <a:moveTo>
                      <a:pt x="1" y="1"/>
                    </a:moveTo>
                    <a:lnTo>
                      <a:pt x="1" y="1"/>
                    </a:lnTo>
                    <a:cubicBezTo>
                      <a:pt x="31" y="41"/>
                      <a:pt x="51" y="72"/>
                      <a:pt x="61" y="72"/>
                    </a:cubicBezTo>
                    <a:cubicBezTo>
                      <a:pt x="61" y="72"/>
                      <a:pt x="61" y="61"/>
                      <a:pt x="51" y="41"/>
                    </a:cubicBezTo>
                    <a:cubicBezTo>
                      <a:pt x="31" y="21"/>
                      <a:pt x="21" y="11"/>
                      <a:pt x="1" y="1"/>
                    </a:cubicBezTo>
                    <a:close/>
                  </a:path>
                </a:pathLst>
              </a:custGeom>
              <a:solidFill>
                <a:srgbClr val="BF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a:off x="5120681" y="641149"/>
                <a:ext cx="38381" cy="64923"/>
              </a:xfrm>
              <a:custGeom>
                <a:avLst/>
                <a:gdLst/>
                <a:ahLst/>
                <a:cxnLst/>
                <a:rect l="l" t="t" r="r" b="b"/>
                <a:pathLst>
                  <a:path w="1112" h="1881" extrusionOk="0">
                    <a:moveTo>
                      <a:pt x="121" y="0"/>
                    </a:moveTo>
                    <a:lnTo>
                      <a:pt x="91" y="30"/>
                    </a:lnTo>
                    <a:cubicBezTo>
                      <a:pt x="101" y="41"/>
                      <a:pt x="101" y="50"/>
                      <a:pt x="101" y="50"/>
                    </a:cubicBezTo>
                    <a:cubicBezTo>
                      <a:pt x="101" y="30"/>
                      <a:pt x="111" y="21"/>
                      <a:pt x="121" y="0"/>
                    </a:cubicBezTo>
                    <a:close/>
                    <a:moveTo>
                      <a:pt x="61" y="91"/>
                    </a:moveTo>
                    <a:cubicBezTo>
                      <a:pt x="40" y="131"/>
                      <a:pt x="30" y="172"/>
                      <a:pt x="20" y="232"/>
                    </a:cubicBezTo>
                    <a:cubicBezTo>
                      <a:pt x="30" y="253"/>
                      <a:pt x="30" y="273"/>
                      <a:pt x="30" y="273"/>
                    </a:cubicBezTo>
                    <a:lnTo>
                      <a:pt x="20" y="273"/>
                    </a:lnTo>
                    <a:cubicBezTo>
                      <a:pt x="20" y="263"/>
                      <a:pt x="20" y="263"/>
                      <a:pt x="10" y="253"/>
                    </a:cubicBezTo>
                    <a:lnTo>
                      <a:pt x="10" y="253"/>
                    </a:lnTo>
                    <a:cubicBezTo>
                      <a:pt x="0" y="334"/>
                      <a:pt x="0" y="445"/>
                      <a:pt x="20" y="576"/>
                    </a:cubicBezTo>
                    <a:cubicBezTo>
                      <a:pt x="61" y="879"/>
                      <a:pt x="232" y="1365"/>
                      <a:pt x="394" y="1537"/>
                    </a:cubicBezTo>
                    <a:cubicBezTo>
                      <a:pt x="546" y="1699"/>
                      <a:pt x="899" y="1880"/>
                      <a:pt x="1061" y="1880"/>
                    </a:cubicBezTo>
                    <a:lnTo>
                      <a:pt x="1101" y="1880"/>
                    </a:lnTo>
                    <a:lnTo>
                      <a:pt x="1112" y="1870"/>
                    </a:lnTo>
                    <a:cubicBezTo>
                      <a:pt x="1061" y="1860"/>
                      <a:pt x="1011" y="1840"/>
                      <a:pt x="960" y="1809"/>
                    </a:cubicBezTo>
                    <a:cubicBezTo>
                      <a:pt x="798" y="1728"/>
                      <a:pt x="636" y="1597"/>
                      <a:pt x="515" y="1456"/>
                    </a:cubicBezTo>
                    <a:cubicBezTo>
                      <a:pt x="364" y="1294"/>
                      <a:pt x="243" y="1122"/>
                      <a:pt x="192" y="1001"/>
                    </a:cubicBezTo>
                    <a:cubicBezTo>
                      <a:pt x="91" y="738"/>
                      <a:pt x="40" y="526"/>
                      <a:pt x="40" y="354"/>
                    </a:cubicBezTo>
                    <a:cubicBezTo>
                      <a:pt x="40" y="273"/>
                      <a:pt x="50" y="192"/>
                      <a:pt x="70" y="131"/>
                    </a:cubicBezTo>
                    <a:cubicBezTo>
                      <a:pt x="70" y="122"/>
                      <a:pt x="61" y="101"/>
                      <a:pt x="61" y="91"/>
                    </a:cubicBezTo>
                    <a:close/>
                  </a:path>
                </a:pathLst>
              </a:custGeom>
              <a:solidFill>
                <a:srgbClr val="BF0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120991" y="642184"/>
                <a:ext cx="3210" cy="8387"/>
              </a:xfrm>
              <a:custGeom>
                <a:avLst/>
                <a:gdLst/>
                <a:ahLst/>
                <a:cxnLst/>
                <a:rect l="l" t="t" r="r" b="b"/>
                <a:pathLst>
                  <a:path w="93" h="243" extrusionOk="0">
                    <a:moveTo>
                      <a:pt x="82" y="0"/>
                    </a:moveTo>
                    <a:lnTo>
                      <a:pt x="52" y="61"/>
                    </a:lnTo>
                    <a:cubicBezTo>
                      <a:pt x="52" y="71"/>
                      <a:pt x="61" y="92"/>
                      <a:pt x="61" y="101"/>
                    </a:cubicBezTo>
                    <a:cubicBezTo>
                      <a:pt x="72" y="71"/>
                      <a:pt x="82" y="51"/>
                      <a:pt x="92" y="20"/>
                    </a:cubicBezTo>
                    <a:cubicBezTo>
                      <a:pt x="92" y="20"/>
                      <a:pt x="92" y="11"/>
                      <a:pt x="82" y="0"/>
                    </a:cubicBezTo>
                    <a:close/>
                    <a:moveTo>
                      <a:pt x="11" y="202"/>
                    </a:moveTo>
                    <a:cubicBezTo>
                      <a:pt x="1" y="202"/>
                      <a:pt x="1" y="213"/>
                      <a:pt x="1" y="223"/>
                    </a:cubicBezTo>
                    <a:cubicBezTo>
                      <a:pt x="11" y="233"/>
                      <a:pt x="11" y="233"/>
                      <a:pt x="11" y="243"/>
                    </a:cubicBezTo>
                    <a:lnTo>
                      <a:pt x="21" y="243"/>
                    </a:lnTo>
                    <a:cubicBezTo>
                      <a:pt x="21" y="243"/>
                      <a:pt x="21" y="223"/>
                      <a:pt x="11" y="202"/>
                    </a:cubicBezTo>
                    <a:close/>
                  </a:path>
                </a:pathLst>
              </a:custGeom>
              <a:solidFill>
                <a:srgbClr val="BF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113674" y="626825"/>
                <a:ext cx="74690" cy="80144"/>
              </a:xfrm>
              <a:custGeom>
                <a:avLst/>
                <a:gdLst/>
                <a:ahLst/>
                <a:cxnLst/>
                <a:rect l="l" t="t" r="r" b="b"/>
                <a:pathLst>
                  <a:path w="2164" h="2322" extrusionOk="0">
                    <a:moveTo>
                      <a:pt x="1042" y="1"/>
                    </a:moveTo>
                    <a:cubicBezTo>
                      <a:pt x="945" y="1"/>
                      <a:pt x="865" y="25"/>
                      <a:pt x="809" y="51"/>
                    </a:cubicBezTo>
                    <a:cubicBezTo>
                      <a:pt x="738" y="81"/>
                      <a:pt x="698" y="112"/>
                      <a:pt x="698" y="112"/>
                    </a:cubicBezTo>
                    <a:cubicBezTo>
                      <a:pt x="698" y="112"/>
                      <a:pt x="688" y="112"/>
                      <a:pt x="657" y="122"/>
                    </a:cubicBezTo>
                    <a:cubicBezTo>
                      <a:pt x="496" y="182"/>
                      <a:pt x="1" y="445"/>
                      <a:pt x="395" y="1416"/>
                    </a:cubicBezTo>
                    <a:cubicBezTo>
                      <a:pt x="446" y="1537"/>
                      <a:pt x="567" y="1709"/>
                      <a:pt x="718" y="1871"/>
                    </a:cubicBezTo>
                    <a:cubicBezTo>
                      <a:pt x="839" y="2012"/>
                      <a:pt x="1001" y="2143"/>
                      <a:pt x="1163" y="2224"/>
                    </a:cubicBezTo>
                    <a:cubicBezTo>
                      <a:pt x="1282" y="2284"/>
                      <a:pt x="1404" y="2322"/>
                      <a:pt x="1523" y="2322"/>
                    </a:cubicBezTo>
                    <a:cubicBezTo>
                      <a:pt x="1645" y="2322"/>
                      <a:pt x="1763" y="2282"/>
                      <a:pt x="1870" y="2184"/>
                    </a:cubicBezTo>
                    <a:cubicBezTo>
                      <a:pt x="2012" y="2053"/>
                      <a:pt x="2093" y="1901"/>
                      <a:pt x="2133" y="1729"/>
                    </a:cubicBezTo>
                    <a:cubicBezTo>
                      <a:pt x="2164" y="1568"/>
                      <a:pt x="2153" y="1406"/>
                      <a:pt x="2124" y="1244"/>
                    </a:cubicBezTo>
                    <a:cubicBezTo>
                      <a:pt x="2052" y="910"/>
                      <a:pt x="1901" y="618"/>
                      <a:pt x="1820" y="506"/>
                    </a:cubicBezTo>
                    <a:cubicBezTo>
                      <a:pt x="1521" y="104"/>
                      <a:pt x="1244" y="1"/>
                      <a:pt x="1042" y="1"/>
                    </a:cubicBezTo>
                    <a:close/>
                  </a:path>
                </a:pathLst>
              </a:custGeom>
              <a:solidFill>
                <a:srgbClr val="FF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141597" y="626825"/>
                <a:ext cx="45387" cy="51807"/>
              </a:xfrm>
              <a:custGeom>
                <a:avLst/>
                <a:gdLst/>
                <a:ahLst/>
                <a:cxnLst/>
                <a:rect l="l" t="t" r="r" b="b"/>
                <a:pathLst>
                  <a:path w="1315" h="1501" extrusionOk="0">
                    <a:moveTo>
                      <a:pt x="434" y="529"/>
                    </a:moveTo>
                    <a:cubicBezTo>
                      <a:pt x="434" y="532"/>
                      <a:pt x="435" y="535"/>
                      <a:pt x="435" y="537"/>
                    </a:cubicBezTo>
                    <a:cubicBezTo>
                      <a:pt x="435" y="537"/>
                      <a:pt x="435" y="537"/>
                      <a:pt x="436" y="537"/>
                    </a:cubicBezTo>
                    <a:cubicBezTo>
                      <a:pt x="436" y="537"/>
                      <a:pt x="436" y="534"/>
                      <a:pt x="434" y="529"/>
                    </a:cubicBezTo>
                    <a:close/>
                    <a:moveTo>
                      <a:pt x="233" y="1"/>
                    </a:moveTo>
                    <a:cubicBezTo>
                      <a:pt x="136" y="1"/>
                      <a:pt x="56" y="25"/>
                      <a:pt x="0" y="51"/>
                    </a:cubicBezTo>
                    <a:lnTo>
                      <a:pt x="21" y="72"/>
                    </a:lnTo>
                    <a:cubicBezTo>
                      <a:pt x="21" y="72"/>
                      <a:pt x="174" y="436"/>
                      <a:pt x="191" y="436"/>
                    </a:cubicBezTo>
                    <a:cubicBezTo>
                      <a:pt x="192" y="436"/>
                      <a:pt x="192" y="436"/>
                      <a:pt x="192" y="436"/>
                    </a:cubicBezTo>
                    <a:cubicBezTo>
                      <a:pt x="203" y="415"/>
                      <a:pt x="71" y="51"/>
                      <a:pt x="102" y="41"/>
                    </a:cubicBezTo>
                    <a:lnTo>
                      <a:pt x="102" y="41"/>
                    </a:lnTo>
                    <a:cubicBezTo>
                      <a:pt x="111" y="41"/>
                      <a:pt x="162" y="162"/>
                      <a:pt x="223" y="284"/>
                    </a:cubicBezTo>
                    <a:cubicBezTo>
                      <a:pt x="273" y="395"/>
                      <a:pt x="334" y="516"/>
                      <a:pt x="334" y="516"/>
                    </a:cubicBezTo>
                    <a:cubicBezTo>
                      <a:pt x="354" y="506"/>
                      <a:pt x="172" y="21"/>
                      <a:pt x="203" y="11"/>
                    </a:cubicBezTo>
                    <a:lnTo>
                      <a:pt x="203" y="11"/>
                    </a:lnTo>
                    <a:cubicBezTo>
                      <a:pt x="212" y="11"/>
                      <a:pt x="273" y="142"/>
                      <a:pt x="324" y="274"/>
                    </a:cubicBezTo>
                    <a:cubicBezTo>
                      <a:pt x="374" y="390"/>
                      <a:pt x="423" y="498"/>
                      <a:pt x="434" y="529"/>
                    </a:cubicBezTo>
                    <a:lnTo>
                      <a:pt x="434" y="529"/>
                    </a:lnTo>
                    <a:cubicBezTo>
                      <a:pt x="423" y="460"/>
                      <a:pt x="317" y="41"/>
                      <a:pt x="333" y="41"/>
                    </a:cubicBezTo>
                    <a:lnTo>
                      <a:pt x="333" y="41"/>
                    </a:lnTo>
                    <a:cubicBezTo>
                      <a:pt x="333" y="41"/>
                      <a:pt x="333" y="41"/>
                      <a:pt x="334" y="41"/>
                    </a:cubicBezTo>
                    <a:cubicBezTo>
                      <a:pt x="354" y="41"/>
                      <a:pt x="540" y="658"/>
                      <a:pt x="565" y="658"/>
                    </a:cubicBezTo>
                    <a:cubicBezTo>
                      <a:pt x="566" y="658"/>
                      <a:pt x="566" y="658"/>
                      <a:pt x="567" y="658"/>
                    </a:cubicBezTo>
                    <a:cubicBezTo>
                      <a:pt x="587" y="638"/>
                      <a:pt x="486" y="122"/>
                      <a:pt x="526" y="122"/>
                    </a:cubicBezTo>
                    <a:cubicBezTo>
                      <a:pt x="546" y="122"/>
                      <a:pt x="596" y="304"/>
                      <a:pt x="637" y="486"/>
                    </a:cubicBezTo>
                    <a:cubicBezTo>
                      <a:pt x="675" y="669"/>
                      <a:pt x="714" y="862"/>
                      <a:pt x="727" y="862"/>
                    </a:cubicBezTo>
                    <a:cubicBezTo>
                      <a:pt x="727" y="862"/>
                      <a:pt x="728" y="861"/>
                      <a:pt x="728" y="860"/>
                    </a:cubicBezTo>
                    <a:cubicBezTo>
                      <a:pt x="728" y="812"/>
                      <a:pt x="710" y="279"/>
                      <a:pt x="734" y="279"/>
                    </a:cubicBezTo>
                    <a:cubicBezTo>
                      <a:pt x="735" y="279"/>
                      <a:pt x="737" y="281"/>
                      <a:pt x="738" y="284"/>
                    </a:cubicBezTo>
                    <a:cubicBezTo>
                      <a:pt x="757" y="333"/>
                      <a:pt x="824" y="1197"/>
                      <a:pt x="865" y="1197"/>
                    </a:cubicBezTo>
                    <a:cubicBezTo>
                      <a:pt x="867" y="1197"/>
                      <a:pt x="868" y="1196"/>
                      <a:pt x="870" y="1193"/>
                    </a:cubicBezTo>
                    <a:cubicBezTo>
                      <a:pt x="909" y="1134"/>
                      <a:pt x="834" y="484"/>
                      <a:pt x="876" y="484"/>
                    </a:cubicBezTo>
                    <a:cubicBezTo>
                      <a:pt x="877" y="484"/>
                      <a:pt x="878" y="485"/>
                      <a:pt x="880" y="486"/>
                    </a:cubicBezTo>
                    <a:cubicBezTo>
                      <a:pt x="918" y="515"/>
                      <a:pt x="967" y="1391"/>
                      <a:pt x="979" y="1391"/>
                    </a:cubicBezTo>
                    <a:cubicBezTo>
                      <a:pt x="980" y="1391"/>
                      <a:pt x="980" y="1389"/>
                      <a:pt x="981" y="1386"/>
                    </a:cubicBezTo>
                    <a:cubicBezTo>
                      <a:pt x="981" y="1305"/>
                      <a:pt x="1041" y="850"/>
                      <a:pt x="1082" y="739"/>
                    </a:cubicBezTo>
                    <a:cubicBezTo>
                      <a:pt x="1084" y="731"/>
                      <a:pt x="1086" y="727"/>
                      <a:pt x="1088" y="727"/>
                    </a:cubicBezTo>
                    <a:lnTo>
                      <a:pt x="1088" y="727"/>
                    </a:lnTo>
                    <a:cubicBezTo>
                      <a:pt x="1105" y="727"/>
                      <a:pt x="1065" y="1216"/>
                      <a:pt x="1102" y="1244"/>
                    </a:cubicBezTo>
                    <a:cubicBezTo>
                      <a:pt x="1106" y="1248"/>
                      <a:pt x="1109" y="1250"/>
                      <a:pt x="1112" y="1250"/>
                    </a:cubicBezTo>
                    <a:cubicBezTo>
                      <a:pt x="1141" y="1250"/>
                      <a:pt x="1136" y="1095"/>
                      <a:pt x="1163" y="1022"/>
                    </a:cubicBezTo>
                    <a:cubicBezTo>
                      <a:pt x="1165" y="1017"/>
                      <a:pt x="1167" y="1015"/>
                      <a:pt x="1169" y="1015"/>
                    </a:cubicBezTo>
                    <a:cubicBezTo>
                      <a:pt x="1185" y="1015"/>
                      <a:pt x="1193" y="1138"/>
                      <a:pt x="1193" y="1254"/>
                    </a:cubicBezTo>
                    <a:cubicBezTo>
                      <a:pt x="1202" y="1373"/>
                      <a:pt x="1203" y="1501"/>
                      <a:pt x="1211" y="1501"/>
                    </a:cubicBezTo>
                    <a:cubicBezTo>
                      <a:pt x="1212" y="1501"/>
                      <a:pt x="1213" y="1499"/>
                      <a:pt x="1213" y="1497"/>
                    </a:cubicBezTo>
                    <a:cubicBezTo>
                      <a:pt x="1234" y="1476"/>
                      <a:pt x="1274" y="1345"/>
                      <a:pt x="1315" y="1244"/>
                    </a:cubicBezTo>
                    <a:cubicBezTo>
                      <a:pt x="1243" y="910"/>
                      <a:pt x="1092" y="618"/>
                      <a:pt x="1011" y="506"/>
                    </a:cubicBezTo>
                    <a:cubicBezTo>
                      <a:pt x="712" y="104"/>
                      <a:pt x="435" y="1"/>
                      <a:pt x="233" y="1"/>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113674" y="631001"/>
                <a:ext cx="33963" cy="62576"/>
              </a:xfrm>
              <a:custGeom>
                <a:avLst/>
                <a:gdLst/>
                <a:ahLst/>
                <a:cxnLst/>
                <a:rect l="l" t="t" r="r" b="b"/>
                <a:pathLst>
                  <a:path w="984" h="1813" extrusionOk="0">
                    <a:moveTo>
                      <a:pt x="657" y="1"/>
                    </a:moveTo>
                    <a:cubicBezTo>
                      <a:pt x="496" y="61"/>
                      <a:pt x="1" y="324"/>
                      <a:pt x="395" y="1295"/>
                    </a:cubicBezTo>
                    <a:cubicBezTo>
                      <a:pt x="446" y="1416"/>
                      <a:pt x="567" y="1588"/>
                      <a:pt x="718" y="1750"/>
                    </a:cubicBezTo>
                    <a:cubicBezTo>
                      <a:pt x="821" y="1766"/>
                      <a:pt x="955" y="1812"/>
                      <a:pt x="974" y="1812"/>
                    </a:cubicBezTo>
                    <a:cubicBezTo>
                      <a:pt x="980" y="1812"/>
                      <a:pt x="976" y="1809"/>
                      <a:pt x="961" y="1800"/>
                    </a:cubicBezTo>
                    <a:cubicBezTo>
                      <a:pt x="646" y="1642"/>
                      <a:pt x="407" y="1274"/>
                      <a:pt x="433" y="1274"/>
                    </a:cubicBezTo>
                    <a:cubicBezTo>
                      <a:pt x="433" y="1274"/>
                      <a:pt x="434" y="1274"/>
                      <a:pt x="435" y="1274"/>
                    </a:cubicBezTo>
                    <a:cubicBezTo>
                      <a:pt x="466" y="1285"/>
                      <a:pt x="839" y="1649"/>
                      <a:pt x="920" y="1679"/>
                    </a:cubicBezTo>
                    <a:cubicBezTo>
                      <a:pt x="931" y="1681"/>
                      <a:pt x="939" y="1682"/>
                      <a:pt x="945" y="1682"/>
                    </a:cubicBezTo>
                    <a:cubicBezTo>
                      <a:pt x="983" y="1682"/>
                      <a:pt x="883" y="1623"/>
                      <a:pt x="830" y="1578"/>
                    </a:cubicBezTo>
                    <a:cubicBezTo>
                      <a:pt x="769" y="1528"/>
                      <a:pt x="536" y="1245"/>
                      <a:pt x="466" y="1173"/>
                    </a:cubicBezTo>
                    <a:cubicBezTo>
                      <a:pt x="385" y="1093"/>
                      <a:pt x="304" y="982"/>
                      <a:pt x="314" y="982"/>
                    </a:cubicBezTo>
                    <a:cubicBezTo>
                      <a:pt x="314" y="982"/>
                      <a:pt x="314" y="981"/>
                      <a:pt x="314" y="981"/>
                    </a:cubicBezTo>
                    <a:cubicBezTo>
                      <a:pt x="335" y="981"/>
                      <a:pt x="709" y="1335"/>
                      <a:pt x="738" y="1355"/>
                    </a:cubicBezTo>
                    <a:cubicBezTo>
                      <a:pt x="760" y="1361"/>
                      <a:pt x="807" y="1372"/>
                      <a:pt x="829" y="1372"/>
                    </a:cubicBezTo>
                    <a:cubicBezTo>
                      <a:pt x="847" y="1372"/>
                      <a:pt x="846" y="1363"/>
                      <a:pt x="789" y="1335"/>
                    </a:cubicBezTo>
                    <a:cubicBezTo>
                      <a:pt x="668" y="1274"/>
                      <a:pt x="314" y="850"/>
                      <a:pt x="304" y="830"/>
                    </a:cubicBezTo>
                    <a:cubicBezTo>
                      <a:pt x="288" y="822"/>
                      <a:pt x="291" y="781"/>
                      <a:pt x="303" y="781"/>
                    </a:cubicBezTo>
                    <a:cubicBezTo>
                      <a:pt x="306" y="781"/>
                      <a:pt x="310" y="783"/>
                      <a:pt x="314" y="789"/>
                    </a:cubicBezTo>
                    <a:cubicBezTo>
                      <a:pt x="324" y="809"/>
                      <a:pt x="677" y="1237"/>
                      <a:pt x="742" y="1237"/>
                    </a:cubicBezTo>
                    <a:cubicBezTo>
                      <a:pt x="745" y="1237"/>
                      <a:pt x="747" y="1236"/>
                      <a:pt x="749" y="1234"/>
                    </a:cubicBezTo>
                    <a:cubicBezTo>
                      <a:pt x="789" y="1204"/>
                      <a:pt x="264" y="607"/>
                      <a:pt x="284" y="607"/>
                    </a:cubicBezTo>
                    <a:cubicBezTo>
                      <a:pt x="304" y="607"/>
                      <a:pt x="405" y="739"/>
                      <a:pt x="506" y="870"/>
                    </a:cubicBezTo>
                    <a:cubicBezTo>
                      <a:pt x="610" y="993"/>
                      <a:pt x="714" y="1125"/>
                      <a:pt x="727" y="1125"/>
                    </a:cubicBezTo>
                    <a:cubicBezTo>
                      <a:pt x="728" y="1125"/>
                      <a:pt x="729" y="1125"/>
                      <a:pt x="729" y="1123"/>
                    </a:cubicBezTo>
                    <a:cubicBezTo>
                      <a:pt x="729" y="1103"/>
                      <a:pt x="577" y="931"/>
                      <a:pt x="526" y="860"/>
                    </a:cubicBezTo>
                    <a:cubicBezTo>
                      <a:pt x="476" y="780"/>
                      <a:pt x="314" y="375"/>
                      <a:pt x="324" y="355"/>
                    </a:cubicBezTo>
                    <a:cubicBezTo>
                      <a:pt x="325" y="354"/>
                      <a:pt x="325" y="354"/>
                      <a:pt x="326" y="354"/>
                    </a:cubicBezTo>
                    <a:cubicBezTo>
                      <a:pt x="343" y="354"/>
                      <a:pt x="429" y="533"/>
                      <a:pt x="496" y="668"/>
                    </a:cubicBezTo>
                    <a:cubicBezTo>
                      <a:pt x="555" y="797"/>
                      <a:pt x="741" y="1022"/>
                      <a:pt x="758" y="1022"/>
                    </a:cubicBezTo>
                    <a:cubicBezTo>
                      <a:pt x="758" y="1022"/>
                      <a:pt x="758" y="1022"/>
                      <a:pt x="759" y="1022"/>
                    </a:cubicBezTo>
                    <a:cubicBezTo>
                      <a:pt x="779" y="1022"/>
                      <a:pt x="617" y="830"/>
                      <a:pt x="567" y="708"/>
                    </a:cubicBezTo>
                    <a:cubicBezTo>
                      <a:pt x="516" y="598"/>
                      <a:pt x="395" y="243"/>
                      <a:pt x="415" y="243"/>
                    </a:cubicBezTo>
                    <a:lnTo>
                      <a:pt x="415" y="243"/>
                    </a:lnTo>
                    <a:cubicBezTo>
                      <a:pt x="425" y="254"/>
                      <a:pt x="597" y="618"/>
                      <a:pt x="617" y="699"/>
                    </a:cubicBezTo>
                    <a:cubicBezTo>
                      <a:pt x="632" y="752"/>
                      <a:pt x="754" y="883"/>
                      <a:pt x="775" y="883"/>
                    </a:cubicBezTo>
                    <a:cubicBezTo>
                      <a:pt x="781" y="883"/>
                      <a:pt x="778" y="871"/>
                      <a:pt x="759" y="840"/>
                    </a:cubicBezTo>
                    <a:cubicBezTo>
                      <a:pt x="668" y="719"/>
                      <a:pt x="455" y="173"/>
                      <a:pt x="476" y="153"/>
                    </a:cubicBezTo>
                    <a:cubicBezTo>
                      <a:pt x="476" y="152"/>
                      <a:pt x="476" y="152"/>
                      <a:pt x="477" y="152"/>
                    </a:cubicBezTo>
                    <a:cubicBezTo>
                      <a:pt x="504" y="152"/>
                      <a:pt x="689" y="618"/>
                      <a:pt x="729" y="628"/>
                    </a:cubicBezTo>
                    <a:cubicBezTo>
                      <a:pt x="729" y="628"/>
                      <a:pt x="729" y="628"/>
                      <a:pt x="729" y="628"/>
                    </a:cubicBezTo>
                    <a:cubicBezTo>
                      <a:pt x="754" y="628"/>
                      <a:pt x="527" y="102"/>
                      <a:pt x="547" y="102"/>
                    </a:cubicBezTo>
                    <a:cubicBezTo>
                      <a:pt x="547" y="102"/>
                      <a:pt x="547" y="102"/>
                      <a:pt x="548" y="102"/>
                    </a:cubicBezTo>
                    <a:cubicBezTo>
                      <a:pt x="572" y="102"/>
                      <a:pt x="738" y="436"/>
                      <a:pt x="738" y="436"/>
                    </a:cubicBezTo>
                    <a:cubicBezTo>
                      <a:pt x="738" y="436"/>
                      <a:pt x="617" y="61"/>
                      <a:pt x="637" y="52"/>
                    </a:cubicBezTo>
                    <a:cubicBezTo>
                      <a:pt x="638" y="52"/>
                      <a:pt x="638" y="51"/>
                      <a:pt x="638" y="51"/>
                    </a:cubicBezTo>
                    <a:cubicBezTo>
                      <a:pt x="662" y="51"/>
                      <a:pt x="810" y="356"/>
                      <a:pt x="830" y="395"/>
                    </a:cubicBezTo>
                    <a:cubicBezTo>
                      <a:pt x="819" y="355"/>
                      <a:pt x="718" y="142"/>
                      <a:pt x="657" y="1"/>
                    </a:cubicBezTo>
                    <a:close/>
                  </a:path>
                </a:pathLst>
              </a:custGeom>
              <a:solidFill>
                <a:srgbClr val="FF8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140527" y="635903"/>
                <a:ext cx="46802" cy="71204"/>
              </a:xfrm>
              <a:custGeom>
                <a:avLst/>
                <a:gdLst/>
                <a:ahLst/>
                <a:cxnLst/>
                <a:rect l="l" t="t" r="r" b="b"/>
                <a:pathLst>
                  <a:path w="1356" h="2063" extrusionOk="0">
                    <a:moveTo>
                      <a:pt x="31" y="0"/>
                    </a:moveTo>
                    <a:cubicBezTo>
                      <a:pt x="1" y="0"/>
                      <a:pt x="719" y="1496"/>
                      <a:pt x="678" y="1547"/>
                    </a:cubicBezTo>
                    <a:lnTo>
                      <a:pt x="668" y="1547"/>
                    </a:lnTo>
                    <a:cubicBezTo>
                      <a:pt x="648" y="1547"/>
                      <a:pt x="577" y="1466"/>
                      <a:pt x="517" y="1386"/>
                    </a:cubicBezTo>
                    <a:cubicBezTo>
                      <a:pt x="456" y="1294"/>
                      <a:pt x="395" y="1213"/>
                      <a:pt x="375" y="1213"/>
                    </a:cubicBezTo>
                    <a:cubicBezTo>
                      <a:pt x="365" y="1213"/>
                      <a:pt x="365" y="1224"/>
                      <a:pt x="365" y="1244"/>
                    </a:cubicBezTo>
                    <a:cubicBezTo>
                      <a:pt x="385" y="1406"/>
                      <a:pt x="729" y="1770"/>
                      <a:pt x="658" y="1770"/>
                    </a:cubicBezTo>
                    <a:lnTo>
                      <a:pt x="648" y="1770"/>
                    </a:lnTo>
                    <a:cubicBezTo>
                      <a:pt x="547" y="1729"/>
                      <a:pt x="365" y="1476"/>
                      <a:pt x="335" y="1476"/>
                    </a:cubicBezTo>
                    <a:cubicBezTo>
                      <a:pt x="324" y="1476"/>
                      <a:pt x="324" y="1496"/>
                      <a:pt x="335" y="1527"/>
                    </a:cubicBezTo>
                    <a:cubicBezTo>
                      <a:pt x="385" y="1689"/>
                      <a:pt x="658" y="1779"/>
                      <a:pt x="486" y="1810"/>
                    </a:cubicBezTo>
                    <a:cubicBezTo>
                      <a:pt x="476" y="1810"/>
                      <a:pt x="456" y="1820"/>
                      <a:pt x="446" y="1820"/>
                    </a:cubicBezTo>
                    <a:cubicBezTo>
                      <a:pt x="385" y="1820"/>
                      <a:pt x="335" y="1790"/>
                      <a:pt x="284" y="1770"/>
                    </a:cubicBezTo>
                    <a:cubicBezTo>
                      <a:pt x="243" y="1739"/>
                      <a:pt x="213" y="1719"/>
                      <a:pt x="203" y="1719"/>
                    </a:cubicBezTo>
                    <a:lnTo>
                      <a:pt x="203" y="1729"/>
                    </a:lnTo>
                    <a:cubicBezTo>
                      <a:pt x="213" y="1759"/>
                      <a:pt x="304" y="1860"/>
                      <a:pt x="385" y="1961"/>
                    </a:cubicBezTo>
                    <a:cubicBezTo>
                      <a:pt x="506" y="2022"/>
                      <a:pt x="627" y="2062"/>
                      <a:pt x="739" y="2062"/>
                    </a:cubicBezTo>
                    <a:cubicBezTo>
                      <a:pt x="860" y="2062"/>
                      <a:pt x="982" y="2022"/>
                      <a:pt x="1092" y="1921"/>
                    </a:cubicBezTo>
                    <a:cubicBezTo>
                      <a:pt x="1234" y="1790"/>
                      <a:pt x="1315" y="1638"/>
                      <a:pt x="1355" y="1466"/>
                    </a:cubicBezTo>
                    <a:lnTo>
                      <a:pt x="1346" y="1456"/>
                    </a:lnTo>
                    <a:cubicBezTo>
                      <a:pt x="1346" y="1456"/>
                      <a:pt x="1295" y="1537"/>
                      <a:pt x="1244" y="1537"/>
                    </a:cubicBezTo>
                    <a:cubicBezTo>
                      <a:pt x="1234" y="1537"/>
                      <a:pt x="1224" y="1527"/>
                      <a:pt x="1214" y="1517"/>
                    </a:cubicBezTo>
                    <a:cubicBezTo>
                      <a:pt x="1164" y="1466"/>
                      <a:pt x="1042" y="1254"/>
                      <a:pt x="1022" y="1254"/>
                    </a:cubicBezTo>
                    <a:lnTo>
                      <a:pt x="1022" y="1254"/>
                    </a:lnTo>
                    <a:cubicBezTo>
                      <a:pt x="1022" y="1254"/>
                      <a:pt x="1032" y="1264"/>
                      <a:pt x="1042" y="1305"/>
                    </a:cubicBezTo>
                    <a:cubicBezTo>
                      <a:pt x="1103" y="1446"/>
                      <a:pt x="1194" y="1779"/>
                      <a:pt x="1143" y="1779"/>
                    </a:cubicBezTo>
                    <a:cubicBezTo>
                      <a:pt x="1133" y="1779"/>
                      <a:pt x="1113" y="1759"/>
                      <a:pt x="1083" y="1719"/>
                    </a:cubicBezTo>
                    <a:cubicBezTo>
                      <a:pt x="941" y="1527"/>
                      <a:pt x="840" y="1132"/>
                      <a:pt x="809" y="1132"/>
                    </a:cubicBezTo>
                    <a:cubicBezTo>
                      <a:pt x="800" y="1132"/>
                      <a:pt x="800" y="1143"/>
                      <a:pt x="800" y="1153"/>
                    </a:cubicBezTo>
                    <a:cubicBezTo>
                      <a:pt x="789" y="1274"/>
                      <a:pt x="890" y="1597"/>
                      <a:pt x="840" y="1608"/>
                    </a:cubicBezTo>
                    <a:cubicBezTo>
                      <a:pt x="789" y="1608"/>
                      <a:pt x="82" y="21"/>
                      <a:pt x="41" y="0"/>
                    </a:cubicBezTo>
                    <a:close/>
                  </a:path>
                </a:pathLst>
              </a:custGeom>
              <a:solidFill>
                <a:srgbClr val="BF06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ubik"/>
              <a:buNone/>
              <a:defRPr sz="3000" b="1">
                <a:solidFill>
                  <a:schemeClr val="dk1"/>
                </a:solidFill>
                <a:latin typeface="Rubik"/>
                <a:ea typeface="Rubik"/>
                <a:cs typeface="Rubik"/>
                <a:sym typeface="Rubik"/>
              </a:defRPr>
            </a:lvl1pPr>
            <a:lvl2pPr lvl="1" rtl="0">
              <a:spcBef>
                <a:spcPts val="0"/>
              </a:spcBef>
              <a:spcAft>
                <a:spcPts val="0"/>
              </a:spcAft>
              <a:buClr>
                <a:schemeClr val="dk1"/>
              </a:buClr>
              <a:buSzPts val="3500"/>
              <a:buFont typeface="Rubik"/>
              <a:buNone/>
              <a:defRPr sz="3500" b="1">
                <a:solidFill>
                  <a:schemeClr val="dk1"/>
                </a:solidFill>
                <a:latin typeface="Rubik"/>
                <a:ea typeface="Rubik"/>
                <a:cs typeface="Rubik"/>
                <a:sym typeface="Rubik"/>
              </a:defRPr>
            </a:lvl2pPr>
            <a:lvl3pPr lvl="2" rtl="0">
              <a:spcBef>
                <a:spcPts val="0"/>
              </a:spcBef>
              <a:spcAft>
                <a:spcPts val="0"/>
              </a:spcAft>
              <a:buClr>
                <a:schemeClr val="dk1"/>
              </a:buClr>
              <a:buSzPts val="3500"/>
              <a:buFont typeface="Rubik"/>
              <a:buNone/>
              <a:defRPr sz="3500" b="1">
                <a:solidFill>
                  <a:schemeClr val="dk1"/>
                </a:solidFill>
                <a:latin typeface="Rubik"/>
                <a:ea typeface="Rubik"/>
                <a:cs typeface="Rubik"/>
                <a:sym typeface="Rubik"/>
              </a:defRPr>
            </a:lvl3pPr>
            <a:lvl4pPr lvl="3" rtl="0">
              <a:spcBef>
                <a:spcPts val="0"/>
              </a:spcBef>
              <a:spcAft>
                <a:spcPts val="0"/>
              </a:spcAft>
              <a:buClr>
                <a:schemeClr val="dk1"/>
              </a:buClr>
              <a:buSzPts val="3500"/>
              <a:buFont typeface="Rubik"/>
              <a:buNone/>
              <a:defRPr sz="3500" b="1">
                <a:solidFill>
                  <a:schemeClr val="dk1"/>
                </a:solidFill>
                <a:latin typeface="Rubik"/>
                <a:ea typeface="Rubik"/>
                <a:cs typeface="Rubik"/>
                <a:sym typeface="Rubik"/>
              </a:defRPr>
            </a:lvl4pPr>
            <a:lvl5pPr lvl="4" rtl="0">
              <a:spcBef>
                <a:spcPts val="0"/>
              </a:spcBef>
              <a:spcAft>
                <a:spcPts val="0"/>
              </a:spcAft>
              <a:buClr>
                <a:schemeClr val="dk1"/>
              </a:buClr>
              <a:buSzPts val="3500"/>
              <a:buFont typeface="Rubik"/>
              <a:buNone/>
              <a:defRPr sz="3500" b="1">
                <a:solidFill>
                  <a:schemeClr val="dk1"/>
                </a:solidFill>
                <a:latin typeface="Rubik"/>
                <a:ea typeface="Rubik"/>
                <a:cs typeface="Rubik"/>
                <a:sym typeface="Rubik"/>
              </a:defRPr>
            </a:lvl5pPr>
            <a:lvl6pPr lvl="5" rtl="0">
              <a:spcBef>
                <a:spcPts val="0"/>
              </a:spcBef>
              <a:spcAft>
                <a:spcPts val="0"/>
              </a:spcAft>
              <a:buClr>
                <a:schemeClr val="dk1"/>
              </a:buClr>
              <a:buSzPts val="3500"/>
              <a:buFont typeface="Rubik"/>
              <a:buNone/>
              <a:defRPr sz="3500" b="1">
                <a:solidFill>
                  <a:schemeClr val="dk1"/>
                </a:solidFill>
                <a:latin typeface="Rubik"/>
                <a:ea typeface="Rubik"/>
                <a:cs typeface="Rubik"/>
                <a:sym typeface="Rubik"/>
              </a:defRPr>
            </a:lvl6pPr>
            <a:lvl7pPr lvl="6" rtl="0">
              <a:spcBef>
                <a:spcPts val="0"/>
              </a:spcBef>
              <a:spcAft>
                <a:spcPts val="0"/>
              </a:spcAft>
              <a:buClr>
                <a:schemeClr val="dk1"/>
              </a:buClr>
              <a:buSzPts val="3500"/>
              <a:buFont typeface="Rubik"/>
              <a:buNone/>
              <a:defRPr sz="3500" b="1">
                <a:solidFill>
                  <a:schemeClr val="dk1"/>
                </a:solidFill>
                <a:latin typeface="Rubik"/>
                <a:ea typeface="Rubik"/>
                <a:cs typeface="Rubik"/>
                <a:sym typeface="Rubik"/>
              </a:defRPr>
            </a:lvl7pPr>
            <a:lvl8pPr lvl="7" rtl="0">
              <a:spcBef>
                <a:spcPts val="0"/>
              </a:spcBef>
              <a:spcAft>
                <a:spcPts val="0"/>
              </a:spcAft>
              <a:buClr>
                <a:schemeClr val="dk1"/>
              </a:buClr>
              <a:buSzPts val="3500"/>
              <a:buFont typeface="Rubik"/>
              <a:buNone/>
              <a:defRPr sz="3500" b="1">
                <a:solidFill>
                  <a:schemeClr val="dk1"/>
                </a:solidFill>
                <a:latin typeface="Rubik"/>
                <a:ea typeface="Rubik"/>
                <a:cs typeface="Rubik"/>
                <a:sym typeface="Rubik"/>
              </a:defRPr>
            </a:lvl8pPr>
            <a:lvl9pPr lvl="8" rtl="0">
              <a:spcBef>
                <a:spcPts val="0"/>
              </a:spcBef>
              <a:spcAft>
                <a:spcPts val="0"/>
              </a:spcAft>
              <a:buClr>
                <a:schemeClr val="dk1"/>
              </a:buClr>
              <a:buSzPts val="3500"/>
              <a:buFont typeface="Rubik"/>
              <a:buNone/>
              <a:defRPr sz="3500" b="1">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1pPr>
            <a:lvl2pPr marL="914400" lvl="1"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2pPr>
            <a:lvl3pPr marL="1371600" lvl="2"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3pPr>
            <a:lvl4pPr marL="1828800" lvl="3"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4pPr>
            <a:lvl5pPr marL="2286000" lvl="4"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5pPr>
            <a:lvl6pPr marL="2743200" lvl="5"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6pPr>
            <a:lvl7pPr marL="3200400" lvl="6"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7pPr>
            <a:lvl8pPr marL="3657600" lvl="7"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8pPr>
            <a:lvl9pPr marL="4114800" lvl="8" indent="-31750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75" r:id="rId5"/>
    <p:sldLayoutId id="214748367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arget="../media/image1.jpe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34"/>
          <p:cNvSpPr txBox="1">
            <a:spLocks noGrp="1"/>
          </p:cNvSpPr>
          <p:nvPr>
            <p:ph type="ctrTitle"/>
          </p:nvPr>
        </p:nvSpPr>
        <p:spPr>
          <a:xfrm>
            <a:off x="405929" y="2196530"/>
            <a:ext cx="5182125" cy="105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SQL Project</a:t>
            </a:r>
            <a:endParaRPr dirty="0"/>
          </a:p>
        </p:txBody>
      </p:sp>
      <p:sp>
        <p:nvSpPr>
          <p:cNvPr id="1549" name="Google Shape;1549;p34"/>
          <p:cNvSpPr txBox="1">
            <a:spLocks noGrp="1"/>
          </p:cNvSpPr>
          <p:nvPr>
            <p:ph type="subTitle" idx="1"/>
          </p:nvPr>
        </p:nvSpPr>
        <p:spPr>
          <a:xfrm>
            <a:off x="405929" y="3248030"/>
            <a:ext cx="4528800" cy="88176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dirty="0"/>
              <a:t>HOTEL RESERVATION DATA ANALYSIS</a:t>
            </a:r>
          </a:p>
          <a:p>
            <a:pPr marL="0" lvl="0" indent="0" algn="l" rtl="0">
              <a:lnSpc>
                <a:spcPct val="150000"/>
              </a:lnSpc>
              <a:spcBef>
                <a:spcPts val="0"/>
              </a:spcBef>
              <a:spcAft>
                <a:spcPts val="0"/>
              </a:spcAft>
              <a:buNone/>
            </a:pPr>
            <a:r>
              <a:rPr lang="en" dirty="0"/>
              <a:t>MENTORNESS</a:t>
            </a:r>
            <a:endParaRPr dirty="0"/>
          </a:p>
        </p:txBody>
      </p:sp>
      <p:pic>
        <p:nvPicPr>
          <p:cNvPr id="3" name="Picture 2">
            <a:extLst>
              <a:ext uri="{FF2B5EF4-FFF2-40B4-BE49-F238E27FC236}">
                <a16:creationId xmlns:a16="http://schemas.microsoft.com/office/drawing/2014/main" id="{182F957F-E093-9B88-5EBF-0C858FE77DB4}"/>
              </a:ext>
            </a:extLst>
          </p:cNvPr>
          <p:cNvPicPr>
            <a:picLocks noChangeAspect="1"/>
          </p:cNvPicPr>
          <p:nvPr/>
        </p:nvPicPr>
        <p:blipFill>
          <a:blip r:embed="rId3"/>
          <a:stretch>
            <a:fillRect/>
          </a:stretch>
        </p:blipFill>
        <p:spPr>
          <a:xfrm>
            <a:off x="5291209" y="0"/>
            <a:ext cx="3857625"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2" name="Google Shape;1743;p37">
            <a:extLst>
              <a:ext uri="{FF2B5EF4-FFF2-40B4-BE49-F238E27FC236}">
                <a16:creationId xmlns:a16="http://schemas.microsoft.com/office/drawing/2014/main" id="{DFD670F1-E057-D1DF-073E-E05805C6D0D5}"/>
              </a:ext>
            </a:extLst>
          </p:cNvPr>
          <p:cNvSpPr txBox="1">
            <a:spLocks noGrp="1"/>
          </p:cNvSpPr>
          <p:nvPr>
            <p:ph type="title"/>
          </p:nvPr>
        </p:nvSpPr>
        <p:spPr>
          <a:xfrm>
            <a:off x="671407" y="1196623"/>
            <a:ext cx="7948597" cy="7097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Q7. What is the highest and lowest lead time for reservations?</a:t>
            </a:r>
            <a:endParaRPr sz="2000" dirty="0"/>
          </a:p>
        </p:txBody>
      </p:sp>
      <p:sp>
        <p:nvSpPr>
          <p:cNvPr id="13" name="Google Shape;1744;p37">
            <a:extLst>
              <a:ext uri="{FF2B5EF4-FFF2-40B4-BE49-F238E27FC236}">
                <a16:creationId xmlns:a16="http://schemas.microsoft.com/office/drawing/2014/main" id="{7F5630DB-B4DA-B0DC-DC96-055B42DFA456}"/>
              </a:ext>
            </a:extLst>
          </p:cNvPr>
          <p:cNvSpPr txBox="1">
            <a:spLocks noGrp="1"/>
          </p:cNvSpPr>
          <p:nvPr>
            <p:ph type="subTitle" idx="1"/>
          </p:nvPr>
        </p:nvSpPr>
        <p:spPr>
          <a:xfrm>
            <a:off x="671405" y="1850928"/>
            <a:ext cx="7948599" cy="152176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IN" sz="1400" dirty="0"/>
              <a:t>SQL Syntax:</a:t>
            </a:r>
            <a:endParaRPr lang="en-US" sz="1600" dirty="0"/>
          </a:p>
          <a:p>
            <a:pPr marL="0" lvl="0" indent="0" algn="l" rtl="0">
              <a:lnSpc>
                <a:spcPct val="150000"/>
              </a:lnSpc>
              <a:spcBef>
                <a:spcPts val="0"/>
              </a:spcBef>
              <a:spcAft>
                <a:spcPts val="0"/>
              </a:spcAft>
            </a:pPr>
            <a:r>
              <a:rPr lang="en-US" sz="1600" dirty="0"/>
              <a:t>SELECT MAX(</a:t>
            </a:r>
            <a:r>
              <a:rPr lang="en-US" sz="1600" dirty="0" err="1"/>
              <a:t>lead_time</a:t>
            </a:r>
            <a:r>
              <a:rPr lang="en-US" sz="1600" dirty="0"/>
              <a:t>) AS </a:t>
            </a:r>
            <a:r>
              <a:rPr lang="en-US" sz="1600" dirty="0" err="1"/>
              <a:t>max_lead_time</a:t>
            </a:r>
            <a:r>
              <a:rPr lang="en-US" sz="1600" dirty="0"/>
              <a:t>, MIN(</a:t>
            </a:r>
            <a:r>
              <a:rPr lang="en-US" sz="1600" dirty="0" err="1"/>
              <a:t>lead_time</a:t>
            </a:r>
            <a:r>
              <a:rPr lang="en-US" sz="1600" dirty="0"/>
              <a:t>) AS </a:t>
            </a:r>
            <a:r>
              <a:rPr lang="en-US" sz="1600" dirty="0" err="1"/>
              <a:t>min_lead_time</a:t>
            </a:r>
            <a:endParaRPr lang="en-US" sz="1600" dirty="0"/>
          </a:p>
          <a:p>
            <a:pPr marL="0" lvl="0" indent="0" algn="l" rtl="0">
              <a:lnSpc>
                <a:spcPct val="150000"/>
              </a:lnSpc>
              <a:spcBef>
                <a:spcPts val="0"/>
              </a:spcBef>
              <a:spcAft>
                <a:spcPts val="0"/>
              </a:spcAft>
            </a:pPr>
            <a:r>
              <a:rPr lang="en-US" sz="1600" dirty="0"/>
              <a:t>FROM </a:t>
            </a:r>
            <a:r>
              <a:rPr lang="en-US" sz="1600" dirty="0" err="1"/>
              <a:t>mentorness.hotel_data</a:t>
            </a:r>
            <a:r>
              <a:rPr lang="en-US" sz="1600" dirty="0"/>
              <a:t>;</a:t>
            </a:r>
          </a:p>
        </p:txBody>
      </p:sp>
      <p:sp>
        <p:nvSpPr>
          <p:cNvPr id="2" name="Google Shape;1744;p37">
            <a:extLst>
              <a:ext uri="{FF2B5EF4-FFF2-40B4-BE49-F238E27FC236}">
                <a16:creationId xmlns:a16="http://schemas.microsoft.com/office/drawing/2014/main" id="{A68CB343-D845-4FCE-CC4D-7572EB62A42F}"/>
              </a:ext>
            </a:extLst>
          </p:cNvPr>
          <p:cNvSpPr txBox="1">
            <a:spLocks/>
          </p:cNvSpPr>
          <p:nvPr/>
        </p:nvSpPr>
        <p:spPr>
          <a:xfrm>
            <a:off x="671405" y="3077721"/>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Highest = 443, Lowest = 0</a:t>
            </a:r>
          </a:p>
        </p:txBody>
      </p:sp>
    </p:spTree>
    <p:extLst>
      <p:ext uri="{BB962C8B-B14F-4D97-AF65-F5344CB8AC3E}">
        <p14:creationId xmlns:p14="http://schemas.microsoft.com/office/powerpoint/2010/main" val="97609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2" name="Google Shape;1743;p37">
            <a:extLst>
              <a:ext uri="{FF2B5EF4-FFF2-40B4-BE49-F238E27FC236}">
                <a16:creationId xmlns:a16="http://schemas.microsoft.com/office/drawing/2014/main" id="{CD7D4B04-7170-2956-63F6-70B33DDA2EE4}"/>
              </a:ext>
            </a:extLst>
          </p:cNvPr>
          <p:cNvSpPr txBox="1">
            <a:spLocks/>
          </p:cNvSpPr>
          <p:nvPr/>
        </p:nvSpPr>
        <p:spPr>
          <a:xfrm>
            <a:off x="671405" y="746747"/>
            <a:ext cx="8472595" cy="6842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ubik"/>
              <a:buNone/>
              <a:defRPr sz="5000" b="1" i="0" u="none" strike="noStrike" cap="none">
                <a:solidFill>
                  <a:schemeClr val="dk1"/>
                </a:solidFill>
                <a:latin typeface="Rubik"/>
                <a:ea typeface="Rubik"/>
                <a:cs typeface="Rubik"/>
                <a:sym typeface="Rubik"/>
              </a:defRPr>
            </a:lvl1pPr>
            <a:lvl2pPr marR="0" lvl="1"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2pPr>
            <a:lvl3pPr marR="0" lvl="2"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3pPr>
            <a:lvl4pPr marR="0" lvl="3"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4pPr>
            <a:lvl5pPr marR="0" lvl="4"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5pPr>
            <a:lvl6pPr marR="0" lvl="5"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6pPr>
            <a:lvl7pPr marR="0" lvl="6"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7pPr>
            <a:lvl8pPr marR="0" lvl="7"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8pPr>
            <a:lvl9pPr marR="0" lvl="8"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9pPr>
          </a:lstStyle>
          <a:p>
            <a:r>
              <a:rPr lang="en-US" sz="2000" dirty="0"/>
              <a:t>Q8. What is the most common market segment type for reservations?</a:t>
            </a:r>
          </a:p>
        </p:txBody>
      </p:sp>
      <p:sp>
        <p:nvSpPr>
          <p:cNvPr id="3" name="Google Shape;1744;p37">
            <a:extLst>
              <a:ext uri="{FF2B5EF4-FFF2-40B4-BE49-F238E27FC236}">
                <a16:creationId xmlns:a16="http://schemas.microsoft.com/office/drawing/2014/main" id="{4AD9EA88-08A5-40AA-EFC7-EED35CA87C3A}"/>
              </a:ext>
            </a:extLst>
          </p:cNvPr>
          <p:cNvSpPr txBox="1">
            <a:spLocks/>
          </p:cNvSpPr>
          <p:nvPr/>
        </p:nvSpPr>
        <p:spPr>
          <a:xfrm>
            <a:off x="671404" y="1356080"/>
            <a:ext cx="7768058" cy="2258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SQL Syntax:</a:t>
            </a:r>
            <a:endParaRPr lang="en-US" dirty="0"/>
          </a:p>
          <a:p>
            <a:pPr marL="0" indent="0">
              <a:lnSpc>
                <a:spcPct val="150000"/>
              </a:lnSpc>
            </a:pPr>
            <a:r>
              <a:rPr lang="en-US" dirty="0"/>
              <a:t>SELECT </a:t>
            </a:r>
            <a:r>
              <a:rPr lang="en-US" dirty="0" err="1"/>
              <a:t>market_segment_type</a:t>
            </a:r>
            <a:r>
              <a:rPr lang="en-US" dirty="0"/>
              <a:t>, COUNT(*) AS </a:t>
            </a:r>
            <a:r>
              <a:rPr lang="en-US" dirty="0" err="1"/>
              <a:t>segment_count</a:t>
            </a:r>
            <a:endParaRPr lang="en-US" dirty="0"/>
          </a:p>
          <a:p>
            <a:pPr marL="0" indent="0">
              <a:lnSpc>
                <a:spcPct val="150000"/>
              </a:lnSpc>
            </a:pPr>
            <a:r>
              <a:rPr lang="en-US" dirty="0"/>
              <a:t>FROM </a:t>
            </a:r>
            <a:r>
              <a:rPr lang="en-US" dirty="0" err="1"/>
              <a:t>mentorness.hotel_data</a:t>
            </a:r>
            <a:endParaRPr lang="en-US" dirty="0"/>
          </a:p>
          <a:p>
            <a:pPr marL="0" indent="0">
              <a:lnSpc>
                <a:spcPct val="150000"/>
              </a:lnSpc>
            </a:pPr>
            <a:r>
              <a:rPr lang="en-US" dirty="0"/>
              <a:t>GROUP BY </a:t>
            </a:r>
            <a:r>
              <a:rPr lang="en-US" dirty="0" err="1"/>
              <a:t>market_segment_type</a:t>
            </a:r>
            <a:endParaRPr lang="en-US" dirty="0"/>
          </a:p>
          <a:p>
            <a:pPr marL="0" indent="0">
              <a:lnSpc>
                <a:spcPct val="150000"/>
              </a:lnSpc>
            </a:pPr>
            <a:r>
              <a:rPr lang="en-US" dirty="0"/>
              <a:t>ORDER BY </a:t>
            </a:r>
            <a:r>
              <a:rPr lang="en-US" dirty="0" err="1"/>
              <a:t>segment_count</a:t>
            </a:r>
            <a:r>
              <a:rPr lang="en-US" dirty="0"/>
              <a:t> DESC</a:t>
            </a:r>
          </a:p>
          <a:p>
            <a:pPr marL="0" indent="0">
              <a:lnSpc>
                <a:spcPct val="150000"/>
              </a:lnSpc>
            </a:pPr>
            <a:r>
              <a:rPr lang="en-US" dirty="0"/>
              <a:t>LIMIT 1;</a:t>
            </a:r>
          </a:p>
        </p:txBody>
      </p:sp>
      <p:sp>
        <p:nvSpPr>
          <p:cNvPr id="4" name="Google Shape;1744;p37">
            <a:extLst>
              <a:ext uri="{FF2B5EF4-FFF2-40B4-BE49-F238E27FC236}">
                <a16:creationId xmlns:a16="http://schemas.microsoft.com/office/drawing/2014/main" id="{2AC53FDF-31A4-3809-BB2B-6768B80084C4}"/>
              </a:ext>
            </a:extLst>
          </p:cNvPr>
          <p:cNvSpPr txBox="1">
            <a:spLocks/>
          </p:cNvSpPr>
          <p:nvPr/>
        </p:nvSpPr>
        <p:spPr>
          <a:xfrm>
            <a:off x="671404" y="3744548"/>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Online segment is the most common with 518 records.</a:t>
            </a:r>
          </a:p>
        </p:txBody>
      </p:sp>
    </p:spTree>
    <p:extLst>
      <p:ext uri="{BB962C8B-B14F-4D97-AF65-F5344CB8AC3E}">
        <p14:creationId xmlns:p14="http://schemas.microsoft.com/office/powerpoint/2010/main" val="398645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8" name="Google Shape;1743;p37">
            <a:extLst>
              <a:ext uri="{FF2B5EF4-FFF2-40B4-BE49-F238E27FC236}">
                <a16:creationId xmlns:a16="http://schemas.microsoft.com/office/drawing/2014/main" id="{DFD670F1-E057-D1DF-073E-E05805C6D0D5}"/>
              </a:ext>
            </a:extLst>
          </p:cNvPr>
          <p:cNvSpPr txBox="1">
            <a:spLocks noGrp="1"/>
          </p:cNvSpPr>
          <p:nvPr>
            <p:ph type="title"/>
          </p:nvPr>
        </p:nvSpPr>
        <p:spPr>
          <a:xfrm>
            <a:off x="678899" y="936175"/>
            <a:ext cx="7831171" cy="7097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Q9. How many reservations have a booking status of "Confirmed"?</a:t>
            </a:r>
            <a:endParaRPr sz="2000" dirty="0"/>
          </a:p>
        </p:txBody>
      </p:sp>
      <p:sp>
        <p:nvSpPr>
          <p:cNvPr id="9" name="Google Shape;1744;p37">
            <a:extLst>
              <a:ext uri="{FF2B5EF4-FFF2-40B4-BE49-F238E27FC236}">
                <a16:creationId xmlns:a16="http://schemas.microsoft.com/office/drawing/2014/main" id="{7F5630DB-B4DA-B0DC-DC96-055B42DFA456}"/>
              </a:ext>
            </a:extLst>
          </p:cNvPr>
          <p:cNvSpPr txBox="1">
            <a:spLocks noGrp="1"/>
          </p:cNvSpPr>
          <p:nvPr>
            <p:ph type="subTitle" idx="1"/>
          </p:nvPr>
        </p:nvSpPr>
        <p:spPr>
          <a:xfrm>
            <a:off x="678899" y="1600919"/>
            <a:ext cx="8247743" cy="152176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IN" sz="1400" dirty="0"/>
              <a:t>SQL Syntax:</a:t>
            </a:r>
            <a:endParaRPr lang="en-US" sz="1600" dirty="0"/>
          </a:p>
          <a:p>
            <a:pPr marL="0" lvl="0" indent="0" algn="l" rtl="0">
              <a:lnSpc>
                <a:spcPct val="150000"/>
              </a:lnSpc>
              <a:spcBef>
                <a:spcPts val="0"/>
              </a:spcBef>
              <a:spcAft>
                <a:spcPts val="0"/>
              </a:spcAft>
            </a:pPr>
            <a:r>
              <a:rPr lang="en-US" sz="1600" dirty="0"/>
              <a:t>SELECT COUNT(*) AS </a:t>
            </a:r>
            <a:r>
              <a:rPr lang="en-US" sz="1600" dirty="0" err="1"/>
              <a:t>confirmed_reservations</a:t>
            </a:r>
            <a:endParaRPr lang="en-US" sz="1600" dirty="0"/>
          </a:p>
          <a:p>
            <a:pPr marL="0" lvl="0" indent="0" algn="l" rtl="0">
              <a:lnSpc>
                <a:spcPct val="150000"/>
              </a:lnSpc>
              <a:spcBef>
                <a:spcPts val="0"/>
              </a:spcBef>
              <a:spcAft>
                <a:spcPts val="0"/>
              </a:spcAft>
            </a:pPr>
            <a:r>
              <a:rPr lang="en-US" sz="1600" dirty="0"/>
              <a:t>FROM </a:t>
            </a:r>
            <a:r>
              <a:rPr lang="en-US" sz="1600" dirty="0" err="1"/>
              <a:t>mentorness.hotel_data</a:t>
            </a:r>
            <a:endParaRPr lang="en-US" sz="1600" dirty="0"/>
          </a:p>
          <a:p>
            <a:pPr marL="0" lvl="0" indent="0" algn="l" rtl="0">
              <a:lnSpc>
                <a:spcPct val="150000"/>
              </a:lnSpc>
              <a:spcBef>
                <a:spcPts val="0"/>
              </a:spcBef>
              <a:spcAft>
                <a:spcPts val="0"/>
              </a:spcAft>
            </a:pPr>
            <a:r>
              <a:rPr lang="en-US" sz="1600" dirty="0"/>
              <a:t>WHERE </a:t>
            </a:r>
            <a:r>
              <a:rPr lang="en-US" sz="1600" dirty="0" err="1"/>
              <a:t>booking_status</a:t>
            </a:r>
            <a:r>
              <a:rPr lang="en-US" sz="1600" dirty="0"/>
              <a:t> = 'Confirmed';</a:t>
            </a:r>
          </a:p>
        </p:txBody>
      </p:sp>
      <p:sp>
        <p:nvSpPr>
          <p:cNvPr id="2" name="Google Shape;1744;p37">
            <a:extLst>
              <a:ext uri="{FF2B5EF4-FFF2-40B4-BE49-F238E27FC236}">
                <a16:creationId xmlns:a16="http://schemas.microsoft.com/office/drawing/2014/main" id="{C2E3B668-9D87-7E33-CA36-6CF056FB60E7}"/>
              </a:ext>
            </a:extLst>
          </p:cNvPr>
          <p:cNvSpPr txBox="1">
            <a:spLocks/>
          </p:cNvSpPr>
          <p:nvPr/>
        </p:nvSpPr>
        <p:spPr>
          <a:xfrm>
            <a:off x="678899" y="3122683"/>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493 confirmed reservations</a:t>
            </a:r>
          </a:p>
        </p:txBody>
      </p:sp>
    </p:spTree>
    <p:extLst>
      <p:ext uri="{BB962C8B-B14F-4D97-AF65-F5344CB8AC3E}">
        <p14:creationId xmlns:p14="http://schemas.microsoft.com/office/powerpoint/2010/main" val="844097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2" name="Google Shape;1743;p37">
            <a:extLst>
              <a:ext uri="{FF2B5EF4-FFF2-40B4-BE49-F238E27FC236}">
                <a16:creationId xmlns:a16="http://schemas.microsoft.com/office/drawing/2014/main" id="{CD7D4B04-7170-2956-63F6-70B33DDA2EE4}"/>
              </a:ext>
            </a:extLst>
          </p:cNvPr>
          <p:cNvSpPr txBox="1">
            <a:spLocks/>
          </p:cNvSpPr>
          <p:nvPr/>
        </p:nvSpPr>
        <p:spPr>
          <a:xfrm>
            <a:off x="671405" y="1069030"/>
            <a:ext cx="8472595" cy="6842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ubik"/>
              <a:buNone/>
              <a:defRPr sz="5000" b="1" i="0" u="none" strike="noStrike" cap="none">
                <a:solidFill>
                  <a:schemeClr val="dk1"/>
                </a:solidFill>
                <a:latin typeface="Rubik"/>
                <a:ea typeface="Rubik"/>
                <a:cs typeface="Rubik"/>
                <a:sym typeface="Rubik"/>
              </a:defRPr>
            </a:lvl1pPr>
            <a:lvl2pPr marR="0" lvl="1"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2pPr>
            <a:lvl3pPr marR="0" lvl="2"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3pPr>
            <a:lvl4pPr marR="0" lvl="3"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4pPr>
            <a:lvl5pPr marR="0" lvl="4"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5pPr>
            <a:lvl6pPr marR="0" lvl="5"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6pPr>
            <a:lvl7pPr marR="0" lvl="6"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7pPr>
            <a:lvl8pPr marR="0" lvl="7"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8pPr>
            <a:lvl9pPr marR="0" lvl="8"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9pPr>
          </a:lstStyle>
          <a:p>
            <a:r>
              <a:rPr lang="en-US" sz="2000" dirty="0"/>
              <a:t>Q10. What is the total number of adults and children across all reservations?</a:t>
            </a:r>
          </a:p>
        </p:txBody>
      </p:sp>
      <p:sp>
        <p:nvSpPr>
          <p:cNvPr id="3" name="Google Shape;1744;p37">
            <a:extLst>
              <a:ext uri="{FF2B5EF4-FFF2-40B4-BE49-F238E27FC236}">
                <a16:creationId xmlns:a16="http://schemas.microsoft.com/office/drawing/2014/main" id="{4AD9EA88-08A5-40AA-EFC7-EED35CA87C3A}"/>
              </a:ext>
            </a:extLst>
          </p:cNvPr>
          <p:cNvSpPr txBox="1">
            <a:spLocks/>
          </p:cNvSpPr>
          <p:nvPr/>
        </p:nvSpPr>
        <p:spPr>
          <a:xfrm>
            <a:off x="671404" y="1678363"/>
            <a:ext cx="7768058" cy="17465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SQL Syntax:</a:t>
            </a:r>
            <a:endParaRPr lang="en-US" dirty="0"/>
          </a:p>
          <a:p>
            <a:pPr marL="0" indent="0">
              <a:lnSpc>
                <a:spcPct val="150000"/>
              </a:lnSpc>
            </a:pPr>
            <a:r>
              <a:rPr lang="en-US" dirty="0"/>
              <a:t>SELECT SUM(</a:t>
            </a:r>
            <a:r>
              <a:rPr lang="en-US" dirty="0" err="1"/>
              <a:t>no_of_adults</a:t>
            </a:r>
            <a:r>
              <a:rPr lang="en-US" dirty="0"/>
              <a:t>) AS </a:t>
            </a:r>
            <a:r>
              <a:rPr lang="en-US" dirty="0" err="1"/>
              <a:t>total_adults</a:t>
            </a:r>
            <a:r>
              <a:rPr lang="en-US" dirty="0"/>
              <a:t>, SUM(</a:t>
            </a:r>
            <a:r>
              <a:rPr lang="en-US" dirty="0" err="1"/>
              <a:t>no_of_children</a:t>
            </a:r>
            <a:r>
              <a:rPr lang="en-US" dirty="0"/>
              <a:t>) AS </a:t>
            </a:r>
            <a:r>
              <a:rPr lang="en-US" dirty="0" err="1"/>
              <a:t>total_children</a:t>
            </a:r>
            <a:endParaRPr lang="en-US" dirty="0"/>
          </a:p>
          <a:p>
            <a:pPr marL="0" indent="0">
              <a:lnSpc>
                <a:spcPct val="150000"/>
              </a:lnSpc>
            </a:pPr>
            <a:r>
              <a:rPr lang="en-US" dirty="0"/>
              <a:t>FROM </a:t>
            </a:r>
            <a:r>
              <a:rPr lang="en-US" dirty="0" err="1"/>
              <a:t>mentorness.hotel_data</a:t>
            </a:r>
            <a:r>
              <a:rPr lang="en-US" dirty="0"/>
              <a:t>;</a:t>
            </a:r>
          </a:p>
        </p:txBody>
      </p:sp>
      <p:sp>
        <p:nvSpPr>
          <p:cNvPr id="4" name="Google Shape;1744;p37">
            <a:extLst>
              <a:ext uri="{FF2B5EF4-FFF2-40B4-BE49-F238E27FC236}">
                <a16:creationId xmlns:a16="http://schemas.microsoft.com/office/drawing/2014/main" id="{45694F67-402E-EDE8-196C-AC45610EAC7C}"/>
              </a:ext>
            </a:extLst>
          </p:cNvPr>
          <p:cNvSpPr txBox="1">
            <a:spLocks/>
          </p:cNvSpPr>
          <p:nvPr/>
        </p:nvSpPr>
        <p:spPr>
          <a:xfrm>
            <a:off x="671403" y="3152671"/>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Total Adults = 1316, Total Children = 69</a:t>
            </a:r>
          </a:p>
        </p:txBody>
      </p:sp>
    </p:spTree>
    <p:extLst>
      <p:ext uri="{BB962C8B-B14F-4D97-AF65-F5344CB8AC3E}">
        <p14:creationId xmlns:p14="http://schemas.microsoft.com/office/powerpoint/2010/main" val="145920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8" name="Google Shape;1743;p37">
            <a:extLst>
              <a:ext uri="{FF2B5EF4-FFF2-40B4-BE49-F238E27FC236}">
                <a16:creationId xmlns:a16="http://schemas.microsoft.com/office/drawing/2014/main" id="{DFD670F1-E057-D1DF-073E-E05805C6D0D5}"/>
              </a:ext>
            </a:extLst>
          </p:cNvPr>
          <p:cNvSpPr txBox="1">
            <a:spLocks noGrp="1"/>
          </p:cNvSpPr>
          <p:nvPr>
            <p:ph type="title"/>
          </p:nvPr>
        </p:nvSpPr>
        <p:spPr>
          <a:xfrm>
            <a:off x="618938" y="1093490"/>
            <a:ext cx="8300209" cy="70979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000" dirty="0"/>
              <a:t>Q11. What is the average number of weekend nights for reservations involving children?</a:t>
            </a:r>
            <a:endParaRPr sz="2000" dirty="0"/>
          </a:p>
        </p:txBody>
      </p:sp>
      <p:sp>
        <p:nvSpPr>
          <p:cNvPr id="9" name="Google Shape;1744;p37">
            <a:extLst>
              <a:ext uri="{FF2B5EF4-FFF2-40B4-BE49-F238E27FC236}">
                <a16:creationId xmlns:a16="http://schemas.microsoft.com/office/drawing/2014/main" id="{7F5630DB-B4DA-B0DC-DC96-055B42DFA456}"/>
              </a:ext>
            </a:extLst>
          </p:cNvPr>
          <p:cNvSpPr txBox="1">
            <a:spLocks noGrp="1"/>
          </p:cNvSpPr>
          <p:nvPr>
            <p:ph type="subTitle" idx="1"/>
          </p:nvPr>
        </p:nvSpPr>
        <p:spPr>
          <a:xfrm>
            <a:off x="618938" y="1803289"/>
            <a:ext cx="8247743" cy="152176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IN" sz="1400" dirty="0"/>
              <a:t>SQL Syntax:</a:t>
            </a:r>
            <a:endParaRPr lang="en-US" sz="1600" dirty="0"/>
          </a:p>
          <a:p>
            <a:pPr marL="0" lvl="0" indent="0" algn="l" rtl="0">
              <a:lnSpc>
                <a:spcPct val="150000"/>
              </a:lnSpc>
              <a:spcBef>
                <a:spcPts val="0"/>
              </a:spcBef>
              <a:spcAft>
                <a:spcPts val="0"/>
              </a:spcAft>
            </a:pPr>
            <a:r>
              <a:rPr lang="en-US" sz="1600" dirty="0"/>
              <a:t>SELECT AVG(</a:t>
            </a:r>
            <a:r>
              <a:rPr lang="en-US" sz="1600" dirty="0" err="1"/>
              <a:t>no_of_weekend_nights</a:t>
            </a:r>
            <a:r>
              <a:rPr lang="en-US" sz="1600" dirty="0"/>
              <a:t>) AS </a:t>
            </a:r>
            <a:r>
              <a:rPr lang="en-US" sz="1600" dirty="0" err="1"/>
              <a:t>avg_weekend_nights_with_children</a:t>
            </a:r>
            <a:endParaRPr lang="en-US" sz="1600" dirty="0"/>
          </a:p>
          <a:p>
            <a:pPr marL="0" lvl="0" indent="0" algn="l" rtl="0">
              <a:lnSpc>
                <a:spcPct val="150000"/>
              </a:lnSpc>
              <a:spcBef>
                <a:spcPts val="0"/>
              </a:spcBef>
              <a:spcAft>
                <a:spcPts val="0"/>
              </a:spcAft>
            </a:pPr>
            <a:r>
              <a:rPr lang="en-US" sz="1600" dirty="0"/>
              <a:t>FROM </a:t>
            </a:r>
            <a:r>
              <a:rPr lang="en-US" sz="1600" dirty="0" err="1"/>
              <a:t>mentorness.hotel_data</a:t>
            </a:r>
            <a:endParaRPr lang="en-US" sz="1600" dirty="0"/>
          </a:p>
          <a:p>
            <a:pPr marL="0" lvl="0" indent="0" algn="l" rtl="0">
              <a:lnSpc>
                <a:spcPct val="150000"/>
              </a:lnSpc>
              <a:spcBef>
                <a:spcPts val="0"/>
              </a:spcBef>
              <a:spcAft>
                <a:spcPts val="0"/>
              </a:spcAft>
            </a:pPr>
            <a:r>
              <a:rPr lang="en-US" sz="1600" dirty="0"/>
              <a:t>WHERE </a:t>
            </a:r>
            <a:r>
              <a:rPr lang="en-US" sz="1600" dirty="0" err="1"/>
              <a:t>no_of_children</a:t>
            </a:r>
            <a:r>
              <a:rPr lang="en-US" sz="1600" dirty="0"/>
              <a:t> &gt; 0;</a:t>
            </a:r>
          </a:p>
        </p:txBody>
      </p:sp>
      <p:sp>
        <p:nvSpPr>
          <p:cNvPr id="2" name="Google Shape;1744;p37">
            <a:extLst>
              <a:ext uri="{FF2B5EF4-FFF2-40B4-BE49-F238E27FC236}">
                <a16:creationId xmlns:a16="http://schemas.microsoft.com/office/drawing/2014/main" id="{7D18B186-68BC-87ED-5161-00C07CE97114}"/>
              </a:ext>
            </a:extLst>
          </p:cNvPr>
          <p:cNvSpPr txBox="1">
            <a:spLocks/>
          </p:cNvSpPr>
          <p:nvPr/>
        </p:nvSpPr>
        <p:spPr>
          <a:xfrm>
            <a:off x="618938" y="3325053"/>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1</a:t>
            </a:r>
          </a:p>
        </p:txBody>
      </p:sp>
    </p:spTree>
    <p:extLst>
      <p:ext uri="{BB962C8B-B14F-4D97-AF65-F5344CB8AC3E}">
        <p14:creationId xmlns:p14="http://schemas.microsoft.com/office/powerpoint/2010/main" val="306381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2" name="Google Shape;1743;p37">
            <a:extLst>
              <a:ext uri="{FF2B5EF4-FFF2-40B4-BE49-F238E27FC236}">
                <a16:creationId xmlns:a16="http://schemas.microsoft.com/office/drawing/2014/main" id="{CD7D4B04-7170-2956-63F6-70B33DDA2EE4}"/>
              </a:ext>
            </a:extLst>
          </p:cNvPr>
          <p:cNvSpPr txBox="1">
            <a:spLocks/>
          </p:cNvSpPr>
          <p:nvPr/>
        </p:nvSpPr>
        <p:spPr>
          <a:xfrm>
            <a:off x="671405" y="559366"/>
            <a:ext cx="8472595" cy="6842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ubik"/>
              <a:buNone/>
              <a:defRPr sz="5000" b="1" i="0" u="none" strike="noStrike" cap="none">
                <a:solidFill>
                  <a:schemeClr val="dk1"/>
                </a:solidFill>
                <a:latin typeface="Rubik"/>
                <a:ea typeface="Rubik"/>
                <a:cs typeface="Rubik"/>
                <a:sym typeface="Rubik"/>
              </a:defRPr>
            </a:lvl1pPr>
            <a:lvl2pPr marR="0" lvl="1"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2pPr>
            <a:lvl3pPr marR="0" lvl="2"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3pPr>
            <a:lvl4pPr marR="0" lvl="3"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4pPr>
            <a:lvl5pPr marR="0" lvl="4"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5pPr>
            <a:lvl6pPr marR="0" lvl="5"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6pPr>
            <a:lvl7pPr marR="0" lvl="6"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7pPr>
            <a:lvl8pPr marR="0" lvl="7"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8pPr>
            <a:lvl9pPr marR="0" lvl="8"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9pPr>
          </a:lstStyle>
          <a:p>
            <a:r>
              <a:rPr lang="en-US" sz="2000" dirty="0"/>
              <a:t>Q12. How many reservations were made in each month of the year?</a:t>
            </a:r>
          </a:p>
        </p:txBody>
      </p:sp>
      <p:sp>
        <p:nvSpPr>
          <p:cNvPr id="3" name="Google Shape;1744;p37">
            <a:extLst>
              <a:ext uri="{FF2B5EF4-FFF2-40B4-BE49-F238E27FC236}">
                <a16:creationId xmlns:a16="http://schemas.microsoft.com/office/drawing/2014/main" id="{4AD9EA88-08A5-40AA-EFC7-EED35CA87C3A}"/>
              </a:ext>
            </a:extLst>
          </p:cNvPr>
          <p:cNvSpPr txBox="1">
            <a:spLocks/>
          </p:cNvSpPr>
          <p:nvPr/>
        </p:nvSpPr>
        <p:spPr>
          <a:xfrm>
            <a:off x="671404" y="1251144"/>
            <a:ext cx="7768058" cy="24139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SQL Syntax:</a:t>
            </a:r>
            <a:endParaRPr lang="en-US" dirty="0"/>
          </a:p>
          <a:p>
            <a:pPr marL="0" indent="0">
              <a:lnSpc>
                <a:spcPct val="150000"/>
              </a:lnSpc>
            </a:pPr>
            <a:r>
              <a:rPr lang="en-US" dirty="0"/>
              <a:t>SELECT MONTH(STR_TO_DATE(</a:t>
            </a:r>
            <a:r>
              <a:rPr lang="en-US" dirty="0" err="1"/>
              <a:t>arrival_date</a:t>
            </a:r>
            <a:r>
              <a:rPr lang="en-US" dirty="0"/>
              <a:t>, '%d-%m-%y')) AS month,</a:t>
            </a:r>
          </a:p>
          <a:p>
            <a:pPr marL="0" indent="0">
              <a:lnSpc>
                <a:spcPct val="150000"/>
              </a:lnSpc>
            </a:pPr>
            <a:r>
              <a:rPr lang="en-US" dirty="0"/>
              <a:t>                COUNT(*) AS </a:t>
            </a:r>
            <a:r>
              <a:rPr lang="en-US" dirty="0" err="1"/>
              <a:t>reservations_count</a:t>
            </a:r>
            <a:endParaRPr lang="en-US" dirty="0"/>
          </a:p>
          <a:p>
            <a:pPr marL="0" indent="0">
              <a:lnSpc>
                <a:spcPct val="150000"/>
              </a:lnSpc>
            </a:pPr>
            <a:r>
              <a:rPr lang="en-US" dirty="0"/>
              <a:t>FROM </a:t>
            </a:r>
            <a:r>
              <a:rPr lang="en-US" dirty="0" err="1"/>
              <a:t>mentorness.hotel_data</a:t>
            </a:r>
            <a:endParaRPr lang="en-US" dirty="0"/>
          </a:p>
          <a:p>
            <a:pPr marL="0" indent="0">
              <a:lnSpc>
                <a:spcPct val="150000"/>
              </a:lnSpc>
            </a:pPr>
            <a:r>
              <a:rPr lang="en-US" dirty="0"/>
              <a:t>GROUP BY month</a:t>
            </a:r>
          </a:p>
          <a:p>
            <a:pPr marL="0" indent="0">
              <a:lnSpc>
                <a:spcPct val="150000"/>
              </a:lnSpc>
            </a:pPr>
            <a:r>
              <a:rPr lang="en-US" dirty="0"/>
              <a:t>ORDER BY month;</a:t>
            </a:r>
          </a:p>
        </p:txBody>
      </p:sp>
      <p:sp>
        <p:nvSpPr>
          <p:cNvPr id="4" name="Google Shape;1744;p37">
            <a:extLst>
              <a:ext uri="{FF2B5EF4-FFF2-40B4-BE49-F238E27FC236}">
                <a16:creationId xmlns:a16="http://schemas.microsoft.com/office/drawing/2014/main" id="{2AD3A8F8-D3F1-2863-D863-DFEA3CED019D}"/>
              </a:ext>
            </a:extLst>
          </p:cNvPr>
          <p:cNvSpPr txBox="1">
            <a:spLocks/>
          </p:cNvSpPr>
          <p:nvPr/>
        </p:nvSpPr>
        <p:spPr>
          <a:xfrm>
            <a:off x="671402" y="3517223"/>
            <a:ext cx="7768057" cy="14691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January: 11	February: 28	March: 52		April: 67	</a:t>
            </a:r>
          </a:p>
          <a:p>
            <a:pPr marL="0" indent="0">
              <a:lnSpc>
                <a:spcPct val="150000"/>
              </a:lnSpc>
            </a:pPr>
            <a:r>
              <a:rPr lang="en-US" sz="1400" dirty="0"/>
              <a:t>May: 55		June: 84		July: 44		August: 70	</a:t>
            </a:r>
          </a:p>
          <a:p>
            <a:pPr marL="0" indent="0">
              <a:lnSpc>
                <a:spcPct val="150000"/>
              </a:lnSpc>
            </a:pPr>
            <a:r>
              <a:rPr lang="en-US" sz="1400" dirty="0"/>
              <a:t>September: 80	October: 103	November: 54	December: 52</a:t>
            </a:r>
          </a:p>
        </p:txBody>
      </p:sp>
    </p:spTree>
    <p:extLst>
      <p:ext uri="{BB962C8B-B14F-4D97-AF65-F5344CB8AC3E}">
        <p14:creationId xmlns:p14="http://schemas.microsoft.com/office/powerpoint/2010/main" val="271086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8" name="Google Shape;1743;p37">
            <a:extLst>
              <a:ext uri="{FF2B5EF4-FFF2-40B4-BE49-F238E27FC236}">
                <a16:creationId xmlns:a16="http://schemas.microsoft.com/office/drawing/2014/main" id="{DFD670F1-E057-D1DF-073E-E05805C6D0D5}"/>
              </a:ext>
            </a:extLst>
          </p:cNvPr>
          <p:cNvSpPr txBox="1">
            <a:spLocks noGrp="1"/>
          </p:cNvSpPr>
          <p:nvPr>
            <p:ph type="title"/>
          </p:nvPr>
        </p:nvSpPr>
        <p:spPr>
          <a:xfrm>
            <a:off x="656414" y="808757"/>
            <a:ext cx="7831171" cy="7097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Q13. What is the average number of nights (both weekend and weekday) spent by guests for each room type?</a:t>
            </a:r>
            <a:endParaRPr sz="2000" dirty="0"/>
          </a:p>
        </p:txBody>
      </p:sp>
      <p:sp>
        <p:nvSpPr>
          <p:cNvPr id="9" name="Google Shape;1744;p37">
            <a:extLst>
              <a:ext uri="{FF2B5EF4-FFF2-40B4-BE49-F238E27FC236}">
                <a16:creationId xmlns:a16="http://schemas.microsoft.com/office/drawing/2014/main" id="{7F5630DB-B4DA-B0DC-DC96-055B42DFA456}"/>
              </a:ext>
            </a:extLst>
          </p:cNvPr>
          <p:cNvSpPr txBox="1">
            <a:spLocks noGrp="1"/>
          </p:cNvSpPr>
          <p:nvPr>
            <p:ph type="subTitle" idx="1"/>
          </p:nvPr>
        </p:nvSpPr>
        <p:spPr>
          <a:xfrm>
            <a:off x="656414" y="1473501"/>
            <a:ext cx="8247743" cy="1876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IN" sz="1400" dirty="0"/>
              <a:t>SQL Syntax:</a:t>
            </a:r>
            <a:endParaRPr lang="en-US" sz="1600" dirty="0"/>
          </a:p>
          <a:p>
            <a:pPr marL="0" lvl="0" indent="0" algn="l" rtl="0">
              <a:lnSpc>
                <a:spcPct val="150000"/>
              </a:lnSpc>
              <a:spcBef>
                <a:spcPts val="0"/>
              </a:spcBef>
              <a:spcAft>
                <a:spcPts val="0"/>
              </a:spcAft>
            </a:pPr>
            <a:r>
              <a:rPr lang="en-US" sz="1600" dirty="0"/>
              <a:t>SELECT </a:t>
            </a:r>
            <a:r>
              <a:rPr lang="en-US" sz="1600" dirty="0" err="1"/>
              <a:t>room_type_reserved</a:t>
            </a:r>
            <a:r>
              <a:rPr lang="en-US" sz="1600" dirty="0"/>
              <a:t>, AVG(</a:t>
            </a:r>
            <a:r>
              <a:rPr lang="en-US" sz="1600" dirty="0" err="1"/>
              <a:t>no_of_weekend_nights</a:t>
            </a:r>
            <a:r>
              <a:rPr lang="en-US" sz="1600" dirty="0"/>
              <a:t> + </a:t>
            </a:r>
            <a:r>
              <a:rPr lang="en-US" sz="1600" dirty="0" err="1"/>
              <a:t>no_of_week_nights</a:t>
            </a:r>
            <a:r>
              <a:rPr lang="en-US" sz="1600" dirty="0"/>
              <a:t>) AS </a:t>
            </a:r>
            <a:r>
              <a:rPr lang="en-US" sz="1600" dirty="0" err="1"/>
              <a:t>avg_total_nights</a:t>
            </a:r>
            <a:endParaRPr lang="en-US" sz="1600" dirty="0"/>
          </a:p>
          <a:p>
            <a:pPr marL="0" lvl="0" indent="0" algn="l" rtl="0">
              <a:lnSpc>
                <a:spcPct val="150000"/>
              </a:lnSpc>
              <a:spcBef>
                <a:spcPts val="0"/>
              </a:spcBef>
              <a:spcAft>
                <a:spcPts val="0"/>
              </a:spcAft>
            </a:pPr>
            <a:r>
              <a:rPr lang="en-US" sz="1600" dirty="0"/>
              <a:t>FROM </a:t>
            </a:r>
            <a:r>
              <a:rPr lang="en-US" sz="1600" dirty="0" err="1"/>
              <a:t>mentorness.hotel_data</a:t>
            </a:r>
            <a:endParaRPr lang="en-US" sz="1600" dirty="0"/>
          </a:p>
          <a:p>
            <a:pPr marL="0" lvl="0" indent="0" algn="l" rtl="0">
              <a:lnSpc>
                <a:spcPct val="150000"/>
              </a:lnSpc>
              <a:spcBef>
                <a:spcPts val="0"/>
              </a:spcBef>
              <a:spcAft>
                <a:spcPts val="0"/>
              </a:spcAft>
            </a:pPr>
            <a:r>
              <a:rPr lang="en-US" sz="1600" dirty="0"/>
              <a:t>GROUP BY </a:t>
            </a:r>
            <a:r>
              <a:rPr lang="en-US" sz="1600" dirty="0" err="1"/>
              <a:t>room_type_reserved</a:t>
            </a:r>
            <a:r>
              <a:rPr lang="en-US" sz="1600" dirty="0"/>
              <a:t>;</a:t>
            </a:r>
          </a:p>
        </p:txBody>
      </p:sp>
      <p:sp>
        <p:nvSpPr>
          <p:cNvPr id="2" name="Google Shape;1744;p37">
            <a:extLst>
              <a:ext uri="{FF2B5EF4-FFF2-40B4-BE49-F238E27FC236}">
                <a16:creationId xmlns:a16="http://schemas.microsoft.com/office/drawing/2014/main" id="{88C19981-D5AF-D8E0-A803-810121914A83}"/>
              </a:ext>
            </a:extLst>
          </p:cNvPr>
          <p:cNvSpPr txBox="1">
            <a:spLocks/>
          </p:cNvSpPr>
          <p:nvPr/>
        </p:nvSpPr>
        <p:spPr>
          <a:xfrm>
            <a:off x="656414" y="3380281"/>
            <a:ext cx="7273383" cy="1497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Room Type 1: 2.8783		Room Type 5: 2.5000 		</a:t>
            </a:r>
          </a:p>
          <a:p>
            <a:pPr marL="0" indent="0">
              <a:lnSpc>
                <a:spcPct val="150000"/>
              </a:lnSpc>
            </a:pPr>
            <a:r>
              <a:rPr lang="en-US" sz="1400" dirty="0"/>
              <a:t>Room Type 2: 3.0000		Room Type 6: 3.6111			</a:t>
            </a:r>
          </a:p>
          <a:p>
            <a:pPr marL="0" indent="0">
              <a:lnSpc>
                <a:spcPct val="150000"/>
              </a:lnSpc>
            </a:pPr>
            <a:r>
              <a:rPr lang="en-US" sz="1400" dirty="0"/>
              <a:t>Room Type 4: 3.8000 		Room Type 7: 2.6667</a:t>
            </a:r>
          </a:p>
        </p:txBody>
      </p:sp>
    </p:spTree>
    <p:extLst>
      <p:ext uri="{BB962C8B-B14F-4D97-AF65-F5344CB8AC3E}">
        <p14:creationId xmlns:p14="http://schemas.microsoft.com/office/powerpoint/2010/main" val="3656364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8" name="Google Shape;1743;p37">
            <a:extLst>
              <a:ext uri="{FF2B5EF4-FFF2-40B4-BE49-F238E27FC236}">
                <a16:creationId xmlns:a16="http://schemas.microsoft.com/office/drawing/2014/main" id="{DFD670F1-E057-D1DF-073E-E05805C6D0D5}"/>
              </a:ext>
            </a:extLst>
          </p:cNvPr>
          <p:cNvSpPr txBox="1">
            <a:spLocks noGrp="1"/>
          </p:cNvSpPr>
          <p:nvPr>
            <p:ph type="title"/>
          </p:nvPr>
        </p:nvSpPr>
        <p:spPr>
          <a:xfrm>
            <a:off x="656414" y="584620"/>
            <a:ext cx="7831171" cy="11288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Q14. For reservations involving children, what is the most common room type, and what is the average price for that room type?</a:t>
            </a:r>
            <a:endParaRPr sz="2000" dirty="0"/>
          </a:p>
        </p:txBody>
      </p:sp>
      <p:sp>
        <p:nvSpPr>
          <p:cNvPr id="9" name="Google Shape;1744;p37">
            <a:extLst>
              <a:ext uri="{FF2B5EF4-FFF2-40B4-BE49-F238E27FC236}">
                <a16:creationId xmlns:a16="http://schemas.microsoft.com/office/drawing/2014/main" id="{7F5630DB-B4DA-B0DC-DC96-055B42DFA456}"/>
              </a:ext>
            </a:extLst>
          </p:cNvPr>
          <p:cNvSpPr txBox="1">
            <a:spLocks noGrp="1"/>
          </p:cNvSpPr>
          <p:nvPr>
            <p:ph type="subTitle" idx="1"/>
          </p:nvPr>
        </p:nvSpPr>
        <p:spPr>
          <a:xfrm>
            <a:off x="656414" y="1668375"/>
            <a:ext cx="8247743" cy="297857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IN" sz="1400" dirty="0"/>
              <a:t>SQL Syntax:</a:t>
            </a:r>
            <a:endParaRPr lang="en-US" sz="1600" dirty="0"/>
          </a:p>
          <a:p>
            <a:pPr marL="0" lvl="0" indent="0" algn="l" rtl="0">
              <a:lnSpc>
                <a:spcPct val="150000"/>
              </a:lnSpc>
              <a:spcBef>
                <a:spcPts val="0"/>
              </a:spcBef>
              <a:spcAft>
                <a:spcPts val="0"/>
              </a:spcAft>
            </a:pPr>
            <a:r>
              <a:rPr lang="en-US" sz="1600" dirty="0"/>
              <a:t>SELECT </a:t>
            </a:r>
            <a:r>
              <a:rPr lang="en-US" sz="1600" dirty="0" err="1"/>
              <a:t>room_type_reserved</a:t>
            </a:r>
            <a:r>
              <a:rPr lang="en-US" sz="1600" dirty="0"/>
              <a:t>, COUNT(*) AS </a:t>
            </a:r>
            <a:r>
              <a:rPr lang="en-US" sz="1600" dirty="0" err="1"/>
              <a:t>room_type_count</a:t>
            </a:r>
            <a:r>
              <a:rPr lang="en-US" sz="1600" dirty="0"/>
              <a:t>, AVG(</a:t>
            </a:r>
            <a:r>
              <a:rPr lang="en-US" sz="1600" dirty="0" err="1"/>
              <a:t>avg_price_per_room</a:t>
            </a:r>
            <a:r>
              <a:rPr lang="en-US" sz="1600" dirty="0"/>
              <a:t>) AS </a:t>
            </a:r>
            <a:r>
              <a:rPr lang="en-US" sz="1600" dirty="0" err="1"/>
              <a:t>avg_price</a:t>
            </a:r>
            <a:endParaRPr lang="en-US" sz="1600" dirty="0"/>
          </a:p>
          <a:p>
            <a:pPr marL="0" lvl="0" indent="0" algn="l" rtl="0">
              <a:lnSpc>
                <a:spcPct val="150000"/>
              </a:lnSpc>
              <a:spcBef>
                <a:spcPts val="0"/>
              </a:spcBef>
              <a:spcAft>
                <a:spcPts val="0"/>
              </a:spcAft>
            </a:pPr>
            <a:r>
              <a:rPr lang="en-US" sz="1600" dirty="0"/>
              <a:t>FROM </a:t>
            </a:r>
            <a:r>
              <a:rPr lang="en-US" sz="1600" dirty="0" err="1"/>
              <a:t>mentorness.hotel_data</a:t>
            </a:r>
            <a:endParaRPr lang="en-US" sz="1600" dirty="0"/>
          </a:p>
          <a:p>
            <a:pPr marL="0" lvl="0" indent="0" algn="l" rtl="0">
              <a:lnSpc>
                <a:spcPct val="150000"/>
              </a:lnSpc>
              <a:spcBef>
                <a:spcPts val="0"/>
              </a:spcBef>
              <a:spcAft>
                <a:spcPts val="0"/>
              </a:spcAft>
            </a:pPr>
            <a:r>
              <a:rPr lang="en-US" sz="1600" dirty="0"/>
              <a:t>WHERE </a:t>
            </a:r>
            <a:r>
              <a:rPr lang="en-US" sz="1600" dirty="0" err="1"/>
              <a:t>no_of_children</a:t>
            </a:r>
            <a:r>
              <a:rPr lang="en-US" sz="1600" dirty="0"/>
              <a:t> &gt; 0</a:t>
            </a:r>
          </a:p>
          <a:p>
            <a:pPr marL="0" lvl="0" indent="0" algn="l" rtl="0">
              <a:lnSpc>
                <a:spcPct val="150000"/>
              </a:lnSpc>
              <a:spcBef>
                <a:spcPts val="0"/>
              </a:spcBef>
              <a:spcAft>
                <a:spcPts val="0"/>
              </a:spcAft>
            </a:pPr>
            <a:r>
              <a:rPr lang="en-US" sz="1600" dirty="0"/>
              <a:t>GROUP BY </a:t>
            </a:r>
            <a:r>
              <a:rPr lang="en-US" sz="1600" dirty="0" err="1"/>
              <a:t>room_type_reserved</a:t>
            </a:r>
            <a:endParaRPr lang="en-US" sz="1600" dirty="0"/>
          </a:p>
          <a:p>
            <a:pPr marL="0" lvl="0" indent="0" algn="l" rtl="0">
              <a:lnSpc>
                <a:spcPct val="150000"/>
              </a:lnSpc>
              <a:spcBef>
                <a:spcPts val="0"/>
              </a:spcBef>
              <a:spcAft>
                <a:spcPts val="0"/>
              </a:spcAft>
            </a:pPr>
            <a:r>
              <a:rPr lang="en-US" sz="1600" dirty="0"/>
              <a:t>ORDER BY </a:t>
            </a:r>
            <a:r>
              <a:rPr lang="en-US" sz="1600" dirty="0" err="1"/>
              <a:t>room_type_count</a:t>
            </a:r>
            <a:r>
              <a:rPr lang="en-US" sz="1600" dirty="0"/>
              <a:t> DESC</a:t>
            </a:r>
          </a:p>
          <a:p>
            <a:pPr marL="0" lvl="0" indent="0" algn="l" rtl="0">
              <a:lnSpc>
                <a:spcPct val="150000"/>
              </a:lnSpc>
              <a:spcBef>
                <a:spcPts val="0"/>
              </a:spcBef>
              <a:spcAft>
                <a:spcPts val="0"/>
              </a:spcAft>
            </a:pPr>
            <a:r>
              <a:rPr lang="en-US" sz="1600" dirty="0"/>
              <a:t>LIMIT 1;</a:t>
            </a:r>
          </a:p>
        </p:txBody>
      </p:sp>
      <p:sp>
        <p:nvSpPr>
          <p:cNvPr id="2" name="Google Shape;1744;p37">
            <a:extLst>
              <a:ext uri="{FF2B5EF4-FFF2-40B4-BE49-F238E27FC236}">
                <a16:creationId xmlns:a16="http://schemas.microsoft.com/office/drawing/2014/main" id="{CFE6DA7B-624A-7FEC-F334-3E03E357F29B}"/>
              </a:ext>
            </a:extLst>
          </p:cNvPr>
          <p:cNvSpPr txBox="1">
            <a:spLocks/>
          </p:cNvSpPr>
          <p:nvPr/>
        </p:nvSpPr>
        <p:spPr>
          <a:xfrm>
            <a:off x="4921116" y="3342542"/>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Most common room type = Room Type 1,</a:t>
            </a:r>
          </a:p>
          <a:p>
            <a:pPr marL="0" indent="0">
              <a:lnSpc>
                <a:spcPct val="150000"/>
              </a:lnSpc>
            </a:pPr>
            <a:r>
              <a:rPr lang="en-US" sz="1400" dirty="0"/>
              <a:t>Average Price = 123.122</a:t>
            </a:r>
          </a:p>
        </p:txBody>
      </p:sp>
    </p:spTree>
    <p:extLst>
      <p:ext uri="{BB962C8B-B14F-4D97-AF65-F5344CB8AC3E}">
        <p14:creationId xmlns:p14="http://schemas.microsoft.com/office/powerpoint/2010/main" val="1998797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8" name="Google Shape;1743;p37">
            <a:extLst>
              <a:ext uri="{FF2B5EF4-FFF2-40B4-BE49-F238E27FC236}">
                <a16:creationId xmlns:a16="http://schemas.microsoft.com/office/drawing/2014/main" id="{DFD670F1-E057-D1DF-073E-E05805C6D0D5}"/>
              </a:ext>
            </a:extLst>
          </p:cNvPr>
          <p:cNvSpPr txBox="1">
            <a:spLocks noGrp="1"/>
          </p:cNvSpPr>
          <p:nvPr>
            <p:ph type="title"/>
          </p:nvPr>
        </p:nvSpPr>
        <p:spPr>
          <a:xfrm>
            <a:off x="656414" y="277325"/>
            <a:ext cx="7831171" cy="11288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Q15. Find the market segment type that generates the highest average price per room.</a:t>
            </a:r>
            <a:endParaRPr sz="2000" dirty="0"/>
          </a:p>
        </p:txBody>
      </p:sp>
      <p:sp>
        <p:nvSpPr>
          <p:cNvPr id="9" name="Google Shape;1744;p37">
            <a:extLst>
              <a:ext uri="{FF2B5EF4-FFF2-40B4-BE49-F238E27FC236}">
                <a16:creationId xmlns:a16="http://schemas.microsoft.com/office/drawing/2014/main" id="{7F5630DB-B4DA-B0DC-DC96-055B42DFA456}"/>
              </a:ext>
            </a:extLst>
          </p:cNvPr>
          <p:cNvSpPr txBox="1">
            <a:spLocks noGrp="1"/>
          </p:cNvSpPr>
          <p:nvPr>
            <p:ph type="subTitle" idx="1"/>
          </p:nvPr>
        </p:nvSpPr>
        <p:spPr>
          <a:xfrm>
            <a:off x="656414" y="1361080"/>
            <a:ext cx="8247743" cy="297857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IN" sz="1400" dirty="0"/>
              <a:t>SQL Syntax:</a:t>
            </a:r>
            <a:endParaRPr lang="en-US" sz="1600" dirty="0"/>
          </a:p>
          <a:p>
            <a:pPr marL="0" lvl="0" indent="0" algn="l" rtl="0">
              <a:lnSpc>
                <a:spcPct val="150000"/>
              </a:lnSpc>
              <a:spcBef>
                <a:spcPts val="0"/>
              </a:spcBef>
              <a:spcAft>
                <a:spcPts val="0"/>
              </a:spcAft>
            </a:pPr>
            <a:r>
              <a:rPr lang="en-US" sz="1600" dirty="0"/>
              <a:t>SELECT </a:t>
            </a:r>
            <a:r>
              <a:rPr lang="en-US" sz="1600" dirty="0" err="1"/>
              <a:t>market_segment_type</a:t>
            </a:r>
            <a:r>
              <a:rPr lang="en-US" sz="1600" dirty="0"/>
              <a:t>, AVG(</a:t>
            </a:r>
            <a:r>
              <a:rPr lang="en-US" sz="1600" dirty="0" err="1"/>
              <a:t>avg_price_per_room</a:t>
            </a:r>
            <a:r>
              <a:rPr lang="en-US" sz="1600" dirty="0"/>
              <a:t>) AS </a:t>
            </a:r>
            <a:r>
              <a:rPr lang="en-US" sz="1600" dirty="0" err="1"/>
              <a:t>avg_price</a:t>
            </a:r>
            <a:endParaRPr lang="en-US" sz="1600" dirty="0"/>
          </a:p>
          <a:p>
            <a:pPr marL="0" lvl="0" indent="0" algn="l" rtl="0">
              <a:lnSpc>
                <a:spcPct val="150000"/>
              </a:lnSpc>
              <a:spcBef>
                <a:spcPts val="0"/>
              </a:spcBef>
              <a:spcAft>
                <a:spcPts val="0"/>
              </a:spcAft>
            </a:pPr>
            <a:r>
              <a:rPr lang="en-US" sz="1600" dirty="0"/>
              <a:t>FROM </a:t>
            </a:r>
            <a:r>
              <a:rPr lang="en-US" sz="1600" dirty="0" err="1"/>
              <a:t>mentorness.hotel_data</a:t>
            </a:r>
            <a:endParaRPr lang="en-US" sz="1600" dirty="0"/>
          </a:p>
          <a:p>
            <a:pPr marL="0" lvl="0" indent="0" algn="l" rtl="0">
              <a:lnSpc>
                <a:spcPct val="150000"/>
              </a:lnSpc>
              <a:spcBef>
                <a:spcPts val="0"/>
              </a:spcBef>
              <a:spcAft>
                <a:spcPts val="0"/>
              </a:spcAft>
            </a:pPr>
            <a:r>
              <a:rPr lang="en-US" sz="1600" dirty="0"/>
              <a:t>GROUP BY </a:t>
            </a:r>
            <a:r>
              <a:rPr lang="en-US" sz="1600" dirty="0" err="1"/>
              <a:t>market_segment_type</a:t>
            </a:r>
            <a:endParaRPr lang="en-US" sz="1600" dirty="0"/>
          </a:p>
          <a:p>
            <a:pPr marL="0" lvl="0" indent="0" algn="l" rtl="0">
              <a:lnSpc>
                <a:spcPct val="150000"/>
              </a:lnSpc>
              <a:spcBef>
                <a:spcPts val="0"/>
              </a:spcBef>
              <a:spcAft>
                <a:spcPts val="0"/>
              </a:spcAft>
            </a:pPr>
            <a:r>
              <a:rPr lang="en-US" sz="1600" dirty="0"/>
              <a:t>ORDER BY </a:t>
            </a:r>
            <a:r>
              <a:rPr lang="en-US" sz="1600" dirty="0" err="1"/>
              <a:t>avg_price</a:t>
            </a:r>
            <a:r>
              <a:rPr lang="en-US" sz="1600" dirty="0"/>
              <a:t> DESC</a:t>
            </a:r>
          </a:p>
          <a:p>
            <a:pPr marL="0" lvl="0" indent="0" algn="l" rtl="0">
              <a:lnSpc>
                <a:spcPct val="150000"/>
              </a:lnSpc>
              <a:spcBef>
                <a:spcPts val="0"/>
              </a:spcBef>
              <a:spcAft>
                <a:spcPts val="0"/>
              </a:spcAft>
            </a:pPr>
            <a:r>
              <a:rPr lang="en-US" sz="1600" dirty="0"/>
              <a:t>LIMIT 1;</a:t>
            </a:r>
          </a:p>
        </p:txBody>
      </p:sp>
      <p:sp>
        <p:nvSpPr>
          <p:cNvPr id="2" name="Google Shape;1744;p37">
            <a:extLst>
              <a:ext uri="{FF2B5EF4-FFF2-40B4-BE49-F238E27FC236}">
                <a16:creationId xmlns:a16="http://schemas.microsoft.com/office/drawing/2014/main" id="{31DA2D59-5323-2DD4-1462-C12FB05B1465}"/>
              </a:ext>
            </a:extLst>
          </p:cNvPr>
          <p:cNvSpPr txBox="1">
            <a:spLocks/>
          </p:cNvSpPr>
          <p:nvPr/>
        </p:nvSpPr>
        <p:spPr>
          <a:xfrm>
            <a:off x="656414" y="3639853"/>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Online market generates the highest price per room at 112.455</a:t>
            </a:r>
          </a:p>
        </p:txBody>
      </p:sp>
    </p:spTree>
    <p:extLst>
      <p:ext uri="{BB962C8B-B14F-4D97-AF65-F5344CB8AC3E}">
        <p14:creationId xmlns:p14="http://schemas.microsoft.com/office/powerpoint/2010/main" val="329493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8" name="Google Shape;1743;p37">
            <a:extLst>
              <a:ext uri="{FF2B5EF4-FFF2-40B4-BE49-F238E27FC236}">
                <a16:creationId xmlns:a16="http://schemas.microsoft.com/office/drawing/2014/main" id="{DFD670F1-E057-D1DF-073E-E05805C6D0D5}"/>
              </a:ext>
            </a:extLst>
          </p:cNvPr>
          <p:cNvSpPr txBox="1">
            <a:spLocks noGrp="1"/>
          </p:cNvSpPr>
          <p:nvPr>
            <p:ph type="title"/>
          </p:nvPr>
        </p:nvSpPr>
        <p:spPr>
          <a:xfrm>
            <a:off x="656414" y="764500"/>
            <a:ext cx="7831171" cy="11288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Conclusion</a:t>
            </a:r>
            <a:endParaRPr sz="2000" dirty="0"/>
          </a:p>
        </p:txBody>
      </p:sp>
      <p:sp>
        <p:nvSpPr>
          <p:cNvPr id="9" name="Google Shape;1744;p37">
            <a:extLst>
              <a:ext uri="{FF2B5EF4-FFF2-40B4-BE49-F238E27FC236}">
                <a16:creationId xmlns:a16="http://schemas.microsoft.com/office/drawing/2014/main" id="{7F5630DB-B4DA-B0DC-DC96-055B42DFA456}"/>
              </a:ext>
            </a:extLst>
          </p:cNvPr>
          <p:cNvSpPr txBox="1">
            <a:spLocks noGrp="1"/>
          </p:cNvSpPr>
          <p:nvPr>
            <p:ph type="subTitle" idx="1"/>
          </p:nvPr>
        </p:nvSpPr>
        <p:spPr>
          <a:xfrm>
            <a:off x="656414" y="1942834"/>
            <a:ext cx="8247743" cy="297857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US" dirty="0"/>
              <a:t>In conclusion, we have analyzed various aspects of hotel reservations, including guest preferences, booking trends, and operational factors. The insights gained from this analysis can help the hotel make informed decisions to enhance guest experience and improve operations.</a:t>
            </a:r>
            <a:endParaRPr lang="en-US" sz="1600" dirty="0"/>
          </a:p>
        </p:txBody>
      </p:sp>
    </p:spTree>
    <p:extLst>
      <p:ext uri="{BB962C8B-B14F-4D97-AF65-F5344CB8AC3E}">
        <p14:creationId xmlns:p14="http://schemas.microsoft.com/office/powerpoint/2010/main" val="689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0" name="Google Shape;17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CONTENTS</a:t>
            </a:r>
            <a:endParaRPr dirty="0"/>
          </a:p>
        </p:txBody>
      </p:sp>
      <p:graphicFrame>
        <p:nvGraphicFramePr>
          <p:cNvPr id="1721" name="Google Shape;1721;p35"/>
          <p:cNvGraphicFramePr/>
          <p:nvPr>
            <p:extLst>
              <p:ext uri="{D42A27DB-BD31-4B8C-83A1-F6EECF244321}">
                <p14:modId xmlns:p14="http://schemas.microsoft.com/office/powerpoint/2010/main" val="1408595890"/>
              </p:ext>
            </p:extLst>
          </p:nvPr>
        </p:nvGraphicFramePr>
        <p:xfrm>
          <a:off x="720000" y="1614826"/>
          <a:ext cx="7562066" cy="2102949"/>
        </p:xfrm>
        <a:graphic>
          <a:graphicData uri="http://schemas.openxmlformats.org/drawingml/2006/table">
            <a:tbl>
              <a:tblPr>
                <a:noFill/>
                <a:tableStyleId>{E9BD2122-A2B6-40AC-A1A4-1B4F87517903}</a:tableStyleId>
              </a:tblPr>
              <a:tblGrid>
                <a:gridCol w="2244375">
                  <a:extLst>
                    <a:ext uri="{9D8B030D-6E8A-4147-A177-3AD203B41FA5}">
                      <a16:colId xmlns:a16="http://schemas.microsoft.com/office/drawing/2014/main" val="20000"/>
                    </a:ext>
                  </a:extLst>
                </a:gridCol>
                <a:gridCol w="5317691">
                  <a:extLst>
                    <a:ext uri="{9D8B030D-6E8A-4147-A177-3AD203B41FA5}">
                      <a16:colId xmlns:a16="http://schemas.microsoft.com/office/drawing/2014/main" val="20001"/>
                    </a:ext>
                  </a:extLst>
                </a:gridCol>
              </a:tblGrid>
              <a:tr h="965359">
                <a:tc>
                  <a:txBody>
                    <a:bodyPr/>
                    <a:lstStyle/>
                    <a:p>
                      <a:pPr marL="0" lvl="0" indent="0" algn="l" rtl="0">
                        <a:spcBef>
                          <a:spcPts val="0"/>
                        </a:spcBef>
                        <a:spcAft>
                          <a:spcPts val="0"/>
                        </a:spcAft>
                        <a:buNone/>
                      </a:pPr>
                      <a:r>
                        <a:rPr lang="en-US" sz="1000" b="1" u="sng" dirty="0">
                          <a:solidFill>
                            <a:schemeClr val="lt1"/>
                          </a:solidFill>
                          <a:latin typeface="Rubik"/>
                          <a:ea typeface="Rubik"/>
                          <a:cs typeface="Rubik"/>
                          <a:sym typeface="Rubik"/>
                        </a:rPr>
                        <a:t>DATASET DESCRIPTION</a:t>
                      </a:r>
                      <a:endParaRPr sz="1000" b="1" u="sng" dirty="0">
                        <a:solidFill>
                          <a:schemeClr val="lt1"/>
                        </a:solidFill>
                        <a:latin typeface="Rubik"/>
                        <a:ea typeface="Rubik"/>
                        <a:cs typeface="Rubik"/>
                        <a:sym typeface="Rubi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IN" sz="1400" dirty="0">
                          <a:solidFill>
                            <a:schemeClr val="dk1"/>
                          </a:solidFill>
                          <a:latin typeface="Rubik"/>
                          <a:ea typeface="Rubik"/>
                          <a:cs typeface="Rubik"/>
                          <a:sym typeface="Rubik"/>
                        </a:rPr>
                        <a:t>Quick</a:t>
                      </a:r>
                      <a:r>
                        <a:rPr lang="en" sz="1400" dirty="0">
                          <a:solidFill>
                            <a:schemeClr val="dk1"/>
                          </a:solidFill>
                          <a:latin typeface="Rubik"/>
                          <a:ea typeface="Rubik"/>
                          <a:cs typeface="Rubik"/>
                          <a:sym typeface="Rubik"/>
                        </a:rPr>
                        <a:t> overview of the features available in the dataset used.</a:t>
                      </a:r>
                      <a:endParaRPr sz="1400" dirty="0">
                        <a:solidFill>
                          <a:schemeClr val="dk1"/>
                        </a:solidFill>
                        <a:latin typeface="Rubik"/>
                        <a:ea typeface="Rubik"/>
                        <a:cs typeface="Rubik"/>
                        <a:sym typeface="Rubi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137590">
                <a:tc>
                  <a:txBody>
                    <a:bodyPr/>
                    <a:lstStyle/>
                    <a:p>
                      <a:pPr marL="0" lvl="0" indent="0" algn="l" rtl="0">
                        <a:spcBef>
                          <a:spcPts val="0"/>
                        </a:spcBef>
                        <a:spcAft>
                          <a:spcPts val="0"/>
                        </a:spcAft>
                        <a:buNone/>
                      </a:pPr>
                      <a:r>
                        <a:rPr lang="en-US" sz="1000" b="1" u="sng" dirty="0">
                          <a:solidFill>
                            <a:schemeClr val="lt1"/>
                          </a:solidFill>
                          <a:latin typeface="Rubik"/>
                          <a:ea typeface="Rubik"/>
                          <a:cs typeface="Rubik"/>
                          <a:sym typeface="Rubik"/>
                        </a:rPr>
                        <a:t>PROBLEMS AND SYNTAX</a:t>
                      </a:r>
                      <a:endParaRPr sz="1000" b="1" u="sng" dirty="0">
                        <a:solidFill>
                          <a:schemeClr val="lt1"/>
                        </a:solidFill>
                        <a:latin typeface="Rubik"/>
                        <a:ea typeface="Rubik"/>
                        <a:cs typeface="Rubik"/>
                        <a:sym typeface="Rubik"/>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1600"/>
                        </a:spcAft>
                        <a:buNone/>
                      </a:pPr>
                      <a:r>
                        <a:rPr lang="en" sz="1400" dirty="0">
                          <a:solidFill>
                            <a:schemeClr val="dk1"/>
                          </a:solidFill>
                          <a:latin typeface="Rubik"/>
                          <a:ea typeface="Rubik"/>
                          <a:cs typeface="Rubik"/>
                          <a:sym typeface="Rubik"/>
                        </a:rPr>
                        <a:t>The following slides cover different problems and how to solve them using SQL syntax.</a:t>
                      </a:r>
                      <a:endParaRPr sz="1400" dirty="0">
                        <a:solidFill>
                          <a:schemeClr val="dk1"/>
                        </a:solidFill>
                        <a:latin typeface="Rubik"/>
                        <a:ea typeface="Rubik"/>
                        <a:cs typeface="Rubik"/>
                        <a:sym typeface="Rubik"/>
                      </a:endParaRPr>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E72F712-6FD0-C8E8-2CA3-A4F2894669EA}"/>
              </a:ext>
            </a:extLst>
          </p:cNvPr>
          <p:cNvPicPr>
            <a:picLocks noChangeAspect="1"/>
          </p:cNvPicPr>
          <p:nvPr/>
        </p:nvPicPr>
        <p:blipFill>
          <a:blip r:embed="rId3"/>
          <a:stretch>
            <a:fillRect/>
          </a:stretch>
        </p:blipFill>
        <p:spPr>
          <a:xfrm>
            <a:off x="8424000" y="-14990"/>
            <a:ext cx="1162210" cy="11622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1862" name="Google Shape;1862;p38"/>
          <p:cNvSpPr txBox="1">
            <a:spLocks noGrp="1"/>
          </p:cNvSpPr>
          <p:nvPr>
            <p:ph type="title"/>
          </p:nvPr>
        </p:nvSpPr>
        <p:spPr>
          <a:xfrm>
            <a:off x="720000" y="3038475"/>
            <a:ext cx="4242600" cy="100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a:t>
            </a:r>
            <a:endParaRPr dirty="0"/>
          </a:p>
        </p:txBody>
      </p:sp>
      <p:sp>
        <p:nvSpPr>
          <p:cNvPr id="1864" name="Google Shape;1864;p38"/>
          <p:cNvSpPr txBox="1">
            <a:spLocks noGrp="1"/>
          </p:cNvSpPr>
          <p:nvPr>
            <p:ph type="subTitle" idx="1"/>
          </p:nvPr>
        </p:nvSpPr>
        <p:spPr>
          <a:xfrm>
            <a:off x="719999" y="3951675"/>
            <a:ext cx="5266871" cy="6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Presented By: Shreyash Kumar (Batch: </a:t>
            </a:r>
            <a:r>
              <a:rPr lang="en-IN" dirty="0"/>
              <a:t>MIP-DA-10)</a:t>
            </a:r>
            <a:endParaRPr dirty="0"/>
          </a:p>
        </p:txBody>
      </p:sp>
    </p:spTree>
    <p:extLst>
      <p:ext uri="{BB962C8B-B14F-4D97-AF65-F5344CB8AC3E}">
        <p14:creationId xmlns:p14="http://schemas.microsoft.com/office/powerpoint/2010/main" val="128535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8" name="Google Shape;1743;p37">
            <a:extLst>
              <a:ext uri="{FF2B5EF4-FFF2-40B4-BE49-F238E27FC236}">
                <a16:creationId xmlns:a16="http://schemas.microsoft.com/office/drawing/2014/main" id="{DFD670F1-E057-D1DF-073E-E05805C6D0D5}"/>
              </a:ext>
            </a:extLst>
          </p:cNvPr>
          <p:cNvSpPr txBox="1">
            <a:spLocks noGrp="1"/>
          </p:cNvSpPr>
          <p:nvPr>
            <p:ph type="title"/>
          </p:nvPr>
        </p:nvSpPr>
        <p:spPr>
          <a:xfrm>
            <a:off x="900601" y="314792"/>
            <a:ext cx="6377124" cy="8191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DATASET FEATURES</a:t>
            </a:r>
            <a:endParaRPr sz="4400" dirty="0"/>
          </a:p>
        </p:txBody>
      </p:sp>
      <p:sp>
        <p:nvSpPr>
          <p:cNvPr id="9" name="Google Shape;1744;p37">
            <a:extLst>
              <a:ext uri="{FF2B5EF4-FFF2-40B4-BE49-F238E27FC236}">
                <a16:creationId xmlns:a16="http://schemas.microsoft.com/office/drawing/2014/main" id="{7F5630DB-B4DA-B0DC-DC96-055B42DFA456}"/>
              </a:ext>
            </a:extLst>
          </p:cNvPr>
          <p:cNvSpPr txBox="1">
            <a:spLocks noGrp="1"/>
          </p:cNvSpPr>
          <p:nvPr>
            <p:ph type="subTitle" idx="1"/>
          </p:nvPr>
        </p:nvSpPr>
        <p:spPr>
          <a:xfrm>
            <a:off x="449705" y="1038785"/>
            <a:ext cx="8829207" cy="3949909"/>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mj-lt"/>
              <a:buAutoNum type="arabicPeriod"/>
            </a:pPr>
            <a:r>
              <a:rPr lang="en-US" sz="1400" dirty="0" err="1"/>
              <a:t>Booking_ID</a:t>
            </a:r>
            <a:r>
              <a:rPr lang="en-US" sz="1400" dirty="0"/>
              <a:t>: A unique identifier for each hotel reservation.</a:t>
            </a:r>
          </a:p>
          <a:p>
            <a:pPr marL="342900" lvl="0" indent="-342900" algn="l" rtl="0">
              <a:lnSpc>
                <a:spcPct val="150000"/>
              </a:lnSpc>
              <a:spcBef>
                <a:spcPts val="0"/>
              </a:spcBef>
              <a:spcAft>
                <a:spcPts val="0"/>
              </a:spcAft>
              <a:buFont typeface="+mj-lt"/>
              <a:buAutoNum type="arabicPeriod"/>
            </a:pPr>
            <a:r>
              <a:rPr lang="en-US" sz="1400" dirty="0" err="1"/>
              <a:t>no_of_adults</a:t>
            </a:r>
            <a:r>
              <a:rPr lang="en-US" sz="1400" dirty="0"/>
              <a:t>.</a:t>
            </a:r>
          </a:p>
          <a:p>
            <a:pPr marL="342900" lvl="0" indent="-342900" algn="l" rtl="0">
              <a:lnSpc>
                <a:spcPct val="150000"/>
              </a:lnSpc>
              <a:spcBef>
                <a:spcPts val="0"/>
              </a:spcBef>
              <a:spcAft>
                <a:spcPts val="0"/>
              </a:spcAft>
              <a:buFont typeface="+mj-lt"/>
              <a:buAutoNum type="arabicPeriod"/>
            </a:pPr>
            <a:r>
              <a:rPr lang="en-US" sz="1400" dirty="0" err="1"/>
              <a:t>no_of_children</a:t>
            </a:r>
            <a:r>
              <a:rPr lang="en-US" sz="1400" dirty="0"/>
              <a:t>.</a:t>
            </a:r>
          </a:p>
          <a:p>
            <a:pPr marL="342900" lvl="0" indent="-342900" algn="l" rtl="0">
              <a:lnSpc>
                <a:spcPct val="150000"/>
              </a:lnSpc>
              <a:spcBef>
                <a:spcPts val="0"/>
              </a:spcBef>
              <a:spcAft>
                <a:spcPts val="0"/>
              </a:spcAft>
              <a:buFont typeface="+mj-lt"/>
              <a:buAutoNum type="arabicPeriod"/>
            </a:pPr>
            <a:r>
              <a:rPr lang="en-US" sz="1400" dirty="0" err="1"/>
              <a:t>no_of_weekend_nights</a:t>
            </a:r>
            <a:r>
              <a:rPr lang="en-US" sz="1400" dirty="0"/>
              <a:t>.</a:t>
            </a:r>
          </a:p>
          <a:p>
            <a:pPr marL="342900" lvl="0" indent="-342900" algn="l" rtl="0">
              <a:lnSpc>
                <a:spcPct val="150000"/>
              </a:lnSpc>
              <a:spcBef>
                <a:spcPts val="0"/>
              </a:spcBef>
              <a:spcAft>
                <a:spcPts val="0"/>
              </a:spcAft>
              <a:buFont typeface="+mj-lt"/>
              <a:buAutoNum type="arabicPeriod"/>
            </a:pPr>
            <a:r>
              <a:rPr lang="en-US" sz="1400" dirty="0" err="1"/>
              <a:t>no_of_week_nights</a:t>
            </a:r>
            <a:r>
              <a:rPr lang="en-US" sz="1400" dirty="0"/>
              <a:t>.</a:t>
            </a:r>
          </a:p>
          <a:p>
            <a:pPr marL="342900" lvl="0" indent="-342900" algn="l" rtl="0">
              <a:lnSpc>
                <a:spcPct val="150000"/>
              </a:lnSpc>
              <a:spcBef>
                <a:spcPts val="0"/>
              </a:spcBef>
              <a:spcAft>
                <a:spcPts val="0"/>
              </a:spcAft>
              <a:buFont typeface="+mj-lt"/>
              <a:buAutoNum type="arabicPeriod"/>
            </a:pPr>
            <a:r>
              <a:rPr lang="en-US" sz="1400" dirty="0" err="1"/>
              <a:t>type_of_meal_plan</a:t>
            </a:r>
            <a:r>
              <a:rPr lang="en-US" sz="1400" dirty="0"/>
              <a:t>: The meal plan chosen by the guests. (Meal_Plan_1, Not Selected)</a:t>
            </a:r>
          </a:p>
          <a:p>
            <a:pPr marL="342900" lvl="0" indent="-342900" algn="l" rtl="0">
              <a:lnSpc>
                <a:spcPct val="150000"/>
              </a:lnSpc>
              <a:spcBef>
                <a:spcPts val="0"/>
              </a:spcBef>
              <a:spcAft>
                <a:spcPts val="0"/>
              </a:spcAft>
              <a:buFont typeface="+mj-lt"/>
              <a:buAutoNum type="arabicPeriod"/>
            </a:pPr>
            <a:r>
              <a:rPr lang="en-US" sz="1400" dirty="0" err="1"/>
              <a:t>room_type_reserved</a:t>
            </a:r>
            <a:r>
              <a:rPr lang="en-US" sz="1400" dirty="0"/>
              <a:t>: The type of room reserved by the guests. (Room_Type_1)</a:t>
            </a:r>
          </a:p>
          <a:p>
            <a:pPr marL="342900" lvl="0" indent="-342900" algn="l" rtl="0">
              <a:lnSpc>
                <a:spcPct val="150000"/>
              </a:lnSpc>
              <a:spcBef>
                <a:spcPts val="0"/>
              </a:spcBef>
              <a:spcAft>
                <a:spcPts val="0"/>
              </a:spcAft>
              <a:buFont typeface="+mj-lt"/>
              <a:buAutoNum type="arabicPeriod"/>
            </a:pPr>
            <a:r>
              <a:rPr lang="en-US" sz="1400" dirty="0" err="1"/>
              <a:t>lead_time</a:t>
            </a:r>
            <a:r>
              <a:rPr lang="en-US" sz="1400" dirty="0"/>
              <a:t>: The number of days between booking and arrival.</a:t>
            </a:r>
          </a:p>
          <a:p>
            <a:pPr marL="342900" lvl="0" indent="-342900" algn="l" rtl="0">
              <a:lnSpc>
                <a:spcPct val="150000"/>
              </a:lnSpc>
              <a:spcBef>
                <a:spcPts val="0"/>
              </a:spcBef>
              <a:spcAft>
                <a:spcPts val="0"/>
              </a:spcAft>
              <a:buFont typeface="+mj-lt"/>
              <a:buAutoNum type="arabicPeriod"/>
            </a:pPr>
            <a:r>
              <a:rPr lang="en-US" sz="1400" dirty="0" err="1"/>
              <a:t>arrival_date</a:t>
            </a:r>
            <a:r>
              <a:rPr lang="en-US" sz="1400" dirty="0"/>
              <a:t>.</a:t>
            </a:r>
          </a:p>
          <a:p>
            <a:pPr marL="342900" lvl="0" indent="-342900" algn="l" rtl="0">
              <a:lnSpc>
                <a:spcPct val="150000"/>
              </a:lnSpc>
              <a:spcBef>
                <a:spcPts val="0"/>
              </a:spcBef>
              <a:spcAft>
                <a:spcPts val="0"/>
              </a:spcAft>
              <a:buFont typeface="+mj-lt"/>
              <a:buAutoNum type="arabicPeriod"/>
            </a:pPr>
            <a:r>
              <a:rPr lang="en-US" sz="1400" dirty="0" err="1"/>
              <a:t>market_segment_type</a:t>
            </a:r>
            <a:r>
              <a:rPr lang="en-US" sz="1400" dirty="0"/>
              <a:t>: The market segment of the reservation. (Online, Offline)</a:t>
            </a:r>
          </a:p>
          <a:p>
            <a:pPr marL="342900" lvl="0" indent="-342900" algn="l" rtl="0">
              <a:lnSpc>
                <a:spcPct val="150000"/>
              </a:lnSpc>
              <a:spcBef>
                <a:spcPts val="0"/>
              </a:spcBef>
              <a:spcAft>
                <a:spcPts val="0"/>
              </a:spcAft>
              <a:buFont typeface="+mj-lt"/>
              <a:buAutoNum type="arabicPeriod"/>
            </a:pPr>
            <a:r>
              <a:rPr lang="en-US" sz="1400" dirty="0" err="1"/>
              <a:t>avg_price_per_room</a:t>
            </a:r>
            <a:r>
              <a:rPr lang="en-US" sz="1400" dirty="0"/>
              <a:t>.</a:t>
            </a:r>
          </a:p>
          <a:p>
            <a:pPr marL="342900" lvl="0" indent="-342900" algn="l" rtl="0">
              <a:lnSpc>
                <a:spcPct val="150000"/>
              </a:lnSpc>
              <a:spcBef>
                <a:spcPts val="0"/>
              </a:spcBef>
              <a:spcAft>
                <a:spcPts val="0"/>
              </a:spcAft>
              <a:buFont typeface="+mj-lt"/>
              <a:buAutoNum type="arabicPeriod"/>
            </a:pPr>
            <a:r>
              <a:rPr lang="en-US" sz="1400" dirty="0" err="1"/>
              <a:t>booking_status</a:t>
            </a:r>
            <a:r>
              <a:rPr lang="en-US" sz="1400" dirty="0"/>
              <a:t>: The status of the booking. (Cancelled, </a:t>
            </a:r>
            <a:r>
              <a:rPr lang="en-US" sz="1400" dirty="0" err="1"/>
              <a:t>Not_Cancelled</a:t>
            </a:r>
            <a:r>
              <a:rPr lang="en-US" sz="1400" dirty="0"/>
              <a:t>)</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8" name="Google Shape;1743;p37">
            <a:extLst>
              <a:ext uri="{FF2B5EF4-FFF2-40B4-BE49-F238E27FC236}">
                <a16:creationId xmlns:a16="http://schemas.microsoft.com/office/drawing/2014/main" id="{DFD670F1-E057-D1DF-073E-E05805C6D0D5}"/>
              </a:ext>
            </a:extLst>
          </p:cNvPr>
          <p:cNvSpPr txBox="1">
            <a:spLocks noGrp="1"/>
          </p:cNvSpPr>
          <p:nvPr>
            <p:ph type="title"/>
          </p:nvPr>
        </p:nvSpPr>
        <p:spPr>
          <a:xfrm>
            <a:off x="693890" y="1021570"/>
            <a:ext cx="7801189" cy="5643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Q1. What is the total number of reservations in the dataset?</a:t>
            </a:r>
            <a:endParaRPr sz="2000" dirty="0"/>
          </a:p>
        </p:txBody>
      </p:sp>
      <p:sp>
        <p:nvSpPr>
          <p:cNvPr id="9" name="Google Shape;1744;p37">
            <a:extLst>
              <a:ext uri="{FF2B5EF4-FFF2-40B4-BE49-F238E27FC236}">
                <a16:creationId xmlns:a16="http://schemas.microsoft.com/office/drawing/2014/main" id="{7F5630DB-B4DA-B0DC-DC96-055B42DFA456}"/>
              </a:ext>
            </a:extLst>
          </p:cNvPr>
          <p:cNvSpPr txBox="1">
            <a:spLocks noGrp="1"/>
          </p:cNvSpPr>
          <p:nvPr>
            <p:ph type="subTitle" idx="1"/>
          </p:nvPr>
        </p:nvSpPr>
        <p:spPr>
          <a:xfrm>
            <a:off x="693890" y="1660885"/>
            <a:ext cx="4437088" cy="130441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IN" sz="1400" dirty="0"/>
              <a:t>SQL Syntax:</a:t>
            </a:r>
            <a:endParaRPr lang="en-US" sz="1600" dirty="0"/>
          </a:p>
          <a:p>
            <a:pPr marL="0" lvl="0" indent="0" algn="l" rtl="0">
              <a:lnSpc>
                <a:spcPct val="150000"/>
              </a:lnSpc>
              <a:spcBef>
                <a:spcPts val="0"/>
              </a:spcBef>
              <a:spcAft>
                <a:spcPts val="0"/>
              </a:spcAft>
            </a:pPr>
            <a:r>
              <a:rPr lang="en-US" sz="1600" dirty="0"/>
              <a:t>SELECT COUNT(*) AS </a:t>
            </a:r>
            <a:r>
              <a:rPr lang="en-US" sz="1600" dirty="0" err="1"/>
              <a:t>total_reservations</a:t>
            </a:r>
            <a:r>
              <a:rPr lang="en-US" sz="1600" dirty="0"/>
              <a:t> </a:t>
            </a:r>
          </a:p>
          <a:p>
            <a:pPr marL="0" lvl="0" indent="0" algn="l" rtl="0">
              <a:lnSpc>
                <a:spcPct val="150000"/>
              </a:lnSpc>
              <a:spcBef>
                <a:spcPts val="0"/>
              </a:spcBef>
              <a:spcAft>
                <a:spcPts val="0"/>
              </a:spcAft>
            </a:pPr>
            <a:r>
              <a:rPr lang="en-US" sz="1600" dirty="0"/>
              <a:t>FROM </a:t>
            </a:r>
            <a:r>
              <a:rPr lang="en-US" sz="1600" dirty="0" err="1"/>
              <a:t>mentorness.hotel_data</a:t>
            </a:r>
            <a:r>
              <a:rPr lang="en-US" sz="1600" dirty="0"/>
              <a:t>;</a:t>
            </a:r>
            <a:endParaRPr sz="1400" dirty="0"/>
          </a:p>
        </p:txBody>
      </p:sp>
      <p:sp>
        <p:nvSpPr>
          <p:cNvPr id="2" name="Google Shape;1744;p37">
            <a:extLst>
              <a:ext uri="{FF2B5EF4-FFF2-40B4-BE49-F238E27FC236}">
                <a16:creationId xmlns:a16="http://schemas.microsoft.com/office/drawing/2014/main" id="{1063D485-5E2C-EE4D-EDFE-45B5FE7C9EA8}"/>
              </a:ext>
            </a:extLst>
          </p:cNvPr>
          <p:cNvSpPr txBox="1">
            <a:spLocks/>
          </p:cNvSpPr>
          <p:nvPr/>
        </p:nvSpPr>
        <p:spPr>
          <a:xfrm>
            <a:off x="693890" y="2965295"/>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700</a:t>
            </a:r>
          </a:p>
        </p:txBody>
      </p:sp>
    </p:spTree>
    <p:extLst>
      <p:ext uri="{BB962C8B-B14F-4D97-AF65-F5344CB8AC3E}">
        <p14:creationId xmlns:p14="http://schemas.microsoft.com/office/powerpoint/2010/main" val="100322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2" name="Google Shape;1743;p37">
            <a:extLst>
              <a:ext uri="{FF2B5EF4-FFF2-40B4-BE49-F238E27FC236}">
                <a16:creationId xmlns:a16="http://schemas.microsoft.com/office/drawing/2014/main" id="{CD7D4B04-7170-2956-63F6-70B33DDA2EE4}"/>
              </a:ext>
            </a:extLst>
          </p:cNvPr>
          <p:cNvSpPr txBox="1">
            <a:spLocks/>
          </p:cNvSpPr>
          <p:nvPr/>
        </p:nvSpPr>
        <p:spPr>
          <a:xfrm>
            <a:off x="633929" y="731761"/>
            <a:ext cx="7801189" cy="5643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ubik"/>
              <a:buNone/>
              <a:defRPr sz="5000" b="1" i="0" u="none" strike="noStrike" cap="none">
                <a:solidFill>
                  <a:schemeClr val="dk1"/>
                </a:solidFill>
                <a:latin typeface="Rubik"/>
                <a:ea typeface="Rubik"/>
                <a:cs typeface="Rubik"/>
                <a:sym typeface="Rubik"/>
              </a:defRPr>
            </a:lvl1pPr>
            <a:lvl2pPr marR="0" lvl="1"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2pPr>
            <a:lvl3pPr marR="0" lvl="2"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3pPr>
            <a:lvl4pPr marR="0" lvl="3"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4pPr>
            <a:lvl5pPr marR="0" lvl="4"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5pPr>
            <a:lvl6pPr marR="0" lvl="5"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6pPr>
            <a:lvl7pPr marR="0" lvl="6"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7pPr>
            <a:lvl8pPr marR="0" lvl="7"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8pPr>
            <a:lvl9pPr marR="0" lvl="8"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9pPr>
          </a:lstStyle>
          <a:p>
            <a:r>
              <a:rPr lang="en-US" sz="2000" dirty="0"/>
              <a:t>Q2. Which meal plan is the most popular among guests?</a:t>
            </a:r>
          </a:p>
        </p:txBody>
      </p:sp>
      <p:sp>
        <p:nvSpPr>
          <p:cNvPr id="3" name="Google Shape;1744;p37">
            <a:extLst>
              <a:ext uri="{FF2B5EF4-FFF2-40B4-BE49-F238E27FC236}">
                <a16:creationId xmlns:a16="http://schemas.microsoft.com/office/drawing/2014/main" id="{4AD9EA88-08A5-40AA-EFC7-EED35CA87C3A}"/>
              </a:ext>
            </a:extLst>
          </p:cNvPr>
          <p:cNvSpPr txBox="1">
            <a:spLocks/>
          </p:cNvSpPr>
          <p:nvPr/>
        </p:nvSpPr>
        <p:spPr>
          <a:xfrm>
            <a:off x="633928" y="1303620"/>
            <a:ext cx="7543206" cy="2166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SQL Syntax:</a:t>
            </a:r>
            <a:endParaRPr lang="en-US" dirty="0"/>
          </a:p>
          <a:p>
            <a:pPr marL="0" indent="0">
              <a:lnSpc>
                <a:spcPct val="150000"/>
              </a:lnSpc>
            </a:pPr>
            <a:r>
              <a:rPr lang="en-US" dirty="0"/>
              <a:t>SELECT </a:t>
            </a:r>
            <a:r>
              <a:rPr lang="en-US" dirty="0" err="1"/>
              <a:t>type_of_meal_plan</a:t>
            </a:r>
            <a:r>
              <a:rPr lang="en-US" dirty="0"/>
              <a:t>, COUNT(*) AS </a:t>
            </a:r>
            <a:r>
              <a:rPr lang="en-US" dirty="0" err="1"/>
              <a:t>meal_plan_count</a:t>
            </a:r>
            <a:endParaRPr lang="en-US" dirty="0"/>
          </a:p>
          <a:p>
            <a:pPr marL="0" indent="0">
              <a:lnSpc>
                <a:spcPct val="150000"/>
              </a:lnSpc>
            </a:pPr>
            <a:r>
              <a:rPr lang="en-US" dirty="0"/>
              <a:t>FROM </a:t>
            </a:r>
            <a:r>
              <a:rPr lang="en-US" dirty="0" err="1"/>
              <a:t>mentorness.hotel_data</a:t>
            </a:r>
            <a:endParaRPr lang="en-US" dirty="0"/>
          </a:p>
          <a:p>
            <a:pPr marL="0" indent="0">
              <a:lnSpc>
                <a:spcPct val="150000"/>
              </a:lnSpc>
            </a:pPr>
            <a:r>
              <a:rPr lang="en-US" dirty="0"/>
              <a:t>GROUP BY </a:t>
            </a:r>
            <a:r>
              <a:rPr lang="en-US" dirty="0" err="1"/>
              <a:t>type_of_meal_plan</a:t>
            </a:r>
            <a:endParaRPr lang="en-US" dirty="0"/>
          </a:p>
          <a:p>
            <a:pPr marL="0" indent="0">
              <a:lnSpc>
                <a:spcPct val="150000"/>
              </a:lnSpc>
            </a:pPr>
            <a:r>
              <a:rPr lang="en-US" dirty="0"/>
              <a:t>ORDER BY </a:t>
            </a:r>
            <a:r>
              <a:rPr lang="en-US" dirty="0" err="1"/>
              <a:t>meal_plan_count</a:t>
            </a:r>
            <a:r>
              <a:rPr lang="en-US" dirty="0"/>
              <a:t> DESC</a:t>
            </a:r>
          </a:p>
          <a:p>
            <a:pPr marL="0" indent="0">
              <a:lnSpc>
                <a:spcPct val="150000"/>
              </a:lnSpc>
            </a:pPr>
            <a:r>
              <a:rPr lang="en-US" dirty="0"/>
              <a:t>LIMIT 1;</a:t>
            </a:r>
          </a:p>
        </p:txBody>
      </p:sp>
      <p:sp>
        <p:nvSpPr>
          <p:cNvPr id="4" name="Google Shape;1744;p37">
            <a:extLst>
              <a:ext uri="{FF2B5EF4-FFF2-40B4-BE49-F238E27FC236}">
                <a16:creationId xmlns:a16="http://schemas.microsoft.com/office/drawing/2014/main" id="{3FB9184E-3BA8-423A-797A-B3BF2D54310E}"/>
              </a:ext>
            </a:extLst>
          </p:cNvPr>
          <p:cNvSpPr txBox="1">
            <a:spLocks/>
          </p:cNvSpPr>
          <p:nvPr/>
        </p:nvSpPr>
        <p:spPr>
          <a:xfrm>
            <a:off x="633928" y="3669828"/>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Meal Plan 1 with 527 reservations</a:t>
            </a:r>
          </a:p>
        </p:txBody>
      </p:sp>
    </p:spTree>
    <p:extLst>
      <p:ext uri="{BB962C8B-B14F-4D97-AF65-F5344CB8AC3E}">
        <p14:creationId xmlns:p14="http://schemas.microsoft.com/office/powerpoint/2010/main" val="112313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8" name="Google Shape;1743;p37">
            <a:extLst>
              <a:ext uri="{FF2B5EF4-FFF2-40B4-BE49-F238E27FC236}">
                <a16:creationId xmlns:a16="http://schemas.microsoft.com/office/drawing/2014/main" id="{DFD670F1-E057-D1DF-073E-E05805C6D0D5}"/>
              </a:ext>
            </a:extLst>
          </p:cNvPr>
          <p:cNvSpPr txBox="1">
            <a:spLocks noGrp="1"/>
          </p:cNvSpPr>
          <p:nvPr>
            <p:ph type="title"/>
          </p:nvPr>
        </p:nvSpPr>
        <p:spPr>
          <a:xfrm>
            <a:off x="671405" y="1268901"/>
            <a:ext cx="8472595" cy="7097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Q3. What is the average price per room for reservations involving children?</a:t>
            </a:r>
            <a:endParaRPr sz="2000" dirty="0"/>
          </a:p>
        </p:txBody>
      </p:sp>
      <p:sp>
        <p:nvSpPr>
          <p:cNvPr id="9" name="Google Shape;1744;p37">
            <a:extLst>
              <a:ext uri="{FF2B5EF4-FFF2-40B4-BE49-F238E27FC236}">
                <a16:creationId xmlns:a16="http://schemas.microsoft.com/office/drawing/2014/main" id="{7F5630DB-B4DA-B0DC-DC96-055B42DFA456}"/>
              </a:ext>
            </a:extLst>
          </p:cNvPr>
          <p:cNvSpPr txBox="1">
            <a:spLocks noGrp="1"/>
          </p:cNvSpPr>
          <p:nvPr>
            <p:ph type="subTitle" idx="1"/>
          </p:nvPr>
        </p:nvSpPr>
        <p:spPr>
          <a:xfrm>
            <a:off x="671405" y="1923206"/>
            <a:ext cx="7678116" cy="1521764"/>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IN" sz="1400" dirty="0"/>
              <a:t>SQL Syntax:</a:t>
            </a:r>
            <a:endParaRPr lang="en-US" sz="1600" dirty="0"/>
          </a:p>
          <a:p>
            <a:pPr marL="0" lvl="0" indent="0" algn="l" rtl="0">
              <a:lnSpc>
                <a:spcPct val="150000"/>
              </a:lnSpc>
              <a:spcBef>
                <a:spcPts val="0"/>
              </a:spcBef>
              <a:spcAft>
                <a:spcPts val="0"/>
              </a:spcAft>
            </a:pPr>
            <a:r>
              <a:rPr lang="en-US" sz="1600" dirty="0"/>
              <a:t>SELECT AVG(</a:t>
            </a:r>
            <a:r>
              <a:rPr lang="en-US" sz="1600" dirty="0" err="1"/>
              <a:t>avg_price_per_room</a:t>
            </a:r>
            <a:r>
              <a:rPr lang="en-US" sz="1600" dirty="0"/>
              <a:t>) AS </a:t>
            </a:r>
            <a:r>
              <a:rPr lang="en-US" sz="1600" dirty="0" err="1"/>
              <a:t>avg_price_for_children</a:t>
            </a:r>
            <a:endParaRPr lang="en-US" sz="1600" dirty="0"/>
          </a:p>
          <a:p>
            <a:pPr marL="0" lvl="0" indent="0" algn="l" rtl="0">
              <a:lnSpc>
                <a:spcPct val="150000"/>
              </a:lnSpc>
              <a:spcBef>
                <a:spcPts val="0"/>
              </a:spcBef>
              <a:spcAft>
                <a:spcPts val="0"/>
              </a:spcAft>
            </a:pPr>
            <a:r>
              <a:rPr lang="en-US" sz="1600" dirty="0"/>
              <a:t>FROM </a:t>
            </a:r>
            <a:r>
              <a:rPr lang="en-US" sz="1600" dirty="0" err="1"/>
              <a:t>mentorness.hotel_data</a:t>
            </a:r>
            <a:endParaRPr lang="en-US" sz="1600" dirty="0"/>
          </a:p>
          <a:p>
            <a:pPr marL="0" lvl="0" indent="0" algn="l" rtl="0">
              <a:lnSpc>
                <a:spcPct val="150000"/>
              </a:lnSpc>
              <a:spcBef>
                <a:spcPts val="0"/>
              </a:spcBef>
              <a:spcAft>
                <a:spcPts val="0"/>
              </a:spcAft>
            </a:pPr>
            <a:r>
              <a:rPr lang="en-US" sz="1600" dirty="0"/>
              <a:t>WHERE </a:t>
            </a:r>
            <a:r>
              <a:rPr lang="en-US" sz="1600" dirty="0" err="1"/>
              <a:t>no_of_children</a:t>
            </a:r>
            <a:r>
              <a:rPr lang="en-US" sz="1600" dirty="0"/>
              <a:t> &gt; 0;</a:t>
            </a:r>
          </a:p>
        </p:txBody>
      </p:sp>
      <p:sp>
        <p:nvSpPr>
          <p:cNvPr id="2" name="Google Shape;1744;p37">
            <a:extLst>
              <a:ext uri="{FF2B5EF4-FFF2-40B4-BE49-F238E27FC236}">
                <a16:creationId xmlns:a16="http://schemas.microsoft.com/office/drawing/2014/main" id="{A773050E-CA19-02B1-5BA3-608A975A97C4}"/>
              </a:ext>
            </a:extLst>
          </p:cNvPr>
          <p:cNvSpPr txBox="1">
            <a:spLocks/>
          </p:cNvSpPr>
          <p:nvPr/>
        </p:nvSpPr>
        <p:spPr>
          <a:xfrm>
            <a:off x="671405" y="3486821"/>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IN" sz="1600" dirty="0"/>
              <a:t>144.568</a:t>
            </a:r>
            <a:endParaRPr lang="en-US" sz="1400" dirty="0"/>
          </a:p>
        </p:txBody>
      </p:sp>
    </p:spTree>
    <p:extLst>
      <p:ext uri="{BB962C8B-B14F-4D97-AF65-F5344CB8AC3E}">
        <p14:creationId xmlns:p14="http://schemas.microsoft.com/office/powerpoint/2010/main" val="69757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2" name="Google Shape;1743;p37">
            <a:extLst>
              <a:ext uri="{FF2B5EF4-FFF2-40B4-BE49-F238E27FC236}">
                <a16:creationId xmlns:a16="http://schemas.microsoft.com/office/drawing/2014/main" id="{CD7D4B04-7170-2956-63F6-70B33DDA2EE4}"/>
              </a:ext>
            </a:extLst>
          </p:cNvPr>
          <p:cNvSpPr txBox="1">
            <a:spLocks/>
          </p:cNvSpPr>
          <p:nvPr/>
        </p:nvSpPr>
        <p:spPr>
          <a:xfrm>
            <a:off x="701386" y="986585"/>
            <a:ext cx="7801189" cy="5643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ubik"/>
              <a:buNone/>
              <a:defRPr sz="5000" b="1" i="0" u="none" strike="noStrike" cap="none">
                <a:solidFill>
                  <a:schemeClr val="dk1"/>
                </a:solidFill>
                <a:latin typeface="Rubik"/>
                <a:ea typeface="Rubik"/>
                <a:cs typeface="Rubik"/>
                <a:sym typeface="Rubik"/>
              </a:defRPr>
            </a:lvl1pPr>
            <a:lvl2pPr marR="0" lvl="1"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2pPr>
            <a:lvl3pPr marR="0" lvl="2"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3pPr>
            <a:lvl4pPr marR="0" lvl="3"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4pPr>
            <a:lvl5pPr marR="0" lvl="4"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5pPr>
            <a:lvl6pPr marR="0" lvl="5"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6pPr>
            <a:lvl7pPr marR="0" lvl="6"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7pPr>
            <a:lvl8pPr marR="0" lvl="7"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8pPr>
            <a:lvl9pPr marR="0" lvl="8"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9pPr>
          </a:lstStyle>
          <a:p>
            <a:r>
              <a:rPr lang="en-US" sz="2000" dirty="0"/>
              <a:t>Q4. How many reservations were made for the </a:t>
            </a:r>
            <a:r>
              <a:rPr lang="en-US" sz="2000"/>
              <a:t>year 20XX?</a:t>
            </a:r>
            <a:endParaRPr lang="en-US" sz="2000" dirty="0"/>
          </a:p>
        </p:txBody>
      </p:sp>
      <p:sp>
        <p:nvSpPr>
          <p:cNvPr id="3" name="Google Shape;1744;p37">
            <a:extLst>
              <a:ext uri="{FF2B5EF4-FFF2-40B4-BE49-F238E27FC236}">
                <a16:creationId xmlns:a16="http://schemas.microsoft.com/office/drawing/2014/main" id="{4AD9EA88-08A5-40AA-EFC7-EED35CA87C3A}"/>
              </a:ext>
            </a:extLst>
          </p:cNvPr>
          <p:cNvSpPr txBox="1">
            <a:spLocks/>
          </p:cNvSpPr>
          <p:nvPr/>
        </p:nvSpPr>
        <p:spPr>
          <a:xfrm>
            <a:off x="701385" y="1558444"/>
            <a:ext cx="7543206" cy="17843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SQL Syntax:</a:t>
            </a:r>
            <a:endParaRPr lang="en-US" dirty="0"/>
          </a:p>
          <a:p>
            <a:pPr marL="0" indent="0">
              <a:lnSpc>
                <a:spcPct val="150000"/>
              </a:lnSpc>
            </a:pPr>
            <a:r>
              <a:rPr lang="en-US" dirty="0"/>
              <a:t>SELECT COUNT(*) AS </a:t>
            </a:r>
            <a:r>
              <a:rPr lang="en-US" dirty="0" err="1"/>
              <a:t>reservations_in_year</a:t>
            </a:r>
            <a:endParaRPr lang="en-US" dirty="0"/>
          </a:p>
          <a:p>
            <a:pPr marL="0" indent="0">
              <a:lnSpc>
                <a:spcPct val="150000"/>
              </a:lnSpc>
            </a:pPr>
            <a:r>
              <a:rPr lang="en-US" dirty="0"/>
              <a:t>FROM </a:t>
            </a:r>
            <a:r>
              <a:rPr lang="en-US" dirty="0" err="1"/>
              <a:t>mentorness.hotel_data</a:t>
            </a:r>
            <a:endParaRPr lang="en-US" dirty="0"/>
          </a:p>
          <a:p>
            <a:pPr marL="0" indent="0">
              <a:lnSpc>
                <a:spcPct val="150000"/>
              </a:lnSpc>
            </a:pPr>
            <a:r>
              <a:rPr lang="en-US" dirty="0"/>
              <a:t>WHERE YEAR(STR_TO_DATE(</a:t>
            </a:r>
            <a:r>
              <a:rPr lang="en-US" dirty="0" err="1"/>
              <a:t>arrival_date</a:t>
            </a:r>
            <a:r>
              <a:rPr lang="en-US" dirty="0"/>
              <a:t>, '%d-%m-%y')) = 2017</a:t>
            </a:r>
          </a:p>
          <a:p>
            <a:pPr marL="0" indent="0">
              <a:lnSpc>
                <a:spcPct val="150000"/>
              </a:lnSpc>
            </a:pPr>
            <a:r>
              <a:rPr lang="en-US" dirty="0"/>
              <a:t>;</a:t>
            </a:r>
          </a:p>
        </p:txBody>
      </p:sp>
      <p:sp>
        <p:nvSpPr>
          <p:cNvPr id="4" name="Google Shape;1744;p37">
            <a:extLst>
              <a:ext uri="{FF2B5EF4-FFF2-40B4-BE49-F238E27FC236}">
                <a16:creationId xmlns:a16="http://schemas.microsoft.com/office/drawing/2014/main" id="{0B2EEFC1-E6CF-9755-F7A2-E70183C5675B}"/>
              </a:ext>
            </a:extLst>
          </p:cNvPr>
          <p:cNvSpPr txBox="1">
            <a:spLocks/>
          </p:cNvSpPr>
          <p:nvPr/>
        </p:nvSpPr>
        <p:spPr>
          <a:xfrm>
            <a:off x="701385" y="3032750"/>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This query could not be resolved correctly, resulting in 0.</a:t>
            </a:r>
          </a:p>
        </p:txBody>
      </p:sp>
    </p:spTree>
    <p:extLst>
      <p:ext uri="{BB962C8B-B14F-4D97-AF65-F5344CB8AC3E}">
        <p14:creationId xmlns:p14="http://schemas.microsoft.com/office/powerpoint/2010/main" val="146424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8" name="Google Shape;1743;p37">
            <a:extLst>
              <a:ext uri="{FF2B5EF4-FFF2-40B4-BE49-F238E27FC236}">
                <a16:creationId xmlns:a16="http://schemas.microsoft.com/office/drawing/2014/main" id="{DFD670F1-E057-D1DF-073E-E05805C6D0D5}"/>
              </a:ext>
            </a:extLst>
          </p:cNvPr>
          <p:cNvSpPr txBox="1">
            <a:spLocks noGrp="1"/>
          </p:cNvSpPr>
          <p:nvPr>
            <p:ph type="title"/>
          </p:nvPr>
        </p:nvSpPr>
        <p:spPr>
          <a:xfrm>
            <a:off x="671405" y="568839"/>
            <a:ext cx="8472595" cy="7097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Q5. What is the most commonly booked room type?</a:t>
            </a:r>
            <a:endParaRPr sz="2000" dirty="0"/>
          </a:p>
        </p:txBody>
      </p:sp>
      <p:sp>
        <p:nvSpPr>
          <p:cNvPr id="9" name="Google Shape;1744;p37">
            <a:extLst>
              <a:ext uri="{FF2B5EF4-FFF2-40B4-BE49-F238E27FC236}">
                <a16:creationId xmlns:a16="http://schemas.microsoft.com/office/drawing/2014/main" id="{7F5630DB-B4DA-B0DC-DC96-055B42DFA456}"/>
              </a:ext>
            </a:extLst>
          </p:cNvPr>
          <p:cNvSpPr txBox="1">
            <a:spLocks noGrp="1"/>
          </p:cNvSpPr>
          <p:nvPr>
            <p:ph type="subTitle" idx="1"/>
          </p:nvPr>
        </p:nvSpPr>
        <p:spPr>
          <a:xfrm>
            <a:off x="671405" y="1278638"/>
            <a:ext cx="7678116" cy="228153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IN" sz="1400" dirty="0"/>
              <a:t>SQL Syntax:</a:t>
            </a:r>
            <a:endParaRPr lang="en-US" sz="1600" dirty="0"/>
          </a:p>
          <a:p>
            <a:pPr marL="0" lvl="0" indent="0" algn="l" rtl="0">
              <a:lnSpc>
                <a:spcPct val="150000"/>
              </a:lnSpc>
              <a:spcBef>
                <a:spcPts val="0"/>
              </a:spcBef>
              <a:spcAft>
                <a:spcPts val="0"/>
              </a:spcAft>
            </a:pPr>
            <a:r>
              <a:rPr lang="en-US" sz="1600" dirty="0"/>
              <a:t>SELECT </a:t>
            </a:r>
            <a:r>
              <a:rPr lang="en-US" sz="1600" dirty="0" err="1"/>
              <a:t>room_type_reserved</a:t>
            </a:r>
            <a:r>
              <a:rPr lang="en-US" sz="1600" dirty="0"/>
              <a:t>, COUNT(*) AS </a:t>
            </a:r>
            <a:r>
              <a:rPr lang="en-US" sz="1600" dirty="0" err="1"/>
              <a:t>room_type_count</a:t>
            </a:r>
            <a:endParaRPr lang="en-US" sz="1600" dirty="0"/>
          </a:p>
          <a:p>
            <a:pPr marL="0" lvl="0" indent="0" algn="l" rtl="0">
              <a:lnSpc>
                <a:spcPct val="150000"/>
              </a:lnSpc>
              <a:spcBef>
                <a:spcPts val="0"/>
              </a:spcBef>
              <a:spcAft>
                <a:spcPts val="0"/>
              </a:spcAft>
            </a:pPr>
            <a:r>
              <a:rPr lang="en-US" sz="1600" dirty="0"/>
              <a:t>FROM </a:t>
            </a:r>
            <a:r>
              <a:rPr lang="en-US" sz="1600" dirty="0" err="1"/>
              <a:t>mentorness.hotel_data</a:t>
            </a:r>
            <a:endParaRPr lang="en-US" sz="1600" dirty="0"/>
          </a:p>
          <a:p>
            <a:pPr marL="0" lvl="0" indent="0" algn="l" rtl="0">
              <a:lnSpc>
                <a:spcPct val="150000"/>
              </a:lnSpc>
              <a:spcBef>
                <a:spcPts val="0"/>
              </a:spcBef>
              <a:spcAft>
                <a:spcPts val="0"/>
              </a:spcAft>
            </a:pPr>
            <a:r>
              <a:rPr lang="en-US" sz="1600" dirty="0"/>
              <a:t>GROUP BY </a:t>
            </a:r>
            <a:r>
              <a:rPr lang="en-US" sz="1600" dirty="0" err="1"/>
              <a:t>room_type_reserved</a:t>
            </a:r>
            <a:endParaRPr lang="en-US" sz="1600" dirty="0"/>
          </a:p>
          <a:p>
            <a:pPr marL="0" lvl="0" indent="0" algn="l" rtl="0">
              <a:lnSpc>
                <a:spcPct val="150000"/>
              </a:lnSpc>
              <a:spcBef>
                <a:spcPts val="0"/>
              </a:spcBef>
              <a:spcAft>
                <a:spcPts val="0"/>
              </a:spcAft>
            </a:pPr>
            <a:r>
              <a:rPr lang="en-US" sz="1600" dirty="0"/>
              <a:t>ORDER BY </a:t>
            </a:r>
            <a:r>
              <a:rPr lang="en-US" sz="1600" dirty="0" err="1"/>
              <a:t>room_type_count</a:t>
            </a:r>
            <a:r>
              <a:rPr lang="en-US" sz="1600" dirty="0"/>
              <a:t> DESC</a:t>
            </a:r>
          </a:p>
          <a:p>
            <a:pPr marL="0" lvl="0" indent="0" algn="l" rtl="0">
              <a:lnSpc>
                <a:spcPct val="150000"/>
              </a:lnSpc>
              <a:spcBef>
                <a:spcPts val="0"/>
              </a:spcBef>
              <a:spcAft>
                <a:spcPts val="0"/>
              </a:spcAft>
            </a:pPr>
            <a:r>
              <a:rPr lang="en-US" sz="1600" dirty="0"/>
              <a:t>LIMIT 1;</a:t>
            </a:r>
          </a:p>
        </p:txBody>
      </p:sp>
      <p:sp>
        <p:nvSpPr>
          <p:cNvPr id="2" name="Google Shape;1744;p37">
            <a:extLst>
              <a:ext uri="{FF2B5EF4-FFF2-40B4-BE49-F238E27FC236}">
                <a16:creationId xmlns:a16="http://schemas.microsoft.com/office/drawing/2014/main" id="{9F7D337B-D61D-AB2D-7004-1253630CAD65}"/>
              </a:ext>
            </a:extLst>
          </p:cNvPr>
          <p:cNvSpPr txBox="1">
            <a:spLocks/>
          </p:cNvSpPr>
          <p:nvPr/>
        </p:nvSpPr>
        <p:spPr>
          <a:xfrm>
            <a:off x="671405" y="3560169"/>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Room Type 1 was the most commonly booked room with 534 bookings.</a:t>
            </a:r>
          </a:p>
        </p:txBody>
      </p:sp>
    </p:spTree>
    <p:extLst>
      <p:ext uri="{BB962C8B-B14F-4D97-AF65-F5344CB8AC3E}">
        <p14:creationId xmlns:p14="http://schemas.microsoft.com/office/powerpoint/2010/main" val="247310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1"/>
        <p:cNvGrpSpPr/>
        <p:nvPr/>
      </p:nvGrpSpPr>
      <p:grpSpPr>
        <a:xfrm>
          <a:off x="0" y="0"/>
          <a:ext cx="0" cy="0"/>
          <a:chOff x="0" y="0"/>
          <a:chExt cx="0" cy="0"/>
        </a:xfrm>
      </p:grpSpPr>
      <p:sp>
        <p:nvSpPr>
          <p:cNvPr id="4" name="Google Shape;1743;p37">
            <a:extLst>
              <a:ext uri="{FF2B5EF4-FFF2-40B4-BE49-F238E27FC236}">
                <a16:creationId xmlns:a16="http://schemas.microsoft.com/office/drawing/2014/main" id="{F3C111B0-CAB9-EAD3-9E4A-74BF0B9F0375}"/>
              </a:ext>
            </a:extLst>
          </p:cNvPr>
          <p:cNvSpPr txBox="1">
            <a:spLocks/>
          </p:cNvSpPr>
          <p:nvPr/>
        </p:nvSpPr>
        <p:spPr>
          <a:xfrm>
            <a:off x="732942" y="968699"/>
            <a:ext cx="8829207" cy="7097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ubik"/>
              <a:buNone/>
              <a:defRPr sz="5000" b="1" i="0" u="none" strike="noStrike" cap="none">
                <a:solidFill>
                  <a:schemeClr val="dk1"/>
                </a:solidFill>
                <a:latin typeface="Rubik"/>
                <a:ea typeface="Rubik"/>
                <a:cs typeface="Rubik"/>
                <a:sym typeface="Rubik"/>
              </a:defRPr>
            </a:lvl1pPr>
            <a:lvl2pPr marR="0" lvl="1"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2pPr>
            <a:lvl3pPr marR="0" lvl="2"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3pPr>
            <a:lvl4pPr marR="0" lvl="3"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4pPr>
            <a:lvl5pPr marR="0" lvl="4"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5pPr>
            <a:lvl6pPr marR="0" lvl="5"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6pPr>
            <a:lvl7pPr marR="0" lvl="6"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7pPr>
            <a:lvl8pPr marR="0" lvl="7"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8pPr>
            <a:lvl9pPr marR="0" lvl="8" algn="ctr" rtl="0">
              <a:lnSpc>
                <a:spcPct val="100000"/>
              </a:lnSpc>
              <a:spcBef>
                <a:spcPts val="0"/>
              </a:spcBef>
              <a:spcAft>
                <a:spcPts val="0"/>
              </a:spcAft>
              <a:buClr>
                <a:schemeClr val="dk1"/>
              </a:buClr>
              <a:buSzPts val="3600"/>
              <a:buFont typeface="Rubik"/>
              <a:buNone/>
              <a:defRPr sz="3600" b="1" i="0" u="none" strike="noStrike" cap="none">
                <a:solidFill>
                  <a:schemeClr val="dk1"/>
                </a:solidFill>
                <a:latin typeface="Rubik"/>
                <a:ea typeface="Rubik"/>
                <a:cs typeface="Rubik"/>
                <a:sym typeface="Rubik"/>
              </a:defRPr>
            </a:lvl9pPr>
          </a:lstStyle>
          <a:p>
            <a:r>
              <a:rPr lang="en-US" sz="2000" dirty="0"/>
              <a:t>Q6. How many reservations fall on a weekend (</a:t>
            </a:r>
            <a:r>
              <a:rPr lang="en-US" sz="2000" dirty="0" err="1"/>
              <a:t>no_of_weekend_nights</a:t>
            </a:r>
            <a:r>
              <a:rPr lang="en-US" sz="2000" dirty="0"/>
              <a:t> &gt; 0)?</a:t>
            </a:r>
          </a:p>
        </p:txBody>
      </p:sp>
      <p:sp>
        <p:nvSpPr>
          <p:cNvPr id="5" name="Google Shape;1744;p37">
            <a:extLst>
              <a:ext uri="{FF2B5EF4-FFF2-40B4-BE49-F238E27FC236}">
                <a16:creationId xmlns:a16="http://schemas.microsoft.com/office/drawing/2014/main" id="{79A0C3A9-B72F-6572-BBE6-417497DD81B2}"/>
              </a:ext>
            </a:extLst>
          </p:cNvPr>
          <p:cNvSpPr txBox="1">
            <a:spLocks/>
          </p:cNvSpPr>
          <p:nvPr/>
        </p:nvSpPr>
        <p:spPr>
          <a:xfrm>
            <a:off x="732942" y="1633529"/>
            <a:ext cx="7678116" cy="16586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IN" sz="1400" dirty="0"/>
              <a:t>SQL Syntax:</a:t>
            </a:r>
          </a:p>
          <a:p>
            <a:pPr marL="0" indent="0">
              <a:lnSpc>
                <a:spcPct val="150000"/>
              </a:lnSpc>
            </a:pPr>
            <a:r>
              <a:rPr lang="en-US" dirty="0"/>
              <a:t>SELECT COUNT(*) AS </a:t>
            </a:r>
            <a:r>
              <a:rPr lang="en-US" dirty="0" err="1"/>
              <a:t>weekend_reservations</a:t>
            </a:r>
            <a:endParaRPr lang="en-US" dirty="0"/>
          </a:p>
          <a:p>
            <a:pPr marL="0" indent="0">
              <a:lnSpc>
                <a:spcPct val="150000"/>
              </a:lnSpc>
            </a:pPr>
            <a:r>
              <a:rPr lang="en-US" dirty="0"/>
              <a:t>FROM </a:t>
            </a:r>
            <a:r>
              <a:rPr lang="en-US" dirty="0" err="1"/>
              <a:t>mentorness.hotel_data</a:t>
            </a:r>
            <a:endParaRPr lang="en-US" dirty="0"/>
          </a:p>
          <a:p>
            <a:pPr marL="0" indent="0">
              <a:lnSpc>
                <a:spcPct val="150000"/>
              </a:lnSpc>
            </a:pPr>
            <a:r>
              <a:rPr lang="en-US" dirty="0"/>
              <a:t>WHERE </a:t>
            </a:r>
            <a:r>
              <a:rPr lang="en-US" dirty="0" err="1"/>
              <a:t>no_of_weekend_nights</a:t>
            </a:r>
            <a:r>
              <a:rPr lang="en-US" dirty="0"/>
              <a:t> &gt; 0;</a:t>
            </a:r>
          </a:p>
          <a:p>
            <a:pPr marL="0" indent="0">
              <a:lnSpc>
                <a:spcPct val="150000"/>
              </a:lnSpc>
            </a:pPr>
            <a:endParaRPr lang="en-US" dirty="0"/>
          </a:p>
        </p:txBody>
      </p:sp>
      <p:sp>
        <p:nvSpPr>
          <p:cNvPr id="2" name="Google Shape;1744;p37">
            <a:extLst>
              <a:ext uri="{FF2B5EF4-FFF2-40B4-BE49-F238E27FC236}">
                <a16:creationId xmlns:a16="http://schemas.microsoft.com/office/drawing/2014/main" id="{76339A76-D48B-9C81-8AC5-988E7C71E9CF}"/>
              </a:ext>
            </a:extLst>
          </p:cNvPr>
          <p:cNvSpPr txBox="1">
            <a:spLocks/>
          </p:cNvSpPr>
          <p:nvPr/>
        </p:nvSpPr>
        <p:spPr>
          <a:xfrm>
            <a:off x="732942" y="3187021"/>
            <a:ext cx="4437088" cy="1304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ubik"/>
              <a:buNone/>
              <a:defRPr sz="1600" b="0"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2pPr>
            <a:lvl3pPr marL="1371600" marR="0" lvl="2"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3pPr>
            <a:lvl4pPr marL="1828800" marR="0" lvl="3"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4pPr>
            <a:lvl5pPr marL="2286000" marR="0" lvl="4"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5pPr>
            <a:lvl6pPr marL="2743200" marR="0" lvl="5"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6pPr>
            <a:lvl7pPr marL="3200400" marR="0" lvl="6"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7pPr>
            <a:lvl8pPr marL="3657600" marR="0" lvl="7"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8pPr>
            <a:lvl9pPr marL="4114800" marR="0" lvl="8" indent="-317500" algn="ctr" rtl="0">
              <a:lnSpc>
                <a:spcPct val="100000"/>
              </a:lnSpc>
              <a:spcBef>
                <a:spcPts val="0"/>
              </a:spcBef>
              <a:spcAft>
                <a:spcPts val="0"/>
              </a:spcAft>
              <a:buClr>
                <a:schemeClr val="dk1"/>
              </a:buClr>
              <a:buSzPts val="1400"/>
              <a:buFont typeface="Rubik"/>
              <a:buNone/>
              <a:defRPr sz="1400" b="0" i="0" u="none" strike="noStrike" cap="none">
                <a:solidFill>
                  <a:schemeClr val="dk1"/>
                </a:solidFill>
                <a:latin typeface="Rubik"/>
                <a:ea typeface="Rubik"/>
                <a:cs typeface="Rubik"/>
                <a:sym typeface="Rubik"/>
              </a:defRPr>
            </a:lvl9pPr>
          </a:lstStyle>
          <a:p>
            <a:pPr marL="0" indent="0">
              <a:lnSpc>
                <a:spcPct val="150000"/>
              </a:lnSpc>
            </a:pPr>
            <a:r>
              <a:rPr lang="en-US" sz="1400" dirty="0"/>
              <a:t>Answer:</a:t>
            </a:r>
            <a:endParaRPr lang="en-US" dirty="0"/>
          </a:p>
          <a:p>
            <a:pPr marL="0" indent="0">
              <a:lnSpc>
                <a:spcPct val="150000"/>
              </a:lnSpc>
            </a:pPr>
            <a:r>
              <a:rPr lang="en-US" sz="1400" dirty="0"/>
              <a:t>383 reservations</a:t>
            </a:r>
          </a:p>
        </p:txBody>
      </p:sp>
    </p:spTree>
    <p:extLst>
      <p:ext uri="{BB962C8B-B14F-4D97-AF65-F5344CB8AC3E}">
        <p14:creationId xmlns:p14="http://schemas.microsoft.com/office/powerpoint/2010/main" val="61321906"/>
      </p:ext>
    </p:extLst>
  </p:cSld>
  <p:clrMapOvr>
    <a:masterClrMapping/>
  </p:clrMapOvr>
</p:sld>
</file>

<file path=ppt/theme/theme1.xml><?xml version="1.0" encoding="utf-8"?>
<a:theme xmlns:a="http://schemas.openxmlformats.org/drawingml/2006/main" name="Symbiosis by Slidesgo">
  <a:themeElements>
    <a:clrScheme name="Simple Light">
      <a:dk1>
        <a:srgbClr val="425F53"/>
      </a:dk1>
      <a:lt1>
        <a:srgbClr val="EEEBE6"/>
      </a:lt1>
      <a:dk2>
        <a:srgbClr val="729687"/>
      </a:dk2>
      <a:lt2>
        <a:srgbClr val="9AB9AD"/>
      </a:lt2>
      <a:accent1>
        <a:srgbClr val="88796E"/>
      </a:accent1>
      <a:accent2>
        <a:srgbClr val="D5C3B6"/>
      </a:accent2>
      <a:accent3>
        <a:srgbClr val="FFFFFF"/>
      </a:accent3>
      <a:accent4>
        <a:srgbClr val="FFFFFF"/>
      </a:accent4>
      <a:accent5>
        <a:srgbClr val="FFFFFF"/>
      </a:accent5>
      <a:accent6>
        <a:srgbClr val="FFFFFF"/>
      </a:accent6>
      <a:hlink>
        <a:srgbClr val="425F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1273</Words>
  <Application>Microsoft Office PowerPoint</Application>
  <PresentationFormat>On-screen Show (16:9)</PresentationFormat>
  <Paragraphs>146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Anaheim</vt:lpstr>
      <vt:lpstr>Rubik</vt:lpstr>
      <vt:lpstr>Symbiosis by Slidesgo</vt:lpstr>
      <vt:lpstr>SQL Project</vt:lpstr>
      <vt:lpstr>CONTENTS</vt:lpstr>
      <vt:lpstr>DATASET FEATURES</vt:lpstr>
      <vt:lpstr>Q1. What is the total number of reservations in the dataset?</vt:lpstr>
      <vt:lpstr>PowerPoint Presentation</vt:lpstr>
      <vt:lpstr>Q3. What is the average price per room for reservations involving children?</vt:lpstr>
      <vt:lpstr>PowerPoint Presentation</vt:lpstr>
      <vt:lpstr>Q5. What is the most commonly booked room type?</vt:lpstr>
      <vt:lpstr>PowerPoint Presentation</vt:lpstr>
      <vt:lpstr>Q7. What is the highest and lowest lead time for reservations?</vt:lpstr>
      <vt:lpstr>PowerPoint Presentation</vt:lpstr>
      <vt:lpstr>Q9. How many reservations have a booking status of "Confirmed"?</vt:lpstr>
      <vt:lpstr>PowerPoint Presentation</vt:lpstr>
      <vt:lpstr>Q11. What is the average number of weekend nights for reservations involving children?</vt:lpstr>
      <vt:lpstr>PowerPoint Presentation</vt:lpstr>
      <vt:lpstr>Q13. What is the average number of nights (both weekend and weekday) spent by guests for each room type?</vt:lpstr>
      <vt:lpstr>Q14. For reservations involving children, what is the most common room type, and what is the average price for that room type?</vt:lpstr>
      <vt:lpstr>Q15. Find the market segment type that generates the highest average price per room.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Shreyash Kumar</cp:lastModifiedBy>
  <cp:revision>5</cp:revision>
  <dcterms:modified xsi:type="dcterms:W3CDTF">2024-06-20T08:51:15Z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3133839</vt:lpwstr>
  </property>
  <property fmtid="{D5CDD505-2E9C-101B-9397-08002B2CF9AE}" name="NXPowerLiteSettings" pid="3">
    <vt:lpwstr>F7000400038000</vt:lpwstr>
  </property>
  <property fmtid="{D5CDD505-2E9C-101B-9397-08002B2CF9AE}" name="NXPowerLiteVersion" pid="4">
    <vt:lpwstr>S10.2.0</vt:lpwstr>
  </property>
</Properties>
</file>