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ash Kumar" initials="SK" lastIdx="1" clrIdx="0">
    <p:extLst>
      <p:ext uri="{19B8F6BF-5375-455C-9EA6-DF929625EA0E}">
        <p15:presenceInfo xmlns:p15="http://schemas.microsoft.com/office/powerpoint/2012/main" userId="c54a62a828f0d5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26" autoAdjust="0"/>
    <p:restoredTop sz="92162" autoAdjust="0"/>
  </p:normalViewPr>
  <p:slideViewPr>
    <p:cSldViewPr snapToGrid="0" snapToObjects="1">
      <p:cViewPr varScale="1">
        <p:scale>
          <a:sx n="82" d="100"/>
          <a:sy n="82" d="100"/>
        </p:scale>
        <p:origin x="346"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D4DDC-2758-4518-8683-D73088C912F6}" type="datetimeFigureOut">
              <a:rPr lang="en-IN" smtClean="0"/>
              <a:t>25-Jun-24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D1FF1-D39F-4B19-AE96-5767467584A1}" type="slidenum">
              <a:rPr lang="en-IN" smtClean="0"/>
              <a:t>‹#›</a:t>
            </a:fld>
            <a:endParaRPr lang="en-IN"/>
          </a:p>
        </p:txBody>
      </p:sp>
    </p:spTree>
    <p:extLst>
      <p:ext uri="{BB962C8B-B14F-4D97-AF65-F5344CB8AC3E}">
        <p14:creationId xmlns:p14="http://schemas.microsoft.com/office/powerpoint/2010/main" val="405249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964bd602-85f2-418c-8e11-c49d8045de58/?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35578C-AAA1-98DD-9EC3-D50604B021B5}"/>
              </a:ext>
            </a:extLst>
          </p:cNvPr>
          <p:cNvPicPr>
            <a:picLocks noChangeAspect="1"/>
          </p:cNvPicPr>
          <p:nvPr/>
        </p:nvPicPr>
        <p:blipFill rotWithShape="1">
          <a:blip r:embed="rId2"/>
          <a:srcRect l="3231" t="26038" r="3173" b="3839"/>
          <a:stretch/>
        </p:blipFill>
        <p:spPr>
          <a:xfrm>
            <a:off x="7621" y="0"/>
            <a:ext cx="12184380" cy="6858000"/>
          </a:xfrm>
          <a:prstGeom prst="rect">
            <a:avLst/>
          </a:prstGeom>
        </p:spPr>
      </p:pic>
      <p:grpSp>
        <p:nvGrpSpPr>
          <p:cNvPr id="3" name="Group 3"/>
          <p:cNvGrpSpPr/>
          <p:nvPr/>
        </p:nvGrpSpPr>
        <p:grpSpPr>
          <a:xfrm>
            <a:off x="5075853" y="3275045"/>
            <a:ext cx="7116148" cy="3074209"/>
            <a:chOff x="-617910" y="-57150"/>
            <a:chExt cx="3409159" cy="4020683"/>
          </a:xfrm>
        </p:grpSpPr>
        <p:sp>
          <p:nvSpPr>
            <p:cNvPr id="4" name="Freeform 4"/>
            <p:cNvSpPr/>
            <p:nvPr/>
          </p:nvSpPr>
          <p:spPr>
            <a:xfrm>
              <a:off x="-617910" y="3233702"/>
              <a:ext cx="3409159" cy="729831"/>
            </a:xfrm>
            <a:custGeom>
              <a:avLst/>
              <a:gdLst/>
              <a:ahLst/>
              <a:cxnLst/>
              <a:rect l="l" t="t" r="r" b="b"/>
              <a:pathLst>
                <a:path w="1913390" h="1833809">
                  <a:moveTo>
                    <a:pt x="0" y="0"/>
                  </a:moveTo>
                  <a:lnTo>
                    <a:pt x="1913390" y="0"/>
                  </a:lnTo>
                  <a:lnTo>
                    <a:pt x="1913390" y="1833809"/>
                  </a:lnTo>
                  <a:lnTo>
                    <a:pt x="0" y="1833809"/>
                  </a:lnTo>
                  <a:close/>
                </a:path>
              </a:pathLst>
            </a:custGeom>
            <a:solidFill>
              <a:srgbClr val="FFFFFF"/>
            </a:solidFill>
          </p:spPr>
        </p:sp>
        <p:sp>
          <p:nvSpPr>
            <p:cNvPr id="5" name="TextBox 5"/>
            <p:cNvSpPr txBox="1"/>
            <p:nvPr/>
          </p:nvSpPr>
          <p:spPr>
            <a:xfrm>
              <a:off x="0" y="-57150"/>
              <a:ext cx="812800" cy="869950"/>
            </a:xfrm>
            <a:prstGeom prst="rect">
              <a:avLst/>
            </a:prstGeom>
          </p:spPr>
          <p:txBody>
            <a:bodyPr lIns="33867" tIns="33867" rIns="33867" bIns="33867" rtlCol="0" anchor="ctr"/>
            <a:lstStyle/>
            <a:p>
              <a:pPr algn="ctr">
                <a:lnSpc>
                  <a:spcPts val="2147"/>
                </a:lnSpc>
              </a:pPr>
              <a:endParaRPr sz="1200"/>
            </a:p>
          </p:txBody>
        </p:sp>
      </p:grpSp>
      <p:sp>
        <p:nvSpPr>
          <p:cNvPr id="6" name="TextBox 6"/>
          <p:cNvSpPr txBox="1"/>
          <p:nvPr/>
        </p:nvSpPr>
        <p:spPr>
          <a:xfrm>
            <a:off x="4730619" y="5795256"/>
            <a:ext cx="7351189" cy="553998"/>
          </a:xfrm>
          <a:prstGeom prst="rect">
            <a:avLst/>
          </a:prstGeom>
        </p:spPr>
        <p:txBody>
          <a:bodyPr wrap="square" lIns="0" tIns="0" rIns="0" bIns="0" rtlCol="0" anchor="t">
            <a:spAutoFit/>
          </a:bodyPr>
          <a:lstStyle/>
          <a:p>
            <a:pPr algn="r"/>
            <a:r>
              <a:rPr lang="en-US" sz="3600" dirty="0">
                <a:solidFill>
                  <a:srgbClr val="000000"/>
                </a:solidFill>
                <a:latin typeface="Zilla Slab Light"/>
              </a:rPr>
              <a:t>T-Series Channel Songs </a:t>
            </a:r>
            <a:r>
              <a:rPr lang="en-US" sz="3600" b="1" dirty="0">
                <a:solidFill>
                  <a:srgbClr val="000000"/>
                </a:solidFill>
                <a:latin typeface="Zilla Slab Light"/>
              </a:rPr>
              <a:t>Data Analysis</a:t>
            </a:r>
          </a:p>
        </p:txBody>
      </p:sp>
      <p:grpSp>
        <p:nvGrpSpPr>
          <p:cNvPr id="13" name="Group 3">
            <a:extLst>
              <a:ext uri="{FF2B5EF4-FFF2-40B4-BE49-F238E27FC236}">
                <a16:creationId xmlns:a16="http://schemas.microsoft.com/office/drawing/2014/main" id="{9976C1B2-16FB-623E-755A-939BB43347CB}"/>
              </a:ext>
            </a:extLst>
          </p:cNvPr>
          <p:cNvGrpSpPr/>
          <p:nvPr/>
        </p:nvGrpSpPr>
        <p:grpSpPr>
          <a:xfrm>
            <a:off x="8906" y="-1586203"/>
            <a:ext cx="4301838" cy="2626581"/>
            <a:chOff x="-617910" y="-57150"/>
            <a:chExt cx="3409159" cy="4020683"/>
          </a:xfrm>
        </p:grpSpPr>
        <p:sp>
          <p:nvSpPr>
            <p:cNvPr id="15" name="Freeform 4">
              <a:extLst>
                <a:ext uri="{FF2B5EF4-FFF2-40B4-BE49-F238E27FC236}">
                  <a16:creationId xmlns:a16="http://schemas.microsoft.com/office/drawing/2014/main" id="{AACAFBF3-EB15-BD40-7FA7-8DCEC152399C}"/>
                </a:ext>
              </a:extLst>
            </p:cNvPr>
            <p:cNvSpPr/>
            <p:nvPr/>
          </p:nvSpPr>
          <p:spPr>
            <a:xfrm>
              <a:off x="-617910" y="3233702"/>
              <a:ext cx="3409159" cy="729831"/>
            </a:xfrm>
            <a:custGeom>
              <a:avLst/>
              <a:gdLst/>
              <a:ahLst/>
              <a:cxnLst/>
              <a:rect l="l" t="t" r="r" b="b"/>
              <a:pathLst>
                <a:path w="1913390" h="1833809">
                  <a:moveTo>
                    <a:pt x="0" y="0"/>
                  </a:moveTo>
                  <a:lnTo>
                    <a:pt x="1913390" y="0"/>
                  </a:lnTo>
                  <a:lnTo>
                    <a:pt x="1913390" y="1833809"/>
                  </a:lnTo>
                  <a:lnTo>
                    <a:pt x="0" y="1833809"/>
                  </a:lnTo>
                  <a:close/>
                </a:path>
              </a:pathLst>
            </a:custGeom>
            <a:solidFill>
              <a:srgbClr val="FFFFFF"/>
            </a:solidFill>
          </p:spPr>
        </p:sp>
        <p:sp>
          <p:nvSpPr>
            <p:cNvPr id="16" name="TextBox 5">
              <a:extLst>
                <a:ext uri="{FF2B5EF4-FFF2-40B4-BE49-F238E27FC236}">
                  <a16:creationId xmlns:a16="http://schemas.microsoft.com/office/drawing/2014/main" id="{02F5B0DB-92B0-7698-1F64-8805E13E7576}"/>
                </a:ext>
              </a:extLst>
            </p:cNvPr>
            <p:cNvSpPr txBox="1"/>
            <p:nvPr/>
          </p:nvSpPr>
          <p:spPr>
            <a:xfrm>
              <a:off x="0" y="-57150"/>
              <a:ext cx="812800" cy="869950"/>
            </a:xfrm>
            <a:prstGeom prst="rect">
              <a:avLst/>
            </a:prstGeom>
          </p:spPr>
          <p:txBody>
            <a:bodyPr lIns="33867" tIns="33867" rIns="33867" bIns="33867" rtlCol="0" anchor="ctr"/>
            <a:lstStyle/>
            <a:p>
              <a:pPr algn="ctr">
                <a:lnSpc>
                  <a:spcPts val="2147"/>
                </a:lnSpc>
              </a:pPr>
              <a:endParaRPr sz="1200"/>
            </a:p>
          </p:txBody>
        </p:sp>
      </p:grpSp>
      <p:sp>
        <p:nvSpPr>
          <p:cNvPr id="17" name="TextBox 6">
            <a:extLst>
              <a:ext uri="{FF2B5EF4-FFF2-40B4-BE49-F238E27FC236}">
                <a16:creationId xmlns:a16="http://schemas.microsoft.com/office/drawing/2014/main" id="{63908424-3312-C4AB-9305-E80DA4B3E3E7}"/>
              </a:ext>
            </a:extLst>
          </p:cNvPr>
          <p:cNvSpPr txBox="1"/>
          <p:nvPr/>
        </p:nvSpPr>
        <p:spPr>
          <a:xfrm>
            <a:off x="123606" y="476423"/>
            <a:ext cx="4513707" cy="615553"/>
          </a:xfrm>
          <a:prstGeom prst="rect">
            <a:avLst/>
          </a:prstGeom>
        </p:spPr>
        <p:txBody>
          <a:bodyPr wrap="square" lIns="0" tIns="0" rIns="0" bIns="0" rtlCol="0" anchor="t">
            <a:spAutoFit/>
          </a:bodyPr>
          <a:lstStyle/>
          <a:p>
            <a:r>
              <a:rPr lang="en-US" sz="4000" b="1" dirty="0" err="1">
                <a:solidFill>
                  <a:srgbClr val="000000"/>
                </a:solidFill>
                <a:latin typeface="Zilla Slab Light"/>
              </a:rPr>
              <a:t>PowerBi</a:t>
            </a:r>
            <a:r>
              <a:rPr lang="en-US" sz="4000" dirty="0">
                <a:solidFill>
                  <a:srgbClr val="000000"/>
                </a:solidFill>
                <a:latin typeface="Zilla Slab Light"/>
              </a:rPr>
              <a:t> Dashboard</a:t>
            </a:r>
            <a:endParaRPr lang="en-US" sz="4000" b="1" dirty="0">
              <a:solidFill>
                <a:srgbClr val="000000"/>
              </a:solidFill>
              <a:latin typeface="Zilla Sla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lineChart ,TIME FRAME ,CHANNEL NAME ,INFLUENCE of TAGS on VIEWS ,VIEWS BASED ON VIDEO DEFINITION  ,VIEWS BASED ON PUBLISHED DAY ,VIEWS BASED ON SUBTIT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TIME FRAME ,CHANNEL NAME ,lin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TIME FRAME ,CHANNEL NAME ,INFLUENCE of TAGS on VIEW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TIME FRAME ,CHANNEL NAME ,VIEWS BASED ON SUBTIT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TIME FRAME ,CHANNEL NAME ,VIEWS BASED ON PUBLISHED DA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MMENTS ,TOTAL LIKES ,TOTAL VIEWS ,TIME FRAME ,CHANNEL NAME ,VIEWS BASED ON VIDEO DEFINITION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4EF660-3CD1-7D90-F850-BF39FD6A153E}"/>
              </a:ext>
            </a:extLst>
          </p:cNvPr>
          <p:cNvPicPr>
            <a:picLocks noChangeAspect="1"/>
          </p:cNvPicPr>
          <p:nvPr/>
        </p:nvPicPr>
        <p:blipFill rotWithShape="1">
          <a:blip r:embed="rId2"/>
          <a:srcRect l="5213" t="17062" b="11848"/>
          <a:stretch/>
        </p:blipFill>
        <p:spPr>
          <a:xfrm>
            <a:off x="0" y="0"/>
            <a:ext cx="12192003" cy="6858000"/>
          </a:xfrm>
          <a:prstGeom prst="rect">
            <a:avLst/>
          </a:prstGeom>
        </p:spPr>
      </p:pic>
      <p:grpSp>
        <p:nvGrpSpPr>
          <p:cNvPr id="6" name="Group 3">
            <a:extLst>
              <a:ext uri="{FF2B5EF4-FFF2-40B4-BE49-F238E27FC236}">
                <a16:creationId xmlns:a16="http://schemas.microsoft.com/office/drawing/2014/main" id="{3B3A112D-F2D3-28DC-E147-EBFE44006902}"/>
              </a:ext>
            </a:extLst>
          </p:cNvPr>
          <p:cNvGrpSpPr/>
          <p:nvPr/>
        </p:nvGrpSpPr>
        <p:grpSpPr>
          <a:xfrm>
            <a:off x="7865706" y="2351313"/>
            <a:ext cx="4326297" cy="4262847"/>
            <a:chOff x="-617910" y="-57150"/>
            <a:chExt cx="3409159" cy="4020683"/>
          </a:xfrm>
        </p:grpSpPr>
        <p:sp>
          <p:nvSpPr>
            <p:cNvPr id="7" name="Freeform 4">
              <a:extLst>
                <a:ext uri="{FF2B5EF4-FFF2-40B4-BE49-F238E27FC236}">
                  <a16:creationId xmlns:a16="http://schemas.microsoft.com/office/drawing/2014/main" id="{F20BB014-7EA8-602D-D9A1-96F0118AC0B8}"/>
                </a:ext>
              </a:extLst>
            </p:cNvPr>
            <p:cNvSpPr/>
            <p:nvPr/>
          </p:nvSpPr>
          <p:spPr>
            <a:xfrm>
              <a:off x="-617910" y="3233702"/>
              <a:ext cx="3409159" cy="729831"/>
            </a:xfrm>
            <a:custGeom>
              <a:avLst/>
              <a:gdLst/>
              <a:ahLst/>
              <a:cxnLst/>
              <a:rect l="l" t="t" r="r" b="b"/>
              <a:pathLst>
                <a:path w="1913390" h="1833809">
                  <a:moveTo>
                    <a:pt x="0" y="0"/>
                  </a:moveTo>
                  <a:lnTo>
                    <a:pt x="1913390" y="0"/>
                  </a:lnTo>
                  <a:lnTo>
                    <a:pt x="1913390" y="1833809"/>
                  </a:lnTo>
                  <a:lnTo>
                    <a:pt x="0" y="1833809"/>
                  </a:lnTo>
                  <a:close/>
                </a:path>
              </a:pathLst>
            </a:custGeom>
            <a:solidFill>
              <a:srgbClr val="FFFFFF"/>
            </a:solidFill>
          </p:spPr>
        </p:sp>
        <p:sp>
          <p:nvSpPr>
            <p:cNvPr id="8" name="TextBox 5">
              <a:extLst>
                <a:ext uri="{FF2B5EF4-FFF2-40B4-BE49-F238E27FC236}">
                  <a16:creationId xmlns:a16="http://schemas.microsoft.com/office/drawing/2014/main" id="{0434E116-0620-D744-6787-8B339BED6D2A}"/>
                </a:ext>
              </a:extLst>
            </p:cNvPr>
            <p:cNvSpPr txBox="1"/>
            <p:nvPr/>
          </p:nvSpPr>
          <p:spPr>
            <a:xfrm>
              <a:off x="0" y="-57150"/>
              <a:ext cx="812800" cy="869950"/>
            </a:xfrm>
            <a:prstGeom prst="rect">
              <a:avLst/>
            </a:prstGeom>
          </p:spPr>
          <p:txBody>
            <a:bodyPr lIns="33867" tIns="33867" rIns="33867" bIns="33867" rtlCol="0" anchor="ctr"/>
            <a:lstStyle/>
            <a:p>
              <a:pPr algn="ctr">
                <a:lnSpc>
                  <a:spcPts val="2147"/>
                </a:lnSpc>
              </a:pPr>
              <a:endParaRPr sz="1200"/>
            </a:p>
          </p:txBody>
        </p:sp>
      </p:grpSp>
      <p:sp>
        <p:nvSpPr>
          <p:cNvPr id="5" name="TextBox 10">
            <a:extLst>
              <a:ext uri="{FF2B5EF4-FFF2-40B4-BE49-F238E27FC236}">
                <a16:creationId xmlns:a16="http://schemas.microsoft.com/office/drawing/2014/main" id="{1FE2A98A-38EE-1B50-7DCA-ECC973222F6D}"/>
              </a:ext>
            </a:extLst>
          </p:cNvPr>
          <p:cNvSpPr txBox="1"/>
          <p:nvPr/>
        </p:nvSpPr>
        <p:spPr>
          <a:xfrm>
            <a:off x="7974978" y="5871924"/>
            <a:ext cx="5257800" cy="738664"/>
          </a:xfrm>
          <a:prstGeom prst="rect">
            <a:avLst/>
          </a:prstGeom>
        </p:spPr>
        <p:txBody>
          <a:bodyPr wrap="square" lIns="0" tIns="0" rIns="0" bIns="0" rtlCol="0" anchor="t">
            <a:spAutoFit/>
          </a:bodyPr>
          <a:lstStyle/>
          <a:p>
            <a:pPr>
              <a:spcBef>
                <a:spcPct val="0"/>
              </a:spcBef>
            </a:pPr>
            <a:r>
              <a:rPr lang="en-US" sz="2400" dirty="0">
                <a:solidFill>
                  <a:srgbClr val="000000"/>
                </a:solidFill>
                <a:latin typeface="Lato"/>
              </a:rPr>
              <a:t>Presented By: Shreyash Kumar</a:t>
            </a:r>
          </a:p>
          <a:p>
            <a:pPr>
              <a:spcBef>
                <a:spcPct val="0"/>
              </a:spcBef>
            </a:pPr>
            <a:r>
              <a:rPr lang="en-US" sz="2400" dirty="0">
                <a:solidFill>
                  <a:srgbClr val="000000"/>
                </a:solidFill>
                <a:latin typeface="Lato"/>
              </a:rPr>
              <a:t>Batch: MIP-DA-10</a:t>
            </a:r>
          </a:p>
        </p:txBody>
      </p:sp>
      <p:grpSp>
        <p:nvGrpSpPr>
          <p:cNvPr id="11" name="Group 3">
            <a:extLst>
              <a:ext uri="{FF2B5EF4-FFF2-40B4-BE49-F238E27FC236}">
                <a16:creationId xmlns:a16="http://schemas.microsoft.com/office/drawing/2014/main" id="{1A5896D8-C23F-96DA-AEBF-D3748518D479}"/>
              </a:ext>
            </a:extLst>
          </p:cNvPr>
          <p:cNvGrpSpPr/>
          <p:nvPr/>
        </p:nvGrpSpPr>
        <p:grpSpPr>
          <a:xfrm>
            <a:off x="1" y="-4180839"/>
            <a:ext cx="3663187" cy="5821680"/>
            <a:chOff x="-617910" y="-57150"/>
            <a:chExt cx="3409159" cy="4020683"/>
          </a:xfrm>
        </p:grpSpPr>
        <p:sp>
          <p:nvSpPr>
            <p:cNvPr id="12" name="Freeform 4">
              <a:extLst>
                <a:ext uri="{FF2B5EF4-FFF2-40B4-BE49-F238E27FC236}">
                  <a16:creationId xmlns:a16="http://schemas.microsoft.com/office/drawing/2014/main" id="{682FF2C9-3D69-5452-E243-51185CDF5B16}"/>
                </a:ext>
              </a:extLst>
            </p:cNvPr>
            <p:cNvSpPr/>
            <p:nvPr/>
          </p:nvSpPr>
          <p:spPr>
            <a:xfrm>
              <a:off x="-617910" y="3233702"/>
              <a:ext cx="3409159" cy="729831"/>
            </a:xfrm>
            <a:custGeom>
              <a:avLst/>
              <a:gdLst/>
              <a:ahLst/>
              <a:cxnLst/>
              <a:rect l="l" t="t" r="r" b="b"/>
              <a:pathLst>
                <a:path w="1913390" h="1833809">
                  <a:moveTo>
                    <a:pt x="0" y="0"/>
                  </a:moveTo>
                  <a:lnTo>
                    <a:pt x="1913390" y="0"/>
                  </a:lnTo>
                  <a:lnTo>
                    <a:pt x="1913390" y="1833809"/>
                  </a:lnTo>
                  <a:lnTo>
                    <a:pt x="0" y="1833809"/>
                  </a:lnTo>
                  <a:close/>
                </a:path>
              </a:pathLst>
            </a:custGeom>
            <a:solidFill>
              <a:srgbClr val="FFFFFF"/>
            </a:solidFill>
          </p:spPr>
        </p:sp>
        <p:sp>
          <p:nvSpPr>
            <p:cNvPr id="13" name="TextBox 5">
              <a:extLst>
                <a:ext uri="{FF2B5EF4-FFF2-40B4-BE49-F238E27FC236}">
                  <a16:creationId xmlns:a16="http://schemas.microsoft.com/office/drawing/2014/main" id="{7513014B-90B5-50CB-2B4B-9A9A797FB7F2}"/>
                </a:ext>
              </a:extLst>
            </p:cNvPr>
            <p:cNvSpPr txBox="1"/>
            <p:nvPr/>
          </p:nvSpPr>
          <p:spPr>
            <a:xfrm>
              <a:off x="0" y="-57150"/>
              <a:ext cx="812800" cy="869950"/>
            </a:xfrm>
            <a:prstGeom prst="rect">
              <a:avLst/>
            </a:prstGeom>
          </p:spPr>
          <p:txBody>
            <a:bodyPr lIns="33867" tIns="33867" rIns="33867" bIns="33867" rtlCol="0" anchor="ctr"/>
            <a:lstStyle/>
            <a:p>
              <a:pPr algn="ctr">
                <a:lnSpc>
                  <a:spcPts val="2147"/>
                </a:lnSpc>
              </a:pPr>
              <a:endParaRPr sz="1200"/>
            </a:p>
          </p:txBody>
        </p:sp>
      </p:grpSp>
      <p:sp>
        <p:nvSpPr>
          <p:cNvPr id="14" name="TextBox 10">
            <a:extLst>
              <a:ext uri="{FF2B5EF4-FFF2-40B4-BE49-F238E27FC236}">
                <a16:creationId xmlns:a16="http://schemas.microsoft.com/office/drawing/2014/main" id="{E1EB614B-9AE3-9A67-5BDF-D33D8622C8E3}"/>
              </a:ext>
            </a:extLst>
          </p:cNvPr>
          <p:cNvSpPr txBox="1"/>
          <p:nvPr/>
        </p:nvSpPr>
        <p:spPr>
          <a:xfrm>
            <a:off x="234188" y="614878"/>
            <a:ext cx="3429000" cy="801758"/>
          </a:xfrm>
          <a:prstGeom prst="rect">
            <a:avLst/>
          </a:prstGeom>
        </p:spPr>
        <p:txBody>
          <a:bodyPr wrap="square" lIns="0" tIns="0" rIns="0" bIns="0" rtlCol="0" anchor="t">
            <a:spAutoFit/>
          </a:bodyPr>
          <a:lstStyle/>
          <a:p>
            <a:pPr>
              <a:lnSpc>
                <a:spcPct val="150000"/>
              </a:lnSpc>
              <a:spcBef>
                <a:spcPct val="0"/>
              </a:spcBef>
            </a:pPr>
            <a:r>
              <a:rPr lang="en-US" sz="4000" dirty="0">
                <a:solidFill>
                  <a:srgbClr val="000000"/>
                </a:solidFill>
                <a:latin typeface="Lato"/>
              </a:rPr>
              <a:t>THANK YOU!</a:t>
            </a:r>
          </a:p>
        </p:txBody>
      </p:sp>
    </p:spTree>
    <p:extLst>
      <p:ext uri="{BB962C8B-B14F-4D97-AF65-F5344CB8AC3E}">
        <p14:creationId xmlns:p14="http://schemas.microsoft.com/office/powerpoint/2010/main" val="188437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30</Words>
  <Application>Microsoft Office PowerPoint</Application>
  <PresentationFormat>Widescreen</PresentationFormat>
  <Paragraphs>11</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Lato</vt:lpstr>
      <vt:lpstr>Zilla Slab Light</vt:lpstr>
      <vt:lpstr>Custom Design</vt:lpstr>
      <vt:lpstr>PowerPoint Presentation</vt:lpstr>
      <vt:lpstr>Page 1</vt:lpstr>
      <vt:lpstr>Page 2</vt:lpstr>
      <vt:lpstr>Page 3</vt:lpstr>
      <vt:lpstr>Page 4</vt:lpstr>
      <vt:lpstr>Page 5</vt:lpstr>
      <vt:lpstr>Page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Shreyash Kumar</cp:lastModifiedBy>
  <cp:revision>6</cp:revision>
  <dcterms:created xsi:type="dcterms:W3CDTF">2016-09-04T11:54:55Z</dcterms:created>
  <dcterms:modified xsi:type="dcterms:W3CDTF">2024-06-25T11:32:04Z</dcterms:modified>
</cp:coreProperties>
</file>