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3" r:id="rId9"/>
    <p:sldId id="264" r:id="rId10"/>
    <p:sldId id="265" r:id="rId11"/>
    <p:sldId id="267" r:id="rId12"/>
  </p:sldIdLst>
  <p:sldSz cx="9144000" cy="6858000" type="screen4x3"/>
  <p:notesSz cx="9144000" cy="6858000"/>
  <p:embeddedFontLst>
    <p:embeddedFont>
      <p:font typeface="Century Schoolbook" panose="02040604050505020304" pitchFamily="18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uATwLBPAuOsgfyrv/xwC2db7U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B3F4C0-F2E8-4320-A34B-0B094AA10944}">
  <a:tblStyle styleId="{6CB3F4C0-F2E8-4320-A34B-0B094AA109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1" autoAdjust="0"/>
  </p:normalViewPr>
  <p:slideViewPr>
    <p:cSldViewPr snapToGrid="0">
      <p:cViewPr varScale="1">
        <p:scale>
          <a:sx n="84" d="100"/>
          <a:sy n="84" d="100"/>
        </p:scale>
        <p:origin x="1173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cc8714c89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" name="Google Shape;54;g5cc8714c8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 txBox="1">
            <a:spLocks noGrp="1"/>
          </p:cNvSpPr>
          <p:nvPr>
            <p:ph type="title"/>
          </p:nvPr>
        </p:nvSpPr>
        <p:spPr>
          <a:xfrm>
            <a:off x="1753870" y="482930"/>
            <a:ext cx="5636259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body" idx="1"/>
          </p:nvPr>
        </p:nvSpPr>
        <p:spPr>
          <a:xfrm>
            <a:off x="535940" y="1570180"/>
            <a:ext cx="8073390" cy="340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ctrTitle"/>
          </p:nvPr>
        </p:nvSpPr>
        <p:spPr>
          <a:xfrm>
            <a:off x="803554" y="214706"/>
            <a:ext cx="7536891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title"/>
          </p:nvPr>
        </p:nvSpPr>
        <p:spPr>
          <a:xfrm>
            <a:off x="1753870" y="482930"/>
            <a:ext cx="5636259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>
            <a:spLocks noGrp="1"/>
          </p:cNvSpPr>
          <p:nvPr>
            <p:ph type="title"/>
          </p:nvPr>
        </p:nvSpPr>
        <p:spPr>
          <a:xfrm>
            <a:off x="1753870" y="482930"/>
            <a:ext cx="5636259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0" y="5816578"/>
            <a:ext cx="1062142" cy="104141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7"/>
          <p:cNvSpPr/>
          <p:nvPr/>
        </p:nvSpPr>
        <p:spPr>
          <a:xfrm>
            <a:off x="0" y="5638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 extrusionOk="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006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7"/>
          <p:cNvSpPr/>
          <p:nvPr/>
        </p:nvSpPr>
        <p:spPr>
          <a:xfrm>
            <a:off x="0" y="56388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 extrusionOk="0">
                <a:moveTo>
                  <a:pt x="0" y="152400"/>
                </a:moveTo>
                <a:lnTo>
                  <a:pt x="9144000" y="152400"/>
                </a:ln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7"/>
          <p:cNvSpPr txBox="1">
            <a:spLocks noGrp="1"/>
          </p:cNvSpPr>
          <p:nvPr>
            <p:ph type="title"/>
          </p:nvPr>
        </p:nvSpPr>
        <p:spPr>
          <a:xfrm>
            <a:off x="1753870" y="482930"/>
            <a:ext cx="5636259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hlink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body" idx="1"/>
          </p:nvPr>
        </p:nvSpPr>
        <p:spPr>
          <a:xfrm>
            <a:off x="535940" y="1570180"/>
            <a:ext cx="8073390" cy="340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ftr" idx="11"/>
          </p:nvPr>
        </p:nvSpPr>
        <p:spPr>
          <a:xfrm>
            <a:off x="1379347" y="5917197"/>
            <a:ext cx="7220584" cy="7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/>
        </p:nvSpPr>
        <p:spPr>
          <a:xfrm>
            <a:off x="1280160" y="5943053"/>
            <a:ext cx="7496601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MITSoC,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2514600" y="3840480"/>
            <a:ext cx="3733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9762" marR="0" lvl="0" indent="-5191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>
            <a:spLocks noGrp="1"/>
          </p:cNvSpPr>
          <p:nvPr>
            <p:ph type="title"/>
          </p:nvPr>
        </p:nvSpPr>
        <p:spPr>
          <a:xfrm>
            <a:off x="267300" y="1951900"/>
            <a:ext cx="86094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3600" dirty="0">
                <a:solidFill>
                  <a:srgbClr val="0737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Eco-Mart: Website for Ecofriendly Products</a:t>
            </a:r>
            <a:r>
              <a:rPr lang="en-US" sz="3600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822787" y="3387039"/>
            <a:ext cx="74967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MIT23ADTB0506:- Kartik Jaikumar Nair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MIT23ADTB1082:-</a:t>
            </a:r>
            <a:r>
              <a:rPr lang="en-US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Shreyash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 Shrikant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Nimbhorkar</a:t>
            </a:r>
            <a:endParaRPr lang="en-US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Prof. Dr. Ganesh Pathak (HOD, Computer Science &amp; Engineering)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Dr. Sunil </a:t>
            </a:r>
            <a:r>
              <a:rPr lang="en-US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Dingare</a:t>
            </a: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(HOD, Aerospace Engineering)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2878691" y="555528"/>
            <a:ext cx="338488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</a:t>
            </a:r>
            <a:endParaRPr/>
          </a:p>
        </p:txBody>
      </p:sp>
      <p:pic>
        <p:nvPicPr>
          <p:cNvPr id="51" name="Google Shape;5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Conclusion and Future Work</a:t>
            </a:r>
            <a:r>
              <a:rPr lang="en-US" sz="22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36" name="Google Shape;136;p14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500599" y="802614"/>
            <a:ext cx="8534071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Conclusion</a:t>
            </a:r>
          </a:p>
          <a:p>
            <a:r>
              <a:rPr lang="en-US" sz="2400" dirty="0"/>
              <a:t>Eco-Mart successfully bridges the gap between eco-conscious consumers and sustainable businesses by offering a centralized, user-friendly platform for authentic eco-friendly products. It simplifies sustainable shopping while supporting global environmental goals.</a:t>
            </a:r>
          </a:p>
          <a:p>
            <a:r>
              <a:rPr lang="en-US" sz="2400" b="1" dirty="0"/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Develop a mobile app for broader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Introduce AI-based personalized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Expand global partnerships for product diversity.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community features for user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 gamified rewards to encourage sustainable choices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1379346" y="6055962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792145" y="2374230"/>
            <a:ext cx="53305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cc8714c89_0_4"/>
          <p:cNvSpPr txBox="1">
            <a:spLocks noGrp="1"/>
          </p:cNvSpPr>
          <p:nvPr>
            <p:ph type="title"/>
          </p:nvPr>
        </p:nvSpPr>
        <p:spPr>
          <a:xfrm>
            <a:off x="830592" y="408046"/>
            <a:ext cx="693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7" name="Google Shape;57;g5cc8714c89_0_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8" name="Google Shape;58;g5cc8714c89_0_4"/>
          <p:cNvSpPr txBox="1"/>
          <p:nvPr/>
        </p:nvSpPr>
        <p:spPr>
          <a:xfrm>
            <a:off x="1379346" y="6055962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g5cc8714c89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5cc8714c89_0_4"/>
          <p:cNvSpPr txBox="1"/>
          <p:nvPr/>
        </p:nvSpPr>
        <p:spPr>
          <a:xfrm>
            <a:off x="830590" y="1284140"/>
            <a:ext cx="7848600" cy="4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Concepts &amp; Methods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gaps &amp; scope of work 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6" name="Google Shape;66;p4"/>
          <p:cNvSpPr txBox="1"/>
          <p:nvPr/>
        </p:nvSpPr>
        <p:spPr>
          <a:xfrm>
            <a:off x="452793" y="493575"/>
            <a:ext cx="80103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-US" sz="2200" b="0" i="0" u="none" strike="noStrike" cap="non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/>
        </p:nvSpPr>
        <p:spPr>
          <a:xfrm>
            <a:off x="452793" y="1497651"/>
            <a:ext cx="8088900" cy="31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/>
              <a:t>	</a:t>
            </a:r>
            <a:r>
              <a:rPr lang="en-US" sz="1600" dirty="0"/>
              <a:t>Eco-Mart is a revolutionary e-commerce platform dedicated to promoting sustainable living by providing a wide range of eco-friendly products. In today’s world, where environmental degradation is a growing concern, Eco-Mart bridges the gap between eco-conscious consumers and sustainable businesses.</a:t>
            </a:r>
          </a:p>
          <a:p>
            <a:r>
              <a:rPr lang="en-US" dirty="0"/>
              <a:t>	</a:t>
            </a:r>
            <a:r>
              <a:rPr lang="en-US" sz="1600" dirty="0"/>
              <a:t>The platform offers ethically sourced, biodegradable, reusable, and energy-efficient products, making it easier for individuals to adopt environmentally responsible lifestyles. With a user-friendly design, secure transactions, and curated product collections, Eco-Mart is set to become the go-to destination for anyone looking to make a positive impact on the planet while shopping conveniently.</a:t>
            </a:r>
          </a:p>
          <a:p>
            <a:r>
              <a:rPr lang="en-US" dirty="0"/>
              <a:t>	</a:t>
            </a:r>
            <a:r>
              <a:rPr lang="en-US" sz="1600" dirty="0"/>
              <a:t>By encouraging greener consumer habits and supporting sustainable enterprises, Eco-Mart contributes to building a healthier, more sustainable future for all.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6" name="Google Shape;76;p6"/>
          <p:cNvSpPr txBox="1"/>
          <p:nvPr/>
        </p:nvSpPr>
        <p:spPr>
          <a:xfrm>
            <a:off x="528744" y="325664"/>
            <a:ext cx="80103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r>
              <a:rPr lang="en-US" sz="2200" b="0" i="0" u="none" strike="noStrike" cap="non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1379346" y="6104088"/>
            <a:ext cx="73788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6"/>
          <p:cNvSpPr txBox="1"/>
          <p:nvPr/>
        </p:nvSpPr>
        <p:spPr>
          <a:xfrm>
            <a:off x="319767" y="1225102"/>
            <a:ext cx="80889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 an era of increasing environmental awareness, consumers are seeking eco-friendly products that align with sustainable lifestyles. However, the lack of a centralized platform for discovering and purchasing authentic eco-friendly products presents a challenge for both consumers and sellers. The existing e-commerce platforms often fail to prioritize eco-conscious options, leading to limited visibility for sustainable brands and difficulty for consumers in identifying genuine products amidst greenwashing practices.</a:t>
            </a:r>
            <a:endParaRPr lang="en-IN" sz="1600" dirty="0"/>
          </a:p>
        </p:txBody>
      </p:sp>
      <p:sp>
        <p:nvSpPr>
          <p:cNvPr id="80" name="Google Shape;80;p6"/>
          <p:cNvSpPr txBox="1"/>
          <p:nvPr/>
        </p:nvSpPr>
        <p:spPr>
          <a:xfrm>
            <a:off x="489450" y="4275800"/>
            <a:ext cx="80889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primary objective is to develop an </a:t>
            </a:r>
            <a:r>
              <a:rPr lang="en-US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Indigenous alternative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traditional, expensive loitering munitions, which can fit within a soldier's backpack, rapidly deployable, while offering enhanced capabilities at a fraction of the cost. This revolutionary Miniature Loitering Munition aims to empower ground troops with unparalleled situational awareness, versatile deployment options, and a potent kamikaze (suicide bombing) capability, ensuring a tactical edge in combat situations.</a:t>
            </a:r>
            <a:endParaRPr/>
          </a:p>
        </p:txBody>
      </p:sp>
      <p:sp>
        <p:nvSpPr>
          <p:cNvPr id="81" name="Google Shape;81;p6"/>
          <p:cNvSpPr txBox="1"/>
          <p:nvPr/>
        </p:nvSpPr>
        <p:spPr>
          <a:xfrm>
            <a:off x="489444" y="3557127"/>
            <a:ext cx="80103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r>
              <a:rPr lang="en-US" sz="2200" b="0" i="0" u="none" strike="noStrike" cap="non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7" name="Google Shape;87;p8"/>
          <p:cNvSpPr txBox="1"/>
          <p:nvPr/>
        </p:nvSpPr>
        <p:spPr>
          <a:xfrm>
            <a:off x="499927" y="41025"/>
            <a:ext cx="80103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Concepts and Methods</a:t>
            </a:r>
            <a:r>
              <a:rPr lang="en-US" sz="22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88" name="Google Shape;88;p8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E61C60-BDA4-A7DB-33AC-3EA1EF33A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79" y="952932"/>
            <a:ext cx="86101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Sell eco-friendly, recycled, and handmade products from rural communities.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Rewards: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eco-points for purchases, redeemable for discounts.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Transparency: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environmental impact and certifications.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 sections like zero-waste, organic, and tribal crafts.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blogs or tips on sustainable living.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AI for personalized recommendations and secure payment systems.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9" name="Google Shape;109;p7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/>
        </p:nvSpPr>
        <p:spPr>
          <a:xfrm>
            <a:off x="252900" y="802689"/>
            <a:ext cx="8638200" cy="43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417094" y="224589"/>
            <a:ext cx="80103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5.Identification of gaps &amp; scope of work </a:t>
            </a:r>
            <a:endParaRPr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D6386BA-4923-836E-8AFE-4E7156247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5193" y="759560"/>
            <a:ext cx="995657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Gaps Identified: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Availability: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eco-friendly products in mainstream e-commerce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Awareness Gap: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Consumers have insufficient knowledge about sustainable alternatives.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Access: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Small-scale eco-product manufacturers face challenges reaching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 Issues: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Eco-friendly products are perceived as expensive.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 Deficit: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Lack of transparency about product sustainability credentials.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2FF8C71-8688-9DF7-7BCA-3EEE1CC9B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310359"/>
            <a:ext cx="905880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 of 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Product Range: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Partner with rural and tribal communities to source unique eco-products.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Awareness: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Educate users about sustainability via blogs, videos, and tips.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Trust: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verified sustainability tags and detailed product impact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Affordable Options: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Promote cost-effective, high-quality sustainable alternatives.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AI for personalized recommendations and seamless shopping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Process and Architecture</a:t>
            </a:r>
            <a:r>
              <a:rPr lang="en-US" sz="22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70" name="Google Shape;170;p11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1"/>
          <p:cNvSpPr txBox="1"/>
          <p:nvPr/>
        </p:nvSpPr>
        <p:spPr>
          <a:xfrm>
            <a:off x="532975" y="1130750"/>
            <a:ext cx="8556300" cy="4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Poppins"/>
                <a:ea typeface="Poppins"/>
                <a:cs typeface="Poppins"/>
                <a:sym typeface="Poppins"/>
              </a:rPr>
              <a:t>.  Requirements Gathering and Planning: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Poppins"/>
              <a:buAutoNum type="arabicPeriod"/>
            </a:pPr>
            <a:r>
              <a:rPr lang="en-US" sz="1900">
                <a:latin typeface="Poppins"/>
                <a:ea typeface="Poppins"/>
                <a:cs typeface="Poppins"/>
                <a:sym typeface="Poppins"/>
              </a:rPr>
              <a:t>Identify your business goals, target audience, and objectives.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Poppins"/>
                <a:ea typeface="Poppins"/>
                <a:cs typeface="Poppins"/>
                <a:sym typeface="Poppins"/>
              </a:rPr>
              <a:t>Determine the scope of the project and create a detailed plan.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Poppins"/>
                <a:ea typeface="Poppins"/>
                <a:cs typeface="Poppins"/>
                <a:sym typeface="Poppins"/>
              </a:rPr>
              <a:t>Define the features and functionality you need on your website.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Poppins"/>
                <a:ea typeface="Poppins"/>
                <a:cs typeface="Poppins"/>
                <a:sym typeface="Poppins"/>
              </a:rPr>
              <a:t>2.  Choose Technology Stack: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Poppins"/>
                <a:ea typeface="Poppins"/>
                <a:cs typeface="Poppins"/>
                <a:sym typeface="Poppins"/>
              </a:rPr>
              <a:t>Select the technology stack for your website, including the choice of a programming language (e.g., Python with Django), database system, web server, and any additional frameworks or libraries.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Poppins"/>
                <a:ea typeface="Poppins"/>
                <a:cs typeface="Poppins"/>
                <a:sym typeface="Poppins"/>
              </a:rPr>
              <a:t>3.  Architectural Design: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Poppins"/>
                <a:ea typeface="Poppins"/>
                <a:cs typeface="Poppins"/>
                <a:sym typeface="Poppins"/>
              </a:rPr>
              <a:t>Create a high-level architecture that outlines the components and how they interact.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Implementation</a:t>
            </a:r>
            <a:r>
              <a:rPr lang="en-US" sz="22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19" name="Google Shape;119;p12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1EE46A5-B47E-72CA-1264-34709F1E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71" y="641747"/>
            <a:ext cx="8638829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Gathering and Planning: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  1.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target audience needs and define the scope of the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  2.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 key features like product filtering, secure payment integration, and 	certification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1.Backend: NodeJS for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  2.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 HTML, CSS, and JavaScript for a responsive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3.Database: MongoDB for efficient product and user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Process: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1.Phase 1: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 the basic framework with essential features such as user registration,  	product listing, and search filters.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2.Phase 2: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advanced functionalities like eco-certification badges, personalized 	recommendations, and a secure payment gateway.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Conduct rigorous testing for usability, performance, and security to ensure a seamless user       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1.Deployment: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Host the platform on a reliable web server and make it live for public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      2.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Feedback and Iteration: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Gather feedback from early users to refine features and improve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417094" y="224589"/>
            <a:ext cx="8010213" cy="5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Results</a:t>
            </a:r>
            <a:r>
              <a:rPr lang="en-US" sz="22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27" name="Google Shape;127;p13"/>
          <p:cNvSpPr txBox="1"/>
          <p:nvPr/>
        </p:nvSpPr>
        <p:spPr>
          <a:xfrm>
            <a:off x="1379346" y="6104088"/>
            <a:ext cx="7378753" cy="6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Engineering, MITSoE, Loni Kalbhor</a:t>
            </a:r>
            <a:endParaRPr sz="18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12967"/>
            <a:ext cx="999854" cy="10204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634E810-3308-14B9-D1EA-B9CFCDD30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01" y="1202724"/>
            <a:ext cx="864739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Market Visibility for Sustainable Brands: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Eco-Mart provides a centralized platform that increases the visibility of eco-conscious brands, ensuring they reach a broader, targeted audience actively seeking sustainable products.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Empowered Consumer Choices: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offering curated, certified eco-friendly products, Eco-Mart simplifies the process of identifying and purchasing genuine sustainable items, reducing consumer concerns about greenwashing.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Sales and Revenue for Eco-Conscious Businesses: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platform drives sales growth for sustainable brands by connecting them with a growing market of environmentally aware consumers.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Customer Satisfaction: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user-friendly design, verified product authenticity, and seamless shopping experience foster trust and satisfaction, encouraging repeat purchases.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Expansion of the Eco-Friendly Consumer Base: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Eco-Mart promotes environmental awareness and accessibility, attracting new customers who aspire to transition to sustainable living, further expanding the eco-friendly market.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1226</Words>
  <Application>Microsoft Office PowerPoint</Application>
  <PresentationFormat>On-screen Show (4:3)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Poppins</vt:lpstr>
      <vt:lpstr>Arial</vt:lpstr>
      <vt:lpstr>Century Schoolbook</vt:lpstr>
      <vt:lpstr>Calibri</vt:lpstr>
      <vt:lpstr>Office Theme</vt:lpstr>
      <vt:lpstr>“Eco-Mart: Website for Ecofriendly Products”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“Eco-Mart: Website for Ecofriendly Products”</dc:title>
  <dc:creator>Hp</dc:creator>
  <cp:lastModifiedBy>shreyash nimbhorkar</cp:lastModifiedBy>
  <cp:revision>2</cp:revision>
  <dcterms:created xsi:type="dcterms:W3CDTF">2018-12-06T11:05:22Z</dcterms:created>
  <dcterms:modified xsi:type="dcterms:W3CDTF">2024-11-21T04:41:34Z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2018-12-06T00:00:00Z</vt:filetime>
  </property>
</Properties>
</file>