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8"/>
  </p:notesMasterIdLst>
  <p:sldIdLst>
    <p:sldId id="256" r:id="rId2"/>
    <p:sldId id="263" r:id="rId3"/>
    <p:sldId id="310" r:id="rId4"/>
    <p:sldId id="312" r:id="rId5"/>
    <p:sldId id="313" r:id="rId6"/>
    <p:sldId id="314" r:id="rId7"/>
  </p:sldIdLst>
  <p:sldSz cx="9144000" cy="5143500" type="screen16x9"/>
  <p:notesSz cx="6858000" cy="9144000"/>
  <p:embeddedFontLst>
    <p:embeddedFont>
      <p:font typeface="Poppins" panose="00000500000000000000" pitchFamily="2" charset="0"/>
      <p:regular r:id="rId9"/>
      <p:bold r:id="rId10"/>
      <p:italic r:id="rId11"/>
      <p:boldItalic r:id="rId12"/>
    </p:embeddedFont>
    <p:embeddedFont>
      <p:font typeface="Poppins Light" panose="00000400000000000000" pitchFamily="2" charset="0"/>
      <p:regular r:id="rId13"/>
      <p:bold r:id="rId14"/>
      <p:italic r:id="rId15"/>
      <p:boldItalic r:id="rId16"/>
    </p:embeddedFont>
    <p:embeddedFont>
      <p:font typeface="Poppins Medium" panose="00000600000000000000" pitchFamily="2" charset="0"/>
      <p:regular r:id="rId17"/>
      <p:bold r:id="rId18"/>
      <p:italic r:id="rId19"/>
      <p:boldItalic r:id="rId20"/>
    </p:embeddedFont>
    <p:embeddedFont>
      <p:font typeface="Poppins SemiBold" panose="000007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0BBB0B-DC38-40AD-9F68-905C2EA1D88E}">
  <a:tblStyle styleId="{6E0BBB0B-DC38-40AD-9F68-905C2EA1D8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50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68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2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81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 Target="../slides/slide1.xml"/><Relationship Id="rId4" Type="http://schemas.openxmlformats.org/officeDocument/2006/relationships/slide" Target="../slides/slide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511937" y="227671"/>
            <a:ext cx="2918495" cy="251400"/>
            <a:chOff x="5511937" y="227671"/>
            <a:chExt cx="2918495" cy="251400"/>
          </a:xfrm>
        </p:grpSpPr>
        <p:sp>
          <p:nvSpPr>
            <p:cNvPr id="10" name="Google Shape;10;p2"/>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107044" y="247440"/>
              <a:ext cx="323388" cy="211832"/>
              <a:chOff x="7981350" y="540875"/>
              <a:chExt cx="445500" cy="291779"/>
            </a:xfrm>
          </p:grpSpPr>
          <p:sp>
            <p:nvSpPr>
              <p:cNvPr id="12" name="Google Shape;12;p2"/>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742331" y="283445"/>
              <a:ext cx="146689" cy="139689"/>
              <a:chOff x="590233" y="2668119"/>
              <a:chExt cx="56685" cy="54487"/>
            </a:xfrm>
          </p:grpSpPr>
          <p:sp>
            <p:nvSpPr>
              <p:cNvPr id="16" name="Google Shape;16;p2"/>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3417100" y="1120350"/>
            <a:ext cx="4190400" cy="2109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388900" y="3355725"/>
            <a:ext cx="4246800" cy="32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 name="Google Shape;20;p2"/>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23" name="Google Shape;23;p2"/>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24" name="Google Shape;24;p2"/>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25" name="Google Shape;25;p2"/>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26" name="Google Shape;26;p2"/>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a:off x="6878094" y="4599628"/>
            <a:ext cx="95765" cy="95765"/>
            <a:chOff x="5925100" y="2102500"/>
            <a:chExt cx="372625" cy="372625"/>
          </a:xfrm>
        </p:grpSpPr>
        <p:sp>
          <p:nvSpPr>
            <p:cNvPr id="28" name="Google Shape;28;p2"/>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5623324" y="4522157"/>
            <a:ext cx="251415" cy="251415"/>
            <a:chOff x="5664289" y="4604097"/>
            <a:chExt cx="302399" cy="302399"/>
          </a:xfrm>
        </p:grpSpPr>
        <p:sp>
          <p:nvSpPr>
            <p:cNvPr id="32" name="Google Shape;32;p2"/>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grpSp>
        <p:nvGrpSpPr>
          <p:cNvPr id="35" name="Google Shape;35;p3"/>
          <p:cNvGrpSpPr/>
          <p:nvPr/>
        </p:nvGrpSpPr>
        <p:grpSpPr>
          <a:xfrm>
            <a:off x="5511937" y="227671"/>
            <a:ext cx="2918495" cy="251400"/>
            <a:chOff x="5511937" y="227671"/>
            <a:chExt cx="2918495" cy="251400"/>
          </a:xfrm>
        </p:grpSpPr>
        <p:sp>
          <p:nvSpPr>
            <p:cNvPr id="36" name="Google Shape;36;p3"/>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8107044" y="247440"/>
              <a:ext cx="323388" cy="211832"/>
              <a:chOff x="7981350" y="540875"/>
              <a:chExt cx="445500" cy="291779"/>
            </a:xfrm>
          </p:grpSpPr>
          <p:sp>
            <p:nvSpPr>
              <p:cNvPr id="38" name="Google Shape;38;p3"/>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3"/>
            <p:cNvGrpSpPr/>
            <p:nvPr/>
          </p:nvGrpSpPr>
          <p:grpSpPr>
            <a:xfrm>
              <a:off x="7742331" y="283445"/>
              <a:ext cx="146689" cy="139689"/>
              <a:chOff x="590233" y="2668119"/>
              <a:chExt cx="56685" cy="54487"/>
            </a:xfrm>
          </p:grpSpPr>
          <p:sp>
            <p:nvSpPr>
              <p:cNvPr id="42" name="Google Shape;42;p3"/>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44;p3"/>
          <p:cNvSpPr txBox="1">
            <a:spLocks noGrp="1"/>
          </p:cNvSpPr>
          <p:nvPr>
            <p:ph type="title"/>
          </p:nvPr>
        </p:nvSpPr>
        <p:spPr>
          <a:xfrm>
            <a:off x="2673275" y="2575625"/>
            <a:ext cx="52527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5" name="Google Shape;45;p3"/>
          <p:cNvSpPr txBox="1">
            <a:spLocks noGrp="1"/>
          </p:cNvSpPr>
          <p:nvPr>
            <p:ph type="title" idx="2" hasCustomPrompt="1"/>
          </p:nvPr>
        </p:nvSpPr>
        <p:spPr>
          <a:xfrm>
            <a:off x="4567625" y="1422725"/>
            <a:ext cx="146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 name="Google Shape;46;p3"/>
          <p:cNvSpPr txBox="1">
            <a:spLocks noGrp="1"/>
          </p:cNvSpPr>
          <p:nvPr>
            <p:ph type="subTitle" idx="1"/>
          </p:nvPr>
        </p:nvSpPr>
        <p:spPr>
          <a:xfrm>
            <a:off x="2673275" y="3352825"/>
            <a:ext cx="5252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 name="Google Shape;47;p3"/>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50" name="Google Shape;50;p3"/>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51" name="Google Shape;51;p3"/>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52" name="Google Shape;52;p3"/>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53" name="Google Shape;53;p3"/>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6878094" y="4599628"/>
            <a:ext cx="95765" cy="95765"/>
            <a:chOff x="5925100" y="2102500"/>
            <a:chExt cx="372625" cy="372625"/>
          </a:xfrm>
        </p:grpSpPr>
        <p:sp>
          <p:nvSpPr>
            <p:cNvPr id="55" name="Google Shape;55;p3"/>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5623324" y="4522157"/>
            <a:ext cx="251415" cy="251415"/>
            <a:chOff x="5664289" y="4604097"/>
            <a:chExt cx="302399" cy="302399"/>
          </a:xfrm>
        </p:grpSpPr>
        <p:sp>
          <p:nvSpPr>
            <p:cNvPr id="59" name="Google Shape;59;p3"/>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63"/>
        <p:cNvGrpSpPr/>
        <p:nvPr/>
      </p:nvGrpSpPr>
      <p:grpSpPr>
        <a:xfrm>
          <a:off x="0" y="0"/>
          <a:ext cx="0" cy="0"/>
          <a:chOff x="0" y="0"/>
          <a:chExt cx="0" cy="0"/>
        </a:xfrm>
      </p:grpSpPr>
      <p:sp>
        <p:nvSpPr>
          <p:cNvPr id="764" name="Google Shape;764;p30"/>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30"/>
          <p:cNvGrpSpPr/>
          <p:nvPr/>
        </p:nvGrpSpPr>
        <p:grpSpPr>
          <a:xfrm>
            <a:off x="8107044" y="247440"/>
            <a:ext cx="323388" cy="211832"/>
            <a:chOff x="7981350" y="540875"/>
            <a:chExt cx="445500" cy="291779"/>
          </a:xfrm>
        </p:grpSpPr>
        <p:sp>
          <p:nvSpPr>
            <p:cNvPr id="766" name="Google Shape;766;p30"/>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0"/>
          <p:cNvGrpSpPr/>
          <p:nvPr/>
        </p:nvGrpSpPr>
        <p:grpSpPr>
          <a:xfrm>
            <a:off x="7742331" y="283445"/>
            <a:ext cx="146689" cy="139689"/>
            <a:chOff x="590233" y="2668119"/>
            <a:chExt cx="56685" cy="54487"/>
          </a:xfrm>
        </p:grpSpPr>
        <p:sp>
          <p:nvSpPr>
            <p:cNvPr id="770" name="Google Shape;770;p30"/>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0"/>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775" name="Google Shape;775;p30"/>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grpSp>
        <p:nvGrpSpPr>
          <p:cNvPr id="776" name="Google Shape;776;p30"/>
          <p:cNvGrpSpPr/>
          <p:nvPr/>
        </p:nvGrpSpPr>
        <p:grpSpPr>
          <a:xfrm>
            <a:off x="4504042" y="4522157"/>
            <a:ext cx="2469817" cy="251415"/>
            <a:chOff x="4885042" y="4630334"/>
            <a:chExt cx="2469817" cy="251415"/>
          </a:xfrm>
        </p:grpSpPr>
        <p:sp>
          <p:nvSpPr>
            <p:cNvPr id="777" name="Google Shape;777;p30"/>
            <p:cNvSpPr/>
            <p:nvPr/>
          </p:nvSpPr>
          <p:spPr>
            <a:xfrm>
              <a:off x="4885042" y="4711368"/>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0"/>
            <p:cNvGrpSpPr/>
            <p:nvPr/>
          </p:nvGrpSpPr>
          <p:grpSpPr>
            <a:xfrm>
              <a:off x="7259094" y="4707805"/>
              <a:ext cx="95765" cy="95765"/>
              <a:chOff x="5925100" y="2102500"/>
              <a:chExt cx="372625" cy="372625"/>
            </a:xfrm>
          </p:grpSpPr>
          <p:sp>
            <p:nvSpPr>
              <p:cNvPr id="779" name="Google Shape;779;p30"/>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0"/>
            <p:cNvGrpSpPr/>
            <p:nvPr/>
          </p:nvGrpSpPr>
          <p:grpSpPr>
            <a:xfrm>
              <a:off x="6004324" y="4630334"/>
              <a:ext cx="251415" cy="251415"/>
              <a:chOff x="5664289" y="4604097"/>
              <a:chExt cx="302399" cy="302399"/>
            </a:xfrm>
          </p:grpSpPr>
          <p:sp>
            <p:nvSpPr>
              <p:cNvPr id="783" name="Google Shape;783;p30"/>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30"/>
            <p:cNvGrpSpPr/>
            <p:nvPr/>
          </p:nvGrpSpPr>
          <p:grpSpPr>
            <a:xfrm>
              <a:off x="6722136" y="4721484"/>
              <a:ext cx="70559" cy="69120"/>
              <a:chOff x="4815725" y="2155725"/>
              <a:chExt cx="274550" cy="268950"/>
            </a:xfrm>
          </p:grpSpPr>
          <p:sp>
            <p:nvSpPr>
              <p:cNvPr id="786" name="Google Shape;786;p30"/>
              <p:cNvSpPr/>
              <p:nvPr/>
            </p:nvSpPr>
            <p:spPr>
              <a:xfrm>
                <a:off x="4815725" y="2155725"/>
                <a:ext cx="235350" cy="26895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5042625" y="2155725"/>
                <a:ext cx="47650" cy="26895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0"/>
            <p:cNvGrpSpPr/>
            <p:nvPr/>
          </p:nvGrpSpPr>
          <p:grpSpPr>
            <a:xfrm>
              <a:off x="5466640" y="4721484"/>
              <a:ext cx="71285" cy="69120"/>
              <a:chOff x="2636175" y="2155725"/>
              <a:chExt cx="277375" cy="268950"/>
            </a:xfrm>
          </p:grpSpPr>
          <p:sp>
            <p:nvSpPr>
              <p:cNvPr id="789" name="Google Shape;789;p30"/>
              <p:cNvSpPr/>
              <p:nvPr/>
            </p:nvSpPr>
            <p:spPr>
              <a:xfrm>
                <a:off x="2678200" y="2155725"/>
                <a:ext cx="235350" cy="26895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2636175" y="2155725"/>
                <a:ext cx="50450" cy="26895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1" name="Google Shape;791;p30"/>
          <p:cNvGrpSpPr/>
          <p:nvPr/>
        </p:nvGrpSpPr>
        <p:grpSpPr>
          <a:xfrm>
            <a:off x="2705200" y="4862825"/>
            <a:ext cx="6067500" cy="89400"/>
            <a:chOff x="2705200" y="4934263"/>
            <a:chExt cx="6067500" cy="89400"/>
          </a:xfrm>
        </p:grpSpPr>
        <p:cxnSp>
          <p:nvCxnSpPr>
            <p:cNvPr id="792" name="Google Shape;792;p30"/>
            <p:cNvCxnSpPr/>
            <p:nvPr/>
          </p:nvCxnSpPr>
          <p:spPr>
            <a:xfrm>
              <a:off x="2705200" y="4980950"/>
              <a:ext cx="6067500" cy="0"/>
            </a:xfrm>
            <a:prstGeom prst="straightConnector1">
              <a:avLst/>
            </a:prstGeom>
            <a:noFill/>
            <a:ln w="28575" cap="flat" cmpd="sng">
              <a:solidFill>
                <a:schemeClr val="lt1"/>
              </a:solidFill>
              <a:prstDash val="solid"/>
              <a:round/>
              <a:headEnd type="none" w="med" len="med"/>
              <a:tailEnd type="none" w="med" len="med"/>
            </a:ln>
          </p:spPr>
        </p:cxnSp>
        <p:cxnSp>
          <p:nvCxnSpPr>
            <p:cNvPr id="793" name="Google Shape;793;p30"/>
            <p:cNvCxnSpPr/>
            <p:nvPr/>
          </p:nvCxnSpPr>
          <p:spPr>
            <a:xfrm>
              <a:off x="2705200" y="4980950"/>
              <a:ext cx="4269000" cy="0"/>
            </a:xfrm>
            <a:prstGeom prst="straightConnector1">
              <a:avLst/>
            </a:prstGeom>
            <a:noFill/>
            <a:ln w="28575" cap="flat" cmpd="sng">
              <a:solidFill>
                <a:schemeClr val="accent1"/>
              </a:solidFill>
              <a:prstDash val="solid"/>
              <a:round/>
              <a:headEnd type="none" w="med" len="med"/>
              <a:tailEnd type="none" w="med" len="med"/>
            </a:ln>
          </p:spPr>
        </p:cxnSp>
        <p:sp>
          <p:nvSpPr>
            <p:cNvPr id="794" name="Google Shape;794;p30"/>
            <p:cNvSpPr/>
            <p:nvPr/>
          </p:nvSpPr>
          <p:spPr>
            <a:xfrm>
              <a:off x="6918125" y="4934263"/>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30"/>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796" name="Google Shape;796;p30"/>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grpSp>
        <p:nvGrpSpPr>
          <p:cNvPr id="797" name="Google Shape;797;p30"/>
          <p:cNvGrpSpPr/>
          <p:nvPr/>
        </p:nvGrpSpPr>
        <p:grpSpPr>
          <a:xfrm>
            <a:off x="0" y="234600"/>
            <a:ext cx="2168006" cy="3817925"/>
            <a:chOff x="0" y="184950"/>
            <a:chExt cx="2489100" cy="4773600"/>
          </a:xfrm>
        </p:grpSpPr>
        <p:sp>
          <p:nvSpPr>
            <p:cNvPr id="798" name="Google Shape;798;p30"/>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30"/>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2"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802" name="Google Shape;802;p30"/>
          <p:cNvGrpSpPr/>
          <p:nvPr/>
        </p:nvGrpSpPr>
        <p:grpSpPr>
          <a:xfrm>
            <a:off x="156230" y="1265599"/>
            <a:ext cx="222708" cy="222689"/>
            <a:chOff x="4436963" y="889641"/>
            <a:chExt cx="363309" cy="363278"/>
          </a:xfrm>
        </p:grpSpPr>
        <p:sp>
          <p:nvSpPr>
            <p:cNvPr id="803" name="Google Shape;803;p30"/>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0"/>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a:hlinkClick r:id="rId3"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807" name="Google Shape;807;p30"/>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808" name="Google Shape;808;p30">
            <a:hlinkClick r:id="rId4"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4"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809" name="Google Shape;809;p30">
            <a:hlinkClick r:id="" action="ppaction://noaction"/>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810" name="Google Shape;810;p30">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811" name="Google Shape;811;p30">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812" name="Google Shape;812;p30"/>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13" name="Google Shape;813;p30"/>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14" name="Google Shape;814;p30"/>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815" name="Google Shape;815;p30"/>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816" name="Google Shape;816;p30"/>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817" name="Google Shape;817;p30"/>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818" name="Google Shape;818;p30"/>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0"/>
          <p:cNvGrpSpPr/>
          <p:nvPr/>
        </p:nvGrpSpPr>
        <p:grpSpPr>
          <a:xfrm>
            <a:off x="171571" y="3727018"/>
            <a:ext cx="192025" cy="201167"/>
            <a:chOff x="848108" y="2667020"/>
            <a:chExt cx="53144" cy="56135"/>
          </a:xfrm>
        </p:grpSpPr>
        <p:sp>
          <p:nvSpPr>
            <p:cNvPr id="820" name="Google Shape;820;p30"/>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0">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823" name="Google Shape;823;p30">
            <a:hlinkClick r:id="rId5"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1pPr>
            <a:lvl2pPr lvl="1"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2pPr>
            <a:lvl3pPr lvl="2"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3pPr>
            <a:lvl4pPr lvl="3"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4pPr>
            <a:lvl5pPr lvl="4"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5pPr>
            <a:lvl6pPr lvl="5"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6pPr>
            <a:lvl7pPr lvl="6"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7pPr>
            <a:lvl8pPr lvl="7"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8pPr>
            <a:lvl9pPr lvl="8"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1pPr>
            <a:lvl2pPr marL="914400" lvl="1"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2pPr>
            <a:lvl3pPr marL="1371600" lvl="2"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3pPr>
            <a:lvl4pPr marL="1828800" lvl="3"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4pPr>
            <a:lvl5pPr marL="2286000" lvl="4"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5pPr>
            <a:lvl6pPr marL="2743200" lvl="5"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6pPr>
            <a:lvl7pPr marL="3200400" lvl="6"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7pPr>
            <a:lvl8pPr marL="3657600" lvl="7"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8pPr>
            <a:lvl9pPr marL="4114800" lvl="8" indent="-317500">
              <a:lnSpc>
                <a:spcPct val="115000"/>
              </a:lnSpc>
              <a:spcBef>
                <a:spcPts val="1600"/>
              </a:spcBef>
              <a:spcAft>
                <a:spcPts val="1600"/>
              </a:spcAft>
              <a:buClr>
                <a:schemeClr val="lt1"/>
              </a:buClr>
              <a:buSzPts val="1400"/>
              <a:buFont typeface="Poppins"/>
              <a:buChar char="■"/>
              <a:defRPr>
                <a:solidFill>
                  <a:schemeClr val="l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7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orient="horz" pos="1620">
          <p15:clr>
            <a:srgbClr val="EA4335"/>
          </p15:clr>
        </p15:guide>
        <p15:guide id="6" pos="5170">
          <p15:clr>
            <a:srgbClr val="EA4335"/>
          </p15:clr>
        </p15:guide>
        <p15:guide id="7" pos="1506">
          <p15:clr>
            <a:srgbClr val="EA4335"/>
          </p15:clr>
        </p15:guide>
        <p15:guide id="8" pos="333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grpSp>
        <p:nvGrpSpPr>
          <p:cNvPr id="834" name="Google Shape;834;p34"/>
          <p:cNvGrpSpPr/>
          <p:nvPr/>
        </p:nvGrpSpPr>
        <p:grpSpPr>
          <a:xfrm>
            <a:off x="0" y="234600"/>
            <a:ext cx="2168006" cy="3817925"/>
            <a:chOff x="0" y="184950"/>
            <a:chExt cx="2489100" cy="4773600"/>
          </a:xfrm>
        </p:grpSpPr>
        <p:sp>
          <p:nvSpPr>
            <p:cNvPr id="835" name="Google Shape;835;p34"/>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34"/>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839" name="Google Shape;839;p34"/>
          <p:cNvGrpSpPr/>
          <p:nvPr/>
        </p:nvGrpSpPr>
        <p:grpSpPr>
          <a:xfrm>
            <a:off x="156230" y="1265599"/>
            <a:ext cx="222708" cy="222689"/>
            <a:chOff x="4436963" y="889641"/>
            <a:chExt cx="363309" cy="363278"/>
          </a:xfrm>
        </p:grpSpPr>
        <p:sp>
          <p:nvSpPr>
            <p:cNvPr id="840" name="Google Shape;840;p34"/>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34"/>
          <p:cNvSpPr/>
          <p:nvPr/>
        </p:nvSpPr>
        <p:spPr>
          <a:xfrm>
            <a:off x="3282550" y="3120242"/>
            <a:ext cx="4459500" cy="1037417"/>
          </a:xfrm>
          <a:prstGeom prst="roundRect">
            <a:avLst>
              <a:gd name="adj" fmla="val 50000"/>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txBox="1">
            <a:spLocks noGrp="1"/>
          </p:cNvSpPr>
          <p:nvPr>
            <p:ph type="subTitle" idx="1"/>
          </p:nvPr>
        </p:nvSpPr>
        <p:spPr>
          <a:xfrm>
            <a:off x="3380611" y="3272543"/>
            <a:ext cx="4263378" cy="7328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J036-Rahul Jiandani</a:t>
            </a:r>
          </a:p>
          <a:p>
            <a:pPr marL="0" lvl="0" indent="0" algn="ctr" rtl="0">
              <a:spcBef>
                <a:spcPts val="0"/>
              </a:spcBef>
              <a:spcAft>
                <a:spcPts val="0"/>
              </a:spcAft>
              <a:buNone/>
            </a:pPr>
            <a:r>
              <a:rPr lang="en" dirty="0"/>
              <a:t>J046-Shreyash Nadgouda</a:t>
            </a:r>
          </a:p>
          <a:p>
            <a:pPr marL="0" lvl="0" indent="0" algn="ctr" rtl="0">
              <a:spcBef>
                <a:spcPts val="0"/>
              </a:spcBef>
              <a:spcAft>
                <a:spcPts val="0"/>
              </a:spcAft>
              <a:buNone/>
            </a:pPr>
            <a:r>
              <a:rPr lang="en" dirty="0"/>
              <a:t>J047-Vanshika Nijhawan</a:t>
            </a:r>
          </a:p>
          <a:p>
            <a:pPr marL="0" lvl="0" indent="0" algn="ctr" rtl="0">
              <a:spcBef>
                <a:spcPts val="0"/>
              </a:spcBef>
              <a:spcAft>
                <a:spcPts val="0"/>
              </a:spcAft>
              <a:buNone/>
            </a:pPr>
            <a:r>
              <a:rPr lang="en" dirty="0"/>
              <a:t>J071-Aryan Zingade</a:t>
            </a:r>
            <a:endParaRPr dirty="0">
              <a:latin typeface="Poppins"/>
              <a:ea typeface="Poppins"/>
              <a:cs typeface="Poppins"/>
              <a:sym typeface="Poppins"/>
            </a:endParaRPr>
          </a:p>
        </p:txBody>
      </p:sp>
      <p:sp>
        <p:nvSpPr>
          <p:cNvPr id="844" name="Google Shape;844;p34"/>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a:hlinkClick r:id="rId4"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sp>
        <p:nvSpPr>
          <p:cNvPr id="846" name="Google Shape;846;p34">
            <a:hlinkClick r:id="rId5"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847" name="Google Shape;847;p34"/>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848" name="Google Shape;848;p34">
            <a:hlinkClick r:id="rId6"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i="1" dirty="0">
                <a:solidFill>
                  <a:schemeClr val="lt1"/>
                </a:solidFill>
                <a:uFill>
                  <a:noFill/>
                </a:uFill>
                <a:latin typeface="Poppins Light"/>
                <a:ea typeface="Poppins Light"/>
                <a:cs typeface="Poppins Light"/>
                <a:sym typeface="Poppins Light"/>
              </a:rPr>
              <a:t>M</a:t>
            </a:r>
            <a:r>
              <a:rPr lang="en" sz="1200" i="1" dirty="0">
                <a:solidFill>
                  <a:schemeClr val="lt1"/>
                </a:solidFill>
                <a:uFill>
                  <a:noFill/>
                </a:uFill>
                <a:latin typeface="Poppins Light"/>
                <a:ea typeface="Poppins Light"/>
                <a:cs typeface="Poppins Light"/>
                <a:sym typeface="Poppins Light"/>
              </a:rPr>
              <a:t>odel.py</a:t>
            </a:r>
            <a:endParaRPr sz="1200" i="1" dirty="0">
              <a:solidFill>
                <a:schemeClr val="lt1"/>
              </a:solidFill>
              <a:latin typeface="Poppins Light"/>
              <a:ea typeface="Poppins Light"/>
              <a:cs typeface="Poppins Light"/>
              <a:sym typeface="Poppins Light"/>
            </a:endParaRPr>
          </a:p>
        </p:txBody>
      </p:sp>
      <p:sp>
        <p:nvSpPr>
          <p:cNvPr id="849" name="Google Shape;849;p34">
            <a:hlinkClick r:id="" action="ppaction://noaction"/>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i="1" dirty="0">
                <a:solidFill>
                  <a:schemeClr val="lt1"/>
                </a:solidFill>
                <a:uFill>
                  <a:noFill/>
                </a:uFill>
                <a:latin typeface="Poppins Light"/>
                <a:ea typeface="Poppins Light"/>
                <a:cs typeface="Poppins Light"/>
                <a:sym typeface="Poppins Light"/>
              </a:rPr>
              <a:t>V</a:t>
            </a:r>
            <a:r>
              <a:rPr lang="en" sz="1200" i="1" dirty="0">
                <a:solidFill>
                  <a:schemeClr val="lt1"/>
                </a:solidFill>
                <a:uFill>
                  <a:noFill/>
                </a:uFill>
                <a:latin typeface="Poppins Light"/>
                <a:ea typeface="Poppins Light"/>
                <a:cs typeface="Poppins Light"/>
                <a:sym typeface="Poppins Light"/>
              </a:rPr>
              <a:t>iews.py</a:t>
            </a:r>
            <a:endParaRPr sz="1200" i="1" dirty="0">
              <a:solidFill>
                <a:schemeClr val="lt1"/>
              </a:solidFill>
              <a:latin typeface="Poppins Light"/>
              <a:ea typeface="Poppins Light"/>
              <a:cs typeface="Poppins Light"/>
              <a:sym typeface="Poppins Light"/>
            </a:endParaRPr>
          </a:p>
        </p:txBody>
      </p:sp>
      <p:sp>
        <p:nvSpPr>
          <p:cNvPr id="850" name="Google Shape;850;p34">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URLs.py</a:t>
            </a:r>
            <a:endParaRPr sz="1200" i="1" dirty="0">
              <a:solidFill>
                <a:schemeClr val="lt1"/>
              </a:solidFill>
              <a:latin typeface="Poppins Light"/>
              <a:ea typeface="Poppins Light"/>
              <a:cs typeface="Poppins Light"/>
              <a:sym typeface="Poppins Light"/>
            </a:endParaRPr>
          </a:p>
        </p:txBody>
      </p:sp>
      <p:sp>
        <p:nvSpPr>
          <p:cNvPr id="851" name="Google Shape;851;p34">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Tempelates</a:t>
            </a:r>
            <a:endParaRPr sz="1200" i="1" dirty="0">
              <a:solidFill>
                <a:schemeClr val="lt1"/>
              </a:solidFill>
              <a:latin typeface="Poppins Light"/>
              <a:ea typeface="Poppins Light"/>
              <a:cs typeface="Poppins Light"/>
              <a:sym typeface="Poppins Light"/>
            </a:endParaRPr>
          </a:p>
        </p:txBody>
      </p:sp>
      <p:cxnSp>
        <p:nvCxnSpPr>
          <p:cNvPr id="852" name="Google Shape;852;p34"/>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53" name="Google Shape;853;p34"/>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54" name="Google Shape;854;p34"/>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855" name="Google Shape;855;p34"/>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856" name="Google Shape;856;p34"/>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857" name="Google Shape;857;p34"/>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858" name="Google Shape;858;p34"/>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txBox="1">
            <a:spLocks noGrp="1"/>
          </p:cNvSpPr>
          <p:nvPr>
            <p:ph type="ctrTitle"/>
          </p:nvPr>
        </p:nvSpPr>
        <p:spPr>
          <a:xfrm>
            <a:off x="3085276" y="656700"/>
            <a:ext cx="5012525" cy="23345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dirty="0">
                <a:solidFill>
                  <a:schemeClr val="lt2"/>
                </a:solidFill>
              </a:rPr>
              <a:t>MUSIC RECOMMENDATION APP</a:t>
            </a:r>
            <a:endParaRPr sz="3800" b="0" dirty="0">
              <a:solidFill>
                <a:schemeClr val="lt1"/>
              </a:solidFill>
              <a:latin typeface="Poppins Medium"/>
              <a:ea typeface="Poppins Medium"/>
              <a:cs typeface="Poppins Medium"/>
              <a:sym typeface="Poppins Medium"/>
            </a:endParaRPr>
          </a:p>
        </p:txBody>
      </p:sp>
      <p:grpSp>
        <p:nvGrpSpPr>
          <p:cNvPr id="860" name="Google Shape;860;p34"/>
          <p:cNvGrpSpPr/>
          <p:nvPr/>
        </p:nvGrpSpPr>
        <p:grpSpPr>
          <a:xfrm>
            <a:off x="6341136" y="4613307"/>
            <a:ext cx="70559" cy="69120"/>
            <a:chOff x="6341136" y="4613307"/>
            <a:chExt cx="70559" cy="69120"/>
          </a:xfrm>
        </p:grpSpPr>
        <p:sp>
          <p:nvSpPr>
            <p:cNvPr id="861" name="Google Shape;861;p34">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34"/>
          <p:cNvGrpSpPr/>
          <p:nvPr/>
        </p:nvGrpSpPr>
        <p:grpSpPr>
          <a:xfrm>
            <a:off x="5085640" y="4613307"/>
            <a:ext cx="71285" cy="69120"/>
            <a:chOff x="5085640" y="4613307"/>
            <a:chExt cx="71285" cy="69120"/>
          </a:xfrm>
        </p:grpSpPr>
        <p:sp>
          <p:nvSpPr>
            <p:cNvPr id="864" name="Google Shape;864;p34">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34"/>
          <p:cNvGrpSpPr/>
          <p:nvPr/>
        </p:nvGrpSpPr>
        <p:grpSpPr>
          <a:xfrm>
            <a:off x="171571" y="3727018"/>
            <a:ext cx="192025" cy="201167"/>
            <a:chOff x="848108" y="2667020"/>
            <a:chExt cx="53144" cy="56135"/>
          </a:xfrm>
        </p:grpSpPr>
        <p:sp>
          <p:nvSpPr>
            <p:cNvPr id="867" name="Google Shape;867;p34"/>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34">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cxnSp>
        <p:nvCxnSpPr>
          <p:cNvPr id="870" name="Google Shape;870;p34"/>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cxnSp>
        <p:nvCxnSpPr>
          <p:cNvPr id="871" name="Google Shape;871;p34"/>
          <p:cNvCxnSpPr>
            <a:endCxn id="872" idx="6"/>
          </p:cNvCxnSpPr>
          <p:nvPr/>
        </p:nvCxnSpPr>
        <p:spPr>
          <a:xfrm rot="10800000" flipH="1">
            <a:off x="2705497" y="4907525"/>
            <a:ext cx="89100" cy="2100"/>
          </a:xfrm>
          <a:prstGeom prst="straightConnector1">
            <a:avLst/>
          </a:prstGeom>
          <a:noFill/>
          <a:ln w="28575" cap="flat" cmpd="sng">
            <a:solidFill>
              <a:schemeClr val="accent1"/>
            </a:solidFill>
            <a:prstDash val="solid"/>
            <a:round/>
            <a:headEnd type="none" w="med" len="med"/>
            <a:tailEnd type="none" w="med" len="med"/>
          </a:ln>
        </p:spPr>
      </p:cxnSp>
      <p:sp>
        <p:nvSpPr>
          <p:cNvPr id="872" name="Google Shape;872;p34"/>
          <p:cNvSpPr/>
          <p:nvPr/>
        </p:nvSpPr>
        <p:spPr>
          <a:xfrm>
            <a:off x="2705197"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4" name="Google Shape;1144;p41"/>
          <p:cNvSpPr txBox="1">
            <a:spLocks noGrp="1"/>
          </p:cNvSpPr>
          <p:nvPr>
            <p:ph type="title"/>
          </p:nvPr>
        </p:nvSpPr>
        <p:spPr>
          <a:xfrm>
            <a:off x="472229" y="525041"/>
            <a:ext cx="3017003" cy="6613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Model.py</a:t>
            </a:r>
            <a:endParaRPr dirty="0"/>
          </a:p>
        </p:txBody>
      </p:sp>
      <p:sp>
        <p:nvSpPr>
          <p:cNvPr id="1145" name="Google Shape;1145;p41"/>
          <p:cNvSpPr txBox="1">
            <a:spLocks noGrp="1"/>
          </p:cNvSpPr>
          <p:nvPr>
            <p:ph type="subTitle" idx="1"/>
          </p:nvPr>
        </p:nvSpPr>
        <p:spPr>
          <a:xfrm>
            <a:off x="5585641" y="811936"/>
            <a:ext cx="3004758" cy="287987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 The models.py file is a Python module that defines the structure and schema of a database table.</a:t>
            </a:r>
          </a:p>
          <a:p>
            <a:pPr marL="0" lvl="0" indent="0" algn="ctr" rtl="0">
              <a:spcBef>
                <a:spcPts val="0"/>
              </a:spcBef>
              <a:spcAft>
                <a:spcPts val="1600"/>
              </a:spcAft>
              <a:buNone/>
            </a:pPr>
            <a:r>
              <a:rPr lang="en-US" dirty="0" err="1"/>
              <a:t>question_text</a:t>
            </a:r>
            <a:r>
              <a:rPr lang="en-US" dirty="0"/>
              <a:t> = </a:t>
            </a:r>
            <a:r>
              <a:rPr lang="en-US" dirty="0" err="1"/>
              <a:t>models.CharField</a:t>
            </a:r>
            <a:r>
              <a:rPr lang="en-US" dirty="0"/>
              <a:t>(</a:t>
            </a:r>
            <a:r>
              <a:rPr lang="en-US" dirty="0" err="1"/>
              <a:t>max_length</a:t>
            </a:r>
            <a:r>
              <a:rPr lang="en-US" dirty="0"/>
              <a:t>=200): This line defines a field named </a:t>
            </a:r>
            <a:r>
              <a:rPr lang="en-US" dirty="0" err="1"/>
              <a:t>question_text</a:t>
            </a:r>
            <a:r>
              <a:rPr lang="en-US" dirty="0"/>
              <a:t> as a </a:t>
            </a:r>
            <a:r>
              <a:rPr lang="en-US" dirty="0" err="1"/>
              <a:t>CharField</a:t>
            </a:r>
            <a:r>
              <a:rPr lang="en-US" dirty="0"/>
              <a:t> with a maximum length of 200 characters. </a:t>
            </a:r>
          </a:p>
          <a:p>
            <a:pPr marL="0" lvl="0" indent="0" algn="ctr" rtl="0">
              <a:spcBef>
                <a:spcPts val="0"/>
              </a:spcBef>
              <a:spcAft>
                <a:spcPts val="1600"/>
              </a:spcAft>
              <a:buNone/>
            </a:pPr>
            <a:r>
              <a:rPr lang="en-US" dirty="0" err="1"/>
              <a:t>pub_date</a:t>
            </a:r>
            <a:r>
              <a:rPr lang="en-US" dirty="0"/>
              <a:t> = </a:t>
            </a:r>
            <a:r>
              <a:rPr lang="en-US" dirty="0" err="1"/>
              <a:t>models.DateTimeField</a:t>
            </a:r>
            <a:r>
              <a:rPr lang="en-US" dirty="0"/>
              <a:t>('date published'): This line defines a field named </a:t>
            </a:r>
            <a:r>
              <a:rPr lang="en-US" dirty="0" err="1"/>
              <a:t>pub_date</a:t>
            </a:r>
            <a:r>
              <a:rPr lang="en-US" dirty="0"/>
              <a:t> as a </a:t>
            </a:r>
            <a:r>
              <a:rPr lang="en-US" dirty="0" err="1"/>
              <a:t>DateTimeField</a:t>
            </a:r>
            <a:r>
              <a:rPr lang="en-US" dirty="0"/>
              <a:t> with a label 'date published'. This field will store date and time information for when the question was published.</a:t>
            </a:r>
          </a:p>
          <a:p>
            <a:pPr marL="0" lvl="0" indent="0" algn="ctr" rtl="0">
              <a:spcBef>
                <a:spcPts val="0"/>
              </a:spcBef>
              <a:spcAft>
                <a:spcPts val="1600"/>
              </a:spcAft>
              <a:buNone/>
            </a:pPr>
            <a:endParaRPr dirty="0"/>
          </a:p>
        </p:txBody>
      </p:sp>
      <p:sp>
        <p:nvSpPr>
          <p:cNvPr id="1151" name="Google Shape;1151;p41"/>
          <p:cNvSpPr txBox="1"/>
          <p:nvPr/>
        </p:nvSpPr>
        <p:spPr>
          <a:xfrm>
            <a:off x="373202" y="195941"/>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dirty="0">
              <a:solidFill>
                <a:schemeClr val="lt1"/>
              </a:solidFill>
              <a:latin typeface="Poppins"/>
              <a:ea typeface="Poppins"/>
              <a:cs typeface="Poppins"/>
              <a:sym typeface="Poppins"/>
            </a:endParaRPr>
          </a:p>
        </p:txBody>
      </p:sp>
      <p:cxnSp>
        <p:nvCxnSpPr>
          <p:cNvPr id="1163" name="Google Shape;1163;p41"/>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164" name="Google Shape;1164;p41"/>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1165" name="Google Shape;1165;p41"/>
          <p:cNvSpPr/>
          <p:nvPr/>
        </p:nvSpPr>
        <p:spPr>
          <a:xfrm>
            <a:off x="208652" y="576404"/>
            <a:ext cx="527154" cy="531327"/>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Poppins SemiBold"/>
                <a:ea typeface="Poppins SemiBold"/>
                <a:cs typeface="Poppins SemiBold"/>
                <a:sym typeface="Poppins SemiBold"/>
              </a:rPr>
              <a:t>01</a:t>
            </a:r>
            <a:endParaRPr dirty="0">
              <a:solidFill>
                <a:schemeClr val="dk1"/>
              </a:solidFill>
              <a:latin typeface="Poppins SemiBold"/>
              <a:ea typeface="Poppins SemiBold"/>
              <a:cs typeface="Poppins SemiBold"/>
              <a:sym typeface="Poppins SemiBold"/>
            </a:endParaRPr>
          </a:p>
        </p:txBody>
      </p:sp>
      <p:sp>
        <p:nvSpPr>
          <p:cNvPr id="1168" name="Google Shape;1168;p41"/>
          <p:cNvSpPr/>
          <p:nvPr/>
        </p:nvSpPr>
        <p:spPr>
          <a:xfrm>
            <a:off x="161966" y="247305"/>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1"/>
          <p:cNvGrpSpPr/>
          <p:nvPr/>
        </p:nvGrpSpPr>
        <p:grpSpPr>
          <a:xfrm>
            <a:off x="6341136" y="4613307"/>
            <a:ext cx="70559" cy="69120"/>
            <a:chOff x="6341136" y="4613307"/>
            <a:chExt cx="70559" cy="69120"/>
          </a:xfrm>
        </p:grpSpPr>
        <p:sp>
          <p:nvSpPr>
            <p:cNvPr id="1175" name="Google Shape;1175;p41">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1"/>
          <p:cNvGrpSpPr/>
          <p:nvPr/>
        </p:nvGrpSpPr>
        <p:grpSpPr>
          <a:xfrm>
            <a:off x="5085640" y="4613307"/>
            <a:ext cx="71285" cy="69120"/>
            <a:chOff x="5085640" y="4613307"/>
            <a:chExt cx="71285" cy="69120"/>
          </a:xfrm>
        </p:grpSpPr>
        <p:sp>
          <p:nvSpPr>
            <p:cNvPr id="1178" name="Google Shape;1178;p41">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0" name="Google Shape;1180;p41"/>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181" name="Google Shape;1181;p41"/>
          <p:cNvSpPr/>
          <p:nvPr/>
        </p:nvSpPr>
        <p:spPr>
          <a:xfrm>
            <a:off x="4016795"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2" name="Google Shape;1182;p41"/>
          <p:cNvCxnSpPr>
            <a:endCxn id="1181" idx="2"/>
          </p:cNvCxnSpPr>
          <p:nvPr/>
        </p:nvCxnSpPr>
        <p:spPr>
          <a:xfrm rot="10800000" flipH="1">
            <a:off x="2705495" y="4907525"/>
            <a:ext cx="1311300" cy="2100"/>
          </a:xfrm>
          <a:prstGeom prst="straightConnector1">
            <a:avLst/>
          </a:prstGeom>
          <a:noFill/>
          <a:ln w="28575" cap="flat" cmpd="sng">
            <a:solidFill>
              <a:schemeClr val="accent1"/>
            </a:solidFill>
            <a:prstDash val="solid"/>
            <a:round/>
            <a:headEnd type="none" w="med" len="med"/>
            <a:tailEnd type="none" w="med" len="med"/>
          </a:ln>
        </p:spPr>
      </p:cxnSp>
      <p:pic>
        <p:nvPicPr>
          <p:cNvPr id="5" name="Picture 4">
            <a:extLst>
              <a:ext uri="{FF2B5EF4-FFF2-40B4-BE49-F238E27FC236}">
                <a16:creationId xmlns:a16="http://schemas.microsoft.com/office/drawing/2014/main" id="{30C99FAF-A464-0D8D-4674-6574F3354EE8}"/>
              </a:ext>
            </a:extLst>
          </p:cNvPr>
          <p:cNvPicPr>
            <a:picLocks noChangeAspect="1"/>
          </p:cNvPicPr>
          <p:nvPr/>
        </p:nvPicPr>
        <p:blipFill rotWithShape="1">
          <a:blip r:embed="rId4"/>
          <a:srcRect l="19937" t="4808" r="40781" b="61070"/>
          <a:stretch/>
        </p:blipFill>
        <p:spPr>
          <a:xfrm>
            <a:off x="208652" y="1476125"/>
            <a:ext cx="4727679" cy="23099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4" name="Google Shape;1144;p41"/>
          <p:cNvSpPr txBox="1">
            <a:spLocks noGrp="1"/>
          </p:cNvSpPr>
          <p:nvPr>
            <p:ph type="title"/>
          </p:nvPr>
        </p:nvSpPr>
        <p:spPr>
          <a:xfrm>
            <a:off x="432985" y="368393"/>
            <a:ext cx="3017003" cy="6613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Views.py</a:t>
            </a:r>
            <a:endParaRPr dirty="0"/>
          </a:p>
        </p:txBody>
      </p:sp>
      <p:sp>
        <p:nvSpPr>
          <p:cNvPr id="1145" name="Google Shape;1145;p41"/>
          <p:cNvSpPr txBox="1">
            <a:spLocks noGrp="1"/>
          </p:cNvSpPr>
          <p:nvPr>
            <p:ph type="subTitle" idx="1"/>
          </p:nvPr>
        </p:nvSpPr>
        <p:spPr>
          <a:xfrm>
            <a:off x="4685528" y="1145801"/>
            <a:ext cx="4187010" cy="271877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views.py is a Python module that contains the functions (views) responsible for processing incoming HTTP requests, handling business logic, and returning HTTP responses. Views determine what data should be displayed to the user and how it should be presented.</a:t>
            </a:r>
          </a:p>
          <a:p>
            <a:pPr marL="0" lvl="0" indent="0" algn="ctr" rtl="0">
              <a:spcBef>
                <a:spcPts val="0"/>
              </a:spcBef>
              <a:spcAft>
                <a:spcPts val="1600"/>
              </a:spcAft>
              <a:buNone/>
            </a:pPr>
            <a:r>
              <a:rPr lang="en-US" dirty="0"/>
              <a:t>Here we define a function which stores all the genres based on the respective answers.</a:t>
            </a:r>
          </a:p>
          <a:p>
            <a:pPr marL="0" lvl="0" indent="0" algn="ctr" rtl="0">
              <a:spcBef>
                <a:spcPts val="0"/>
              </a:spcBef>
              <a:spcAft>
                <a:spcPts val="1600"/>
              </a:spcAft>
              <a:buNone/>
            </a:pPr>
            <a:r>
              <a:rPr lang="en-US" dirty="0"/>
              <a:t>The genres are imported from the </a:t>
            </a:r>
            <a:r>
              <a:rPr lang="en-US" dirty="0" err="1"/>
              <a:t>spotify</a:t>
            </a:r>
            <a:r>
              <a:rPr lang="en-US" dirty="0"/>
              <a:t> </a:t>
            </a:r>
            <a:r>
              <a:rPr lang="en-US" dirty="0" err="1"/>
              <a:t>api</a:t>
            </a:r>
            <a:endParaRPr lang="en-US" dirty="0"/>
          </a:p>
        </p:txBody>
      </p:sp>
      <p:sp>
        <p:nvSpPr>
          <p:cNvPr id="1151" name="Google Shape;1151;p41"/>
          <p:cNvSpPr txBox="1"/>
          <p:nvPr/>
        </p:nvSpPr>
        <p:spPr>
          <a:xfrm>
            <a:off x="419888" y="77352"/>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dirty="0">
              <a:solidFill>
                <a:schemeClr val="lt1"/>
              </a:solidFill>
              <a:latin typeface="Poppins"/>
              <a:ea typeface="Poppins"/>
              <a:cs typeface="Poppins"/>
              <a:sym typeface="Poppins"/>
            </a:endParaRPr>
          </a:p>
        </p:txBody>
      </p:sp>
      <p:cxnSp>
        <p:nvCxnSpPr>
          <p:cNvPr id="1163" name="Google Shape;1163;p41"/>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164" name="Google Shape;1164;p41"/>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1165" name="Google Shape;1165;p41"/>
          <p:cNvSpPr/>
          <p:nvPr/>
        </p:nvSpPr>
        <p:spPr>
          <a:xfrm>
            <a:off x="169408" y="419756"/>
            <a:ext cx="527154" cy="531327"/>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Poppins SemiBold"/>
                <a:ea typeface="Poppins SemiBold"/>
                <a:cs typeface="Poppins SemiBold"/>
                <a:sym typeface="Poppins SemiBold"/>
              </a:rPr>
              <a:t>02</a:t>
            </a:r>
            <a:endParaRPr dirty="0">
              <a:solidFill>
                <a:schemeClr val="dk1"/>
              </a:solidFill>
              <a:latin typeface="Poppins SemiBold"/>
              <a:ea typeface="Poppins SemiBold"/>
              <a:cs typeface="Poppins SemiBold"/>
              <a:sym typeface="Poppins SemiBold"/>
            </a:endParaRPr>
          </a:p>
        </p:txBody>
      </p:sp>
      <p:sp>
        <p:nvSpPr>
          <p:cNvPr id="1168" name="Google Shape;1168;p41"/>
          <p:cNvSpPr/>
          <p:nvPr/>
        </p:nvSpPr>
        <p:spPr>
          <a:xfrm>
            <a:off x="208652" y="128716"/>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1"/>
          <p:cNvGrpSpPr/>
          <p:nvPr/>
        </p:nvGrpSpPr>
        <p:grpSpPr>
          <a:xfrm>
            <a:off x="6341136" y="4613307"/>
            <a:ext cx="70559" cy="69120"/>
            <a:chOff x="6341136" y="4613307"/>
            <a:chExt cx="70559" cy="69120"/>
          </a:xfrm>
        </p:grpSpPr>
        <p:sp>
          <p:nvSpPr>
            <p:cNvPr id="1175" name="Google Shape;1175;p41">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1"/>
          <p:cNvGrpSpPr/>
          <p:nvPr/>
        </p:nvGrpSpPr>
        <p:grpSpPr>
          <a:xfrm>
            <a:off x="5085640" y="4613307"/>
            <a:ext cx="71285" cy="69120"/>
            <a:chOff x="5085640" y="4613307"/>
            <a:chExt cx="71285" cy="69120"/>
          </a:xfrm>
        </p:grpSpPr>
        <p:sp>
          <p:nvSpPr>
            <p:cNvPr id="1178" name="Google Shape;1178;p41">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0" name="Google Shape;1180;p41"/>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181" name="Google Shape;1181;p41"/>
          <p:cNvSpPr/>
          <p:nvPr/>
        </p:nvSpPr>
        <p:spPr>
          <a:xfrm>
            <a:off x="4016795"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2" name="Google Shape;1182;p41"/>
          <p:cNvCxnSpPr>
            <a:endCxn id="1181" idx="2"/>
          </p:cNvCxnSpPr>
          <p:nvPr/>
        </p:nvCxnSpPr>
        <p:spPr>
          <a:xfrm rot="10800000" flipH="1">
            <a:off x="2705495" y="4907525"/>
            <a:ext cx="1311300" cy="2100"/>
          </a:xfrm>
          <a:prstGeom prst="straightConnector1">
            <a:avLst/>
          </a:prstGeom>
          <a:noFill/>
          <a:ln w="2857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2C6DC0DE-1F91-F2B4-B7BB-54F29A541E49}"/>
              </a:ext>
            </a:extLst>
          </p:cNvPr>
          <p:cNvPicPr>
            <a:picLocks noChangeAspect="1"/>
          </p:cNvPicPr>
          <p:nvPr/>
        </p:nvPicPr>
        <p:blipFill rotWithShape="1">
          <a:blip r:embed="rId4"/>
          <a:srcRect l="19936" t="4808" r="28594" b="7639"/>
          <a:stretch/>
        </p:blipFill>
        <p:spPr>
          <a:xfrm>
            <a:off x="1087366" y="958680"/>
            <a:ext cx="2688771" cy="2549625"/>
          </a:xfrm>
          <a:prstGeom prst="rect">
            <a:avLst/>
          </a:prstGeom>
        </p:spPr>
      </p:pic>
      <p:pic>
        <p:nvPicPr>
          <p:cNvPr id="6" name="Picture 5">
            <a:extLst>
              <a:ext uri="{FF2B5EF4-FFF2-40B4-BE49-F238E27FC236}">
                <a16:creationId xmlns:a16="http://schemas.microsoft.com/office/drawing/2014/main" id="{01A821C1-DB72-C36C-0ACA-828DB8E42AAA}"/>
              </a:ext>
            </a:extLst>
          </p:cNvPr>
          <p:cNvPicPr>
            <a:picLocks noChangeAspect="1"/>
          </p:cNvPicPr>
          <p:nvPr/>
        </p:nvPicPr>
        <p:blipFill rotWithShape="1">
          <a:blip r:embed="rId5"/>
          <a:srcRect l="20845" t="10467" r="25775" b="60621"/>
          <a:stretch/>
        </p:blipFill>
        <p:spPr>
          <a:xfrm>
            <a:off x="1097006" y="3468038"/>
            <a:ext cx="2679131" cy="816239"/>
          </a:xfrm>
          <a:prstGeom prst="rect">
            <a:avLst/>
          </a:prstGeom>
        </p:spPr>
      </p:pic>
    </p:spTree>
    <p:extLst>
      <p:ext uri="{BB962C8B-B14F-4D97-AF65-F5344CB8AC3E}">
        <p14:creationId xmlns:p14="http://schemas.microsoft.com/office/powerpoint/2010/main" val="166952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4" name="Google Shape;1144;p41"/>
          <p:cNvSpPr txBox="1">
            <a:spLocks noGrp="1"/>
          </p:cNvSpPr>
          <p:nvPr>
            <p:ph type="title"/>
          </p:nvPr>
        </p:nvSpPr>
        <p:spPr>
          <a:xfrm>
            <a:off x="458260" y="538481"/>
            <a:ext cx="2410526" cy="6613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URL.py</a:t>
            </a:r>
            <a:endParaRPr dirty="0"/>
          </a:p>
        </p:txBody>
      </p:sp>
      <p:sp>
        <p:nvSpPr>
          <p:cNvPr id="1145" name="Google Shape;1145;p41"/>
          <p:cNvSpPr txBox="1">
            <a:spLocks noGrp="1"/>
          </p:cNvSpPr>
          <p:nvPr>
            <p:ph type="subTitle" idx="1"/>
          </p:nvPr>
        </p:nvSpPr>
        <p:spPr>
          <a:xfrm>
            <a:off x="5592784" y="1186348"/>
            <a:ext cx="3004758" cy="2879877"/>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dirty="0"/>
              <a:t>urls.py file is used to define URL patterns and route incoming HTTP requests to the appropriate view functions. This file plays a crucial role in URL routing and is part of the URL configuration of your Django project</a:t>
            </a:r>
            <a:endParaRPr dirty="0"/>
          </a:p>
        </p:txBody>
      </p:sp>
      <p:sp>
        <p:nvSpPr>
          <p:cNvPr id="1151" name="Google Shape;1151;p41"/>
          <p:cNvSpPr txBox="1"/>
          <p:nvPr/>
        </p:nvSpPr>
        <p:spPr>
          <a:xfrm>
            <a:off x="373202" y="195941"/>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dirty="0">
              <a:solidFill>
                <a:schemeClr val="lt1"/>
              </a:solidFill>
              <a:latin typeface="Poppins"/>
              <a:ea typeface="Poppins"/>
              <a:cs typeface="Poppins"/>
              <a:sym typeface="Poppins"/>
            </a:endParaRPr>
          </a:p>
        </p:txBody>
      </p:sp>
      <p:cxnSp>
        <p:nvCxnSpPr>
          <p:cNvPr id="1163" name="Google Shape;1163;p41"/>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164" name="Google Shape;1164;p41"/>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1165" name="Google Shape;1165;p41"/>
          <p:cNvSpPr/>
          <p:nvPr/>
        </p:nvSpPr>
        <p:spPr>
          <a:xfrm>
            <a:off x="208652" y="576404"/>
            <a:ext cx="527154" cy="531327"/>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Poppins SemiBold"/>
                <a:ea typeface="Poppins SemiBold"/>
                <a:cs typeface="Poppins SemiBold"/>
                <a:sym typeface="Poppins SemiBold"/>
              </a:rPr>
              <a:t>03</a:t>
            </a:r>
            <a:endParaRPr dirty="0">
              <a:solidFill>
                <a:schemeClr val="dk1"/>
              </a:solidFill>
              <a:latin typeface="Poppins SemiBold"/>
              <a:ea typeface="Poppins SemiBold"/>
              <a:cs typeface="Poppins SemiBold"/>
              <a:sym typeface="Poppins SemiBold"/>
            </a:endParaRPr>
          </a:p>
        </p:txBody>
      </p:sp>
      <p:sp>
        <p:nvSpPr>
          <p:cNvPr id="1168" name="Google Shape;1168;p41"/>
          <p:cNvSpPr/>
          <p:nvPr/>
        </p:nvSpPr>
        <p:spPr>
          <a:xfrm>
            <a:off x="161966" y="247305"/>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1"/>
          <p:cNvGrpSpPr/>
          <p:nvPr/>
        </p:nvGrpSpPr>
        <p:grpSpPr>
          <a:xfrm>
            <a:off x="6341136" y="4613307"/>
            <a:ext cx="70559" cy="69120"/>
            <a:chOff x="6341136" y="4613307"/>
            <a:chExt cx="70559" cy="69120"/>
          </a:xfrm>
        </p:grpSpPr>
        <p:sp>
          <p:nvSpPr>
            <p:cNvPr id="1175" name="Google Shape;1175;p41">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1"/>
          <p:cNvGrpSpPr/>
          <p:nvPr/>
        </p:nvGrpSpPr>
        <p:grpSpPr>
          <a:xfrm>
            <a:off x="5085640" y="4613307"/>
            <a:ext cx="71285" cy="69120"/>
            <a:chOff x="5085640" y="4613307"/>
            <a:chExt cx="71285" cy="69120"/>
          </a:xfrm>
        </p:grpSpPr>
        <p:sp>
          <p:nvSpPr>
            <p:cNvPr id="1178" name="Google Shape;1178;p41">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0" name="Google Shape;1180;p41"/>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181" name="Google Shape;1181;p41"/>
          <p:cNvSpPr/>
          <p:nvPr/>
        </p:nvSpPr>
        <p:spPr>
          <a:xfrm>
            <a:off x="4016795"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2" name="Google Shape;1182;p41"/>
          <p:cNvCxnSpPr>
            <a:endCxn id="1181" idx="2"/>
          </p:cNvCxnSpPr>
          <p:nvPr/>
        </p:nvCxnSpPr>
        <p:spPr>
          <a:xfrm rot="10800000" flipH="1">
            <a:off x="2705495" y="4907525"/>
            <a:ext cx="1311300" cy="2100"/>
          </a:xfrm>
          <a:prstGeom prst="straightConnector1">
            <a:avLst/>
          </a:prstGeom>
          <a:noFill/>
          <a:ln w="2857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B5CC80EB-FDAD-2730-DF65-3A2553E30E1B}"/>
              </a:ext>
            </a:extLst>
          </p:cNvPr>
          <p:cNvPicPr>
            <a:picLocks noChangeAspect="1"/>
          </p:cNvPicPr>
          <p:nvPr/>
        </p:nvPicPr>
        <p:blipFill rotWithShape="1">
          <a:blip r:embed="rId4"/>
          <a:srcRect l="19936" t="4548" r="20860" b="65626"/>
          <a:stretch/>
        </p:blipFill>
        <p:spPr>
          <a:xfrm>
            <a:off x="161966" y="1467141"/>
            <a:ext cx="5413641" cy="1915466"/>
          </a:xfrm>
          <a:prstGeom prst="rect">
            <a:avLst/>
          </a:prstGeom>
        </p:spPr>
      </p:pic>
    </p:spTree>
    <p:extLst>
      <p:ext uri="{BB962C8B-B14F-4D97-AF65-F5344CB8AC3E}">
        <p14:creationId xmlns:p14="http://schemas.microsoft.com/office/powerpoint/2010/main" val="287110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4" name="Google Shape;1144;p41"/>
          <p:cNvSpPr txBox="1">
            <a:spLocks noGrp="1"/>
          </p:cNvSpPr>
          <p:nvPr>
            <p:ph type="title"/>
          </p:nvPr>
        </p:nvSpPr>
        <p:spPr>
          <a:xfrm>
            <a:off x="458260" y="538482"/>
            <a:ext cx="4113740" cy="6478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Tempelate.py</a:t>
            </a:r>
            <a:endParaRPr dirty="0"/>
          </a:p>
        </p:txBody>
      </p:sp>
      <p:sp>
        <p:nvSpPr>
          <p:cNvPr id="1145" name="Google Shape;1145;p41"/>
          <p:cNvSpPr txBox="1">
            <a:spLocks noGrp="1"/>
          </p:cNvSpPr>
          <p:nvPr>
            <p:ph type="subTitle" idx="1"/>
          </p:nvPr>
        </p:nvSpPr>
        <p:spPr>
          <a:xfrm>
            <a:off x="373202" y="3413068"/>
            <a:ext cx="8399498" cy="860439"/>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This is the front end of the project(html and css) and tells us how the application would be seen by the user</a:t>
            </a:r>
            <a:endParaRPr dirty="0"/>
          </a:p>
        </p:txBody>
      </p:sp>
      <p:sp>
        <p:nvSpPr>
          <p:cNvPr id="1151" name="Google Shape;1151;p41"/>
          <p:cNvSpPr txBox="1"/>
          <p:nvPr/>
        </p:nvSpPr>
        <p:spPr>
          <a:xfrm>
            <a:off x="373202" y="195941"/>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dirty="0">
              <a:solidFill>
                <a:schemeClr val="lt1"/>
              </a:solidFill>
              <a:latin typeface="Poppins"/>
              <a:ea typeface="Poppins"/>
              <a:cs typeface="Poppins"/>
              <a:sym typeface="Poppins"/>
            </a:endParaRPr>
          </a:p>
        </p:txBody>
      </p:sp>
      <p:cxnSp>
        <p:nvCxnSpPr>
          <p:cNvPr id="1163" name="Google Shape;1163;p41"/>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164" name="Google Shape;1164;p41"/>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1165" name="Google Shape;1165;p41"/>
          <p:cNvSpPr/>
          <p:nvPr/>
        </p:nvSpPr>
        <p:spPr>
          <a:xfrm>
            <a:off x="208652" y="576404"/>
            <a:ext cx="527154" cy="531327"/>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Poppins SemiBold"/>
                <a:ea typeface="Poppins SemiBold"/>
                <a:cs typeface="Poppins SemiBold"/>
                <a:sym typeface="Poppins SemiBold"/>
              </a:rPr>
              <a:t>04</a:t>
            </a:r>
            <a:endParaRPr dirty="0">
              <a:solidFill>
                <a:schemeClr val="dk1"/>
              </a:solidFill>
              <a:latin typeface="Poppins SemiBold"/>
              <a:ea typeface="Poppins SemiBold"/>
              <a:cs typeface="Poppins SemiBold"/>
              <a:sym typeface="Poppins SemiBold"/>
            </a:endParaRPr>
          </a:p>
        </p:txBody>
      </p:sp>
      <p:sp>
        <p:nvSpPr>
          <p:cNvPr id="1168" name="Google Shape;1168;p41"/>
          <p:cNvSpPr/>
          <p:nvPr/>
        </p:nvSpPr>
        <p:spPr>
          <a:xfrm>
            <a:off x="161966" y="247305"/>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1"/>
          <p:cNvGrpSpPr/>
          <p:nvPr/>
        </p:nvGrpSpPr>
        <p:grpSpPr>
          <a:xfrm>
            <a:off x="6341136" y="4613307"/>
            <a:ext cx="70559" cy="69120"/>
            <a:chOff x="6341136" y="4613307"/>
            <a:chExt cx="70559" cy="69120"/>
          </a:xfrm>
        </p:grpSpPr>
        <p:sp>
          <p:nvSpPr>
            <p:cNvPr id="1175" name="Google Shape;1175;p41">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1"/>
          <p:cNvGrpSpPr/>
          <p:nvPr/>
        </p:nvGrpSpPr>
        <p:grpSpPr>
          <a:xfrm>
            <a:off x="5085640" y="4613307"/>
            <a:ext cx="71285" cy="69120"/>
            <a:chOff x="5085640" y="4613307"/>
            <a:chExt cx="71285" cy="69120"/>
          </a:xfrm>
        </p:grpSpPr>
        <p:sp>
          <p:nvSpPr>
            <p:cNvPr id="1178" name="Google Shape;1178;p41">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0" name="Google Shape;1180;p41"/>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181" name="Google Shape;1181;p41"/>
          <p:cNvSpPr/>
          <p:nvPr/>
        </p:nvSpPr>
        <p:spPr>
          <a:xfrm>
            <a:off x="4016795"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2" name="Google Shape;1182;p41"/>
          <p:cNvCxnSpPr>
            <a:endCxn id="1181" idx="2"/>
          </p:cNvCxnSpPr>
          <p:nvPr/>
        </p:nvCxnSpPr>
        <p:spPr>
          <a:xfrm rot="10800000" flipH="1">
            <a:off x="2705495" y="4907525"/>
            <a:ext cx="1311300" cy="2100"/>
          </a:xfrm>
          <a:prstGeom prst="straightConnector1">
            <a:avLst/>
          </a:prstGeom>
          <a:noFill/>
          <a:ln w="2857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0B1FB67A-8770-D09D-8026-1289E99D67BD}"/>
              </a:ext>
            </a:extLst>
          </p:cNvPr>
          <p:cNvPicPr>
            <a:picLocks noChangeAspect="1"/>
          </p:cNvPicPr>
          <p:nvPr/>
        </p:nvPicPr>
        <p:blipFill rotWithShape="1">
          <a:blip r:embed="rId4"/>
          <a:srcRect l="20547" t="4546" r="21797" b="50205"/>
          <a:stretch/>
        </p:blipFill>
        <p:spPr>
          <a:xfrm>
            <a:off x="132881" y="1237711"/>
            <a:ext cx="4348890" cy="1919824"/>
          </a:xfrm>
          <a:prstGeom prst="rect">
            <a:avLst/>
          </a:prstGeom>
        </p:spPr>
      </p:pic>
      <p:pic>
        <p:nvPicPr>
          <p:cNvPr id="6" name="Picture 5">
            <a:extLst>
              <a:ext uri="{FF2B5EF4-FFF2-40B4-BE49-F238E27FC236}">
                <a16:creationId xmlns:a16="http://schemas.microsoft.com/office/drawing/2014/main" id="{42C18266-D318-53B0-A5BE-029CD8C2745D}"/>
              </a:ext>
            </a:extLst>
          </p:cNvPr>
          <p:cNvPicPr>
            <a:picLocks noChangeAspect="1"/>
          </p:cNvPicPr>
          <p:nvPr/>
        </p:nvPicPr>
        <p:blipFill rotWithShape="1">
          <a:blip r:embed="rId5"/>
          <a:srcRect l="20470" t="8283" r="7343" b="36529"/>
          <a:stretch/>
        </p:blipFill>
        <p:spPr>
          <a:xfrm>
            <a:off x="4511515" y="1233036"/>
            <a:ext cx="4464355" cy="1919824"/>
          </a:xfrm>
          <a:prstGeom prst="rect">
            <a:avLst/>
          </a:prstGeom>
        </p:spPr>
      </p:pic>
    </p:spTree>
    <p:extLst>
      <p:ext uri="{BB962C8B-B14F-4D97-AF65-F5344CB8AC3E}">
        <p14:creationId xmlns:p14="http://schemas.microsoft.com/office/powerpoint/2010/main" val="261563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4" name="Google Shape;1144;p41"/>
          <p:cNvSpPr txBox="1">
            <a:spLocks noGrp="1"/>
          </p:cNvSpPr>
          <p:nvPr>
            <p:ph type="title"/>
          </p:nvPr>
        </p:nvSpPr>
        <p:spPr>
          <a:xfrm>
            <a:off x="568725" y="518134"/>
            <a:ext cx="2403825" cy="6478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API KEY</a:t>
            </a:r>
            <a:endParaRPr dirty="0"/>
          </a:p>
        </p:txBody>
      </p:sp>
      <p:sp>
        <p:nvSpPr>
          <p:cNvPr id="1145" name="Google Shape;1145;p41"/>
          <p:cNvSpPr txBox="1">
            <a:spLocks noGrp="1"/>
          </p:cNvSpPr>
          <p:nvPr>
            <p:ph type="subTitle" idx="1"/>
          </p:nvPr>
        </p:nvSpPr>
        <p:spPr>
          <a:xfrm>
            <a:off x="5268608" y="1107731"/>
            <a:ext cx="3070190" cy="2871338"/>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dirty="0"/>
              <a:t>We used the </a:t>
            </a:r>
            <a:r>
              <a:rPr lang="en-US" dirty="0" err="1"/>
              <a:t>Spotipy</a:t>
            </a:r>
            <a:r>
              <a:rPr lang="en-US" dirty="0"/>
              <a:t> library, which is a Python library for interacting with the Spotify Web API. This code sets up a connection to the Spotify API using client credentials, and it defines a function to fetch song recommendations from Spotify based on provided music genres.</a:t>
            </a:r>
            <a:endParaRPr dirty="0"/>
          </a:p>
        </p:txBody>
      </p:sp>
      <p:sp>
        <p:nvSpPr>
          <p:cNvPr id="1151" name="Google Shape;1151;p41"/>
          <p:cNvSpPr txBox="1"/>
          <p:nvPr/>
        </p:nvSpPr>
        <p:spPr>
          <a:xfrm>
            <a:off x="373202" y="195941"/>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dirty="0">
              <a:solidFill>
                <a:schemeClr val="lt1"/>
              </a:solidFill>
              <a:latin typeface="Poppins"/>
              <a:ea typeface="Poppins"/>
              <a:cs typeface="Poppins"/>
              <a:sym typeface="Poppins"/>
            </a:endParaRPr>
          </a:p>
        </p:txBody>
      </p:sp>
      <p:cxnSp>
        <p:nvCxnSpPr>
          <p:cNvPr id="1163" name="Google Shape;1163;p41"/>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164" name="Google Shape;1164;p41"/>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1165" name="Google Shape;1165;p41"/>
          <p:cNvSpPr/>
          <p:nvPr/>
        </p:nvSpPr>
        <p:spPr>
          <a:xfrm>
            <a:off x="208652" y="576404"/>
            <a:ext cx="527154" cy="531327"/>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Poppins SemiBold"/>
                <a:ea typeface="Poppins SemiBold"/>
                <a:cs typeface="Poppins SemiBold"/>
                <a:sym typeface="Poppins SemiBold"/>
              </a:rPr>
              <a:t>05</a:t>
            </a:r>
            <a:endParaRPr dirty="0">
              <a:solidFill>
                <a:schemeClr val="dk1"/>
              </a:solidFill>
              <a:latin typeface="Poppins SemiBold"/>
              <a:ea typeface="Poppins SemiBold"/>
              <a:cs typeface="Poppins SemiBold"/>
              <a:sym typeface="Poppins SemiBold"/>
            </a:endParaRPr>
          </a:p>
        </p:txBody>
      </p:sp>
      <p:sp>
        <p:nvSpPr>
          <p:cNvPr id="1168" name="Google Shape;1168;p41"/>
          <p:cNvSpPr/>
          <p:nvPr/>
        </p:nvSpPr>
        <p:spPr>
          <a:xfrm>
            <a:off x="161966" y="247305"/>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1"/>
          <p:cNvGrpSpPr/>
          <p:nvPr/>
        </p:nvGrpSpPr>
        <p:grpSpPr>
          <a:xfrm>
            <a:off x="6341136" y="4613307"/>
            <a:ext cx="70559" cy="69120"/>
            <a:chOff x="6341136" y="4613307"/>
            <a:chExt cx="70559" cy="69120"/>
          </a:xfrm>
        </p:grpSpPr>
        <p:sp>
          <p:nvSpPr>
            <p:cNvPr id="1175" name="Google Shape;1175;p41">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1"/>
          <p:cNvGrpSpPr/>
          <p:nvPr/>
        </p:nvGrpSpPr>
        <p:grpSpPr>
          <a:xfrm>
            <a:off x="5085640" y="4613307"/>
            <a:ext cx="71285" cy="69120"/>
            <a:chOff x="5085640" y="4613307"/>
            <a:chExt cx="71285" cy="69120"/>
          </a:xfrm>
        </p:grpSpPr>
        <p:sp>
          <p:nvSpPr>
            <p:cNvPr id="1178" name="Google Shape;1178;p41">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0" name="Google Shape;1180;p41"/>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181" name="Google Shape;1181;p41"/>
          <p:cNvSpPr/>
          <p:nvPr/>
        </p:nvSpPr>
        <p:spPr>
          <a:xfrm>
            <a:off x="4016795"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2" name="Google Shape;1182;p41"/>
          <p:cNvCxnSpPr>
            <a:endCxn id="1181" idx="2"/>
          </p:cNvCxnSpPr>
          <p:nvPr/>
        </p:nvCxnSpPr>
        <p:spPr>
          <a:xfrm rot="10800000" flipH="1">
            <a:off x="2705495" y="4907525"/>
            <a:ext cx="1311300" cy="2100"/>
          </a:xfrm>
          <a:prstGeom prst="straightConnector1">
            <a:avLst/>
          </a:prstGeom>
          <a:noFill/>
          <a:ln w="2857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1041C1F1-F15C-148E-65C7-AA837D6D7EBC}"/>
              </a:ext>
            </a:extLst>
          </p:cNvPr>
          <p:cNvPicPr>
            <a:picLocks noChangeAspect="1"/>
          </p:cNvPicPr>
          <p:nvPr/>
        </p:nvPicPr>
        <p:blipFill rotWithShape="1">
          <a:blip r:embed="rId4"/>
          <a:srcRect l="20000" t="4808" r="33571" b="34195"/>
          <a:stretch/>
        </p:blipFill>
        <p:spPr>
          <a:xfrm>
            <a:off x="614110" y="1107731"/>
            <a:ext cx="4245429" cy="3137406"/>
          </a:xfrm>
          <a:prstGeom prst="rect">
            <a:avLst/>
          </a:prstGeom>
        </p:spPr>
      </p:pic>
    </p:spTree>
    <p:extLst>
      <p:ext uri="{BB962C8B-B14F-4D97-AF65-F5344CB8AC3E}">
        <p14:creationId xmlns:p14="http://schemas.microsoft.com/office/powerpoint/2010/main" val="3181190897"/>
      </p:ext>
    </p:extLst>
  </p:cSld>
  <p:clrMapOvr>
    <a:masterClrMapping/>
  </p:clrMapOvr>
</p:sld>
</file>

<file path=ppt/theme/theme1.xml><?xml version="1.0" encoding="utf-8"?>
<a:theme xmlns:a="http://schemas.openxmlformats.org/drawingml/2006/main" name="Music App Interface Pitch Deck by Slidesgo">
  <a:themeElements>
    <a:clrScheme name="Simple Light">
      <a:dk1>
        <a:srgbClr val="17162E"/>
      </a:dk1>
      <a:lt1>
        <a:srgbClr val="FFFFFF"/>
      </a:lt1>
      <a:dk2>
        <a:srgbClr val="2A2747"/>
      </a:dk2>
      <a:lt2>
        <a:srgbClr val="A9F5B4"/>
      </a:lt2>
      <a:accent1>
        <a:srgbClr val="88C591"/>
      </a:accent1>
      <a:accent2>
        <a:srgbClr val="D5F979"/>
      </a:accent2>
      <a:accent3>
        <a:srgbClr val="A9F5B4"/>
      </a:accent3>
      <a:accent4>
        <a:srgbClr val="88C591"/>
      </a:accent4>
      <a:accent5>
        <a:srgbClr val="D5F979"/>
      </a:accent5>
      <a:accent6>
        <a:srgbClr val="A9F5B4"/>
      </a:accent6>
      <a:hlink>
        <a:srgbClr val="D5F9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344</Words>
  <Application>Microsoft Office PowerPoint</Application>
  <PresentationFormat>On-screen Show (16:9)</PresentationFormat>
  <Paragraphs>41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Poppins Medium</vt:lpstr>
      <vt:lpstr>Poppins Light</vt:lpstr>
      <vt:lpstr>Poppins</vt:lpstr>
      <vt:lpstr>Poppins SemiBold</vt:lpstr>
      <vt:lpstr>Music App Interface Pitch Deck by Slidesgo</vt:lpstr>
      <vt:lpstr>MUSIC RECOMMENDATION APP</vt:lpstr>
      <vt:lpstr>Model.py</vt:lpstr>
      <vt:lpstr>Views.py</vt:lpstr>
      <vt:lpstr>URL.py</vt:lpstr>
      <vt:lpstr>Tempelate.py</vt:lpstr>
      <vt:lpstr>API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APP</dc:title>
  <dc:creator>RAHUL</dc:creator>
  <cp:lastModifiedBy>Rahul Jiandani</cp:lastModifiedBy>
  <cp:revision>2</cp:revision>
  <dcterms:modified xsi:type="dcterms:W3CDTF">2023-11-01T19:07:54Z</dcterms:modified>
</cp:coreProperties>
</file>