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6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2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60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7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6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9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0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5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2E11F8-6381-4075-9478-24DAE70AC010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1630-A37A-43A1-ACB9-938416492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377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420D5-4F85-8702-5665-CE58F3B19E06}"/>
              </a:ext>
            </a:extLst>
          </p:cNvPr>
          <p:cNvSpPr txBox="1"/>
          <p:nvPr/>
        </p:nvSpPr>
        <p:spPr>
          <a:xfrm>
            <a:off x="1881672" y="1107824"/>
            <a:ext cx="805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PowerCo</a:t>
            </a:r>
            <a:r>
              <a:rPr lang="en-IN" sz="36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EDA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EF8DA-706C-128C-EAFA-011FB194780F}"/>
              </a:ext>
            </a:extLst>
          </p:cNvPr>
          <p:cNvSpPr txBox="1"/>
          <p:nvPr/>
        </p:nvSpPr>
        <p:spPr>
          <a:xfrm>
            <a:off x="1037251" y="2173443"/>
            <a:ext cx="9741159" cy="190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:- 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F3F3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Approximately 9.7% customers have churned.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3F3F3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There are outliers present in the data and these must be treated before modelling.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F3F3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Customers are not sensitive to price changes.</a:t>
            </a:r>
            <a:endParaRPr lang="en" b="1" dirty="0">
              <a:solidFill>
                <a:srgbClr val="F3F3F3"/>
              </a:solidFill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7E043-3AA1-B306-F2C1-0C6CCCBC74E1}"/>
              </a:ext>
            </a:extLst>
          </p:cNvPr>
          <p:cNvSpPr txBox="1"/>
          <p:nvPr/>
        </p:nvSpPr>
        <p:spPr>
          <a:xfrm>
            <a:off x="1037251" y="4497355"/>
            <a:ext cx="91813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:-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F3F3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Customer churn maybe due to competitor provider offer more attractive price.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3F3F3"/>
              </a:solidFill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3F3F3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Client feedback of </a:t>
            </a:r>
            <a:r>
              <a:rPr lang="en-US" b="1" dirty="0" err="1">
                <a:solidFill>
                  <a:srgbClr val="F3F3F3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PowerCo</a:t>
            </a:r>
            <a:r>
              <a:rPr lang="en-US" b="1" dirty="0">
                <a:solidFill>
                  <a:srgbClr val="F3F3F3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may reveal the hidden reason why customer switch provider. 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6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64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</dc:creator>
  <cp:lastModifiedBy>Shreyash</cp:lastModifiedBy>
  <cp:revision>1</cp:revision>
  <dcterms:created xsi:type="dcterms:W3CDTF">2023-07-28T11:43:14Z</dcterms:created>
  <dcterms:modified xsi:type="dcterms:W3CDTF">2023-07-28T11:49:01Z</dcterms:modified>
</cp:coreProperties>
</file>