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Black Ops One"/>
      <p:regular r:id="rId18"/>
    </p:embeddedFont>
    <p:embeddedFont>
      <p:font typeface="Darker Grotesque Medium"/>
      <p:regular r:id="rId19"/>
      <p:bold r:id="rId20"/>
    </p:embeddedFont>
    <p:embeddedFont>
      <p:font typeface="Anaheim"/>
      <p:regular r:id="rId21"/>
    </p:embeddedFont>
    <p:embeddedFont>
      <p:font typeface="Bebas Neue"/>
      <p:regular r:id="rId22"/>
    </p:embeddedFont>
    <p:embeddedFont>
      <p:font typeface="NanumMyeongjo ExtraBold"/>
      <p:bold r:id="rId23"/>
    </p:embeddedFont>
    <p:embeddedFont>
      <p:font typeface="Darker Grotesque"/>
      <p:regular r:id="rId24"/>
      <p:bold r:id="rId25"/>
    </p:embeddedFont>
    <p:embeddedFont>
      <p:font typeface="Syne"/>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arkerGrotesqueMedium-bold.fntdata"/><Relationship Id="rId22" Type="http://schemas.openxmlformats.org/officeDocument/2006/relationships/font" Target="fonts/BebasNeue-regular.fntdata"/><Relationship Id="rId21" Type="http://schemas.openxmlformats.org/officeDocument/2006/relationships/font" Target="fonts/Anaheim-regular.fntdata"/><Relationship Id="rId24" Type="http://schemas.openxmlformats.org/officeDocument/2006/relationships/font" Target="fonts/DarkerGrotesque-regular.fntdata"/><Relationship Id="rId23" Type="http://schemas.openxmlformats.org/officeDocument/2006/relationships/font" Target="fonts/NanumMyeongjoExtra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yne-regular.fntdata"/><Relationship Id="rId25" Type="http://schemas.openxmlformats.org/officeDocument/2006/relationships/font" Target="fonts/DarkerGrotesque-bold.fntdata"/><Relationship Id="rId27" Type="http://schemas.openxmlformats.org/officeDocument/2006/relationships/font" Target="fonts/Syn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DarkerGrotesqueMedium-regular.fntdata"/><Relationship Id="rId18" Type="http://schemas.openxmlformats.org/officeDocument/2006/relationships/font" Target="fonts/BlackOps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661f04b0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661f04b0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8680c3840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8680c3840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a74d5855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a74d585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2.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hyperlink" Target="http://bit.ly/2TtBDfr" TargetMode="External"/><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hyperlink" Target="https://bit.ly/3A1uf1Q" TargetMode="External"/><Relationship Id="rId8" Type="http://schemas.openxmlformats.org/officeDocument/2006/relationships/hyperlink" Target="http://bit.ly/2TyoMs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0" name="Google Shape;10;p2"/>
          <p:cNvPicPr preferRelativeResize="0"/>
          <p:nvPr/>
        </p:nvPicPr>
        <p:blipFill>
          <a:blip r:embed="rId3">
            <a:alphaModFix/>
          </a:blip>
          <a:stretch>
            <a:fillRect/>
          </a:stretch>
        </p:blipFill>
        <p:spPr>
          <a:xfrm>
            <a:off x="-4" y="0"/>
            <a:ext cx="2214682" cy="1610100"/>
          </a:xfrm>
          <a:prstGeom prst="rect">
            <a:avLst/>
          </a:prstGeom>
          <a:noFill/>
          <a:ln>
            <a:noFill/>
          </a:ln>
        </p:spPr>
      </p:pic>
      <p:pic>
        <p:nvPicPr>
          <p:cNvPr id="11" name="Google Shape;11;p2"/>
          <p:cNvPicPr preferRelativeResize="0"/>
          <p:nvPr/>
        </p:nvPicPr>
        <p:blipFill>
          <a:blip r:embed="rId4">
            <a:alphaModFix/>
          </a:blip>
          <a:stretch>
            <a:fillRect/>
          </a:stretch>
        </p:blipFill>
        <p:spPr>
          <a:xfrm>
            <a:off x="6412400" y="0"/>
            <a:ext cx="2731600" cy="1564250"/>
          </a:xfrm>
          <a:prstGeom prst="rect">
            <a:avLst/>
          </a:prstGeom>
          <a:noFill/>
          <a:ln>
            <a:noFill/>
          </a:ln>
        </p:spPr>
      </p:pic>
      <p:pic>
        <p:nvPicPr>
          <p:cNvPr id="12" name="Google Shape;12;p2"/>
          <p:cNvPicPr preferRelativeResize="0"/>
          <p:nvPr/>
        </p:nvPicPr>
        <p:blipFill>
          <a:blip r:embed="rId5">
            <a:alphaModFix/>
          </a:blip>
          <a:stretch>
            <a:fillRect/>
          </a:stretch>
        </p:blipFill>
        <p:spPr>
          <a:xfrm>
            <a:off x="0" y="3839000"/>
            <a:ext cx="2286350" cy="1304500"/>
          </a:xfrm>
          <a:prstGeom prst="rect">
            <a:avLst/>
          </a:prstGeom>
          <a:noFill/>
          <a:ln>
            <a:noFill/>
          </a:ln>
        </p:spPr>
      </p:pic>
      <p:pic>
        <p:nvPicPr>
          <p:cNvPr id="13" name="Google Shape;13;p2"/>
          <p:cNvPicPr preferRelativeResize="0"/>
          <p:nvPr/>
        </p:nvPicPr>
        <p:blipFill>
          <a:blip r:embed="rId6">
            <a:alphaModFix/>
          </a:blip>
          <a:stretch>
            <a:fillRect/>
          </a:stretch>
        </p:blipFill>
        <p:spPr>
          <a:xfrm flipH="1" rot="10800000">
            <a:off x="5106178" y="4340275"/>
            <a:ext cx="4037825" cy="803225"/>
          </a:xfrm>
          <a:prstGeom prst="rect">
            <a:avLst/>
          </a:prstGeom>
          <a:noFill/>
          <a:ln>
            <a:noFill/>
          </a:ln>
        </p:spPr>
      </p:pic>
      <p:sp>
        <p:nvSpPr>
          <p:cNvPr id="14" name="Google Shape;14;p2"/>
          <p:cNvSpPr txBox="1"/>
          <p:nvPr>
            <p:ph idx="1" type="subTitle"/>
          </p:nvPr>
        </p:nvSpPr>
        <p:spPr>
          <a:xfrm rot="-5400000">
            <a:off x="7500550" y="1230675"/>
            <a:ext cx="2571600" cy="475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 name="Google Shape;15;p2"/>
          <p:cNvSpPr txBox="1"/>
          <p:nvPr>
            <p:ph type="ctrTitle"/>
          </p:nvPr>
        </p:nvSpPr>
        <p:spPr>
          <a:xfrm>
            <a:off x="713225" y="2066625"/>
            <a:ext cx="5671200" cy="1610100"/>
          </a:xfrm>
          <a:prstGeom prst="rect">
            <a:avLst/>
          </a:prstGeom>
        </p:spPr>
        <p:txBody>
          <a:bodyPr anchorCtr="0" anchor="b" bIns="91425" lIns="91425" spcFirstLastPara="1" rIns="91425" wrap="square" tIns="91425">
            <a:noAutofit/>
          </a:bodyPr>
          <a:lstStyle>
            <a:lvl1pPr lvl="0" algn="l">
              <a:lnSpc>
                <a:spcPct val="75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idx="2" type="subTitle"/>
          </p:nvPr>
        </p:nvSpPr>
        <p:spPr>
          <a:xfrm>
            <a:off x="713225" y="3788025"/>
            <a:ext cx="56712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pic>
        <p:nvPicPr>
          <p:cNvPr id="78" name="Google Shape;78;p11"/>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79" name="Google Shape;79;p11"/>
          <p:cNvPicPr preferRelativeResize="0"/>
          <p:nvPr/>
        </p:nvPicPr>
        <p:blipFill rotWithShape="1">
          <a:blip r:embed="rId3">
            <a:alphaModFix/>
          </a:blip>
          <a:srcRect b="0" l="33368" r="0" t="23212"/>
          <a:stretch/>
        </p:blipFill>
        <p:spPr>
          <a:xfrm>
            <a:off x="0" y="0"/>
            <a:ext cx="2716075" cy="2275575"/>
          </a:xfrm>
          <a:prstGeom prst="rect">
            <a:avLst/>
          </a:prstGeom>
          <a:noFill/>
          <a:ln>
            <a:noFill/>
          </a:ln>
        </p:spPr>
      </p:pic>
      <p:pic>
        <p:nvPicPr>
          <p:cNvPr id="80" name="Google Shape;80;p11"/>
          <p:cNvPicPr preferRelativeResize="0"/>
          <p:nvPr/>
        </p:nvPicPr>
        <p:blipFill rotWithShape="1">
          <a:blip r:embed="rId3">
            <a:alphaModFix/>
          </a:blip>
          <a:srcRect b="0" l="37980" r="0" t="39846"/>
          <a:stretch/>
        </p:blipFill>
        <p:spPr>
          <a:xfrm rot="-10799999">
            <a:off x="6630575" y="3380525"/>
            <a:ext cx="2528000" cy="1782649"/>
          </a:xfrm>
          <a:prstGeom prst="rect">
            <a:avLst/>
          </a:prstGeom>
          <a:noFill/>
          <a:ln>
            <a:noFill/>
          </a:ln>
        </p:spPr>
      </p:pic>
      <p:pic>
        <p:nvPicPr>
          <p:cNvPr id="81" name="Google Shape;81;p11"/>
          <p:cNvPicPr preferRelativeResize="0"/>
          <p:nvPr/>
        </p:nvPicPr>
        <p:blipFill rotWithShape="1">
          <a:blip r:embed="rId4">
            <a:alphaModFix/>
          </a:blip>
          <a:srcRect b="22015" l="10578" r="0" t="0"/>
          <a:stretch/>
        </p:blipFill>
        <p:spPr>
          <a:xfrm>
            <a:off x="0" y="3315375"/>
            <a:ext cx="3673925" cy="1828125"/>
          </a:xfrm>
          <a:prstGeom prst="rect">
            <a:avLst/>
          </a:prstGeom>
          <a:noFill/>
          <a:ln>
            <a:noFill/>
          </a:ln>
        </p:spPr>
      </p:pic>
      <p:pic>
        <p:nvPicPr>
          <p:cNvPr id="82" name="Google Shape;82;p11"/>
          <p:cNvPicPr preferRelativeResize="0"/>
          <p:nvPr/>
        </p:nvPicPr>
        <p:blipFill rotWithShape="1">
          <a:blip r:embed="rId4">
            <a:alphaModFix/>
          </a:blip>
          <a:srcRect b="4382" l="14092" r="-3514" t="17632"/>
          <a:stretch/>
        </p:blipFill>
        <p:spPr>
          <a:xfrm rot="10800000">
            <a:off x="5470075" y="0"/>
            <a:ext cx="3673925" cy="1828125"/>
          </a:xfrm>
          <a:prstGeom prst="rect">
            <a:avLst/>
          </a:prstGeom>
          <a:noFill/>
          <a:ln>
            <a:noFill/>
          </a:ln>
        </p:spPr>
      </p:pic>
      <p:sp>
        <p:nvSpPr>
          <p:cNvPr id="83" name="Google Shape;83;p11"/>
          <p:cNvSpPr txBox="1"/>
          <p:nvPr>
            <p:ph hasCustomPrompt="1" type="title"/>
          </p:nvPr>
        </p:nvSpPr>
        <p:spPr>
          <a:xfrm>
            <a:off x="1592775" y="1671125"/>
            <a:ext cx="5958600" cy="1173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p:nvPr>
            <p:ph idx="1" type="subTitle"/>
          </p:nvPr>
        </p:nvSpPr>
        <p:spPr>
          <a:xfrm>
            <a:off x="1592775" y="2975276"/>
            <a:ext cx="59586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6" name="Shape 86"/>
        <p:cNvGrpSpPr/>
        <p:nvPr/>
      </p:nvGrpSpPr>
      <p:grpSpPr>
        <a:xfrm>
          <a:off x="0" y="0"/>
          <a:ext cx="0" cy="0"/>
          <a:chOff x="0" y="0"/>
          <a:chExt cx="0" cy="0"/>
        </a:xfrm>
      </p:grpSpPr>
      <p:pic>
        <p:nvPicPr>
          <p:cNvPr id="87" name="Google Shape;87;p13"/>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88" name="Google Shape;88;p13"/>
          <p:cNvPicPr preferRelativeResize="0"/>
          <p:nvPr/>
        </p:nvPicPr>
        <p:blipFill>
          <a:blip r:embed="rId3">
            <a:alphaModFix/>
          </a:blip>
          <a:stretch>
            <a:fillRect/>
          </a:stretch>
        </p:blipFill>
        <p:spPr>
          <a:xfrm flipH="1" rot="10800000">
            <a:off x="0" y="0"/>
            <a:ext cx="2328000" cy="1328300"/>
          </a:xfrm>
          <a:prstGeom prst="rect">
            <a:avLst/>
          </a:prstGeom>
          <a:noFill/>
          <a:ln>
            <a:noFill/>
          </a:ln>
        </p:spPr>
      </p:pic>
      <p:pic>
        <p:nvPicPr>
          <p:cNvPr id="89" name="Google Shape;89;p13"/>
          <p:cNvPicPr preferRelativeResize="0"/>
          <p:nvPr/>
        </p:nvPicPr>
        <p:blipFill>
          <a:blip r:embed="rId4">
            <a:alphaModFix/>
          </a:blip>
          <a:stretch>
            <a:fillRect/>
          </a:stretch>
        </p:blipFill>
        <p:spPr>
          <a:xfrm>
            <a:off x="7689450" y="3536625"/>
            <a:ext cx="1482650" cy="1630900"/>
          </a:xfrm>
          <a:prstGeom prst="rect">
            <a:avLst/>
          </a:prstGeom>
          <a:noFill/>
          <a:ln>
            <a:noFill/>
          </a:ln>
        </p:spPr>
      </p:pic>
      <p:pic>
        <p:nvPicPr>
          <p:cNvPr id="90" name="Google Shape;90;p13"/>
          <p:cNvPicPr preferRelativeResize="0"/>
          <p:nvPr/>
        </p:nvPicPr>
        <p:blipFill rotWithShape="1">
          <a:blip r:embed="rId5">
            <a:alphaModFix/>
          </a:blip>
          <a:srcRect b="0" l="0" r="0" t="60586"/>
          <a:stretch/>
        </p:blipFill>
        <p:spPr>
          <a:xfrm rot="10800000">
            <a:off x="-403875" y="4513525"/>
            <a:ext cx="7191375" cy="645700"/>
          </a:xfrm>
          <a:prstGeom prst="rect">
            <a:avLst/>
          </a:prstGeom>
          <a:noFill/>
          <a:ln>
            <a:noFill/>
          </a:ln>
        </p:spPr>
      </p:pic>
      <p:pic>
        <p:nvPicPr>
          <p:cNvPr id="91" name="Google Shape;91;p13"/>
          <p:cNvPicPr preferRelativeResize="0"/>
          <p:nvPr/>
        </p:nvPicPr>
        <p:blipFill rotWithShape="1">
          <a:blip r:embed="rId3">
            <a:alphaModFix/>
          </a:blip>
          <a:srcRect b="14045" l="33275" r="0" t="0"/>
          <a:stretch/>
        </p:blipFill>
        <p:spPr>
          <a:xfrm rot="10800000">
            <a:off x="7061325" y="-13975"/>
            <a:ext cx="2103650" cy="1546175"/>
          </a:xfrm>
          <a:prstGeom prst="rect">
            <a:avLst/>
          </a:prstGeom>
          <a:noFill/>
          <a:ln>
            <a:noFill/>
          </a:ln>
        </p:spPr>
      </p:pic>
      <p:sp>
        <p:nvSpPr>
          <p:cNvPr id="92" name="Google Shape;9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 name="Google Shape;93;p13"/>
          <p:cNvSpPr txBox="1"/>
          <p:nvPr>
            <p:ph hasCustomPrompt="1" idx="2" type="title"/>
          </p:nvPr>
        </p:nvSpPr>
        <p:spPr>
          <a:xfrm>
            <a:off x="1505400" y="14046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3" type="title"/>
          </p:nvPr>
        </p:nvSpPr>
        <p:spPr>
          <a:xfrm>
            <a:off x="1505400" y="29904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4" type="title"/>
          </p:nvPr>
        </p:nvSpPr>
        <p:spPr>
          <a:xfrm>
            <a:off x="4204650" y="14046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5" type="title"/>
          </p:nvPr>
        </p:nvSpPr>
        <p:spPr>
          <a:xfrm>
            <a:off x="4204675" y="29904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6" type="title"/>
          </p:nvPr>
        </p:nvSpPr>
        <p:spPr>
          <a:xfrm>
            <a:off x="6903900" y="14046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hasCustomPrompt="1" idx="7" type="title"/>
          </p:nvPr>
        </p:nvSpPr>
        <p:spPr>
          <a:xfrm>
            <a:off x="6903950" y="29904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atin typeface="Darker Grotesque Medium"/>
                <a:ea typeface="Darker Grotesque Medium"/>
                <a:cs typeface="Darker Grotesque Medium"/>
                <a:sym typeface="Darker Grotesque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p:nvPr>
            <p:ph idx="1" type="subTitle"/>
          </p:nvPr>
        </p:nvSpPr>
        <p:spPr>
          <a:xfrm>
            <a:off x="720000" y="1950875"/>
            <a:ext cx="23055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13"/>
          <p:cNvSpPr txBox="1"/>
          <p:nvPr>
            <p:ph idx="8" type="subTitle"/>
          </p:nvPr>
        </p:nvSpPr>
        <p:spPr>
          <a:xfrm>
            <a:off x="3419275" y="1950875"/>
            <a:ext cx="23055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13"/>
          <p:cNvSpPr txBox="1"/>
          <p:nvPr>
            <p:ph idx="9" type="subTitle"/>
          </p:nvPr>
        </p:nvSpPr>
        <p:spPr>
          <a:xfrm>
            <a:off x="6118550" y="1950875"/>
            <a:ext cx="23055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 name="Google Shape;102;p13"/>
          <p:cNvSpPr txBox="1"/>
          <p:nvPr>
            <p:ph idx="13" type="subTitle"/>
          </p:nvPr>
        </p:nvSpPr>
        <p:spPr>
          <a:xfrm>
            <a:off x="720000" y="3536625"/>
            <a:ext cx="23055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 name="Google Shape;103;p13"/>
          <p:cNvSpPr txBox="1"/>
          <p:nvPr>
            <p:ph idx="14" type="subTitle"/>
          </p:nvPr>
        </p:nvSpPr>
        <p:spPr>
          <a:xfrm>
            <a:off x="3419275" y="3536625"/>
            <a:ext cx="23055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 name="Google Shape;104;p13"/>
          <p:cNvSpPr txBox="1"/>
          <p:nvPr>
            <p:ph idx="15" type="subTitle"/>
          </p:nvPr>
        </p:nvSpPr>
        <p:spPr>
          <a:xfrm>
            <a:off x="6118550" y="3536625"/>
            <a:ext cx="23055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05" name="Shape 105"/>
        <p:cNvGrpSpPr/>
        <p:nvPr/>
      </p:nvGrpSpPr>
      <p:grpSpPr>
        <a:xfrm>
          <a:off x="0" y="0"/>
          <a:ext cx="0" cy="0"/>
          <a:chOff x="0" y="0"/>
          <a:chExt cx="0" cy="0"/>
        </a:xfrm>
      </p:grpSpPr>
      <p:pic>
        <p:nvPicPr>
          <p:cNvPr id="106" name="Google Shape;106;p14"/>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07" name="Google Shape;107;p14"/>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08" name="Google Shape;108;p14"/>
          <p:cNvPicPr preferRelativeResize="0"/>
          <p:nvPr/>
        </p:nvPicPr>
        <p:blipFill rotWithShape="1">
          <a:blip r:embed="rId3">
            <a:alphaModFix/>
          </a:blip>
          <a:srcRect b="32962" l="3884" r="10550" t="0"/>
          <a:stretch/>
        </p:blipFill>
        <p:spPr>
          <a:xfrm flipH="1" rot="10800000">
            <a:off x="-13124" y="-13125"/>
            <a:ext cx="2714025" cy="1213225"/>
          </a:xfrm>
          <a:prstGeom prst="rect">
            <a:avLst/>
          </a:prstGeom>
          <a:noFill/>
          <a:ln>
            <a:noFill/>
          </a:ln>
        </p:spPr>
      </p:pic>
      <p:pic>
        <p:nvPicPr>
          <p:cNvPr id="109" name="Google Shape;109;p14"/>
          <p:cNvPicPr preferRelativeResize="0"/>
          <p:nvPr/>
        </p:nvPicPr>
        <p:blipFill rotWithShape="1">
          <a:blip r:embed="rId3">
            <a:alphaModFix/>
          </a:blip>
          <a:srcRect b="20191" l="5546" r="4847" t="12770"/>
          <a:stretch/>
        </p:blipFill>
        <p:spPr>
          <a:xfrm rot="10800000">
            <a:off x="6304726" y="-13125"/>
            <a:ext cx="2842200" cy="1213225"/>
          </a:xfrm>
          <a:prstGeom prst="rect">
            <a:avLst/>
          </a:prstGeom>
          <a:noFill/>
          <a:ln>
            <a:noFill/>
          </a:ln>
        </p:spPr>
      </p:pic>
      <p:pic>
        <p:nvPicPr>
          <p:cNvPr id="110" name="Google Shape;110;p14"/>
          <p:cNvPicPr preferRelativeResize="0"/>
          <p:nvPr/>
        </p:nvPicPr>
        <p:blipFill rotWithShape="1">
          <a:blip r:embed="rId4">
            <a:alphaModFix/>
          </a:blip>
          <a:srcRect b="0" l="0" r="0" t="44604"/>
          <a:stretch/>
        </p:blipFill>
        <p:spPr>
          <a:xfrm flipH="1" rot="10800000">
            <a:off x="193426" y="4636819"/>
            <a:ext cx="3028950" cy="532925"/>
          </a:xfrm>
          <a:prstGeom prst="rect">
            <a:avLst/>
          </a:prstGeom>
          <a:noFill/>
          <a:ln>
            <a:noFill/>
          </a:ln>
        </p:spPr>
      </p:pic>
      <p:pic>
        <p:nvPicPr>
          <p:cNvPr id="111" name="Google Shape;111;p14"/>
          <p:cNvPicPr preferRelativeResize="0"/>
          <p:nvPr/>
        </p:nvPicPr>
        <p:blipFill rotWithShape="1">
          <a:blip r:embed="rId5">
            <a:alphaModFix/>
          </a:blip>
          <a:srcRect b="0" l="0" r="2419" t="60414"/>
          <a:stretch/>
        </p:blipFill>
        <p:spPr>
          <a:xfrm flipH="1" rot="10800000">
            <a:off x="4592401" y="4735250"/>
            <a:ext cx="4559624" cy="421375"/>
          </a:xfrm>
          <a:prstGeom prst="rect">
            <a:avLst/>
          </a:prstGeom>
          <a:noFill/>
          <a:ln>
            <a:noFill/>
          </a:ln>
        </p:spPr>
      </p:pic>
      <p:sp>
        <p:nvSpPr>
          <p:cNvPr id="112" name="Google Shape;112;p14"/>
          <p:cNvSpPr txBox="1"/>
          <p:nvPr>
            <p:ph type="title"/>
          </p:nvPr>
        </p:nvSpPr>
        <p:spPr>
          <a:xfrm>
            <a:off x="713225" y="589725"/>
            <a:ext cx="2402100" cy="1146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 name="Google Shape;113;p14"/>
          <p:cNvSpPr txBox="1"/>
          <p:nvPr>
            <p:ph idx="1" type="subTitle"/>
          </p:nvPr>
        </p:nvSpPr>
        <p:spPr>
          <a:xfrm>
            <a:off x="713225" y="168610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14" name="Shape 114"/>
        <p:cNvGrpSpPr/>
        <p:nvPr/>
      </p:nvGrpSpPr>
      <p:grpSpPr>
        <a:xfrm>
          <a:off x="0" y="0"/>
          <a:ext cx="0" cy="0"/>
          <a:chOff x="0" y="0"/>
          <a:chExt cx="0" cy="0"/>
        </a:xfrm>
      </p:grpSpPr>
      <p:pic>
        <p:nvPicPr>
          <p:cNvPr id="115" name="Google Shape;115;p15"/>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16" name="Google Shape;116;p15"/>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17" name="Google Shape;117;p15"/>
          <p:cNvPicPr preferRelativeResize="0"/>
          <p:nvPr/>
        </p:nvPicPr>
        <p:blipFill rotWithShape="1">
          <a:blip r:embed="rId3">
            <a:alphaModFix/>
          </a:blip>
          <a:srcRect b="32962" l="3884" r="10550" t="0"/>
          <a:stretch/>
        </p:blipFill>
        <p:spPr>
          <a:xfrm rot="10800000">
            <a:off x="6438000" y="-13125"/>
            <a:ext cx="2714025" cy="1213225"/>
          </a:xfrm>
          <a:prstGeom prst="rect">
            <a:avLst/>
          </a:prstGeom>
          <a:noFill/>
          <a:ln>
            <a:noFill/>
          </a:ln>
        </p:spPr>
      </p:pic>
      <p:pic>
        <p:nvPicPr>
          <p:cNvPr id="118" name="Google Shape;118;p15"/>
          <p:cNvPicPr preferRelativeResize="0"/>
          <p:nvPr/>
        </p:nvPicPr>
        <p:blipFill rotWithShape="1">
          <a:blip r:embed="rId3">
            <a:alphaModFix/>
          </a:blip>
          <a:srcRect b="20191" l="5546" r="4847" t="12770"/>
          <a:stretch/>
        </p:blipFill>
        <p:spPr>
          <a:xfrm flipH="1" rot="10800000">
            <a:off x="-8025" y="-13125"/>
            <a:ext cx="2842200" cy="1213225"/>
          </a:xfrm>
          <a:prstGeom prst="rect">
            <a:avLst/>
          </a:prstGeom>
          <a:noFill/>
          <a:ln>
            <a:noFill/>
          </a:ln>
        </p:spPr>
      </p:pic>
      <p:pic>
        <p:nvPicPr>
          <p:cNvPr id="119" name="Google Shape;119;p15"/>
          <p:cNvPicPr preferRelativeResize="0"/>
          <p:nvPr/>
        </p:nvPicPr>
        <p:blipFill rotWithShape="1">
          <a:blip r:embed="rId4">
            <a:alphaModFix/>
          </a:blip>
          <a:srcRect b="0" l="0" r="0" t="44604"/>
          <a:stretch/>
        </p:blipFill>
        <p:spPr>
          <a:xfrm rot="10800000">
            <a:off x="5916525" y="4636819"/>
            <a:ext cx="3028950" cy="532925"/>
          </a:xfrm>
          <a:prstGeom prst="rect">
            <a:avLst/>
          </a:prstGeom>
          <a:noFill/>
          <a:ln>
            <a:noFill/>
          </a:ln>
        </p:spPr>
      </p:pic>
      <p:pic>
        <p:nvPicPr>
          <p:cNvPr id="120" name="Google Shape;120;p15"/>
          <p:cNvPicPr preferRelativeResize="0"/>
          <p:nvPr/>
        </p:nvPicPr>
        <p:blipFill rotWithShape="1">
          <a:blip r:embed="rId5">
            <a:alphaModFix/>
          </a:blip>
          <a:srcRect b="0" l="0" r="2419" t="60414"/>
          <a:stretch/>
        </p:blipFill>
        <p:spPr>
          <a:xfrm rot="10800000">
            <a:off x="-13124" y="4735250"/>
            <a:ext cx="4559624" cy="421375"/>
          </a:xfrm>
          <a:prstGeom prst="rect">
            <a:avLst/>
          </a:prstGeom>
          <a:noFill/>
          <a:ln>
            <a:noFill/>
          </a:ln>
        </p:spPr>
      </p:pic>
      <p:sp>
        <p:nvSpPr>
          <p:cNvPr id="121" name="Google Shape;12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 name="Google Shape;122;p15"/>
          <p:cNvSpPr txBox="1"/>
          <p:nvPr>
            <p:ph idx="1" type="subTitle"/>
          </p:nvPr>
        </p:nvSpPr>
        <p:spPr>
          <a:xfrm>
            <a:off x="720000" y="1171188"/>
            <a:ext cx="7704000" cy="112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23" name="Shape 123"/>
        <p:cNvGrpSpPr/>
        <p:nvPr/>
      </p:nvGrpSpPr>
      <p:grpSpPr>
        <a:xfrm>
          <a:off x="0" y="0"/>
          <a:ext cx="0" cy="0"/>
          <a:chOff x="0" y="0"/>
          <a:chExt cx="0" cy="0"/>
        </a:xfrm>
      </p:grpSpPr>
      <p:pic>
        <p:nvPicPr>
          <p:cNvPr id="124" name="Google Shape;124;p16"/>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25" name="Google Shape;125;p16"/>
          <p:cNvPicPr preferRelativeResize="0"/>
          <p:nvPr/>
        </p:nvPicPr>
        <p:blipFill rotWithShape="1">
          <a:blip r:embed="rId3">
            <a:alphaModFix/>
          </a:blip>
          <a:srcRect b="0" l="0" r="0" t="47193"/>
          <a:stretch/>
        </p:blipFill>
        <p:spPr>
          <a:xfrm>
            <a:off x="4475025" y="-6"/>
            <a:ext cx="4800300" cy="504250"/>
          </a:xfrm>
          <a:prstGeom prst="rect">
            <a:avLst/>
          </a:prstGeom>
          <a:noFill/>
          <a:ln>
            <a:noFill/>
          </a:ln>
        </p:spPr>
      </p:pic>
      <p:pic>
        <p:nvPicPr>
          <p:cNvPr id="126" name="Google Shape;126;p16"/>
          <p:cNvPicPr preferRelativeResize="0"/>
          <p:nvPr/>
        </p:nvPicPr>
        <p:blipFill rotWithShape="1">
          <a:blip r:embed="rId4">
            <a:alphaModFix/>
          </a:blip>
          <a:srcRect b="25428" l="0" r="7578" t="0"/>
          <a:stretch/>
        </p:blipFill>
        <p:spPr>
          <a:xfrm rot="10800000">
            <a:off x="-19675" y="0"/>
            <a:ext cx="2482675" cy="1281850"/>
          </a:xfrm>
          <a:prstGeom prst="rect">
            <a:avLst/>
          </a:prstGeom>
          <a:noFill/>
          <a:ln>
            <a:noFill/>
          </a:ln>
        </p:spPr>
      </p:pic>
      <p:pic>
        <p:nvPicPr>
          <p:cNvPr id="127" name="Google Shape;127;p16"/>
          <p:cNvPicPr preferRelativeResize="0"/>
          <p:nvPr/>
        </p:nvPicPr>
        <p:blipFill rotWithShape="1">
          <a:blip r:embed="rId4">
            <a:alphaModFix/>
          </a:blip>
          <a:srcRect b="30767" l="0" r="32189" t="0"/>
          <a:stretch/>
        </p:blipFill>
        <p:spPr>
          <a:xfrm>
            <a:off x="6557900" y="3486750"/>
            <a:ext cx="2586100" cy="1689550"/>
          </a:xfrm>
          <a:prstGeom prst="rect">
            <a:avLst/>
          </a:prstGeom>
          <a:noFill/>
          <a:ln>
            <a:noFill/>
          </a:ln>
        </p:spPr>
      </p:pic>
      <p:sp>
        <p:nvSpPr>
          <p:cNvPr id="128" name="Google Shape;12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29" name="Google Shape;129;p16"/>
          <p:cNvPicPr preferRelativeResize="0"/>
          <p:nvPr/>
        </p:nvPicPr>
        <p:blipFill>
          <a:blip r:embed="rId5">
            <a:alphaModFix/>
          </a:blip>
          <a:stretch>
            <a:fillRect/>
          </a:stretch>
        </p:blipFill>
        <p:spPr>
          <a:xfrm flipH="1" rot="10800000">
            <a:off x="25" y="3762350"/>
            <a:ext cx="1899750" cy="1381150"/>
          </a:xfrm>
          <a:prstGeom prst="rect">
            <a:avLst/>
          </a:prstGeom>
          <a:noFill/>
          <a:ln>
            <a:noFill/>
          </a:ln>
        </p:spPr>
      </p:pic>
      <p:sp>
        <p:nvSpPr>
          <p:cNvPr id="130" name="Google Shape;130;p16"/>
          <p:cNvSpPr txBox="1"/>
          <p:nvPr>
            <p:ph idx="1" type="subTitle"/>
          </p:nvPr>
        </p:nvSpPr>
        <p:spPr>
          <a:xfrm>
            <a:off x="720000" y="1287625"/>
            <a:ext cx="3789000" cy="3249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131" name="Google Shape;131;p16"/>
          <p:cNvSpPr txBox="1"/>
          <p:nvPr>
            <p:ph idx="2" type="subTitle"/>
          </p:nvPr>
        </p:nvSpPr>
        <p:spPr>
          <a:xfrm>
            <a:off x="4635000" y="1287625"/>
            <a:ext cx="3789000" cy="3249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2" name="Shape 132"/>
        <p:cNvGrpSpPr/>
        <p:nvPr/>
      </p:nvGrpSpPr>
      <p:grpSpPr>
        <a:xfrm>
          <a:off x="0" y="0"/>
          <a:ext cx="0" cy="0"/>
          <a:chOff x="0" y="0"/>
          <a:chExt cx="0" cy="0"/>
        </a:xfrm>
      </p:grpSpPr>
      <p:pic>
        <p:nvPicPr>
          <p:cNvPr id="133" name="Google Shape;133;p17"/>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34" name="Google Shape;134;p17"/>
          <p:cNvPicPr preferRelativeResize="0"/>
          <p:nvPr/>
        </p:nvPicPr>
        <p:blipFill rotWithShape="1">
          <a:blip r:embed="rId3">
            <a:alphaModFix/>
          </a:blip>
          <a:srcRect b="11847" l="37558" r="0" t="0"/>
          <a:stretch/>
        </p:blipFill>
        <p:spPr>
          <a:xfrm>
            <a:off x="0" y="2719100"/>
            <a:ext cx="3058525" cy="2463775"/>
          </a:xfrm>
          <a:prstGeom prst="rect">
            <a:avLst/>
          </a:prstGeom>
          <a:noFill/>
          <a:ln>
            <a:noFill/>
          </a:ln>
        </p:spPr>
      </p:pic>
      <p:pic>
        <p:nvPicPr>
          <p:cNvPr id="135" name="Google Shape;135;p17"/>
          <p:cNvPicPr preferRelativeResize="0"/>
          <p:nvPr/>
        </p:nvPicPr>
        <p:blipFill>
          <a:blip r:embed="rId4">
            <a:alphaModFix/>
          </a:blip>
          <a:stretch>
            <a:fillRect/>
          </a:stretch>
        </p:blipFill>
        <p:spPr>
          <a:xfrm flipH="1" rot="10800000">
            <a:off x="7052450" y="0"/>
            <a:ext cx="2091550" cy="1338350"/>
          </a:xfrm>
          <a:prstGeom prst="rect">
            <a:avLst/>
          </a:prstGeom>
          <a:noFill/>
          <a:ln>
            <a:noFill/>
          </a:ln>
        </p:spPr>
      </p:pic>
      <p:pic>
        <p:nvPicPr>
          <p:cNvPr id="136" name="Google Shape;136;p17"/>
          <p:cNvPicPr preferRelativeResize="0"/>
          <p:nvPr/>
        </p:nvPicPr>
        <p:blipFill rotWithShape="1">
          <a:blip r:embed="rId5">
            <a:alphaModFix/>
          </a:blip>
          <a:srcRect b="0" l="0" r="0" t="23629"/>
          <a:stretch/>
        </p:blipFill>
        <p:spPr>
          <a:xfrm>
            <a:off x="29575" y="4272"/>
            <a:ext cx="3028950" cy="734700"/>
          </a:xfrm>
          <a:prstGeom prst="rect">
            <a:avLst/>
          </a:prstGeom>
          <a:noFill/>
          <a:ln>
            <a:noFill/>
          </a:ln>
        </p:spPr>
      </p:pic>
      <p:pic>
        <p:nvPicPr>
          <p:cNvPr id="137" name="Google Shape;137;p17"/>
          <p:cNvPicPr preferRelativeResize="0"/>
          <p:nvPr/>
        </p:nvPicPr>
        <p:blipFill rotWithShape="1">
          <a:blip r:embed="rId6">
            <a:alphaModFix/>
          </a:blip>
          <a:srcRect b="0" l="0" r="0" t="23547"/>
          <a:stretch/>
        </p:blipFill>
        <p:spPr>
          <a:xfrm flipH="1" rot="10800000">
            <a:off x="7006650" y="4220900"/>
            <a:ext cx="2137350" cy="935725"/>
          </a:xfrm>
          <a:prstGeom prst="rect">
            <a:avLst/>
          </a:prstGeom>
          <a:noFill/>
          <a:ln>
            <a:noFill/>
          </a:ln>
        </p:spPr>
      </p:pic>
      <p:sp>
        <p:nvSpPr>
          <p:cNvPr id="138" name="Google Shape;13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17"/>
          <p:cNvSpPr txBox="1"/>
          <p:nvPr>
            <p:ph idx="1" type="subTitle"/>
          </p:nvPr>
        </p:nvSpPr>
        <p:spPr>
          <a:xfrm>
            <a:off x="719975" y="2769332"/>
            <a:ext cx="23055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 name="Google Shape;140;p17"/>
          <p:cNvSpPr txBox="1"/>
          <p:nvPr>
            <p:ph idx="2" type="subTitle"/>
          </p:nvPr>
        </p:nvSpPr>
        <p:spPr>
          <a:xfrm>
            <a:off x="3419250" y="2769332"/>
            <a:ext cx="23055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17"/>
          <p:cNvSpPr txBox="1"/>
          <p:nvPr>
            <p:ph idx="3" type="subTitle"/>
          </p:nvPr>
        </p:nvSpPr>
        <p:spPr>
          <a:xfrm>
            <a:off x="6118439" y="2769332"/>
            <a:ext cx="2305500" cy="150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17"/>
          <p:cNvSpPr txBox="1"/>
          <p:nvPr>
            <p:ph idx="4" type="subTitle"/>
          </p:nvPr>
        </p:nvSpPr>
        <p:spPr>
          <a:xfrm>
            <a:off x="719975" y="2307550"/>
            <a:ext cx="2305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 name="Google Shape;143;p17"/>
          <p:cNvSpPr txBox="1"/>
          <p:nvPr>
            <p:ph idx="5" type="subTitle"/>
          </p:nvPr>
        </p:nvSpPr>
        <p:spPr>
          <a:xfrm>
            <a:off x="3419250" y="2307550"/>
            <a:ext cx="2305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 name="Google Shape;144;p17"/>
          <p:cNvSpPr txBox="1"/>
          <p:nvPr>
            <p:ph idx="6" type="subTitle"/>
          </p:nvPr>
        </p:nvSpPr>
        <p:spPr>
          <a:xfrm>
            <a:off x="6118439" y="2307550"/>
            <a:ext cx="23055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5" name="Shape 145"/>
        <p:cNvGrpSpPr/>
        <p:nvPr/>
      </p:nvGrpSpPr>
      <p:grpSpPr>
        <a:xfrm>
          <a:off x="0" y="0"/>
          <a:ext cx="0" cy="0"/>
          <a:chOff x="0" y="0"/>
          <a:chExt cx="0" cy="0"/>
        </a:xfrm>
      </p:grpSpPr>
      <p:pic>
        <p:nvPicPr>
          <p:cNvPr id="146" name="Google Shape;146;p18"/>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47" name="Google Shape;147;p18"/>
          <p:cNvPicPr preferRelativeResize="0"/>
          <p:nvPr/>
        </p:nvPicPr>
        <p:blipFill rotWithShape="1">
          <a:blip r:embed="rId3">
            <a:alphaModFix/>
          </a:blip>
          <a:srcRect b="0" l="0" r="0" t="47193"/>
          <a:stretch/>
        </p:blipFill>
        <p:spPr>
          <a:xfrm>
            <a:off x="4475025" y="-6"/>
            <a:ext cx="4800300" cy="504250"/>
          </a:xfrm>
          <a:prstGeom prst="rect">
            <a:avLst/>
          </a:prstGeom>
          <a:noFill/>
          <a:ln>
            <a:noFill/>
          </a:ln>
        </p:spPr>
      </p:pic>
      <p:pic>
        <p:nvPicPr>
          <p:cNvPr id="148" name="Google Shape;148;p18"/>
          <p:cNvPicPr preferRelativeResize="0"/>
          <p:nvPr/>
        </p:nvPicPr>
        <p:blipFill rotWithShape="1">
          <a:blip r:embed="rId4">
            <a:alphaModFix/>
          </a:blip>
          <a:srcRect b="25428" l="0" r="7578" t="0"/>
          <a:stretch/>
        </p:blipFill>
        <p:spPr>
          <a:xfrm rot="10800000">
            <a:off x="-19675" y="0"/>
            <a:ext cx="2482675" cy="1281850"/>
          </a:xfrm>
          <a:prstGeom prst="rect">
            <a:avLst/>
          </a:prstGeom>
          <a:noFill/>
          <a:ln>
            <a:noFill/>
          </a:ln>
        </p:spPr>
      </p:pic>
      <p:pic>
        <p:nvPicPr>
          <p:cNvPr id="149" name="Google Shape;149;p18"/>
          <p:cNvPicPr preferRelativeResize="0"/>
          <p:nvPr/>
        </p:nvPicPr>
        <p:blipFill rotWithShape="1">
          <a:blip r:embed="rId4">
            <a:alphaModFix/>
          </a:blip>
          <a:srcRect b="30767" l="0" r="32189" t="0"/>
          <a:stretch/>
        </p:blipFill>
        <p:spPr>
          <a:xfrm>
            <a:off x="6557900" y="3486750"/>
            <a:ext cx="2586100" cy="1689550"/>
          </a:xfrm>
          <a:prstGeom prst="rect">
            <a:avLst/>
          </a:prstGeom>
          <a:noFill/>
          <a:ln>
            <a:noFill/>
          </a:ln>
        </p:spPr>
      </p:pic>
      <p:pic>
        <p:nvPicPr>
          <p:cNvPr id="150" name="Google Shape;150;p18"/>
          <p:cNvPicPr preferRelativeResize="0"/>
          <p:nvPr/>
        </p:nvPicPr>
        <p:blipFill rotWithShape="1">
          <a:blip r:embed="rId5">
            <a:alphaModFix/>
          </a:blip>
          <a:srcRect b="0" l="0" r="0" t="43239"/>
          <a:stretch/>
        </p:blipFill>
        <p:spPr>
          <a:xfrm rot="10800000">
            <a:off x="229900" y="4597449"/>
            <a:ext cx="3028950" cy="546050"/>
          </a:xfrm>
          <a:prstGeom prst="rect">
            <a:avLst/>
          </a:prstGeom>
          <a:noFill/>
          <a:ln>
            <a:noFill/>
          </a:ln>
        </p:spPr>
      </p:pic>
      <p:sp>
        <p:nvSpPr>
          <p:cNvPr id="151" name="Google Shape;15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2" name="Google Shape;152;p18"/>
          <p:cNvSpPr txBox="1"/>
          <p:nvPr>
            <p:ph idx="1" type="subTitle"/>
          </p:nvPr>
        </p:nvSpPr>
        <p:spPr>
          <a:xfrm>
            <a:off x="1634224" y="17489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3" name="Google Shape;153;p18"/>
          <p:cNvSpPr txBox="1"/>
          <p:nvPr>
            <p:ph idx="2" type="subTitle"/>
          </p:nvPr>
        </p:nvSpPr>
        <p:spPr>
          <a:xfrm>
            <a:off x="5580373" y="17489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18"/>
          <p:cNvSpPr txBox="1"/>
          <p:nvPr>
            <p:ph idx="3" type="subTitle"/>
          </p:nvPr>
        </p:nvSpPr>
        <p:spPr>
          <a:xfrm>
            <a:off x="1634224" y="34094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18"/>
          <p:cNvSpPr txBox="1"/>
          <p:nvPr>
            <p:ph idx="4" type="subTitle"/>
          </p:nvPr>
        </p:nvSpPr>
        <p:spPr>
          <a:xfrm>
            <a:off x="5580373" y="34094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6" name="Google Shape;156;p18"/>
          <p:cNvSpPr txBox="1"/>
          <p:nvPr>
            <p:ph idx="5" type="subTitle"/>
          </p:nvPr>
        </p:nvSpPr>
        <p:spPr>
          <a:xfrm>
            <a:off x="1634225" y="1419626"/>
            <a:ext cx="2811000" cy="40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 name="Google Shape;157;p18"/>
          <p:cNvSpPr txBox="1"/>
          <p:nvPr>
            <p:ph idx="6" type="subTitle"/>
          </p:nvPr>
        </p:nvSpPr>
        <p:spPr>
          <a:xfrm>
            <a:off x="1634225" y="3080251"/>
            <a:ext cx="2811000" cy="40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8" name="Google Shape;158;p18"/>
          <p:cNvSpPr txBox="1"/>
          <p:nvPr>
            <p:ph idx="7" type="subTitle"/>
          </p:nvPr>
        </p:nvSpPr>
        <p:spPr>
          <a:xfrm>
            <a:off x="5580347" y="1419626"/>
            <a:ext cx="2811000" cy="40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9" name="Google Shape;159;p18"/>
          <p:cNvSpPr txBox="1"/>
          <p:nvPr>
            <p:ph idx="8" type="subTitle"/>
          </p:nvPr>
        </p:nvSpPr>
        <p:spPr>
          <a:xfrm>
            <a:off x="5580347" y="3080251"/>
            <a:ext cx="2811000" cy="40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0" name="Shape 160"/>
        <p:cNvGrpSpPr/>
        <p:nvPr/>
      </p:nvGrpSpPr>
      <p:grpSpPr>
        <a:xfrm>
          <a:off x="0" y="0"/>
          <a:ext cx="0" cy="0"/>
          <a:chOff x="0" y="0"/>
          <a:chExt cx="0" cy="0"/>
        </a:xfrm>
      </p:grpSpPr>
      <p:pic>
        <p:nvPicPr>
          <p:cNvPr id="161" name="Google Shape;161;p19"/>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62" name="Google Shape;162;p19"/>
          <p:cNvPicPr preferRelativeResize="0"/>
          <p:nvPr/>
        </p:nvPicPr>
        <p:blipFill rotWithShape="1">
          <a:blip r:embed="rId3">
            <a:alphaModFix/>
          </a:blip>
          <a:srcRect b="32962" l="3884" r="10550" t="0"/>
          <a:stretch/>
        </p:blipFill>
        <p:spPr>
          <a:xfrm rot="10800000">
            <a:off x="6438000" y="-13125"/>
            <a:ext cx="2714025" cy="1213225"/>
          </a:xfrm>
          <a:prstGeom prst="rect">
            <a:avLst/>
          </a:prstGeom>
          <a:noFill/>
          <a:ln>
            <a:noFill/>
          </a:ln>
        </p:spPr>
      </p:pic>
      <p:pic>
        <p:nvPicPr>
          <p:cNvPr id="163" name="Google Shape;163;p19"/>
          <p:cNvPicPr preferRelativeResize="0"/>
          <p:nvPr/>
        </p:nvPicPr>
        <p:blipFill rotWithShape="1">
          <a:blip r:embed="rId3">
            <a:alphaModFix/>
          </a:blip>
          <a:srcRect b="20191" l="5546" r="4847" t="12770"/>
          <a:stretch/>
        </p:blipFill>
        <p:spPr>
          <a:xfrm flipH="1" rot="10800000">
            <a:off x="-8025" y="-13125"/>
            <a:ext cx="2842200" cy="1213225"/>
          </a:xfrm>
          <a:prstGeom prst="rect">
            <a:avLst/>
          </a:prstGeom>
          <a:noFill/>
          <a:ln>
            <a:noFill/>
          </a:ln>
        </p:spPr>
      </p:pic>
      <p:pic>
        <p:nvPicPr>
          <p:cNvPr id="164" name="Google Shape;164;p19"/>
          <p:cNvPicPr preferRelativeResize="0"/>
          <p:nvPr/>
        </p:nvPicPr>
        <p:blipFill rotWithShape="1">
          <a:blip r:embed="rId4">
            <a:alphaModFix/>
          </a:blip>
          <a:srcRect b="0" l="0" r="0" t="44604"/>
          <a:stretch/>
        </p:blipFill>
        <p:spPr>
          <a:xfrm rot="10800000">
            <a:off x="5916525" y="4636819"/>
            <a:ext cx="3028950" cy="532925"/>
          </a:xfrm>
          <a:prstGeom prst="rect">
            <a:avLst/>
          </a:prstGeom>
          <a:noFill/>
          <a:ln>
            <a:noFill/>
          </a:ln>
        </p:spPr>
      </p:pic>
      <p:pic>
        <p:nvPicPr>
          <p:cNvPr id="165" name="Google Shape;165;p19"/>
          <p:cNvPicPr preferRelativeResize="0"/>
          <p:nvPr/>
        </p:nvPicPr>
        <p:blipFill rotWithShape="1">
          <a:blip r:embed="rId5">
            <a:alphaModFix/>
          </a:blip>
          <a:srcRect b="0" l="0" r="2419" t="60414"/>
          <a:stretch/>
        </p:blipFill>
        <p:spPr>
          <a:xfrm rot="10800000">
            <a:off x="-13124" y="4735250"/>
            <a:ext cx="4559624" cy="421375"/>
          </a:xfrm>
          <a:prstGeom prst="rect">
            <a:avLst/>
          </a:prstGeom>
          <a:noFill/>
          <a:ln>
            <a:noFill/>
          </a:ln>
        </p:spPr>
      </p:pic>
      <p:sp>
        <p:nvSpPr>
          <p:cNvPr id="166" name="Google Shape;16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7" name="Google Shape;167;p19"/>
          <p:cNvSpPr txBox="1"/>
          <p:nvPr>
            <p:ph idx="1" type="subTitle"/>
          </p:nvPr>
        </p:nvSpPr>
        <p:spPr>
          <a:xfrm>
            <a:off x="720000"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19"/>
          <p:cNvSpPr txBox="1"/>
          <p:nvPr>
            <p:ph idx="2" type="subTitle"/>
          </p:nvPr>
        </p:nvSpPr>
        <p:spPr>
          <a:xfrm>
            <a:off x="3579000"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19"/>
          <p:cNvSpPr txBox="1"/>
          <p:nvPr>
            <p:ph idx="3" type="subTitle"/>
          </p:nvPr>
        </p:nvSpPr>
        <p:spPr>
          <a:xfrm>
            <a:off x="720000" y="344045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19"/>
          <p:cNvSpPr txBox="1"/>
          <p:nvPr>
            <p:ph idx="4" type="subTitle"/>
          </p:nvPr>
        </p:nvSpPr>
        <p:spPr>
          <a:xfrm>
            <a:off x="3579000" y="344045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 name="Google Shape;171;p19"/>
          <p:cNvSpPr txBox="1"/>
          <p:nvPr>
            <p:ph idx="5" type="subTitle"/>
          </p:nvPr>
        </p:nvSpPr>
        <p:spPr>
          <a:xfrm>
            <a:off x="6437997" y="1710161"/>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19"/>
          <p:cNvSpPr txBox="1"/>
          <p:nvPr>
            <p:ph idx="6" type="subTitle"/>
          </p:nvPr>
        </p:nvSpPr>
        <p:spPr>
          <a:xfrm>
            <a:off x="6437997" y="3440450"/>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19"/>
          <p:cNvSpPr txBox="1"/>
          <p:nvPr>
            <p:ph idx="7" type="subTitle"/>
          </p:nvPr>
        </p:nvSpPr>
        <p:spPr>
          <a:xfrm>
            <a:off x="720000" y="1405914"/>
            <a:ext cx="1986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4" name="Google Shape;174;p19"/>
          <p:cNvSpPr txBox="1"/>
          <p:nvPr>
            <p:ph idx="8" type="subTitle"/>
          </p:nvPr>
        </p:nvSpPr>
        <p:spPr>
          <a:xfrm>
            <a:off x="3579000" y="1405914"/>
            <a:ext cx="1986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5" name="Google Shape;175;p19"/>
          <p:cNvSpPr txBox="1"/>
          <p:nvPr>
            <p:ph idx="9" type="subTitle"/>
          </p:nvPr>
        </p:nvSpPr>
        <p:spPr>
          <a:xfrm>
            <a:off x="6438000" y="1405914"/>
            <a:ext cx="1986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6" name="Google Shape;176;p19"/>
          <p:cNvSpPr txBox="1"/>
          <p:nvPr>
            <p:ph idx="13" type="subTitle"/>
          </p:nvPr>
        </p:nvSpPr>
        <p:spPr>
          <a:xfrm>
            <a:off x="720000" y="3132989"/>
            <a:ext cx="1986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7" name="Google Shape;177;p19"/>
          <p:cNvSpPr txBox="1"/>
          <p:nvPr>
            <p:ph idx="14" type="subTitle"/>
          </p:nvPr>
        </p:nvSpPr>
        <p:spPr>
          <a:xfrm>
            <a:off x="3579000" y="3132989"/>
            <a:ext cx="1986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19"/>
          <p:cNvSpPr txBox="1"/>
          <p:nvPr>
            <p:ph idx="15" type="subTitle"/>
          </p:nvPr>
        </p:nvSpPr>
        <p:spPr>
          <a:xfrm>
            <a:off x="6438000" y="3132989"/>
            <a:ext cx="19860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79" name="Shape 179"/>
        <p:cNvGrpSpPr/>
        <p:nvPr/>
      </p:nvGrpSpPr>
      <p:grpSpPr>
        <a:xfrm>
          <a:off x="0" y="0"/>
          <a:ext cx="0" cy="0"/>
          <a:chOff x="0" y="0"/>
          <a:chExt cx="0" cy="0"/>
        </a:xfrm>
      </p:grpSpPr>
      <p:pic>
        <p:nvPicPr>
          <p:cNvPr id="180" name="Google Shape;180;p20"/>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81" name="Google Shape;181;p20"/>
          <p:cNvPicPr preferRelativeResize="0"/>
          <p:nvPr/>
        </p:nvPicPr>
        <p:blipFill rotWithShape="1">
          <a:blip r:embed="rId3">
            <a:alphaModFix/>
          </a:blip>
          <a:srcRect b="8817" l="0" r="22045" t="0"/>
          <a:stretch/>
        </p:blipFill>
        <p:spPr>
          <a:xfrm rot="-5400000">
            <a:off x="7375813" y="-243138"/>
            <a:ext cx="1559300" cy="2006225"/>
          </a:xfrm>
          <a:prstGeom prst="rect">
            <a:avLst/>
          </a:prstGeom>
          <a:noFill/>
          <a:ln>
            <a:noFill/>
          </a:ln>
        </p:spPr>
      </p:pic>
      <p:pic>
        <p:nvPicPr>
          <p:cNvPr id="182" name="Google Shape;182;p20"/>
          <p:cNvPicPr preferRelativeResize="0"/>
          <p:nvPr/>
        </p:nvPicPr>
        <p:blipFill rotWithShape="1">
          <a:blip r:embed="rId3">
            <a:alphaModFix/>
          </a:blip>
          <a:srcRect b="40162" l="0" r="27452" t="0"/>
          <a:stretch/>
        </p:blipFill>
        <p:spPr>
          <a:xfrm flipH="1">
            <a:off x="0" y="3334100"/>
            <a:ext cx="1994400" cy="1809400"/>
          </a:xfrm>
          <a:prstGeom prst="rect">
            <a:avLst/>
          </a:prstGeom>
          <a:noFill/>
          <a:ln>
            <a:noFill/>
          </a:ln>
        </p:spPr>
      </p:pic>
      <p:pic>
        <p:nvPicPr>
          <p:cNvPr id="183" name="Google Shape;183;p20"/>
          <p:cNvPicPr preferRelativeResize="0"/>
          <p:nvPr/>
        </p:nvPicPr>
        <p:blipFill>
          <a:blip r:embed="rId4">
            <a:alphaModFix/>
          </a:blip>
          <a:stretch>
            <a:fillRect/>
          </a:stretch>
        </p:blipFill>
        <p:spPr>
          <a:xfrm>
            <a:off x="-268975" y="-165350"/>
            <a:ext cx="3543300" cy="704850"/>
          </a:xfrm>
          <a:prstGeom prst="rect">
            <a:avLst/>
          </a:prstGeom>
          <a:noFill/>
          <a:ln>
            <a:noFill/>
          </a:ln>
        </p:spPr>
      </p:pic>
      <p:pic>
        <p:nvPicPr>
          <p:cNvPr id="184" name="Google Shape;184;p20"/>
          <p:cNvPicPr preferRelativeResize="0"/>
          <p:nvPr/>
        </p:nvPicPr>
        <p:blipFill>
          <a:blip r:embed="rId5">
            <a:alphaModFix/>
          </a:blip>
          <a:stretch>
            <a:fillRect/>
          </a:stretch>
        </p:blipFill>
        <p:spPr>
          <a:xfrm rot="10800000">
            <a:off x="6847775" y="4781100"/>
            <a:ext cx="2310800" cy="733950"/>
          </a:xfrm>
          <a:prstGeom prst="rect">
            <a:avLst/>
          </a:prstGeom>
          <a:noFill/>
          <a:ln>
            <a:noFill/>
          </a:ln>
        </p:spPr>
      </p:pic>
      <p:sp>
        <p:nvSpPr>
          <p:cNvPr id="185" name="Google Shape;18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9" name="Google Shape;19;p3"/>
          <p:cNvPicPr preferRelativeResize="0"/>
          <p:nvPr/>
        </p:nvPicPr>
        <p:blipFill rotWithShape="1">
          <a:blip r:embed="rId3">
            <a:alphaModFix/>
          </a:blip>
          <a:srcRect b="0" l="12126" r="0" t="44839"/>
          <a:stretch/>
        </p:blipFill>
        <p:spPr>
          <a:xfrm>
            <a:off x="0" y="0"/>
            <a:ext cx="6319050" cy="903675"/>
          </a:xfrm>
          <a:prstGeom prst="rect">
            <a:avLst/>
          </a:prstGeom>
          <a:noFill/>
          <a:ln>
            <a:noFill/>
          </a:ln>
        </p:spPr>
      </p:pic>
      <p:pic>
        <p:nvPicPr>
          <p:cNvPr id="20" name="Google Shape;20;p3"/>
          <p:cNvPicPr preferRelativeResize="0"/>
          <p:nvPr/>
        </p:nvPicPr>
        <p:blipFill rotWithShape="1">
          <a:blip r:embed="rId3">
            <a:alphaModFix/>
          </a:blip>
          <a:srcRect b="-12449" l="18503" r="18816" t="57289"/>
          <a:stretch/>
        </p:blipFill>
        <p:spPr>
          <a:xfrm rot="10799999">
            <a:off x="4644324" y="4239826"/>
            <a:ext cx="4507526" cy="903673"/>
          </a:xfrm>
          <a:prstGeom prst="rect">
            <a:avLst/>
          </a:prstGeom>
          <a:noFill/>
          <a:ln>
            <a:noFill/>
          </a:ln>
        </p:spPr>
      </p:pic>
      <p:pic>
        <p:nvPicPr>
          <p:cNvPr id="21" name="Google Shape;21;p3"/>
          <p:cNvPicPr preferRelativeResize="0"/>
          <p:nvPr/>
        </p:nvPicPr>
        <p:blipFill>
          <a:blip r:embed="rId4">
            <a:alphaModFix/>
          </a:blip>
          <a:stretch>
            <a:fillRect/>
          </a:stretch>
        </p:blipFill>
        <p:spPr>
          <a:xfrm>
            <a:off x="0" y="3881050"/>
            <a:ext cx="2212600" cy="1262450"/>
          </a:xfrm>
          <a:prstGeom prst="rect">
            <a:avLst/>
          </a:prstGeom>
          <a:noFill/>
          <a:ln>
            <a:noFill/>
          </a:ln>
        </p:spPr>
      </p:pic>
      <p:sp>
        <p:nvSpPr>
          <p:cNvPr id="22" name="Google Shape;22;p3"/>
          <p:cNvSpPr txBox="1"/>
          <p:nvPr>
            <p:ph type="title"/>
          </p:nvPr>
        </p:nvSpPr>
        <p:spPr>
          <a:xfrm>
            <a:off x="4681800" y="1805650"/>
            <a:ext cx="3525300" cy="1377300"/>
          </a:xfrm>
          <a:prstGeom prst="rect">
            <a:avLst/>
          </a:prstGeom>
        </p:spPr>
        <p:txBody>
          <a:bodyPr anchorCtr="0" anchor="t" bIns="91425" lIns="91425" spcFirstLastPara="1" rIns="91425" wrap="square" tIns="91425">
            <a:noAutofit/>
          </a:bodyPr>
          <a:lstStyle>
            <a:lvl1pPr lvl="0" algn="r">
              <a:lnSpc>
                <a:spcPct val="8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6922925" y="739550"/>
            <a:ext cx="1450800" cy="8418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5000">
                <a:latin typeface="Darker Grotesque Medium"/>
                <a:ea typeface="Darker Grotesque Medium"/>
                <a:cs typeface="Darker Grotesque Medium"/>
                <a:sym typeface="Darker Grotesque Medium"/>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p:nvPr>
            <p:ph idx="3" type="pic"/>
          </p:nvPr>
        </p:nvSpPr>
        <p:spPr>
          <a:xfrm>
            <a:off x="1140324" y="539550"/>
            <a:ext cx="3355500" cy="4064400"/>
          </a:xfrm>
          <a:prstGeom prst="roundRect">
            <a:avLst>
              <a:gd fmla="val 16667" name="adj"/>
            </a:avLst>
          </a:prstGeom>
          <a:noFill/>
          <a:ln>
            <a:noFill/>
          </a:ln>
          <a:effectLst>
            <a:outerShdw blurRad="57150" rotWithShape="0" algn="bl" dir="5400000" dist="19050">
              <a:schemeClr val="dk2">
                <a:alpha val="50000"/>
              </a:schemeClr>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86" name="Shape 186"/>
        <p:cNvGrpSpPr/>
        <p:nvPr/>
      </p:nvGrpSpPr>
      <p:grpSpPr>
        <a:xfrm>
          <a:off x="0" y="0"/>
          <a:ext cx="0" cy="0"/>
          <a:chOff x="0" y="0"/>
          <a:chExt cx="0" cy="0"/>
        </a:xfrm>
      </p:grpSpPr>
      <p:pic>
        <p:nvPicPr>
          <p:cNvPr id="187" name="Google Shape;187;p21"/>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88" name="Google Shape;188;p21"/>
          <p:cNvPicPr preferRelativeResize="0"/>
          <p:nvPr/>
        </p:nvPicPr>
        <p:blipFill>
          <a:blip r:embed="rId3">
            <a:alphaModFix/>
          </a:blip>
          <a:stretch>
            <a:fillRect/>
          </a:stretch>
        </p:blipFill>
        <p:spPr>
          <a:xfrm flipH="1">
            <a:off x="-12" y="2943213"/>
            <a:ext cx="3438525" cy="2200275"/>
          </a:xfrm>
          <a:prstGeom prst="rect">
            <a:avLst/>
          </a:prstGeom>
          <a:noFill/>
          <a:ln>
            <a:noFill/>
          </a:ln>
        </p:spPr>
      </p:pic>
      <p:pic>
        <p:nvPicPr>
          <p:cNvPr id="189" name="Google Shape;189;p21"/>
          <p:cNvPicPr preferRelativeResize="0"/>
          <p:nvPr/>
        </p:nvPicPr>
        <p:blipFill>
          <a:blip r:embed="rId4">
            <a:alphaModFix/>
          </a:blip>
          <a:stretch>
            <a:fillRect/>
          </a:stretch>
        </p:blipFill>
        <p:spPr>
          <a:xfrm rot="10800000">
            <a:off x="6820150" y="0"/>
            <a:ext cx="2323850" cy="1325900"/>
          </a:xfrm>
          <a:prstGeom prst="rect">
            <a:avLst/>
          </a:prstGeom>
          <a:noFill/>
          <a:ln>
            <a:noFill/>
          </a:ln>
        </p:spPr>
      </p:pic>
      <p:pic>
        <p:nvPicPr>
          <p:cNvPr id="190" name="Google Shape;190;p21"/>
          <p:cNvPicPr preferRelativeResize="0"/>
          <p:nvPr/>
        </p:nvPicPr>
        <p:blipFill>
          <a:blip r:embed="rId5">
            <a:alphaModFix/>
          </a:blip>
          <a:stretch>
            <a:fillRect/>
          </a:stretch>
        </p:blipFill>
        <p:spPr>
          <a:xfrm>
            <a:off x="0" y="0"/>
            <a:ext cx="1602250" cy="1164850"/>
          </a:xfrm>
          <a:prstGeom prst="rect">
            <a:avLst/>
          </a:prstGeom>
          <a:noFill/>
          <a:ln>
            <a:noFill/>
          </a:ln>
        </p:spPr>
      </p:pic>
      <p:pic>
        <p:nvPicPr>
          <p:cNvPr id="191" name="Google Shape;191;p21"/>
          <p:cNvPicPr preferRelativeResize="0"/>
          <p:nvPr/>
        </p:nvPicPr>
        <p:blipFill>
          <a:blip r:embed="rId3">
            <a:alphaModFix/>
          </a:blip>
          <a:stretch>
            <a:fillRect/>
          </a:stretch>
        </p:blipFill>
        <p:spPr>
          <a:xfrm>
            <a:off x="7323603" y="3978650"/>
            <a:ext cx="1820393" cy="1164850"/>
          </a:xfrm>
          <a:prstGeom prst="rect">
            <a:avLst/>
          </a:prstGeom>
          <a:noFill/>
          <a:ln>
            <a:noFill/>
          </a:ln>
        </p:spPr>
      </p:pic>
      <p:sp>
        <p:nvSpPr>
          <p:cNvPr id="192" name="Google Shape;19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93" name="Shape 193"/>
        <p:cNvGrpSpPr/>
        <p:nvPr/>
      </p:nvGrpSpPr>
      <p:grpSpPr>
        <a:xfrm>
          <a:off x="0" y="0"/>
          <a:ext cx="0" cy="0"/>
          <a:chOff x="0" y="0"/>
          <a:chExt cx="0" cy="0"/>
        </a:xfrm>
      </p:grpSpPr>
      <p:pic>
        <p:nvPicPr>
          <p:cNvPr id="194" name="Google Shape;194;p22"/>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195" name="Google Shape;195;p22"/>
          <p:cNvPicPr preferRelativeResize="0"/>
          <p:nvPr/>
        </p:nvPicPr>
        <p:blipFill rotWithShape="1">
          <a:blip r:embed="rId3">
            <a:alphaModFix/>
          </a:blip>
          <a:srcRect b="11847" l="37558" r="0" t="0"/>
          <a:stretch/>
        </p:blipFill>
        <p:spPr>
          <a:xfrm flipH="1">
            <a:off x="6696733" y="3172125"/>
            <a:ext cx="2447260" cy="1971375"/>
          </a:xfrm>
          <a:prstGeom prst="rect">
            <a:avLst/>
          </a:prstGeom>
          <a:noFill/>
          <a:ln>
            <a:noFill/>
          </a:ln>
        </p:spPr>
      </p:pic>
      <p:pic>
        <p:nvPicPr>
          <p:cNvPr id="196" name="Google Shape;196;p22"/>
          <p:cNvPicPr preferRelativeResize="0"/>
          <p:nvPr/>
        </p:nvPicPr>
        <p:blipFill>
          <a:blip r:embed="rId4">
            <a:alphaModFix/>
          </a:blip>
          <a:stretch>
            <a:fillRect/>
          </a:stretch>
        </p:blipFill>
        <p:spPr>
          <a:xfrm rot="10800000">
            <a:off x="0" y="0"/>
            <a:ext cx="2091550" cy="1338350"/>
          </a:xfrm>
          <a:prstGeom prst="rect">
            <a:avLst/>
          </a:prstGeom>
          <a:noFill/>
          <a:ln>
            <a:noFill/>
          </a:ln>
        </p:spPr>
      </p:pic>
      <p:pic>
        <p:nvPicPr>
          <p:cNvPr id="197" name="Google Shape;197;p22"/>
          <p:cNvPicPr preferRelativeResize="0"/>
          <p:nvPr/>
        </p:nvPicPr>
        <p:blipFill rotWithShape="1">
          <a:blip r:embed="rId5">
            <a:alphaModFix/>
          </a:blip>
          <a:srcRect b="0" l="0" r="0" t="23629"/>
          <a:stretch/>
        </p:blipFill>
        <p:spPr>
          <a:xfrm flipH="1">
            <a:off x="6085475" y="4272"/>
            <a:ext cx="3028950" cy="734700"/>
          </a:xfrm>
          <a:prstGeom prst="rect">
            <a:avLst/>
          </a:prstGeom>
          <a:noFill/>
          <a:ln>
            <a:noFill/>
          </a:ln>
        </p:spPr>
      </p:pic>
      <p:pic>
        <p:nvPicPr>
          <p:cNvPr id="198" name="Google Shape;198;p22"/>
          <p:cNvPicPr preferRelativeResize="0"/>
          <p:nvPr/>
        </p:nvPicPr>
        <p:blipFill rotWithShape="1">
          <a:blip r:embed="rId6">
            <a:alphaModFix/>
          </a:blip>
          <a:srcRect b="0" l="0" r="0" t="23547"/>
          <a:stretch/>
        </p:blipFill>
        <p:spPr>
          <a:xfrm rot="10800000">
            <a:off x="0" y="4469950"/>
            <a:ext cx="1628450" cy="712925"/>
          </a:xfrm>
          <a:prstGeom prst="rect">
            <a:avLst/>
          </a:prstGeom>
          <a:noFill/>
          <a:ln>
            <a:noFill/>
          </a:ln>
        </p:spPr>
      </p:pic>
      <p:sp>
        <p:nvSpPr>
          <p:cNvPr id="199" name="Google Shape;19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200" name="Shape 200"/>
        <p:cNvGrpSpPr/>
        <p:nvPr/>
      </p:nvGrpSpPr>
      <p:grpSpPr>
        <a:xfrm>
          <a:off x="0" y="0"/>
          <a:ext cx="0" cy="0"/>
          <a:chOff x="0" y="0"/>
          <a:chExt cx="0" cy="0"/>
        </a:xfrm>
      </p:grpSpPr>
      <p:pic>
        <p:nvPicPr>
          <p:cNvPr id="201" name="Google Shape;201;p23"/>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202" name="Google Shape;202;p23"/>
          <p:cNvPicPr preferRelativeResize="0"/>
          <p:nvPr/>
        </p:nvPicPr>
        <p:blipFill>
          <a:blip r:embed="rId3">
            <a:alphaModFix/>
          </a:blip>
          <a:stretch>
            <a:fillRect/>
          </a:stretch>
        </p:blipFill>
        <p:spPr>
          <a:xfrm rot="10800000">
            <a:off x="7037600" y="0"/>
            <a:ext cx="2106400" cy="1201850"/>
          </a:xfrm>
          <a:prstGeom prst="rect">
            <a:avLst/>
          </a:prstGeom>
          <a:noFill/>
          <a:ln>
            <a:noFill/>
          </a:ln>
        </p:spPr>
      </p:pic>
      <p:pic>
        <p:nvPicPr>
          <p:cNvPr id="203" name="Google Shape;203;p23"/>
          <p:cNvPicPr preferRelativeResize="0"/>
          <p:nvPr/>
        </p:nvPicPr>
        <p:blipFill>
          <a:blip r:embed="rId4">
            <a:alphaModFix/>
          </a:blip>
          <a:stretch>
            <a:fillRect/>
          </a:stretch>
        </p:blipFill>
        <p:spPr>
          <a:xfrm flipH="1">
            <a:off x="7125" y="3724500"/>
            <a:ext cx="1282450" cy="1410700"/>
          </a:xfrm>
          <a:prstGeom prst="rect">
            <a:avLst/>
          </a:prstGeom>
          <a:noFill/>
          <a:ln>
            <a:noFill/>
          </a:ln>
        </p:spPr>
      </p:pic>
      <p:pic>
        <p:nvPicPr>
          <p:cNvPr id="204" name="Google Shape;204;p23"/>
          <p:cNvPicPr preferRelativeResize="0"/>
          <p:nvPr/>
        </p:nvPicPr>
        <p:blipFill rotWithShape="1">
          <a:blip r:embed="rId5">
            <a:alphaModFix/>
          </a:blip>
          <a:srcRect b="0" l="0" r="0" t="60586"/>
          <a:stretch/>
        </p:blipFill>
        <p:spPr>
          <a:xfrm flipH="1" rot="10800000">
            <a:off x="2718800" y="4604000"/>
            <a:ext cx="6652075" cy="597300"/>
          </a:xfrm>
          <a:prstGeom prst="rect">
            <a:avLst/>
          </a:prstGeom>
          <a:noFill/>
          <a:ln>
            <a:noFill/>
          </a:ln>
        </p:spPr>
      </p:pic>
      <p:pic>
        <p:nvPicPr>
          <p:cNvPr id="205" name="Google Shape;205;p23"/>
          <p:cNvPicPr preferRelativeResize="0"/>
          <p:nvPr/>
        </p:nvPicPr>
        <p:blipFill rotWithShape="1">
          <a:blip r:embed="rId3">
            <a:alphaModFix/>
          </a:blip>
          <a:srcRect b="14045" l="33275" r="0" t="0"/>
          <a:stretch/>
        </p:blipFill>
        <p:spPr>
          <a:xfrm flipH="1" rot="10800000">
            <a:off x="25" y="1737"/>
            <a:ext cx="1985400" cy="1459275"/>
          </a:xfrm>
          <a:prstGeom prst="rect">
            <a:avLst/>
          </a:prstGeom>
          <a:noFill/>
          <a:ln>
            <a:noFill/>
          </a:ln>
        </p:spPr>
      </p:pic>
      <p:sp>
        <p:nvSpPr>
          <p:cNvPr id="206" name="Google Shape;20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7" name="Shape 207"/>
        <p:cNvGrpSpPr/>
        <p:nvPr/>
      </p:nvGrpSpPr>
      <p:grpSpPr>
        <a:xfrm>
          <a:off x="0" y="0"/>
          <a:ext cx="0" cy="0"/>
          <a:chOff x="0" y="0"/>
          <a:chExt cx="0" cy="0"/>
        </a:xfrm>
      </p:grpSpPr>
      <p:pic>
        <p:nvPicPr>
          <p:cNvPr id="208" name="Google Shape;208;p24"/>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209" name="Google Shape;209;p24"/>
          <p:cNvPicPr preferRelativeResize="0"/>
          <p:nvPr/>
        </p:nvPicPr>
        <p:blipFill>
          <a:blip r:embed="rId3">
            <a:alphaModFix/>
          </a:blip>
          <a:stretch>
            <a:fillRect/>
          </a:stretch>
        </p:blipFill>
        <p:spPr>
          <a:xfrm flipH="1" rot="10800000">
            <a:off x="-4" y="3533400"/>
            <a:ext cx="2214682" cy="1610100"/>
          </a:xfrm>
          <a:prstGeom prst="rect">
            <a:avLst/>
          </a:prstGeom>
          <a:noFill/>
          <a:ln>
            <a:noFill/>
          </a:ln>
        </p:spPr>
      </p:pic>
      <p:pic>
        <p:nvPicPr>
          <p:cNvPr id="210" name="Google Shape;210;p24"/>
          <p:cNvPicPr preferRelativeResize="0"/>
          <p:nvPr/>
        </p:nvPicPr>
        <p:blipFill>
          <a:blip r:embed="rId4">
            <a:alphaModFix/>
          </a:blip>
          <a:stretch>
            <a:fillRect/>
          </a:stretch>
        </p:blipFill>
        <p:spPr>
          <a:xfrm flipH="1" rot="10800000">
            <a:off x="6614950" y="3695250"/>
            <a:ext cx="2529050" cy="1448250"/>
          </a:xfrm>
          <a:prstGeom prst="rect">
            <a:avLst/>
          </a:prstGeom>
          <a:noFill/>
          <a:ln>
            <a:noFill/>
          </a:ln>
        </p:spPr>
      </p:pic>
      <p:pic>
        <p:nvPicPr>
          <p:cNvPr id="211" name="Google Shape;211;p24"/>
          <p:cNvPicPr preferRelativeResize="0"/>
          <p:nvPr/>
        </p:nvPicPr>
        <p:blipFill>
          <a:blip r:embed="rId5">
            <a:alphaModFix/>
          </a:blip>
          <a:stretch>
            <a:fillRect/>
          </a:stretch>
        </p:blipFill>
        <p:spPr>
          <a:xfrm flipH="1" rot="10800000">
            <a:off x="0" y="0"/>
            <a:ext cx="2286350" cy="1304500"/>
          </a:xfrm>
          <a:prstGeom prst="rect">
            <a:avLst/>
          </a:prstGeom>
          <a:noFill/>
          <a:ln>
            <a:noFill/>
          </a:ln>
        </p:spPr>
      </p:pic>
      <p:pic>
        <p:nvPicPr>
          <p:cNvPr id="212" name="Google Shape;212;p24"/>
          <p:cNvPicPr preferRelativeResize="0"/>
          <p:nvPr/>
        </p:nvPicPr>
        <p:blipFill>
          <a:blip r:embed="rId6">
            <a:alphaModFix/>
          </a:blip>
          <a:stretch>
            <a:fillRect/>
          </a:stretch>
        </p:blipFill>
        <p:spPr>
          <a:xfrm>
            <a:off x="5106178" y="0"/>
            <a:ext cx="4037825" cy="803225"/>
          </a:xfrm>
          <a:prstGeom prst="rect">
            <a:avLst/>
          </a:prstGeom>
          <a:noFill/>
          <a:ln>
            <a:noFill/>
          </a:ln>
        </p:spPr>
      </p:pic>
      <p:sp>
        <p:nvSpPr>
          <p:cNvPr id="213" name="Google Shape;213;p24"/>
          <p:cNvSpPr txBox="1"/>
          <p:nvPr>
            <p:ph type="title"/>
          </p:nvPr>
        </p:nvSpPr>
        <p:spPr>
          <a:xfrm>
            <a:off x="2347938" y="540000"/>
            <a:ext cx="4448100" cy="105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4"/>
          <p:cNvSpPr txBox="1"/>
          <p:nvPr>
            <p:ph idx="1" type="subTitle"/>
          </p:nvPr>
        </p:nvSpPr>
        <p:spPr>
          <a:xfrm>
            <a:off x="2347900" y="1598700"/>
            <a:ext cx="4448100" cy="1058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24"/>
          <p:cNvSpPr txBox="1"/>
          <p:nvPr/>
        </p:nvSpPr>
        <p:spPr>
          <a:xfrm>
            <a:off x="2347950" y="3633471"/>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2"/>
                </a:solidFill>
                <a:latin typeface="Syne"/>
                <a:ea typeface="Syne"/>
                <a:cs typeface="Syne"/>
                <a:sym typeface="Syne"/>
              </a:rPr>
              <a:t>CREDITS: This presentation template was created by </a:t>
            </a:r>
            <a:r>
              <a:rPr b="1" lang="en" sz="1000" u="sng">
                <a:solidFill>
                  <a:schemeClr val="dk2"/>
                </a:solidFill>
                <a:latin typeface="Syne"/>
                <a:ea typeface="Syne"/>
                <a:cs typeface="Syne"/>
                <a:sym typeface="Syne"/>
                <a:hlinkClick r:id="rId7">
                  <a:extLst>
                    <a:ext uri="{A12FA001-AC4F-418D-AE19-62706E023703}">
                      <ahyp:hlinkClr val="tx"/>
                    </a:ext>
                  </a:extLst>
                </a:hlinkClick>
              </a:rPr>
              <a:t>Slidesgo</a:t>
            </a:r>
            <a:r>
              <a:rPr lang="en" sz="1000">
                <a:solidFill>
                  <a:schemeClr val="dk2"/>
                </a:solidFill>
                <a:latin typeface="Syne"/>
                <a:ea typeface="Syne"/>
                <a:cs typeface="Syne"/>
                <a:sym typeface="Syne"/>
              </a:rPr>
              <a:t>, and includes icons by </a:t>
            </a:r>
            <a:r>
              <a:rPr b="1" lang="en" sz="1000" u="sng">
                <a:solidFill>
                  <a:schemeClr val="dk2"/>
                </a:solidFill>
                <a:latin typeface="Syne"/>
                <a:ea typeface="Syne"/>
                <a:cs typeface="Syne"/>
                <a:sym typeface="Syne"/>
                <a:hlinkClick r:id="rId8">
                  <a:extLst>
                    <a:ext uri="{A12FA001-AC4F-418D-AE19-62706E023703}">
                      <ahyp:hlinkClr val="tx"/>
                    </a:ext>
                  </a:extLst>
                </a:hlinkClick>
              </a:rPr>
              <a:t>Flaticon</a:t>
            </a:r>
            <a:r>
              <a:rPr lang="en" sz="1000">
                <a:solidFill>
                  <a:schemeClr val="dk2"/>
                </a:solidFill>
                <a:latin typeface="Syne"/>
                <a:ea typeface="Syne"/>
                <a:cs typeface="Syne"/>
                <a:sym typeface="Syne"/>
              </a:rPr>
              <a:t>, and infographics &amp; images by </a:t>
            </a:r>
            <a:r>
              <a:rPr b="1" lang="en" sz="1000" u="sng">
                <a:solidFill>
                  <a:schemeClr val="dk2"/>
                </a:solidFill>
                <a:latin typeface="Syne"/>
                <a:ea typeface="Syne"/>
                <a:cs typeface="Syne"/>
                <a:sym typeface="Syne"/>
                <a:hlinkClick r:id="rId9">
                  <a:extLst>
                    <a:ext uri="{A12FA001-AC4F-418D-AE19-62706E023703}">
                      <ahyp:hlinkClr val="tx"/>
                    </a:ext>
                  </a:extLst>
                </a:hlinkClick>
              </a:rPr>
              <a:t>Freepik</a:t>
            </a:r>
            <a:r>
              <a:rPr b="1" lang="en" sz="1000" u="sng">
                <a:solidFill>
                  <a:schemeClr val="dk2"/>
                </a:solidFill>
                <a:latin typeface="Syne"/>
                <a:ea typeface="Syne"/>
                <a:cs typeface="Syne"/>
                <a:sym typeface="Syne"/>
              </a:rPr>
              <a:t> </a:t>
            </a:r>
            <a:endParaRPr b="1" sz="1000" u="sng">
              <a:solidFill>
                <a:schemeClr val="dk2"/>
              </a:solidFill>
              <a:latin typeface="Syne"/>
              <a:ea typeface="Syne"/>
              <a:cs typeface="Syne"/>
              <a:sym typeface="Syn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 name="Shape 216"/>
        <p:cNvGrpSpPr/>
        <p:nvPr/>
      </p:nvGrpSpPr>
      <p:grpSpPr>
        <a:xfrm>
          <a:off x="0" y="0"/>
          <a:ext cx="0" cy="0"/>
          <a:chOff x="0" y="0"/>
          <a:chExt cx="0" cy="0"/>
        </a:xfrm>
      </p:grpSpPr>
      <p:pic>
        <p:nvPicPr>
          <p:cNvPr id="217" name="Google Shape;217;p25"/>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218" name="Google Shape;218;p25"/>
          <p:cNvPicPr preferRelativeResize="0"/>
          <p:nvPr/>
        </p:nvPicPr>
        <p:blipFill rotWithShape="1">
          <a:blip r:embed="rId3">
            <a:alphaModFix/>
          </a:blip>
          <a:srcRect b="0" l="0" r="0" t="37632"/>
          <a:stretch/>
        </p:blipFill>
        <p:spPr>
          <a:xfrm rot="5400000">
            <a:off x="6193025" y="2201150"/>
            <a:ext cx="5216701" cy="741200"/>
          </a:xfrm>
          <a:prstGeom prst="rect">
            <a:avLst/>
          </a:prstGeom>
          <a:noFill/>
          <a:ln>
            <a:noFill/>
          </a:ln>
        </p:spPr>
      </p:pic>
      <p:pic>
        <p:nvPicPr>
          <p:cNvPr id="219" name="Google Shape;219;p25"/>
          <p:cNvPicPr preferRelativeResize="0"/>
          <p:nvPr/>
        </p:nvPicPr>
        <p:blipFill rotWithShape="1">
          <a:blip r:embed="rId3">
            <a:alphaModFix/>
          </a:blip>
          <a:srcRect b="0" l="0" r="0" t="37632"/>
          <a:stretch/>
        </p:blipFill>
        <p:spPr>
          <a:xfrm rot="-5400000">
            <a:off x="-2237750" y="2201150"/>
            <a:ext cx="5216701" cy="7412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0" name="Shape 220"/>
        <p:cNvGrpSpPr/>
        <p:nvPr/>
      </p:nvGrpSpPr>
      <p:grpSpPr>
        <a:xfrm>
          <a:off x="0" y="0"/>
          <a:ext cx="0" cy="0"/>
          <a:chOff x="0" y="0"/>
          <a:chExt cx="0" cy="0"/>
        </a:xfrm>
      </p:grpSpPr>
      <p:pic>
        <p:nvPicPr>
          <p:cNvPr id="221" name="Google Shape;221;p26"/>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222" name="Google Shape;222;p26"/>
          <p:cNvPicPr preferRelativeResize="0"/>
          <p:nvPr/>
        </p:nvPicPr>
        <p:blipFill>
          <a:blip r:embed="rId3">
            <a:alphaModFix/>
          </a:blip>
          <a:stretch>
            <a:fillRect/>
          </a:stretch>
        </p:blipFill>
        <p:spPr>
          <a:xfrm>
            <a:off x="25" y="0"/>
            <a:ext cx="1679950" cy="1221350"/>
          </a:xfrm>
          <a:prstGeom prst="rect">
            <a:avLst/>
          </a:prstGeom>
          <a:noFill/>
          <a:ln>
            <a:noFill/>
          </a:ln>
        </p:spPr>
      </p:pic>
      <p:pic>
        <p:nvPicPr>
          <p:cNvPr id="223" name="Google Shape;223;p26"/>
          <p:cNvPicPr preferRelativeResize="0"/>
          <p:nvPr/>
        </p:nvPicPr>
        <p:blipFill>
          <a:blip r:embed="rId3">
            <a:alphaModFix/>
          </a:blip>
          <a:stretch>
            <a:fillRect/>
          </a:stretch>
        </p:blipFill>
        <p:spPr>
          <a:xfrm flipH="1">
            <a:off x="7464050" y="0"/>
            <a:ext cx="1679950" cy="1221350"/>
          </a:xfrm>
          <a:prstGeom prst="rect">
            <a:avLst/>
          </a:prstGeom>
          <a:noFill/>
          <a:ln>
            <a:noFill/>
          </a:ln>
        </p:spPr>
      </p:pic>
      <p:pic>
        <p:nvPicPr>
          <p:cNvPr id="224" name="Google Shape;224;p26"/>
          <p:cNvPicPr preferRelativeResize="0"/>
          <p:nvPr/>
        </p:nvPicPr>
        <p:blipFill>
          <a:blip r:embed="rId3">
            <a:alphaModFix/>
          </a:blip>
          <a:stretch>
            <a:fillRect/>
          </a:stretch>
        </p:blipFill>
        <p:spPr>
          <a:xfrm flipH="1" rot="10800000">
            <a:off x="25" y="3922150"/>
            <a:ext cx="1679950" cy="1221350"/>
          </a:xfrm>
          <a:prstGeom prst="rect">
            <a:avLst/>
          </a:prstGeom>
          <a:noFill/>
          <a:ln>
            <a:noFill/>
          </a:ln>
        </p:spPr>
      </p:pic>
      <p:pic>
        <p:nvPicPr>
          <p:cNvPr id="225" name="Google Shape;225;p26"/>
          <p:cNvPicPr preferRelativeResize="0"/>
          <p:nvPr/>
        </p:nvPicPr>
        <p:blipFill>
          <a:blip r:embed="rId3">
            <a:alphaModFix/>
          </a:blip>
          <a:stretch>
            <a:fillRect/>
          </a:stretch>
        </p:blipFill>
        <p:spPr>
          <a:xfrm rot="10800000">
            <a:off x="7464050" y="3922150"/>
            <a:ext cx="1679950" cy="12213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pic>
        <p:nvPicPr>
          <p:cNvPr id="26" name="Google Shape;26;p4"/>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27" name="Google Shape;27;p4"/>
          <p:cNvPicPr preferRelativeResize="0"/>
          <p:nvPr/>
        </p:nvPicPr>
        <p:blipFill>
          <a:blip r:embed="rId3">
            <a:alphaModFix/>
          </a:blip>
          <a:stretch>
            <a:fillRect/>
          </a:stretch>
        </p:blipFill>
        <p:spPr>
          <a:xfrm flipH="1">
            <a:off x="0" y="0"/>
            <a:ext cx="2293350" cy="1313300"/>
          </a:xfrm>
          <a:prstGeom prst="rect">
            <a:avLst/>
          </a:prstGeom>
          <a:noFill/>
          <a:ln>
            <a:noFill/>
          </a:ln>
        </p:spPr>
      </p:pic>
      <p:pic>
        <p:nvPicPr>
          <p:cNvPr id="28" name="Google Shape;28;p4"/>
          <p:cNvPicPr preferRelativeResize="0"/>
          <p:nvPr/>
        </p:nvPicPr>
        <p:blipFill>
          <a:blip r:embed="rId4">
            <a:alphaModFix/>
          </a:blip>
          <a:stretch>
            <a:fillRect/>
          </a:stretch>
        </p:blipFill>
        <p:spPr>
          <a:xfrm>
            <a:off x="6850650" y="4"/>
            <a:ext cx="2293350" cy="728391"/>
          </a:xfrm>
          <a:prstGeom prst="rect">
            <a:avLst/>
          </a:prstGeom>
          <a:noFill/>
          <a:ln>
            <a:noFill/>
          </a:ln>
        </p:spPr>
      </p:pic>
      <p:pic>
        <p:nvPicPr>
          <p:cNvPr id="29" name="Google Shape;29;p4"/>
          <p:cNvPicPr preferRelativeResize="0"/>
          <p:nvPr/>
        </p:nvPicPr>
        <p:blipFill>
          <a:blip r:embed="rId5">
            <a:alphaModFix/>
          </a:blip>
          <a:stretch>
            <a:fillRect/>
          </a:stretch>
        </p:blipFill>
        <p:spPr>
          <a:xfrm rot="10800000">
            <a:off x="1984603" y="4684350"/>
            <a:ext cx="4558094" cy="1038400"/>
          </a:xfrm>
          <a:prstGeom prst="rect">
            <a:avLst/>
          </a:prstGeom>
          <a:noFill/>
          <a:ln>
            <a:noFill/>
          </a:ln>
        </p:spPr>
      </p:pic>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4"/>
          <p:cNvSpPr txBox="1"/>
          <p:nvPr>
            <p:ph idx="1" type="body"/>
          </p:nvPr>
        </p:nvSpPr>
        <p:spPr>
          <a:xfrm>
            <a:off x="720000" y="1139550"/>
            <a:ext cx="7704000" cy="4191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pic>
        <p:nvPicPr>
          <p:cNvPr id="33" name="Google Shape;33;p5"/>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34" name="Google Shape;34;p5"/>
          <p:cNvPicPr preferRelativeResize="0"/>
          <p:nvPr/>
        </p:nvPicPr>
        <p:blipFill rotWithShape="1">
          <a:blip r:embed="rId3">
            <a:alphaModFix/>
          </a:blip>
          <a:srcRect b="0" l="0" r="27927" t="40440"/>
          <a:stretch/>
        </p:blipFill>
        <p:spPr>
          <a:xfrm flipH="1">
            <a:off x="0" y="0"/>
            <a:ext cx="2409550" cy="1140250"/>
          </a:xfrm>
          <a:prstGeom prst="rect">
            <a:avLst/>
          </a:prstGeom>
          <a:noFill/>
          <a:ln>
            <a:noFill/>
          </a:ln>
        </p:spPr>
      </p:pic>
      <p:pic>
        <p:nvPicPr>
          <p:cNvPr id="35" name="Google Shape;35;p5"/>
          <p:cNvPicPr preferRelativeResize="0"/>
          <p:nvPr/>
        </p:nvPicPr>
        <p:blipFill>
          <a:blip r:embed="rId4">
            <a:alphaModFix/>
          </a:blip>
          <a:stretch>
            <a:fillRect/>
          </a:stretch>
        </p:blipFill>
        <p:spPr>
          <a:xfrm rot="10800000">
            <a:off x="6698225" y="-6550"/>
            <a:ext cx="2475750" cy="1412600"/>
          </a:xfrm>
          <a:prstGeom prst="rect">
            <a:avLst/>
          </a:prstGeom>
          <a:noFill/>
          <a:ln>
            <a:noFill/>
          </a:ln>
        </p:spPr>
      </p:pic>
      <p:pic>
        <p:nvPicPr>
          <p:cNvPr id="36" name="Google Shape;36;p5"/>
          <p:cNvPicPr preferRelativeResize="0"/>
          <p:nvPr/>
        </p:nvPicPr>
        <p:blipFill rotWithShape="1">
          <a:blip r:embed="rId5">
            <a:alphaModFix/>
          </a:blip>
          <a:srcRect b="0" l="0" r="0" t="58752"/>
          <a:stretch/>
        </p:blipFill>
        <p:spPr>
          <a:xfrm rot="10800000">
            <a:off x="485500" y="4487425"/>
            <a:ext cx="7191375" cy="675750"/>
          </a:xfrm>
          <a:prstGeom prst="rect">
            <a:avLst/>
          </a:prstGeom>
          <a:noFill/>
          <a:ln>
            <a:noFill/>
          </a:ln>
        </p:spPr>
      </p:pic>
      <p:sp>
        <p:nvSpPr>
          <p:cNvPr id="37" name="Google Shape;37;p5"/>
          <p:cNvSpPr txBox="1"/>
          <p:nvPr>
            <p:ph idx="1" type="subTitle"/>
          </p:nvPr>
        </p:nvSpPr>
        <p:spPr>
          <a:xfrm>
            <a:off x="4909646" y="2768247"/>
            <a:ext cx="2685000" cy="163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 name="Google Shape;38;p5"/>
          <p:cNvSpPr txBox="1"/>
          <p:nvPr>
            <p:ph idx="2" type="subTitle"/>
          </p:nvPr>
        </p:nvSpPr>
        <p:spPr>
          <a:xfrm>
            <a:off x="1549363" y="2768247"/>
            <a:ext cx="2685000" cy="163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 name="Google Shape;39;p5"/>
          <p:cNvSpPr txBox="1"/>
          <p:nvPr>
            <p:ph idx="3" type="subTitle"/>
          </p:nvPr>
        </p:nvSpPr>
        <p:spPr>
          <a:xfrm>
            <a:off x="1549363" y="2367146"/>
            <a:ext cx="2685000" cy="469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 name="Google Shape;40;p5"/>
          <p:cNvSpPr txBox="1"/>
          <p:nvPr>
            <p:ph idx="4" type="subTitle"/>
          </p:nvPr>
        </p:nvSpPr>
        <p:spPr>
          <a:xfrm>
            <a:off x="4909646" y="2367146"/>
            <a:ext cx="2685000" cy="469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Darker Grotesque"/>
                <a:ea typeface="Darker Grotesque"/>
                <a:cs typeface="Darker Grotesque"/>
                <a:sym typeface="Darker Grotesq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44" name="Google Shape;44;p6"/>
          <p:cNvPicPr preferRelativeResize="0"/>
          <p:nvPr/>
        </p:nvPicPr>
        <p:blipFill>
          <a:blip r:embed="rId3">
            <a:alphaModFix/>
          </a:blip>
          <a:stretch>
            <a:fillRect/>
          </a:stretch>
        </p:blipFill>
        <p:spPr>
          <a:xfrm flipH="1">
            <a:off x="-8" y="0"/>
            <a:ext cx="1769490" cy="1013300"/>
          </a:xfrm>
          <a:prstGeom prst="rect">
            <a:avLst/>
          </a:prstGeom>
          <a:noFill/>
          <a:ln>
            <a:noFill/>
          </a:ln>
        </p:spPr>
      </p:pic>
      <p:pic>
        <p:nvPicPr>
          <p:cNvPr id="45" name="Google Shape;45;p6"/>
          <p:cNvPicPr preferRelativeResize="0"/>
          <p:nvPr/>
        </p:nvPicPr>
        <p:blipFill rotWithShape="1">
          <a:blip r:embed="rId4">
            <a:alphaModFix/>
          </a:blip>
          <a:srcRect b="21893" l="0" r="25026" t="0"/>
          <a:stretch/>
        </p:blipFill>
        <p:spPr>
          <a:xfrm>
            <a:off x="6566050" y="3446325"/>
            <a:ext cx="2577950" cy="1718550"/>
          </a:xfrm>
          <a:prstGeom prst="rect">
            <a:avLst/>
          </a:prstGeom>
          <a:noFill/>
          <a:ln>
            <a:noFill/>
          </a:ln>
        </p:spPr>
      </p:pic>
      <p:pic>
        <p:nvPicPr>
          <p:cNvPr id="46" name="Google Shape;46;p6"/>
          <p:cNvPicPr preferRelativeResize="0"/>
          <p:nvPr/>
        </p:nvPicPr>
        <p:blipFill rotWithShape="1">
          <a:blip r:embed="rId5">
            <a:alphaModFix/>
          </a:blip>
          <a:srcRect b="0" l="0" r="4716" t="55142"/>
          <a:stretch/>
        </p:blipFill>
        <p:spPr>
          <a:xfrm>
            <a:off x="5313975" y="0"/>
            <a:ext cx="3830025" cy="572700"/>
          </a:xfrm>
          <a:prstGeom prst="rect">
            <a:avLst/>
          </a:prstGeom>
          <a:noFill/>
          <a:ln>
            <a:noFill/>
          </a:ln>
        </p:spPr>
      </p:pic>
      <p:pic>
        <p:nvPicPr>
          <p:cNvPr id="47" name="Google Shape;47;p6"/>
          <p:cNvPicPr preferRelativeResize="0"/>
          <p:nvPr/>
        </p:nvPicPr>
        <p:blipFill>
          <a:blip r:embed="rId4">
            <a:alphaModFix/>
          </a:blip>
          <a:stretch>
            <a:fillRect/>
          </a:stretch>
        </p:blipFill>
        <p:spPr>
          <a:xfrm flipH="1">
            <a:off x="0" y="3928050"/>
            <a:ext cx="1932900" cy="1236825"/>
          </a:xfrm>
          <a:prstGeom prst="rect">
            <a:avLst/>
          </a:prstGeom>
          <a:noFill/>
          <a:ln>
            <a:noFill/>
          </a:ln>
        </p:spPr>
      </p:pic>
      <p:sp>
        <p:nvSpPr>
          <p:cNvPr id="48" name="Google Shape;4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pic>
        <p:nvPicPr>
          <p:cNvPr id="50" name="Google Shape;50;p7"/>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51" name="Google Shape;51;p7"/>
          <p:cNvPicPr preferRelativeResize="0"/>
          <p:nvPr/>
        </p:nvPicPr>
        <p:blipFill rotWithShape="1">
          <a:blip r:embed="rId3">
            <a:alphaModFix/>
          </a:blip>
          <a:srcRect b="0" l="20842" r="0" t="11730"/>
          <a:stretch/>
        </p:blipFill>
        <p:spPr>
          <a:xfrm flipH="1">
            <a:off x="5419425" y="0"/>
            <a:ext cx="3724575" cy="3019575"/>
          </a:xfrm>
          <a:prstGeom prst="rect">
            <a:avLst/>
          </a:prstGeom>
          <a:noFill/>
          <a:ln>
            <a:noFill/>
          </a:ln>
        </p:spPr>
      </p:pic>
      <p:pic>
        <p:nvPicPr>
          <p:cNvPr id="52" name="Google Shape;52;p7"/>
          <p:cNvPicPr preferRelativeResize="0"/>
          <p:nvPr/>
        </p:nvPicPr>
        <p:blipFill rotWithShape="1">
          <a:blip r:embed="rId4">
            <a:alphaModFix/>
          </a:blip>
          <a:srcRect b="17925" l="7791" r="0" t="0"/>
          <a:stretch/>
        </p:blipFill>
        <p:spPr>
          <a:xfrm>
            <a:off x="0" y="2957650"/>
            <a:ext cx="4303675" cy="2185850"/>
          </a:xfrm>
          <a:prstGeom prst="rect">
            <a:avLst/>
          </a:prstGeom>
          <a:noFill/>
          <a:ln>
            <a:noFill/>
          </a:ln>
        </p:spPr>
      </p:pic>
      <p:pic>
        <p:nvPicPr>
          <p:cNvPr id="53" name="Google Shape;53;p7"/>
          <p:cNvPicPr preferRelativeResize="0"/>
          <p:nvPr/>
        </p:nvPicPr>
        <p:blipFill rotWithShape="1">
          <a:blip r:embed="rId5">
            <a:alphaModFix/>
          </a:blip>
          <a:srcRect b="28952" l="0" r="28047" t="0"/>
          <a:stretch/>
        </p:blipFill>
        <p:spPr>
          <a:xfrm>
            <a:off x="7704725" y="3586145"/>
            <a:ext cx="1439275" cy="1563300"/>
          </a:xfrm>
          <a:prstGeom prst="rect">
            <a:avLst/>
          </a:prstGeom>
          <a:noFill/>
          <a:ln>
            <a:noFill/>
          </a:ln>
        </p:spPr>
      </p:pic>
      <p:pic>
        <p:nvPicPr>
          <p:cNvPr id="54" name="Google Shape;54;p7"/>
          <p:cNvPicPr preferRelativeResize="0"/>
          <p:nvPr/>
        </p:nvPicPr>
        <p:blipFill rotWithShape="1">
          <a:blip r:embed="rId5">
            <a:alphaModFix/>
          </a:blip>
          <a:srcRect b="0" l="0" r="45088" t="0"/>
          <a:stretch/>
        </p:blipFill>
        <p:spPr>
          <a:xfrm rot="10800000">
            <a:off x="-15675" y="0"/>
            <a:ext cx="1098375" cy="2200275"/>
          </a:xfrm>
          <a:prstGeom prst="rect">
            <a:avLst/>
          </a:prstGeom>
          <a:noFill/>
          <a:ln>
            <a:noFill/>
          </a:ln>
        </p:spPr>
      </p:pic>
      <p:sp>
        <p:nvSpPr>
          <p:cNvPr id="55" name="Google Shape;55;p7"/>
          <p:cNvSpPr txBox="1"/>
          <p:nvPr>
            <p:ph type="title"/>
          </p:nvPr>
        </p:nvSpPr>
        <p:spPr>
          <a:xfrm>
            <a:off x="811975" y="667475"/>
            <a:ext cx="3491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 name="Google Shape;56;p7"/>
          <p:cNvSpPr txBox="1"/>
          <p:nvPr>
            <p:ph idx="1" type="subTitle"/>
          </p:nvPr>
        </p:nvSpPr>
        <p:spPr>
          <a:xfrm>
            <a:off x="811975" y="1364200"/>
            <a:ext cx="34917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57" name="Google Shape;57;p7"/>
          <p:cNvSpPr/>
          <p:nvPr>
            <p:ph idx="2" type="pic"/>
          </p:nvPr>
        </p:nvSpPr>
        <p:spPr>
          <a:xfrm>
            <a:off x="4827750" y="539550"/>
            <a:ext cx="3355500" cy="4064400"/>
          </a:xfrm>
          <a:prstGeom prst="roundRect">
            <a:avLst>
              <a:gd fmla="val 16667" name="adj"/>
            </a:avLst>
          </a:prstGeom>
          <a:noFill/>
          <a:ln>
            <a:noFill/>
          </a:ln>
          <a:effectLst>
            <a:outerShdw blurRad="57150" rotWithShape="0" algn="bl" dir="5400000" dist="19050">
              <a:schemeClr val="dk2">
                <a:alpha val="50000"/>
              </a:scheme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pic>
        <p:nvPicPr>
          <p:cNvPr id="59" name="Google Shape;59;p8"/>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60" name="Google Shape;60;p8"/>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61" name="Google Shape;61;p8"/>
          <p:cNvPicPr preferRelativeResize="0"/>
          <p:nvPr/>
        </p:nvPicPr>
        <p:blipFill rotWithShape="1">
          <a:blip r:embed="rId3">
            <a:alphaModFix/>
          </a:blip>
          <a:srcRect b="0" l="20842" r="0" t="11730"/>
          <a:stretch/>
        </p:blipFill>
        <p:spPr>
          <a:xfrm>
            <a:off x="-15685" y="-41712"/>
            <a:ext cx="2696194" cy="2185850"/>
          </a:xfrm>
          <a:prstGeom prst="rect">
            <a:avLst/>
          </a:prstGeom>
          <a:noFill/>
          <a:ln>
            <a:noFill/>
          </a:ln>
        </p:spPr>
      </p:pic>
      <p:pic>
        <p:nvPicPr>
          <p:cNvPr id="62" name="Google Shape;62;p8"/>
          <p:cNvPicPr preferRelativeResize="0"/>
          <p:nvPr/>
        </p:nvPicPr>
        <p:blipFill rotWithShape="1">
          <a:blip r:embed="rId4">
            <a:alphaModFix/>
          </a:blip>
          <a:srcRect b="17925" l="7791" r="0" t="0"/>
          <a:stretch/>
        </p:blipFill>
        <p:spPr>
          <a:xfrm flipH="1">
            <a:off x="4824650" y="2957650"/>
            <a:ext cx="4303675" cy="2185850"/>
          </a:xfrm>
          <a:prstGeom prst="rect">
            <a:avLst/>
          </a:prstGeom>
          <a:noFill/>
          <a:ln>
            <a:noFill/>
          </a:ln>
        </p:spPr>
      </p:pic>
      <p:pic>
        <p:nvPicPr>
          <p:cNvPr id="63" name="Google Shape;63;p8"/>
          <p:cNvPicPr preferRelativeResize="0"/>
          <p:nvPr/>
        </p:nvPicPr>
        <p:blipFill rotWithShape="1">
          <a:blip r:embed="rId5">
            <a:alphaModFix/>
          </a:blip>
          <a:srcRect b="28952" l="0" r="28047" t="0"/>
          <a:stretch/>
        </p:blipFill>
        <p:spPr>
          <a:xfrm flipH="1">
            <a:off x="-15675" y="3586145"/>
            <a:ext cx="1439275" cy="1563300"/>
          </a:xfrm>
          <a:prstGeom prst="rect">
            <a:avLst/>
          </a:prstGeom>
          <a:noFill/>
          <a:ln>
            <a:noFill/>
          </a:ln>
        </p:spPr>
      </p:pic>
      <p:pic>
        <p:nvPicPr>
          <p:cNvPr id="64" name="Google Shape;64;p8"/>
          <p:cNvPicPr preferRelativeResize="0"/>
          <p:nvPr/>
        </p:nvPicPr>
        <p:blipFill rotWithShape="1">
          <a:blip r:embed="rId5">
            <a:alphaModFix/>
          </a:blip>
          <a:srcRect b="0" l="0" r="45088" t="0"/>
          <a:stretch/>
        </p:blipFill>
        <p:spPr>
          <a:xfrm flipH="1" rot="10800000">
            <a:off x="8045625" y="0"/>
            <a:ext cx="1098375" cy="2200275"/>
          </a:xfrm>
          <a:prstGeom prst="rect">
            <a:avLst/>
          </a:prstGeom>
          <a:noFill/>
          <a:ln>
            <a:noFill/>
          </a:ln>
        </p:spPr>
      </p:pic>
      <p:sp>
        <p:nvSpPr>
          <p:cNvPr id="65" name="Google Shape;6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pic>
        <p:nvPicPr>
          <p:cNvPr id="67" name="Google Shape;67;p9"/>
          <p:cNvPicPr preferRelativeResize="0"/>
          <p:nvPr/>
        </p:nvPicPr>
        <p:blipFill>
          <a:blip r:embed="rId2">
            <a:alphaModFix/>
          </a:blip>
          <a:stretch>
            <a:fillRect/>
          </a:stretch>
        </p:blipFill>
        <p:spPr>
          <a:xfrm>
            <a:off x="13" y="0"/>
            <a:ext cx="9143976" cy="5143500"/>
          </a:xfrm>
          <a:prstGeom prst="rect">
            <a:avLst/>
          </a:prstGeom>
          <a:noFill/>
          <a:ln>
            <a:noFill/>
          </a:ln>
        </p:spPr>
      </p:pic>
      <p:pic>
        <p:nvPicPr>
          <p:cNvPr id="68" name="Google Shape;68;p9"/>
          <p:cNvPicPr preferRelativeResize="0"/>
          <p:nvPr/>
        </p:nvPicPr>
        <p:blipFill>
          <a:blip r:embed="rId2">
            <a:alphaModFix/>
          </a:blip>
          <a:stretch>
            <a:fillRect/>
          </a:stretch>
        </p:blipFill>
        <p:spPr>
          <a:xfrm>
            <a:off x="13" y="0"/>
            <a:ext cx="9143976" cy="5143500"/>
          </a:xfrm>
          <a:prstGeom prst="rect">
            <a:avLst/>
          </a:prstGeom>
          <a:noFill/>
          <a:ln>
            <a:noFill/>
          </a:ln>
        </p:spPr>
      </p:pic>
      <p:sp>
        <p:nvSpPr>
          <p:cNvPr id="69" name="Google Shape;69;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0" name="Google Shape;70;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71" name="Google Shape;71;p9"/>
          <p:cNvPicPr preferRelativeResize="0"/>
          <p:nvPr/>
        </p:nvPicPr>
        <p:blipFill>
          <a:blip r:embed="rId3">
            <a:alphaModFix/>
          </a:blip>
          <a:stretch>
            <a:fillRect/>
          </a:stretch>
        </p:blipFill>
        <p:spPr>
          <a:xfrm flipH="1">
            <a:off x="6698225" y="3750575"/>
            <a:ext cx="2475750" cy="1412600"/>
          </a:xfrm>
          <a:prstGeom prst="rect">
            <a:avLst/>
          </a:prstGeom>
          <a:noFill/>
          <a:ln>
            <a:noFill/>
          </a:ln>
        </p:spPr>
      </p:pic>
      <p:pic>
        <p:nvPicPr>
          <p:cNvPr id="72" name="Google Shape;72;p9"/>
          <p:cNvPicPr preferRelativeResize="0"/>
          <p:nvPr/>
        </p:nvPicPr>
        <p:blipFill rotWithShape="1">
          <a:blip r:embed="rId4">
            <a:alphaModFix/>
          </a:blip>
          <a:srcRect b="0" l="0" r="0" t="58752"/>
          <a:stretch/>
        </p:blipFill>
        <p:spPr>
          <a:xfrm flipH="1">
            <a:off x="485500" y="-6550"/>
            <a:ext cx="7191375" cy="675750"/>
          </a:xfrm>
          <a:prstGeom prst="rect">
            <a:avLst/>
          </a:prstGeom>
          <a:noFill/>
          <a:ln>
            <a:noFill/>
          </a:ln>
        </p:spPr>
      </p:pic>
      <p:pic>
        <p:nvPicPr>
          <p:cNvPr id="73" name="Google Shape;73;p9"/>
          <p:cNvPicPr preferRelativeResize="0"/>
          <p:nvPr/>
        </p:nvPicPr>
        <p:blipFill>
          <a:blip r:embed="rId5">
            <a:alphaModFix/>
          </a:blip>
          <a:stretch>
            <a:fillRect/>
          </a:stretch>
        </p:blipFill>
        <p:spPr>
          <a:xfrm flipH="1">
            <a:off x="13" y="2943213"/>
            <a:ext cx="3438525" cy="22002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p:nvPr>
            <p:ph idx="2" type="pic"/>
          </p:nvPr>
        </p:nvSpPr>
        <p:spPr>
          <a:xfrm>
            <a:off x="-50" y="0"/>
            <a:ext cx="9144000" cy="5143500"/>
          </a:xfrm>
          <a:prstGeom prst="rect">
            <a:avLst/>
          </a:prstGeom>
          <a:noFill/>
          <a:ln>
            <a:noFill/>
          </a:ln>
        </p:spPr>
      </p:sp>
      <p:sp>
        <p:nvSpPr>
          <p:cNvPr id="76" name="Google Shape;76;p10"/>
          <p:cNvSpPr txBox="1"/>
          <p:nvPr>
            <p:ph type="title"/>
          </p:nvPr>
        </p:nvSpPr>
        <p:spPr>
          <a:xfrm>
            <a:off x="5801475" y="3594075"/>
            <a:ext cx="2629500" cy="1009800"/>
          </a:xfrm>
          <a:prstGeom prst="rect">
            <a:avLst/>
          </a:prstGeom>
          <a:solidFill>
            <a:schemeClr val="lt1"/>
          </a:solidFill>
        </p:spPr>
        <p:txBody>
          <a:bodyPr anchorCtr="0" anchor="t" bIns="91425" lIns="91425" spcFirstLastPara="1" rIns="91425" wrap="square" tIns="91425">
            <a:noAutofit/>
          </a:bodyPr>
          <a:lstStyle>
            <a:lvl1pPr lvl="0" rtl="0" algn="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1pPr>
            <a:lvl2pPr lvl="1"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2pPr>
            <a:lvl3pPr lvl="2"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3pPr>
            <a:lvl4pPr lvl="3"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4pPr>
            <a:lvl5pPr lvl="4"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5pPr>
            <a:lvl6pPr lvl="5"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6pPr>
            <a:lvl7pPr lvl="6"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7pPr>
            <a:lvl8pPr lvl="7"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8pPr>
            <a:lvl9pPr lvl="8" rtl="0" algn="ctr">
              <a:spcBef>
                <a:spcPts val="0"/>
              </a:spcBef>
              <a:spcAft>
                <a:spcPts val="0"/>
              </a:spcAft>
              <a:buClr>
                <a:schemeClr val="dk1"/>
              </a:buClr>
              <a:buSzPts val="3500"/>
              <a:buFont typeface="Darker Grotesque"/>
              <a:buNone/>
              <a:defRPr b="1" sz="3500">
                <a:solidFill>
                  <a:schemeClr val="dk1"/>
                </a:solidFill>
                <a:latin typeface="Darker Grotesque"/>
                <a:ea typeface="Darker Grotesque"/>
                <a:cs typeface="Darker Grotesque"/>
                <a:sym typeface="Darker Grotesq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1pPr>
            <a:lvl2pPr indent="-304800" lvl="1" marL="9144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2pPr>
            <a:lvl3pPr indent="-304800" lvl="2" marL="13716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3pPr>
            <a:lvl4pPr indent="-304800" lvl="3" marL="18288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4pPr>
            <a:lvl5pPr indent="-304800" lvl="4" marL="22860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5pPr>
            <a:lvl6pPr indent="-304800" lvl="5" marL="27432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6pPr>
            <a:lvl7pPr indent="-304800" lvl="6" marL="32004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7pPr>
            <a:lvl8pPr indent="-304800" lvl="7" marL="36576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8pPr>
            <a:lvl9pPr indent="-304800" lvl="8" marL="4114800">
              <a:lnSpc>
                <a:spcPct val="100000"/>
              </a:lnSpc>
              <a:spcBef>
                <a:spcPts val="0"/>
              </a:spcBef>
              <a:spcAft>
                <a:spcPts val="0"/>
              </a:spcAft>
              <a:buClr>
                <a:schemeClr val="dk2"/>
              </a:buClr>
              <a:buSzPts val="1200"/>
              <a:buFont typeface="Syne"/>
              <a:buChar char="■"/>
              <a:defRPr sz="1200">
                <a:solidFill>
                  <a:schemeClr val="dk2"/>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1.png"/><Relationship Id="rId4" Type="http://schemas.openxmlformats.org/officeDocument/2006/relationships/hyperlink" Target="https://en.wikipedia.org/wiki/System_on_a_chip" TargetMode="External"/><Relationship Id="rId5" Type="http://schemas.openxmlformats.org/officeDocument/2006/relationships/hyperlink" Target="https://en.wikipedia.org/wiki/Microcontroller" TargetMode="External"/><Relationship Id="rId6" Type="http://schemas.openxmlformats.org/officeDocument/2006/relationships/hyperlink" Target="https://en.wikipedia.org/wiki/Microcontroller" TargetMode="External"/><Relationship Id="rId7" Type="http://schemas.openxmlformats.org/officeDocument/2006/relationships/hyperlink" Target="https://en.wikipedia.org/wiki/Wi-F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6.png"/><Relationship Id="rId4" Type="http://schemas.openxmlformats.org/officeDocument/2006/relationships/hyperlink" Target="https://www.electronicshub.org/relay-wiring-diagra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ctrTitle"/>
          </p:nvPr>
        </p:nvSpPr>
        <p:spPr>
          <a:xfrm>
            <a:off x="1333975" y="2060825"/>
            <a:ext cx="7011300" cy="144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IoT Enabled E-Farming And Monitoring System</a:t>
            </a:r>
            <a:endParaRPr sz="4600"/>
          </a:p>
        </p:txBody>
      </p:sp>
      <p:sp>
        <p:nvSpPr>
          <p:cNvPr id="231" name="Google Shape;231;p27"/>
          <p:cNvSpPr txBox="1"/>
          <p:nvPr>
            <p:ph idx="2" type="subTitle"/>
          </p:nvPr>
        </p:nvSpPr>
        <p:spPr>
          <a:xfrm>
            <a:off x="1878275" y="3715775"/>
            <a:ext cx="5729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t>PG-Diploma in Internet of Things</a:t>
            </a:r>
            <a:endParaRPr b="1" sz="2200" u="sng">
              <a:solidFill>
                <a:schemeClr val="dk2"/>
              </a:solidFill>
            </a:endParaRPr>
          </a:p>
        </p:txBody>
      </p:sp>
      <p:sp>
        <p:nvSpPr>
          <p:cNvPr id="232" name="Google Shape;232;p27"/>
          <p:cNvSpPr txBox="1"/>
          <p:nvPr/>
        </p:nvSpPr>
        <p:spPr>
          <a:xfrm>
            <a:off x="3257050" y="960775"/>
            <a:ext cx="386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Syne"/>
              <a:ea typeface="Syne"/>
              <a:cs typeface="Syne"/>
              <a:sym typeface="Syne"/>
            </a:endParaRPr>
          </a:p>
        </p:txBody>
      </p:sp>
      <p:pic>
        <p:nvPicPr>
          <p:cNvPr id="233" name="Google Shape;233;p27"/>
          <p:cNvPicPr preferRelativeResize="0"/>
          <p:nvPr/>
        </p:nvPicPr>
        <p:blipFill>
          <a:blip r:embed="rId3">
            <a:alphaModFix/>
          </a:blip>
          <a:stretch>
            <a:fillRect/>
          </a:stretch>
        </p:blipFill>
        <p:spPr>
          <a:xfrm>
            <a:off x="2840470" y="429525"/>
            <a:ext cx="3565000" cy="127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Application’s</a:t>
            </a:r>
            <a:endParaRPr u="sng"/>
          </a:p>
        </p:txBody>
      </p:sp>
      <p:sp>
        <p:nvSpPr>
          <p:cNvPr id="294" name="Google Shape;294;p36"/>
          <p:cNvSpPr txBox="1"/>
          <p:nvPr/>
        </p:nvSpPr>
        <p:spPr>
          <a:xfrm>
            <a:off x="1033650" y="1132425"/>
            <a:ext cx="7205400" cy="3148500"/>
          </a:xfrm>
          <a:prstGeom prst="rect">
            <a:avLst/>
          </a:prstGeom>
          <a:noFill/>
          <a:ln>
            <a:noFill/>
          </a:ln>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200">
              <a:solidFill>
                <a:schemeClr val="dk2"/>
              </a:solidFill>
              <a:latin typeface="Syne"/>
              <a:ea typeface="Syne"/>
              <a:cs typeface="Syne"/>
              <a:sym typeface="Syne"/>
            </a:endParaRPr>
          </a:p>
        </p:txBody>
      </p:sp>
      <p:sp>
        <p:nvSpPr>
          <p:cNvPr id="295" name="Google Shape;295;p36"/>
          <p:cNvSpPr txBox="1"/>
          <p:nvPr/>
        </p:nvSpPr>
        <p:spPr>
          <a:xfrm>
            <a:off x="1002375" y="1609750"/>
            <a:ext cx="505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Syne"/>
              <a:ea typeface="Syne"/>
              <a:cs typeface="Syne"/>
              <a:sym typeface="Syne"/>
            </a:endParaRPr>
          </a:p>
        </p:txBody>
      </p:sp>
      <p:sp>
        <p:nvSpPr>
          <p:cNvPr id="296" name="Google Shape;296;p36"/>
          <p:cNvSpPr txBox="1"/>
          <p:nvPr/>
        </p:nvSpPr>
        <p:spPr>
          <a:xfrm>
            <a:off x="1476350" y="1197225"/>
            <a:ext cx="6231900" cy="37302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b="1" sz="1300">
              <a:solidFill>
                <a:schemeClr val="dk2"/>
              </a:solidFill>
              <a:latin typeface="Syne"/>
              <a:ea typeface="Syne"/>
              <a:cs typeface="Syne"/>
              <a:sym typeface="Syne"/>
            </a:endParaRPr>
          </a:p>
          <a:p>
            <a:pPr indent="-292576" lvl="0" marL="457200" rtl="0" algn="just">
              <a:lnSpc>
                <a:spcPct val="115000"/>
              </a:lnSpc>
              <a:spcBef>
                <a:spcPts val="0"/>
              </a:spcBef>
              <a:spcAft>
                <a:spcPts val="0"/>
              </a:spcAft>
              <a:buClr>
                <a:schemeClr val="dk2"/>
              </a:buClr>
              <a:buSzPct val="77055"/>
              <a:buFont typeface="Syne"/>
              <a:buChar char="●"/>
            </a:pPr>
            <a:r>
              <a:rPr b="1" lang="en" sz="1687">
                <a:solidFill>
                  <a:schemeClr val="dk2"/>
                </a:solidFill>
                <a:latin typeface="Syne"/>
                <a:ea typeface="Syne"/>
                <a:cs typeface="Syne"/>
                <a:sym typeface="Syne"/>
              </a:rPr>
              <a:t>Visualisation</a:t>
            </a:r>
            <a:r>
              <a:rPr b="1" lang="en" sz="1300">
                <a:solidFill>
                  <a:schemeClr val="dk2"/>
                </a:solidFill>
                <a:latin typeface="Syne"/>
                <a:ea typeface="Syne"/>
                <a:cs typeface="Syne"/>
                <a:sym typeface="Syne"/>
              </a:rPr>
              <a:t>: </a:t>
            </a:r>
            <a:r>
              <a:rPr lang="en"/>
              <a:t>An IoT-enabled e-farming and monitoring system can enable remote monitoring and control of various farming operations, allowing farmers to manage their farms from anywhere, at any time.</a:t>
            </a:r>
            <a:endParaRPr/>
          </a:p>
          <a:p>
            <a:pPr indent="-228600" lvl="0" marL="457200" rtl="0" algn="l">
              <a:lnSpc>
                <a:spcPct val="100000"/>
              </a:lnSpc>
              <a:spcBef>
                <a:spcPts val="0"/>
              </a:spcBef>
              <a:spcAft>
                <a:spcPts val="0"/>
              </a:spcAft>
              <a:buNone/>
            </a:pPr>
            <a:r>
              <a:rPr lang="en" sz="1100"/>
              <a:t>	 	 	 	</a:t>
            </a:r>
            <a:endParaRPr sz="1100"/>
          </a:p>
          <a:p>
            <a:pPr indent="-282733" lvl="0" marL="457200" rtl="0" algn="l">
              <a:lnSpc>
                <a:spcPct val="115000"/>
              </a:lnSpc>
              <a:spcBef>
                <a:spcPts val="1200"/>
              </a:spcBef>
              <a:spcAft>
                <a:spcPts val="0"/>
              </a:spcAft>
              <a:buSzPct val="66342"/>
              <a:buChar char="●"/>
            </a:pPr>
            <a:r>
              <a:rPr b="1" lang="en" sz="1658"/>
              <a:t>Improved operational efficiency:</a:t>
            </a:r>
            <a:r>
              <a:rPr lang="en"/>
              <a:t> An IoT-enabled e-farming and monitoring system can help improve operational efficiency by automating various farming operations, reducing the need for manual labor, and providing real-time data for decision-making.</a:t>
            </a:r>
            <a:endParaRPr/>
          </a:p>
          <a:p>
            <a:pPr indent="-228600" lvl="0" marL="457200" rtl="0" algn="l">
              <a:lnSpc>
                <a:spcPct val="100000"/>
              </a:lnSpc>
              <a:spcBef>
                <a:spcPts val="1200"/>
              </a:spcBef>
              <a:spcAft>
                <a:spcPts val="0"/>
              </a:spcAft>
              <a:buNone/>
            </a:pPr>
            <a:r>
              <a:rPr lang="en" sz="1100"/>
              <a:t>	 	 	 	</a:t>
            </a:r>
            <a:endParaRPr sz="1100"/>
          </a:p>
          <a:p>
            <a:pPr indent="-282733" lvl="0" marL="457200" rtl="0" algn="l">
              <a:lnSpc>
                <a:spcPct val="115000"/>
              </a:lnSpc>
              <a:spcBef>
                <a:spcPts val="1200"/>
              </a:spcBef>
              <a:spcAft>
                <a:spcPts val="0"/>
              </a:spcAft>
              <a:buSzPct val="65254"/>
              <a:buChar char="●"/>
            </a:pPr>
            <a:r>
              <a:rPr b="1" lang="en" sz="1685"/>
              <a:t>Real-time monitoring of environmental parameters:</a:t>
            </a:r>
            <a:r>
              <a:rPr lang="en"/>
              <a:t> An IoT-enabled e-farming and monitoring system can provide real-time monitoring of environmental parameters, such as soil moisture, temperature and humidity to help farmers make informed decisions about irrigation and other farming operations.</a:t>
            </a:r>
            <a:endParaRPr/>
          </a:p>
          <a:p>
            <a:pPr indent="0" lvl="0" marL="457200" rtl="0" algn="l">
              <a:lnSpc>
                <a:spcPct val="115000"/>
              </a:lnSpc>
              <a:spcBef>
                <a:spcPts val="1200"/>
              </a:spcBef>
              <a:spcAft>
                <a:spcPts val="0"/>
              </a:spcAft>
              <a:buNone/>
            </a:pPr>
            <a:r>
              <a:rPr lang="en" sz="1100"/>
              <a:t>	 	</a:t>
            </a:r>
            <a:endParaRPr sz="1100"/>
          </a:p>
          <a:p>
            <a:pPr indent="-282733" lvl="0" marL="457200" rtl="0" algn="l">
              <a:lnSpc>
                <a:spcPct val="115000"/>
              </a:lnSpc>
              <a:spcBef>
                <a:spcPts val="1200"/>
              </a:spcBef>
              <a:spcAft>
                <a:spcPts val="0"/>
              </a:spcAft>
              <a:buSzPct val="65254"/>
              <a:buChar char="●"/>
            </a:pPr>
            <a:r>
              <a:rPr b="1" lang="en" sz="1685"/>
              <a:t>Optimization of resource usage:</a:t>
            </a:r>
            <a:r>
              <a:rPr lang="en"/>
              <a:t> By using sensors to monitor environmental parameters and crop growth, an IoT-enabled e-farming and monitoring system can help optimize the use of resources, such as water and energy, leading to cost savings and a reduced environmental impact</a:t>
            </a:r>
            <a:r>
              <a:rPr lang="en"/>
              <a:t>.</a:t>
            </a:r>
            <a:endParaRPr b="1" sz="1300">
              <a:solidFill>
                <a:schemeClr val="dk2"/>
              </a:solidFill>
              <a:latin typeface="Syne"/>
              <a:ea typeface="Syne"/>
              <a:cs typeface="Syne"/>
              <a:sym typeface="Sy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nvSpPr>
        <p:spPr>
          <a:xfrm>
            <a:off x="2044200" y="825825"/>
            <a:ext cx="505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dk2"/>
                </a:solidFill>
                <a:latin typeface="Syne"/>
                <a:ea typeface="Syne"/>
                <a:cs typeface="Syne"/>
                <a:sym typeface="Syne"/>
              </a:rPr>
              <a:t>Advantages</a:t>
            </a:r>
            <a:endParaRPr b="1" sz="2000" u="sng">
              <a:solidFill>
                <a:schemeClr val="dk2"/>
              </a:solidFill>
              <a:latin typeface="Syne"/>
              <a:ea typeface="Syne"/>
              <a:cs typeface="Syne"/>
              <a:sym typeface="Syne"/>
            </a:endParaRPr>
          </a:p>
        </p:txBody>
      </p:sp>
      <p:sp>
        <p:nvSpPr>
          <p:cNvPr id="302" name="Google Shape;302;p37"/>
          <p:cNvSpPr txBox="1"/>
          <p:nvPr/>
        </p:nvSpPr>
        <p:spPr>
          <a:xfrm>
            <a:off x="1739650" y="1399100"/>
            <a:ext cx="5055600" cy="2519100"/>
          </a:xfrm>
          <a:prstGeom prst="rect">
            <a:avLst/>
          </a:prstGeom>
          <a:noFill/>
          <a:ln>
            <a:noFill/>
          </a:ln>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Clr>
                <a:schemeClr val="dk2"/>
              </a:buClr>
              <a:buSzPts val="1600"/>
              <a:buFont typeface="Syne"/>
              <a:buChar char="●"/>
            </a:pPr>
            <a:r>
              <a:rPr lang="en" sz="1600">
                <a:solidFill>
                  <a:schemeClr val="dk2"/>
                </a:solidFill>
                <a:latin typeface="Syne"/>
                <a:ea typeface="Syne"/>
                <a:cs typeface="Syne"/>
                <a:sym typeface="Syne"/>
              </a:rPr>
              <a:t>Durability.</a:t>
            </a:r>
            <a:endParaRPr sz="1600">
              <a:solidFill>
                <a:schemeClr val="dk2"/>
              </a:solidFill>
              <a:latin typeface="Syne"/>
              <a:ea typeface="Syne"/>
              <a:cs typeface="Syne"/>
              <a:sym typeface="Syne"/>
            </a:endParaRPr>
          </a:p>
          <a:p>
            <a:pPr indent="-330200" lvl="0" marL="457200" rtl="0" algn="l">
              <a:lnSpc>
                <a:spcPct val="200000"/>
              </a:lnSpc>
              <a:spcBef>
                <a:spcPts val="0"/>
              </a:spcBef>
              <a:spcAft>
                <a:spcPts val="0"/>
              </a:spcAft>
              <a:buClr>
                <a:schemeClr val="dk2"/>
              </a:buClr>
              <a:buSzPts val="1600"/>
              <a:buFont typeface="Syne"/>
              <a:buChar char="●"/>
            </a:pPr>
            <a:r>
              <a:rPr lang="en" sz="1600">
                <a:solidFill>
                  <a:schemeClr val="dk2"/>
                </a:solidFill>
                <a:latin typeface="Syne"/>
                <a:ea typeface="Syne"/>
                <a:cs typeface="Syne"/>
                <a:sym typeface="Syne"/>
              </a:rPr>
              <a:t>Reliability.</a:t>
            </a:r>
            <a:endParaRPr sz="1600">
              <a:solidFill>
                <a:schemeClr val="dk2"/>
              </a:solidFill>
              <a:latin typeface="Syne"/>
              <a:ea typeface="Syne"/>
              <a:cs typeface="Syne"/>
              <a:sym typeface="Syne"/>
            </a:endParaRPr>
          </a:p>
          <a:p>
            <a:pPr indent="-330200" lvl="0" marL="457200" rtl="0" algn="l">
              <a:lnSpc>
                <a:spcPct val="200000"/>
              </a:lnSpc>
              <a:spcBef>
                <a:spcPts val="0"/>
              </a:spcBef>
              <a:spcAft>
                <a:spcPts val="0"/>
              </a:spcAft>
              <a:buClr>
                <a:schemeClr val="dk2"/>
              </a:buClr>
              <a:buSzPts val="1600"/>
              <a:buFont typeface="Syne"/>
              <a:buChar char="●"/>
            </a:pPr>
            <a:r>
              <a:rPr lang="en" sz="1600">
                <a:solidFill>
                  <a:schemeClr val="dk2"/>
                </a:solidFill>
                <a:latin typeface="Syne"/>
                <a:ea typeface="Syne"/>
                <a:cs typeface="Syne"/>
                <a:sym typeface="Syne"/>
              </a:rPr>
              <a:t>Cost Efficiency.</a:t>
            </a:r>
            <a:endParaRPr sz="1600">
              <a:solidFill>
                <a:schemeClr val="dk2"/>
              </a:solidFill>
              <a:latin typeface="Syne"/>
              <a:ea typeface="Syne"/>
              <a:cs typeface="Syne"/>
              <a:sym typeface="Syne"/>
            </a:endParaRPr>
          </a:p>
          <a:p>
            <a:pPr indent="-330200" lvl="0" marL="457200" rtl="0" algn="l">
              <a:lnSpc>
                <a:spcPct val="200000"/>
              </a:lnSpc>
              <a:spcBef>
                <a:spcPts val="0"/>
              </a:spcBef>
              <a:spcAft>
                <a:spcPts val="0"/>
              </a:spcAft>
              <a:buClr>
                <a:schemeClr val="dk2"/>
              </a:buClr>
              <a:buSzPts val="1600"/>
              <a:buFont typeface="Syne"/>
              <a:buChar char="●"/>
            </a:pPr>
            <a:r>
              <a:rPr lang="en" sz="1600">
                <a:solidFill>
                  <a:schemeClr val="dk2"/>
                </a:solidFill>
                <a:latin typeface="Syne"/>
                <a:ea typeface="Syne"/>
                <a:cs typeface="Syne"/>
                <a:sym typeface="Syne"/>
              </a:rPr>
              <a:t>Energy Efficiency.</a:t>
            </a:r>
            <a:endParaRPr sz="1600">
              <a:solidFill>
                <a:schemeClr val="dk2"/>
              </a:solidFill>
              <a:latin typeface="Syne"/>
              <a:ea typeface="Syne"/>
              <a:cs typeface="Syne"/>
              <a:sym typeface="Syne"/>
            </a:endParaRPr>
          </a:p>
          <a:p>
            <a:pPr indent="-330200" lvl="0" marL="457200" rtl="0" algn="l">
              <a:lnSpc>
                <a:spcPct val="200000"/>
              </a:lnSpc>
              <a:spcBef>
                <a:spcPts val="0"/>
              </a:spcBef>
              <a:spcAft>
                <a:spcPts val="0"/>
              </a:spcAft>
              <a:buClr>
                <a:schemeClr val="dk2"/>
              </a:buClr>
              <a:buSzPts val="1600"/>
              <a:buFont typeface="Syne"/>
              <a:buChar char="●"/>
            </a:pPr>
            <a:r>
              <a:rPr lang="en" sz="1600">
                <a:solidFill>
                  <a:schemeClr val="dk2"/>
                </a:solidFill>
                <a:latin typeface="Syne"/>
                <a:ea typeface="Syne"/>
                <a:cs typeface="Syne"/>
                <a:sym typeface="Syne"/>
              </a:rPr>
              <a:t>Ability to Process &amp; Compute Real-time Data.</a:t>
            </a:r>
            <a:endParaRPr sz="1600">
              <a:solidFill>
                <a:schemeClr val="dk2"/>
              </a:solidFill>
              <a:latin typeface="Syne"/>
              <a:ea typeface="Syne"/>
              <a:cs typeface="Syne"/>
              <a:sym typeface="Sy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nvSpPr>
        <p:spPr>
          <a:xfrm>
            <a:off x="1831675" y="274750"/>
            <a:ext cx="505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dk2"/>
                </a:solidFill>
                <a:latin typeface="Syne"/>
                <a:ea typeface="Syne"/>
                <a:cs typeface="Syne"/>
                <a:sym typeface="Syne"/>
              </a:rPr>
              <a:t>Conclusion</a:t>
            </a:r>
            <a:endParaRPr b="1" sz="2000" u="sng">
              <a:solidFill>
                <a:schemeClr val="dk2"/>
              </a:solidFill>
              <a:latin typeface="Syne"/>
              <a:ea typeface="Syne"/>
              <a:cs typeface="Syne"/>
              <a:sym typeface="Syne"/>
            </a:endParaRPr>
          </a:p>
        </p:txBody>
      </p:sp>
      <p:sp>
        <p:nvSpPr>
          <p:cNvPr id="308" name="Google Shape;308;p38"/>
          <p:cNvSpPr txBox="1"/>
          <p:nvPr/>
        </p:nvSpPr>
        <p:spPr>
          <a:xfrm>
            <a:off x="1467575" y="1767750"/>
            <a:ext cx="505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Syne"/>
              <a:ea typeface="Syne"/>
              <a:cs typeface="Syne"/>
              <a:sym typeface="Syne"/>
            </a:endParaRPr>
          </a:p>
        </p:txBody>
      </p:sp>
      <p:sp>
        <p:nvSpPr>
          <p:cNvPr id="309" name="Google Shape;309;p38"/>
          <p:cNvSpPr txBox="1"/>
          <p:nvPr/>
        </p:nvSpPr>
        <p:spPr>
          <a:xfrm>
            <a:off x="1578700" y="827550"/>
            <a:ext cx="5055600" cy="279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In conclusion, the IoT Enabled E-Farming and Monitoring System stands at the intersection of cutting-edge technologies and agricultural practices, promising transformative benefits for farmers. By seamlessly integrating sensors, communication protocols, the system enables real-time data collection, analysis, and remote control, empowering farmers with actionable insights and efficient resource management. As we advance in hardware, software, and user interface design, ensuring security, scalability, and sustainability remains pivotal. Collaborative efforts, user training, and continuous innovation will play key roles in realizing the full potential of the technology, ultimately fostering a more resilient and productive future for agricultural.</a:t>
            </a:r>
            <a:endParaRPr/>
          </a:p>
          <a:p>
            <a:pPr indent="457200" lvl="0" marL="0" rtl="0" algn="just">
              <a:lnSpc>
                <a:spcPct val="115000"/>
              </a:lnSpc>
              <a:spcBef>
                <a:spcPts val="0"/>
              </a:spcBef>
              <a:spcAft>
                <a:spcPts val="0"/>
              </a:spcAft>
              <a:buSzPts val="935"/>
              <a:buNone/>
            </a:pPr>
            <a:r>
              <a:t/>
            </a:r>
            <a:endParaRPr sz="1190"/>
          </a:p>
          <a:p>
            <a:pPr indent="0" lvl="0" marL="0" rtl="0" algn="l">
              <a:lnSpc>
                <a:spcPct val="80000"/>
              </a:lnSpc>
              <a:spcBef>
                <a:spcPts val="0"/>
              </a:spcBef>
              <a:spcAft>
                <a:spcPts val="0"/>
              </a:spcAft>
              <a:buSzPts val="935"/>
              <a:buNone/>
            </a:pPr>
            <a:r>
              <a:t/>
            </a:r>
            <a:endParaRPr sz="920">
              <a:solidFill>
                <a:schemeClr val="dk2"/>
              </a:solidFill>
              <a:latin typeface="Syne"/>
              <a:ea typeface="Syne"/>
              <a:cs typeface="Syne"/>
              <a:sym typeface="Sy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1679975" y="913150"/>
            <a:ext cx="5958600" cy="11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315" name="Google Shape;315;p39"/>
          <p:cNvSpPr txBox="1"/>
          <p:nvPr>
            <p:ph idx="1" type="subTitle"/>
          </p:nvPr>
        </p:nvSpPr>
        <p:spPr>
          <a:xfrm>
            <a:off x="1592700" y="2049601"/>
            <a:ext cx="5958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Regards Team</a:t>
            </a:r>
            <a:endParaRPr b="1"/>
          </a:p>
          <a:p>
            <a:pPr indent="0" lvl="0" marL="0" rtl="0" algn="ctr">
              <a:spcBef>
                <a:spcPts val="0"/>
              </a:spcBef>
              <a:spcAft>
                <a:spcPts val="0"/>
              </a:spcAft>
              <a:buNone/>
            </a:pPr>
            <a:r>
              <a:rPr b="1" lang="en">
                <a:latin typeface="Black Ops One"/>
                <a:ea typeface="Black Ops One"/>
                <a:cs typeface="Black Ops One"/>
                <a:sym typeface="Black Ops One"/>
              </a:rPr>
              <a:t>IoT Enabled e-Farming And Monitoring System.</a:t>
            </a:r>
            <a:endParaRPr b="1">
              <a:latin typeface="Black Ops One"/>
              <a:ea typeface="Black Ops One"/>
              <a:cs typeface="Black Ops One"/>
              <a:sym typeface="Black Ops One"/>
            </a:endParaRPr>
          </a:p>
          <a:p>
            <a:pPr indent="0" lvl="0" marL="0" rtl="0" algn="ctr">
              <a:spcBef>
                <a:spcPts val="0"/>
              </a:spcBef>
              <a:spcAft>
                <a:spcPts val="0"/>
              </a:spcAft>
              <a:buNone/>
            </a:pPr>
            <a:r>
              <a:t/>
            </a:r>
            <a:endParaRPr b="1"/>
          </a:p>
          <a:p>
            <a:pPr indent="0" lvl="0" marL="0" rtl="0" algn="ctr">
              <a:spcBef>
                <a:spcPts val="0"/>
              </a:spcBef>
              <a:spcAft>
                <a:spcPts val="0"/>
              </a:spcAft>
              <a:buNone/>
            </a:pPr>
            <a:r>
              <a:rPr b="1" lang="en" sz="1800"/>
              <a:t>C-DAC, ACT’S (Pune)</a:t>
            </a:r>
            <a:endParaRPr b="1" sz="1800"/>
          </a:p>
        </p:txBody>
      </p:sp>
      <p:sp>
        <p:nvSpPr>
          <p:cNvPr id="316" name="Google Shape;316;p39"/>
          <p:cNvSpPr txBox="1"/>
          <p:nvPr/>
        </p:nvSpPr>
        <p:spPr>
          <a:xfrm>
            <a:off x="2599700" y="3403950"/>
            <a:ext cx="386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Syne"/>
              <a:ea typeface="Syne"/>
              <a:cs typeface="Syne"/>
              <a:sym typeface="Syne"/>
            </a:endParaRPr>
          </a:p>
        </p:txBody>
      </p:sp>
      <p:sp>
        <p:nvSpPr>
          <p:cNvPr id="317" name="Google Shape;317;p39"/>
          <p:cNvSpPr txBox="1"/>
          <p:nvPr/>
        </p:nvSpPr>
        <p:spPr>
          <a:xfrm>
            <a:off x="2599700" y="3256400"/>
            <a:ext cx="3863700" cy="14931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lang="en">
                <a:solidFill>
                  <a:schemeClr val="dk2"/>
                </a:solidFill>
                <a:latin typeface="NanumMyeongjo ExtraBold"/>
                <a:ea typeface="NanumMyeongjo ExtraBold"/>
                <a:cs typeface="NanumMyeongjo ExtraBold"/>
                <a:sym typeface="NanumMyeongjo ExtraBold"/>
              </a:rPr>
              <a:t>“If you think that the internet has changed your life, think again. The Internet of Things is about to change it all over again!” — Brendan O’Brien</a:t>
            </a:r>
            <a:endParaRPr>
              <a:solidFill>
                <a:schemeClr val="dk2"/>
              </a:solidFill>
              <a:latin typeface="NanumMyeongjo ExtraBold"/>
              <a:ea typeface="NanumMyeongjo ExtraBold"/>
              <a:cs typeface="NanumMyeongjo ExtraBold"/>
              <a:sym typeface="NanumMyeongjo Extra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2317950" y="929075"/>
            <a:ext cx="4508100" cy="11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u="sng"/>
              <a:t>Team Members</a:t>
            </a:r>
            <a:endParaRPr sz="5000" u="sng"/>
          </a:p>
        </p:txBody>
      </p:sp>
      <p:sp>
        <p:nvSpPr>
          <p:cNvPr id="239" name="Google Shape;239;p28"/>
          <p:cNvSpPr txBox="1"/>
          <p:nvPr/>
        </p:nvSpPr>
        <p:spPr>
          <a:xfrm>
            <a:off x="1620475" y="2161425"/>
            <a:ext cx="6117900" cy="24474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chemeClr val="dk2"/>
              </a:buClr>
              <a:buSzPts val="2100"/>
              <a:buFont typeface="Syne"/>
              <a:buAutoNum type="arabicPeriod"/>
            </a:pPr>
            <a:r>
              <a:rPr lang="en" sz="2100">
                <a:solidFill>
                  <a:schemeClr val="dk2"/>
                </a:solidFill>
                <a:latin typeface="Syne"/>
                <a:ea typeface="Syne"/>
                <a:cs typeface="Syne"/>
                <a:sym typeface="Syne"/>
              </a:rPr>
              <a:t>Aniket Rajigare</a:t>
            </a:r>
            <a:endParaRPr sz="2100">
              <a:solidFill>
                <a:schemeClr val="dk2"/>
              </a:solidFill>
              <a:latin typeface="Syne"/>
              <a:ea typeface="Syne"/>
              <a:cs typeface="Syne"/>
              <a:sym typeface="Syne"/>
            </a:endParaRPr>
          </a:p>
          <a:p>
            <a:pPr indent="-361950" lvl="0" marL="457200" rtl="0" algn="l">
              <a:lnSpc>
                <a:spcPct val="150000"/>
              </a:lnSpc>
              <a:spcBef>
                <a:spcPts val="0"/>
              </a:spcBef>
              <a:spcAft>
                <a:spcPts val="0"/>
              </a:spcAft>
              <a:buClr>
                <a:schemeClr val="dk2"/>
              </a:buClr>
              <a:buSzPts val="2100"/>
              <a:buFont typeface="Syne"/>
              <a:buAutoNum type="arabicPeriod"/>
            </a:pPr>
            <a:r>
              <a:rPr lang="en" sz="2100">
                <a:solidFill>
                  <a:schemeClr val="dk2"/>
                </a:solidFill>
                <a:latin typeface="Syne"/>
                <a:ea typeface="Syne"/>
                <a:cs typeface="Syne"/>
                <a:sym typeface="Syne"/>
              </a:rPr>
              <a:t>Ritesh Nagare</a:t>
            </a:r>
            <a:endParaRPr sz="2100">
              <a:solidFill>
                <a:schemeClr val="dk2"/>
              </a:solidFill>
              <a:latin typeface="Syne"/>
              <a:ea typeface="Syne"/>
              <a:cs typeface="Syne"/>
              <a:sym typeface="Syne"/>
            </a:endParaRPr>
          </a:p>
          <a:p>
            <a:pPr indent="-361950" lvl="0" marL="457200" rtl="0" algn="l">
              <a:lnSpc>
                <a:spcPct val="150000"/>
              </a:lnSpc>
              <a:spcBef>
                <a:spcPts val="0"/>
              </a:spcBef>
              <a:spcAft>
                <a:spcPts val="0"/>
              </a:spcAft>
              <a:buClr>
                <a:schemeClr val="dk2"/>
              </a:buClr>
              <a:buSzPts val="2100"/>
              <a:buFont typeface="Syne"/>
              <a:buAutoNum type="arabicPeriod"/>
            </a:pPr>
            <a:r>
              <a:rPr lang="en" sz="2100">
                <a:solidFill>
                  <a:schemeClr val="dk2"/>
                </a:solidFill>
                <a:latin typeface="Syne"/>
                <a:ea typeface="Syne"/>
                <a:cs typeface="Syne"/>
                <a:sym typeface="Syne"/>
              </a:rPr>
              <a:t>Shreyash Sarage</a:t>
            </a:r>
            <a:endParaRPr sz="2100">
              <a:solidFill>
                <a:schemeClr val="dk2"/>
              </a:solidFill>
              <a:latin typeface="Syne"/>
              <a:ea typeface="Syne"/>
              <a:cs typeface="Syne"/>
              <a:sym typeface="Syne"/>
            </a:endParaRPr>
          </a:p>
          <a:p>
            <a:pPr indent="-361950" lvl="0" marL="457200" rtl="0" algn="l">
              <a:lnSpc>
                <a:spcPct val="150000"/>
              </a:lnSpc>
              <a:spcBef>
                <a:spcPts val="0"/>
              </a:spcBef>
              <a:spcAft>
                <a:spcPts val="0"/>
              </a:spcAft>
              <a:buClr>
                <a:schemeClr val="dk2"/>
              </a:buClr>
              <a:buSzPts val="2100"/>
              <a:buFont typeface="Syne"/>
              <a:buAutoNum type="arabicPeriod"/>
            </a:pPr>
            <a:r>
              <a:rPr lang="en" sz="2100">
                <a:solidFill>
                  <a:schemeClr val="dk2"/>
                </a:solidFill>
                <a:latin typeface="Syne"/>
                <a:ea typeface="Syne"/>
                <a:cs typeface="Syne"/>
                <a:sym typeface="Syne"/>
              </a:rPr>
              <a:t>Nandan A</a:t>
            </a:r>
            <a:endParaRPr sz="2100">
              <a:solidFill>
                <a:schemeClr val="dk2"/>
              </a:solidFill>
              <a:latin typeface="Syne"/>
              <a:ea typeface="Syne"/>
              <a:cs typeface="Syne"/>
              <a:sym typeface="Syne"/>
            </a:endParaRPr>
          </a:p>
          <a:p>
            <a:pPr indent="-361950" lvl="0" marL="457200" rtl="0" algn="l">
              <a:lnSpc>
                <a:spcPct val="150000"/>
              </a:lnSpc>
              <a:spcBef>
                <a:spcPts val="0"/>
              </a:spcBef>
              <a:spcAft>
                <a:spcPts val="0"/>
              </a:spcAft>
              <a:buClr>
                <a:schemeClr val="dk2"/>
              </a:buClr>
              <a:buSzPts val="2100"/>
              <a:buFont typeface="Syne"/>
              <a:buAutoNum type="arabicPeriod"/>
            </a:pPr>
            <a:r>
              <a:rPr lang="en" sz="2100">
                <a:solidFill>
                  <a:schemeClr val="dk2"/>
                </a:solidFill>
                <a:latin typeface="Syne"/>
                <a:ea typeface="Syne"/>
                <a:cs typeface="Syne"/>
                <a:sym typeface="Syne"/>
              </a:rPr>
              <a:t>Siddhesh Nandurkar</a:t>
            </a:r>
            <a:endParaRPr sz="2100">
              <a:solidFill>
                <a:schemeClr val="dk2"/>
              </a:solidFill>
              <a:latin typeface="Syne"/>
              <a:ea typeface="Syne"/>
              <a:cs typeface="Syne"/>
              <a:sym typeface="Sy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idx="4294967295" type="title"/>
          </p:nvPr>
        </p:nvSpPr>
        <p:spPr>
          <a:xfrm>
            <a:off x="596375" y="457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Introduction</a:t>
            </a:r>
            <a:endParaRPr u="sng"/>
          </a:p>
        </p:txBody>
      </p:sp>
      <p:sp>
        <p:nvSpPr>
          <p:cNvPr id="245" name="Google Shape;245;p29"/>
          <p:cNvSpPr txBox="1"/>
          <p:nvPr/>
        </p:nvSpPr>
        <p:spPr>
          <a:xfrm>
            <a:off x="929350" y="1258675"/>
            <a:ext cx="7504500" cy="3695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2"/>
              </a:solidFill>
              <a:latin typeface="Syne"/>
              <a:ea typeface="Syne"/>
              <a:cs typeface="Syne"/>
              <a:sym typeface="Syne"/>
            </a:endParaRPr>
          </a:p>
        </p:txBody>
      </p:sp>
      <p:sp>
        <p:nvSpPr>
          <p:cNvPr id="246" name="Google Shape;246;p29"/>
          <p:cNvSpPr txBox="1"/>
          <p:nvPr/>
        </p:nvSpPr>
        <p:spPr>
          <a:xfrm>
            <a:off x="803200" y="1029775"/>
            <a:ext cx="7604400" cy="3589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chemeClr val="dk2"/>
                </a:solidFill>
                <a:latin typeface="Syne"/>
                <a:ea typeface="Syne"/>
                <a:cs typeface="Syne"/>
                <a:sym typeface="Syne"/>
              </a:rPr>
              <a:t>	 	 	 	</a:t>
            </a:r>
            <a:endParaRPr sz="1200">
              <a:solidFill>
                <a:schemeClr val="dk2"/>
              </a:solidFill>
              <a:latin typeface="Syne"/>
              <a:ea typeface="Syne"/>
              <a:cs typeface="Syne"/>
              <a:sym typeface="Syne"/>
            </a:endParaRPr>
          </a:p>
          <a:p>
            <a:pPr indent="-313889" lvl="0" marL="457200" rtl="0" algn="just">
              <a:lnSpc>
                <a:spcPct val="100000"/>
              </a:lnSpc>
              <a:spcBef>
                <a:spcPts val="1300"/>
              </a:spcBef>
              <a:spcAft>
                <a:spcPts val="0"/>
              </a:spcAft>
              <a:buClr>
                <a:schemeClr val="dk2"/>
              </a:buClr>
              <a:buSzPct val="100000"/>
              <a:buFont typeface="Syne"/>
              <a:buChar char="●"/>
            </a:pPr>
            <a:r>
              <a:rPr lang="en" sz="1452">
                <a:solidFill>
                  <a:schemeClr val="dk2"/>
                </a:solidFill>
                <a:latin typeface="Syne"/>
                <a:ea typeface="Syne"/>
                <a:cs typeface="Syne"/>
                <a:sym typeface="Syne"/>
              </a:rPr>
              <a:t>The Internet of Things (IoT) is a rapidly growing technology that is transforming various industries, including agriculture. IoT-enabled e-farming and monitoring systems are smart farming solutions that leverage IoT technology to automate and optimize farming operations. </a:t>
            </a:r>
            <a:endParaRPr sz="1452">
              <a:solidFill>
                <a:schemeClr val="dk2"/>
              </a:solidFill>
              <a:latin typeface="Syne"/>
              <a:ea typeface="Syne"/>
              <a:cs typeface="Syne"/>
              <a:sym typeface="Syne"/>
            </a:endParaRPr>
          </a:p>
          <a:p>
            <a:pPr indent="0" lvl="0" marL="457200" rtl="0" algn="just">
              <a:lnSpc>
                <a:spcPct val="100000"/>
              </a:lnSpc>
              <a:spcBef>
                <a:spcPts val="1300"/>
              </a:spcBef>
              <a:spcAft>
                <a:spcPts val="0"/>
              </a:spcAft>
              <a:buNone/>
            </a:pPr>
            <a:r>
              <a:t/>
            </a:r>
            <a:endParaRPr sz="1452">
              <a:solidFill>
                <a:schemeClr val="dk2"/>
              </a:solidFill>
              <a:latin typeface="Syne"/>
              <a:ea typeface="Syne"/>
              <a:cs typeface="Syne"/>
              <a:sym typeface="Syne"/>
            </a:endParaRPr>
          </a:p>
          <a:p>
            <a:pPr indent="-313889" lvl="0" marL="457200" rtl="0" algn="just">
              <a:lnSpc>
                <a:spcPct val="100000"/>
              </a:lnSpc>
              <a:spcBef>
                <a:spcPts val="1300"/>
              </a:spcBef>
              <a:spcAft>
                <a:spcPts val="0"/>
              </a:spcAft>
              <a:buClr>
                <a:schemeClr val="dk2"/>
              </a:buClr>
              <a:buSzPct val="100000"/>
              <a:buFont typeface="Syne"/>
              <a:buChar char="●"/>
            </a:pPr>
            <a:r>
              <a:rPr lang="en" sz="1452">
                <a:solidFill>
                  <a:schemeClr val="dk2"/>
                </a:solidFill>
                <a:latin typeface="Syne"/>
                <a:ea typeface="Syne"/>
                <a:cs typeface="Syne"/>
                <a:sym typeface="Syne"/>
              </a:rPr>
              <a:t>These systems consist of sensors, gateways, and database that enable real-time monitoring and control of various environmental parameters, such as temperature, humidity and soil moisture.</a:t>
            </a:r>
            <a:endParaRPr sz="1452">
              <a:solidFill>
                <a:schemeClr val="dk2"/>
              </a:solidFill>
              <a:latin typeface="Syne"/>
              <a:ea typeface="Syne"/>
              <a:cs typeface="Syne"/>
              <a:sym typeface="Syne"/>
            </a:endParaRPr>
          </a:p>
          <a:p>
            <a:pPr indent="0" lvl="0" marL="457200" rtl="0" algn="just">
              <a:lnSpc>
                <a:spcPct val="100000"/>
              </a:lnSpc>
              <a:spcBef>
                <a:spcPts val="1300"/>
              </a:spcBef>
              <a:spcAft>
                <a:spcPts val="0"/>
              </a:spcAft>
              <a:buNone/>
            </a:pPr>
            <a:r>
              <a:t/>
            </a:r>
            <a:endParaRPr sz="1452">
              <a:solidFill>
                <a:schemeClr val="dk2"/>
              </a:solidFill>
              <a:latin typeface="Syne"/>
              <a:ea typeface="Syne"/>
              <a:cs typeface="Syne"/>
              <a:sym typeface="Syne"/>
            </a:endParaRPr>
          </a:p>
          <a:p>
            <a:pPr indent="-313889" lvl="0" marL="457200" rtl="0" algn="just">
              <a:lnSpc>
                <a:spcPct val="100000"/>
              </a:lnSpc>
              <a:spcBef>
                <a:spcPts val="1300"/>
              </a:spcBef>
              <a:spcAft>
                <a:spcPts val="0"/>
              </a:spcAft>
              <a:buClr>
                <a:schemeClr val="dk2"/>
              </a:buClr>
              <a:buSzPct val="100000"/>
              <a:buFont typeface="Syne"/>
              <a:buChar char="●"/>
            </a:pPr>
            <a:r>
              <a:rPr lang="en" sz="1452">
                <a:solidFill>
                  <a:schemeClr val="dk2"/>
                </a:solidFill>
                <a:latin typeface="Syne"/>
                <a:ea typeface="Syne"/>
                <a:cs typeface="Syne"/>
                <a:sym typeface="Syne"/>
              </a:rPr>
              <a:t>Terrace farming is a traditional farming practice that has been used for centuries in hilly and mountainous regions to maximize the use of limited arable land. IoT-enabled e-farming and monitoring systems can helps by providing real-time monitoring and control of various environmental parameters, such as soil moisture and temperature.</a:t>
            </a:r>
            <a:endParaRPr sz="1452">
              <a:solidFill>
                <a:schemeClr val="dk2"/>
              </a:solidFill>
              <a:latin typeface="Syne"/>
              <a:ea typeface="Syne"/>
              <a:cs typeface="Syne"/>
              <a:sym typeface="Syne"/>
            </a:endParaRPr>
          </a:p>
          <a:p>
            <a:pPr indent="0" lvl="0" marL="0" rtl="0" algn="just">
              <a:lnSpc>
                <a:spcPct val="100000"/>
              </a:lnSpc>
              <a:spcBef>
                <a:spcPts val="1300"/>
              </a:spcBef>
              <a:spcAft>
                <a:spcPts val="0"/>
              </a:spcAft>
              <a:buNone/>
            </a:pPr>
            <a:r>
              <a:t/>
            </a:r>
            <a:endParaRPr sz="1452">
              <a:solidFill>
                <a:schemeClr val="dk2"/>
              </a:solidFill>
              <a:latin typeface="Syne"/>
              <a:ea typeface="Syne"/>
              <a:cs typeface="Syne"/>
              <a:sym typeface="Syne"/>
            </a:endParaRPr>
          </a:p>
          <a:p>
            <a:pPr indent="0" lvl="0" marL="0" rtl="0" algn="l">
              <a:spcBef>
                <a:spcPts val="0"/>
              </a:spcBef>
              <a:spcAft>
                <a:spcPts val="0"/>
              </a:spcAft>
              <a:buNone/>
            </a:pPr>
            <a:r>
              <a:t/>
            </a:r>
            <a:endParaRPr sz="1200">
              <a:solidFill>
                <a:schemeClr val="dk2"/>
              </a:solidFill>
              <a:latin typeface="Syne"/>
              <a:ea typeface="Syne"/>
              <a:cs typeface="Syne"/>
              <a:sym typeface="Sy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5347675" y="1249025"/>
            <a:ext cx="2410800" cy="605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u="sng"/>
              <a:t>ESP32 Sensor</a:t>
            </a:r>
            <a:endParaRPr sz="3000" u="sng"/>
          </a:p>
          <a:p>
            <a:pPr indent="0" lvl="0" marL="0" rtl="0" algn="r">
              <a:spcBef>
                <a:spcPts val="0"/>
              </a:spcBef>
              <a:spcAft>
                <a:spcPts val="0"/>
              </a:spcAft>
              <a:buNone/>
            </a:pPr>
            <a:r>
              <a:t/>
            </a:r>
            <a:endParaRPr sz="3000"/>
          </a:p>
          <a:p>
            <a:pPr indent="0" lvl="0" marL="0" rtl="0" algn="r">
              <a:spcBef>
                <a:spcPts val="0"/>
              </a:spcBef>
              <a:spcAft>
                <a:spcPts val="0"/>
              </a:spcAft>
              <a:buNone/>
            </a:pPr>
            <a:r>
              <a:rPr b="0" lang="en" sz="1100">
                <a:solidFill>
                  <a:srgbClr val="000000"/>
                </a:solidFill>
                <a:latin typeface="Arial"/>
                <a:ea typeface="Arial"/>
                <a:cs typeface="Arial"/>
                <a:sym typeface="Arial"/>
              </a:rPr>
              <a:t>	 	 	 	</a:t>
            </a:r>
            <a:endParaRPr b="0" sz="1100">
              <a:solidFill>
                <a:srgbClr val="000000"/>
              </a:solidFill>
              <a:latin typeface="Arial"/>
              <a:ea typeface="Arial"/>
              <a:cs typeface="Arial"/>
              <a:sym typeface="Arial"/>
            </a:endParaRPr>
          </a:p>
          <a:p>
            <a:pPr indent="12700" lvl="0" marL="0" rtl="0" algn="just">
              <a:lnSpc>
                <a:spcPct val="115000"/>
              </a:lnSpc>
              <a:spcBef>
                <a:spcPts val="300"/>
              </a:spcBef>
              <a:spcAft>
                <a:spcPts val="0"/>
              </a:spcAft>
              <a:buNone/>
            </a:pPr>
            <a:r>
              <a:t/>
            </a:r>
            <a:endParaRPr b="0" sz="1400">
              <a:solidFill>
                <a:srgbClr val="000000"/>
              </a:solidFill>
              <a:latin typeface="Arial"/>
              <a:ea typeface="Arial"/>
              <a:cs typeface="Arial"/>
              <a:sym typeface="Arial"/>
            </a:endParaRPr>
          </a:p>
          <a:p>
            <a:pPr indent="0" lvl="0" marL="0" rtl="0" algn="r">
              <a:spcBef>
                <a:spcPts val="300"/>
              </a:spcBef>
              <a:spcAft>
                <a:spcPts val="0"/>
              </a:spcAft>
              <a:buNone/>
            </a:pPr>
            <a:r>
              <a:t/>
            </a:r>
            <a:endParaRPr sz="2000"/>
          </a:p>
        </p:txBody>
      </p:sp>
      <p:pic>
        <p:nvPicPr>
          <p:cNvPr id="252" name="Google Shape;252;p30"/>
          <p:cNvPicPr preferRelativeResize="0"/>
          <p:nvPr>
            <p:ph idx="3" type="pic"/>
          </p:nvPr>
        </p:nvPicPr>
        <p:blipFill rotWithShape="1">
          <a:blip r:embed="rId3">
            <a:alphaModFix/>
          </a:blip>
          <a:srcRect b="0" l="0" r="0" t="0"/>
          <a:stretch/>
        </p:blipFill>
        <p:spPr>
          <a:xfrm>
            <a:off x="1570300" y="1477575"/>
            <a:ext cx="3099300" cy="2647500"/>
          </a:xfrm>
          <a:prstGeom prst="roundRect">
            <a:avLst>
              <a:gd fmla="val 16667" name="adj"/>
            </a:avLst>
          </a:prstGeom>
        </p:spPr>
      </p:pic>
      <p:sp>
        <p:nvSpPr>
          <p:cNvPr id="253" name="Google Shape;253;p30"/>
          <p:cNvSpPr txBox="1"/>
          <p:nvPr/>
        </p:nvSpPr>
        <p:spPr>
          <a:xfrm>
            <a:off x="4903925" y="1725825"/>
            <a:ext cx="3677700" cy="2231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a:t>	 	 	 	</a:t>
            </a:r>
            <a:endParaRPr sz="1100"/>
          </a:p>
          <a:p>
            <a:pPr indent="12700" lvl="0" marL="0" rtl="0" algn="l">
              <a:lnSpc>
                <a:spcPct val="150000"/>
              </a:lnSpc>
              <a:spcBef>
                <a:spcPts val="300"/>
              </a:spcBef>
              <a:spcAft>
                <a:spcPts val="0"/>
              </a:spcAft>
              <a:buNone/>
            </a:pPr>
            <a:r>
              <a:rPr lang="en" sz="1200">
                <a:solidFill>
                  <a:srgbClr val="202122"/>
                </a:solidFill>
                <a:highlight>
                  <a:srgbClr val="FFFFFF"/>
                </a:highlight>
              </a:rPr>
              <a:t>ESP32 is a series of low-cost, low-power </a:t>
            </a:r>
            <a:r>
              <a:rPr lang="en" sz="1200" u="sng">
                <a:solidFill>
                  <a:schemeClr val="hlink"/>
                </a:solidFill>
                <a:hlinkClick r:id="rId4"/>
              </a:rPr>
              <a:t>system on a chip</a:t>
            </a:r>
            <a:r>
              <a:rPr lang="en" sz="1200">
                <a:uFill>
                  <a:noFill/>
                </a:uFill>
                <a:hlinkClick r:id="rId5"/>
              </a:rPr>
              <a:t> </a:t>
            </a:r>
            <a:r>
              <a:rPr lang="en" sz="1200" u="sng">
                <a:solidFill>
                  <a:schemeClr val="hlink"/>
                </a:solidFill>
                <a:hlinkClick r:id="rId6"/>
              </a:rPr>
              <a:t>microcontrollers</a:t>
            </a:r>
            <a:r>
              <a:rPr lang="en" sz="1200">
                <a:solidFill>
                  <a:srgbClr val="202122"/>
                </a:solidFill>
                <a:highlight>
                  <a:srgbClr val="FFFFFF"/>
                </a:highlight>
              </a:rPr>
              <a:t> with integrated </a:t>
            </a:r>
            <a:r>
              <a:rPr lang="en" sz="1200" u="sng">
                <a:solidFill>
                  <a:schemeClr val="hlink"/>
                </a:solidFill>
                <a:hlinkClick r:id="rId7"/>
              </a:rPr>
              <a:t>Wi-Fi</a:t>
            </a:r>
            <a:r>
              <a:rPr lang="en" sz="1200">
                <a:solidFill>
                  <a:srgbClr val="202122"/>
                </a:solidFill>
                <a:highlight>
                  <a:srgbClr val="FFFFFF"/>
                </a:highlight>
              </a:rPr>
              <a:t> and dual-mode </a:t>
            </a:r>
            <a:r>
              <a:rPr lang="en" sz="1200"/>
              <a:t>Bluetooth</a:t>
            </a:r>
            <a:r>
              <a:rPr lang="en" sz="1200" u="sng"/>
              <a:t>.</a:t>
            </a:r>
            <a:endParaRPr sz="1200" u="sng"/>
          </a:p>
          <a:p>
            <a:pPr indent="12700" lvl="0" marL="0" rtl="0" algn="l">
              <a:lnSpc>
                <a:spcPct val="150000"/>
              </a:lnSpc>
              <a:spcBef>
                <a:spcPts val="300"/>
              </a:spcBef>
              <a:spcAft>
                <a:spcPts val="0"/>
              </a:spcAft>
              <a:buNone/>
            </a:pPr>
            <a:r>
              <a:t/>
            </a:r>
            <a:endParaRPr sz="1200" u="sng"/>
          </a:p>
          <a:p>
            <a:pPr indent="12700" lvl="0" marL="0" rtl="0" algn="l">
              <a:lnSpc>
                <a:spcPct val="150000"/>
              </a:lnSpc>
              <a:spcBef>
                <a:spcPts val="300"/>
              </a:spcBef>
              <a:spcAft>
                <a:spcPts val="0"/>
              </a:spcAft>
              <a:buNone/>
            </a:pPr>
            <a:r>
              <a:rPr lang="en" sz="1200"/>
              <a:t>ESP32 is a single 2.4 GHz Wi-Fi-and-Bluetooth combo chip designed with the TSMC low-power</a:t>
            </a:r>
            <a:endParaRPr sz="1200"/>
          </a:p>
          <a:p>
            <a:pPr indent="12700" lvl="0" marL="0" rtl="0" algn="l">
              <a:lnSpc>
                <a:spcPct val="150000"/>
              </a:lnSpc>
              <a:spcBef>
                <a:spcPts val="300"/>
              </a:spcBef>
              <a:spcAft>
                <a:spcPts val="0"/>
              </a:spcAft>
              <a:buNone/>
            </a:pPr>
            <a:r>
              <a:rPr lang="en" sz="1200"/>
              <a:t>40 nm technology</a:t>
            </a:r>
            <a:r>
              <a:rPr lang="en"/>
              <a:t>.</a:t>
            </a:r>
            <a:endParaRPr/>
          </a:p>
          <a:p>
            <a:pPr indent="0" lvl="0" marL="0" rtl="0" algn="l">
              <a:spcBef>
                <a:spcPts val="300"/>
              </a:spcBef>
              <a:spcAft>
                <a:spcPts val="0"/>
              </a:spcAft>
              <a:buNone/>
            </a:pPr>
            <a:r>
              <a:t/>
            </a:r>
            <a:endParaRPr sz="1200">
              <a:solidFill>
                <a:schemeClr val="dk2"/>
              </a:solidFill>
              <a:latin typeface="Syne"/>
              <a:ea typeface="Syne"/>
              <a:cs typeface="Syne"/>
              <a:sym typeface="Sy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568475" y="1266000"/>
            <a:ext cx="2622600" cy="7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t>DHT22</a:t>
            </a:r>
            <a:endParaRPr sz="3000" u="sng"/>
          </a:p>
        </p:txBody>
      </p:sp>
      <p:sp>
        <p:nvSpPr>
          <p:cNvPr id="259" name="Google Shape;259;p31"/>
          <p:cNvSpPr txBox="1"/>
          <p:nvPr>
            <p:ph idx="4294967295" type="subTitle"/>
          </p:nvPr>
        </p:nvSpPr>
        <p:spPr>
          <a:xfrm>
            <a:off x="3632875" y="1730875"/>
            <a:ext cx="5027400" cy="15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115000"/>
              </a:lnSpc>
              <a:spcBef>
                <a:spcPts val="300"/>
              </a:spcBef>
              <a:spcAft>
                <a:spcPts val="0"/>
              </a:spcAft>
              <a:buNone/>
            </a:pPr>
            <a:r>
              <a:rPr lang="en" sz="1400">
                <a:solidFill>
                  <a:srgbClr val="000000"/>
                </a:solidFill>
                <a:latin typeface="Arial"/>
                <a:ea typeface="Arial"/>
                <a:cs typeface="Arial"/>
                <a:sym typeface="Arial"/>
              </a:rPr>
              <a:t>DHT22 output calibrated digital signal. It utilize</a:t>
            </a:r>
            <a:r>
              <a:rPr lang="en" sz="1400">
                <a:solidFill>
                  <a:srgbClr val="000000"/>
                </a:solidFill>
                <a:latin typeface="Arial"/>
                <a:ea typeface="Arial"/>
                <a:cs typeface="Arial"/>
                <a:sym typeface="Arial"/>
              </a:rPr>
              <a:t>s        </a:t>
            </a:r>
            <a:r>
              <a:rPr lang="en" sz="1400">
                <a:solidFill>
                  <a:srgbClr val="000000"/>
                </a:solidFill>
                <a:latin typeface="Arial"/>
                <a:ea typeface="Arial"/>
                <a:cs typeface="Arial"/>
                <a:sym typeface="Arial"/>
              </a:rPr>
              <a:t>exclusive digital-signal-collecting-technique and humidity sensing technology, assuring its reliability and stability. Its sensing elements is connected with 8-bit single-chip computer.</a:t>
            </a:r>
            <a:endParaRPr sz="1400">
              <a:solidFill>
                <a:srgbClr val="000000"/>
              </a:solidFill>
              <a:latin typeface="Arial"/>
              <a:ea typeface="Arial"/>
              <a:cs typeface="Arial"/>
              <a:sym typeface="Arial"/>
            </a:endParaRPr>
          </a:p>
          <a:p>
            <a:pPr indent="0" lvl="0" marL="0" rtl="0" algn="l">
              <a:spcBef>
                <a:spcPts val="300"/>
              </a:spcBef>
              <a:spcAft>
                <a:spcPts val="0"/>
              </a:spcAft>
              <a:buNone/>
            </a:pPr>
            <a:r>
              <a:t/>
            </a:r>
            <a:endParaRPr/>
          </a:p>
        </p:txBody>
      </p:sp>
      <p:pic>
        <p:nvPicPr>
          <p:cNvPr id="260" name="Google Shape;260;p31"/>
          <p:cNvPicPr preferRelativeResize="0"/>
          <p:nvPr>
            <p:ph idx="3" type="pic"/>
          </p:nvPr>
        </p:nvPicPr>
        <p:blipFill rotWithShape="1">
          <a:blip r:embed="rId3">
            <a:alphaModFix/>
          </a:blip>
          <a:srcRect b="1520" l="-937" r="-937" t="-1520"/>
          <a:stretch/>
        </p:blipFill>
        <p:spPr>
          <a:xfrm>
            <a:off x="687525" y="1418700"/>
            <a:ext cx="2685000" cy="2306100"/>
          </a:xfrm>
          <a:prstGeom prst="roundRect">
            <a:avLst>
              <a:gd fmla="val 16032" name="adj"/>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4895250" y="922425"/>
            <a:ext cx="3525300" cy="9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t>Capacitive Soil Moisture Sensor</a:t>
            </a:r>
            <a:endParaRPr sz="3000" u="sng"/>
          </a:p>
        </p:txBody>
      </p:sp>
      <p:pic>
        <p:nvPicPr>
          <p:cNvPr id="266" name="Google Shape;266;p32"/>
          <p:cNvPicPr preferRelativeResize="0"/>
          <p:nvPr>
            <p:ph idx="3" type="pic"/>
          </p:nvPr>
        </p:nvPicPr>
        <p:blipFill rotWithShape="1">
          <a:blip r:embed="rId3">
            <a:alphaModFix/>
          </a:blip>
          <a:srcRect b="-1282" l="0" r="-1030" t="-1292"/>
          <a:stretch/>
        </p:blipFill>
        <p:spPr>
          <a:xfrm>
            <a:off x="925750" y="1305100"/>
            <a:ext cx="3623700" cy="2413500"/>
          </a:xfrm>
          <a:prstGeom prst="roundRect">
            <a:avLst>
              <a:gd fmla="val 16667" name="adj"/>
            </a:avLst>
          </a:prstGeom>
        </p:spPr>
      </p:pic>
      <p:sp>
        <p:nvSpPr>
          <p:cNvPr id="267" name="Google Shape;267;p32"/>
          <p:cNvSpPr txBox="1"/>
          <p:nvPr/>
        </p:nvSpPr>
        <p:spPr>
          <a:xfrm>
            <a:off x="4895250" y="1791150"/>
            <a:ext cx="3908400" cy="19632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t>	 	 	 	</a:t>
            </a:r>
            <a:endParaRPr sz="1100"/>
          </a:p>
          <a:p>
            <a:pPr indent="0" lvl="0" marL="0" rtl="0" algn="just">
              <a:lnSpc>
                <a:spcPct val="150000"/>
              </a:lnSpc>
              <a:spcBef>
                <a:spcPts val="300"/>
              </a:spcBef>
              <a:spcAft>
                <a:spcPts val="0"/>
              </a:spcAft>
              <a:buNone/>
            </a:pPr>
            <a:r>
              <a:rPr lang="en" sz="1200">
                <a:highlight>
                  <a:srgbClr val="FFFFFF"/>
                </a:highlight>
              </a:rPr>
              <a:t>This</a:t>
            </a:r>
            <a:r>
              <a:rPr b="1" lang="en" sz="1200">
                <a:highlight>
                  <a:srgbClr val="FFFFFF"/>
                </a:highlight>
              </a:rPr>
              <a:t> </a:t>
            </a:r>
            <a:r>
              <a:rPr lang="en" sz="1200">
                <a:highlight>
                  <a:srgbClr val="FFFFFF"/>
                </a:highlight>
              </a:rPr>
              <a:t>Capacitive soil moisture sensor measures soil moisture levels by capacitive sensing rather than resistive sensing like other sensors on the market. It is made of corrosion-resistant material which gives it excellent service life. </a:t>
            </a:r>
            <a:endParaRPr sz="1200">
              <a:highlight>
                <a:srgbClr val="FFFFFF"/>
              </a:highlight>
            </a:endParaRPr>
          </a:p>
          <a:p>
            <a:pPr indent="0" lvl="0" marL="0" rtl="0" algn="l">
              <a:spcBef>
                <a:spcPts val="300"/>
              </a:spcBef>
              <a:spcAft>
                <a:spcPts val="0"/>
              </a:spcAft>
              <a:buNone/>
            </a:pPr>
            <a:r>
              <a:t/>
            </a:r>
            <a:endParaRPr sz="1200">
              <a:solidFill>
                <a:schemeClr val="dk2"/>
              </a:solidFill>
              <a:latin typeface="Syne"/>
              <a:ea typeface="Syne"/>
              <a:cs typeface="Syne"/>
              <a:sym typeface="Sy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4506600" y="1265800"/>
            <a:ext cx="3874500" cy="105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t>Analog to Digital</a:t>
            </a:r>
            <a:r>
              <a:rPr lang="en" sz="3000" u="sng"/>
              <a:t> </a:t>
            </a:r>
            <a:r>
              <a:rPr lang="en" sz="3000" u="sng"/>
              <a:t>Converter</a:t>
            </a:r>
            <a:endParaRPr sz="3000" u="sng"/>
          </a:p>
        </p:txBody>
      </p:sp>
      <p:pic>
        <p:nvPicPr>
          <p:cNvPr id="273" name="Google Shape;273;p33"/>
          <p:cNvPicPr preferRelativeResize="0"/>
          <p:nvPr>
            <p:ph idx="3" type="pic"/>
          </p:nvPr>
        </p:nvPicPr>
        <p:blipFill rotWithShape="1">
          <a:blip r:embed="rId3">
            <a:alphaModFix/>
          </a:blip>
          <a:srcRect b="-1677" l="0" r="0" t="0"/>
          <a:stretch/>
        </p:blipFill>
        <p:spPr>
          <a:xfrm>
            <a:off x="975900" y="1212000"/>
            <a:ext cx="3051000" cy="2635500"/>
          </a:xfrm>
          <a:prstGeom prst="roundRect">
            <a:avLst>
              <a:gd fmla="val 16667" name="adj"/>
            </a:avLst>
          </a:prstGeom>
        </p:spPr>
      </p:pic>
      <p:sp>
        <p:nvSpPr>
          <p:cNvPr id="274" name="Google Shape;274;p33"/>
          <p:cNvSpPr txBox="1"/>
          <p:nvPr/>
        </p:nvSpPr>
        <p:spPr>
          <a:xfrm>
            <a:off x="4538425" y="2231875"/>
            <a:ext cx="3755400" cy="10935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t>	 	 	 	</a:t>
            </a:r>
            <a:endParaRPr sz="1100"/>
          </a:p>
          <a:p>
            <a:pPr indent="0" lvl="0" marL="0" rtl="0" algn="l">
              <a:lnSpc>
                <a:spcPct val="115000"/>
              </a:lnSpc>
              <a:spcBef>
                <a:spcPts val="300"/>
              </a:spcBef>
              <a:spcAft>
                <a:spcPts val="0"/>
              </a:spcAft>
              <a:buNone/>
            </a:pPr>
            <a:r>
              <a:rPr lang="en" sz="1200">
                <a:highlight>
                  <a:srgbClr val="FFFFFF"/>
                </a:highlight>
              </a:rPr>
              <a:t>A converter that is used to change the analog signal to digital is known as an analog to digital 	converter or ADC converter.</a:t>
            </a:r>
            <a:endParaRPr sz="1200">
              <a:highlight>
                <a:srgbClr val="FFFFFF"/>
              </a:highlight>
            </a:endParaRPr>
          </a:p>
          <a:p>
            <a:pPr indent="0" lvl="0" marL="0" rtl="0" algn="l">
              <a:spcBef>
                <a:spcPts val="300"/>
              </a:spcBef>
              <a:spcAft>
                <a:spcPts val="0"/>
              </a:spcAft>
              <a:buNone/>
            </a:pPr>
            <a:r>
              <a:t/>
            </a:r>
            <a:endParaRPr sz="1200">
              <a:solidFill>
                <a:schemeClr val="dk2"/>
              </a:solidFill>
              <a:latin typeface="Syne"/>
              <a:ea typeface="Syne"/>
              <a:cs typeface="Syne"/>
              <a:sym typeface="Sy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899000" y="1294350"/>
            <a:ext cx="31398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t>Raspberry Pi</a:t>
            </a:r>
            <a:endParaRPr sz="3000" u="sng"/>
          </a:p>
        </p:txBody>
      </p:sp>
      <p:pic>
        <p:nvPicPr>
          <p:cNvPr id="280" name="Google Shape;280;p34"/>
          <p:cNvPicPr preferRelativeResize="0"/>
          <p:nvPr>
            <p:ph idx="3" type="pic"/>
          </p:nvPr>
        </p:nvPicPr>
        <p:blipFill rotWithShape="1">
          <a:blip r:embed="rId3">
            <a:alphaModFix/>
          </a:blip>
          <a:srcRect b="-1090" l="0" r="0" t="1090"/>
          <a:stretch/>
        </p:blipFill>
        <p:spPr>
          <a:xfrm>
            <a:off x="889950" y="1469800"/>
            <a:ext cx="3602400" cy="2462100"/>
          </a:xfrm>
          <a:prstGeom prst="roundRect">
            <a:avLst>
              <a:gd fmla="val 16667" name="adj"/>
            </a:avLst>
          </a:prstGeom>
        </p:spPr>
      </p:pic>
      <p:sp>
        <p:nvSpPr>
          <p:cNvPr id="281" name="Google Shape;281;p34"/>
          <p:cNvSpPr txBox="1"/>
          <p:nvPr/>
        </p:nvSpPr>
        <p:spPr>
          <a:xfrm>
            <a:off x="4834525" y="1801125"/>
            <a:ext cx="3797100" cy="1903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a:t>	 	 	 	</a:t>
            </a:r>
            <a:endParaRPr sz="1100"/>
          </a:p>
          <a:p>
            <a:pPr indent="0" lvl="0" marL="0" rtl="0" algn="just">
              <a:lnSpc>
                <a:spcPct val="150000"/>
              </a:lnSpc>
              <a:spcBef>
                <a:spcPts val="300"/>
              </a:spcBef>
              <a:spcAft>
                <a:spcPts val="0"/>
              </a:spcAft>
              <a:buNone/>
            </a:pPr>
            <a:r>
              <a:rPr lang="en" sz="1200">
                <a:highlight>
                  <a:srgbClr val="FFFFFF"/>
                </a:highlight>
              </a:rPr>
              <a:t>The Raspberry Pi is a debit card-sized low-cost computer that connects to a computer Desktop or TV 	and uses a standard mouse and Keyboard. It has a dedicated processor, Memory and a graphics driver, 	just like a PC. It also comes with its operating system, Raspberry Pi OS, a modified version of Linux.</a:t>
            </a:r>
            <a:endParaRPr sz="1200">
              <a:highlight>
                <a:srgbClr val="FFFFFF"/>
              </a:highlight>
            </a:endParaRPr>
          </a:p>
          <a:p>
            <a:pPr indent="0" lvl="0" marL="0" rtl="0" algn="l">
              <a:spcBef>
                <a:spcPts val="300"/>
              </a:spcBef>
              <a:spcAft>
                <a:spcPts val="0"/>
              </a:spcAft>
              <a:buNone/>
            </a:pPr>
            <a:r>
              <a:t/>
            </a:r>
            <a:endParaRPr sz="1200">
              <a:solidFill>
                <a:schemeClr val="dk2"/>
              </a:solidFill>
              <a:latin typeface="Syne"/>
              <a:ea typeface="Syne"/>
              <a:cs typeface="Syne"/>
              <a:sym typeface="Sy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5410350" y="1113250"/>
            <a:ext cx="2860800" cy="7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u="sng"/>
              <a:t>Relay</a:t>
            </a:r>
            <a:endParaRPr sz="3000" u="sng"/>
          </a:p>
        </p:txBody>
      </p:sp>
      <p:pic>
        <p:nvPicPr>
          <p:cNvPr id="287" name="Google Shape;287;p35"/>
          <p:cNvPicPr preferRelativeResize="0"/>
          <p:nvPr>
            <p:ph idx="3" type="pic"/>
          </p:nvPr>
        </p:nvPicPr>
        <p:blipFill rotWithShape="1">
          <a:blip r:embed="rId3">
            <a:alphaModFix/>
          </a:blip>
          <a:srcRect b="0" l="0" r="0" t="-928"/>
          <a:stretch/>
        </p:blipFill>
        <p:spPr>
          <a:xfrm>
            <a:off x="1133450" y="1353700"/>
            <a:ext cx="3436800" cy="2892000"/>
          </a:xfrm>
          <a:prstGeom prst="roundRect">
            <a:avLst>
              <a:gd fmla="val 16667" name="adj"/>
            </a:avLst>
          </a:prstGeom>
        </p:spPr>
      </p:pic>
      <p:sp>
        <p:nvSpPr>
          <p:cNvPr id="288" name="Google Shape;288;p35"/>
          <p:cNvSpPr txBox="1"/>
          <p:nvPr/>
        </p:nvSpPr>
        <p:spPr>
          <a:xfrm>
            <a:off x="5104475" y="1520475"/>
            <a:ext cx="3716700" cy="2178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100"/>
              <a:t>	 	 	 	</a:t>
            </a:r>
            <a:endParaRPr sz="1100"/>
          </a:p>
          <a:p>
            <a:pPr indent="0" lvl="0" marL="0" rtl="0" algn="just">
              <a:lnSpc>
                <a:spcPct val="115000"/>
              </a:lnSpc>
              <a:spcBef>
                <a:spcPts val="300"/>
              </a:spcBef>
              <a:spcAft>
                <a:spcPts val="0"/>
              </a:spcAft>
              <a:buNone/>
            </a:pPr>
            <a:r>
              <a:rPr lang="en" sz="1200">
                <a:highlight>
                  <a:srgbClr val="FFFFFF"/>
                </a:highlight>
              </a:rPr>
              <a:t>A Relay is a simple electromechanical switch. While we use normal switches to close or open a circuit manually, a </a:t>
            </a:r>
            <a:r>
              <a:rPr lang="en" sz="1200" u="sng">
                <a:highlight>
                  <a:srgbClr val="FFFFFF"/>
                </a:highlight>
                <a:hlinkClick r:id="rId4"/>
              </a:rPr>
              <a:t>Relay</a:t>
            </a:r>
            <a:r>
              <a:rPr lang="en" sz="1200">
                <a:highlight>
                  <a:srgbClr val="FFFFFF"/>
                </a:highlight>
              </a:rPr>
              <a:t> is also a switch that connects or disconnects two circuits. But instead of a manual operation, a relay uses an electrical signal to control an electromagnet, which in turn connects or disconnects another circuit.</a:t>
            </a:r>
            <a:endParaRPr sz="1200">
              <a:highlight>
                <a:srgbClr val="FFFFFF"/>
              </a:highlight>
            </a:endParaRPr>
          </a:p>
          <a:p>
            <a:pPr indent="0" lvl="0" marL="0" rtl="0" algn="l">
              <a:spcBef>
                <a:spcPts val="300"/>
              </a:spcBef>
              <a:spcAft>
                <a:spcPts val="0"/>
              </a:spcAft>
              <a:buNone/>
            </a:pPr>
            <a:r>
              <a:t/>
            </a:r>
            <a:endParaRPr sz="1200">
              <a:solidFill>
                <a:schemeClr val="dk2"/>
              </a:solidFill>
              <a:latin typeface="Syne"/>
              <a:ea typeface="Syne"/>
              <a:cs typeface="Syne"/>
              <a:sym typeface="Sy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gro-industry Company Profile by Slidesgo">
  <a:themeElements>
    <a:clrScheme name="Simple Light">
      <a:dk1>
        <a:srgbClr val="263B30"/>
      </a:dk1>
      <a:lt1>
        <a:srgbClr val="FFFFFF"/>
      </a:lt1>
      <a:dk2>
        <a:srgbClr val="31302F"/>
      </a:dk2>
      <a:lt2>
        <a:srgbClr val="42875C"/>
      </a:lt2>
      <a:accent1>
        <a:srgbClr val="578A3E"/>
      </a:accent1>
      <a:accent2>
        <a:srgbClr val="88AF61"/>
      </a:accent2>
      <a:accent3>
        <a:srgbClr val="BFDEC1"/>
      </a:accent3>
      <a:accent4>
        <a:srgbClr val="D8E7BE"/>
      </a:accent4>
      <a:accent5>
        <a:srgbClr val="EAEECD"/>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