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PLDataAnalysisAssignment/Dashboard-IMatchStatistic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27B2E0DF-6001-4F21-9835-9D9A91BED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Match </a:t>
            </a:r>
            <a:r>
              <a:rPr lang="en-IN" dirty="0"/>
              <a:t>Statistics - </a:t>
            </a:r>
            <a:r>
              <a:rPr lang="en-US" dirty="0" smtClean="0">
                <a:hlinkClick r:id="rId2"/>
              </a:rPr>
              <a:t>IPL </a:t>
            </a:r>
            <a:r>
              <a:rPr lang="en-US" dirty="0">
                <a:hlinkClick r:id="rId2"/>
              </a:rPr>
              <a:t>Data Analysis </a:t>
            </a:r>
            <a:r>
              <a:rPr lang="en-US" dirty="0" smtClean="0">
                <a:hlinkClick r:id="rId2"/>
              </a:rPr>
              <a:t>Assignment</a:t>
            </a:r>
            <a:br>
              <a:rPr lang="en-US" dirty="0" smtClean="0">
                <a:hlinkClick r:id="rId2"/>
              </a:rPr>
            </a:br>
            <a:endParaRPr lang="en-US" sz="1600" dirty="0">
              <a:hlinkClick r:id="rId2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(https://public.tableau.com/views/IPLDataAnalysisAssignment/Dashboard-IMatchStatistics?:language=en-US&amp;publish=yes&amp;:display_count=n&amp;:origin=viz_share_link)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ss outcome vs Match outcome (for each Ground/Venue)">
            <a:extLst>
              <a:ext uri="{FF2B5EF4-FFF2-40B4-BE49-F238E27FC236}">
                <a16:creationId xmlns:a16="http://schemas.microsoft.com/office/drawing/2014/main" xmlns="" id="{D98109B8-E67D-496E-AF5E-1E44B8992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31" y="0"/>
            <a:ext cx="9780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Biggest wins by runs ">
            <a:extLst>
              <a:ext uri="{FF2B5EF4-FFF2-40B4-BE49-F238E27FC236}">
                <a16:creationId xmlns:a16="http://schemas.microsoft.com/office/drawing/2014/main" xmlns="" id="{1F242FF6-B541-4CAC-84FB-42F5F443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" y="247650"/>
            <a:ext cx="112109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Biggest wins by wicket">
            <a:extLst>
              <a:ext uri="{FF2B5EF4-FFF2-40B4-BE49-F238E27FC236}">
                <a16:creationId xmlns:a16="http://schemas.microsoft.com/office/drawing/2014/main" xmlns="" id="{8F9EA09C-FD46-4595-B476-F01BAEA39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11" y="0"/>
            <a:ext cx="10527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ighest totals across all the seasons">
            <a:extLst>
              <a:ext uri="{FF2B5EF4-FFF2-40B4-BE49-F238E27FC236}">
                <a16:creationId xmlns:a16="http://schemas.microsoft.com/office/drawing/2014/main" xmlns="" id="{D158206B-4B64-455F-889F-644EC9C5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731" y="0"/>
            <a:ext cx="9780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- I Match Statistics">
            <a:extLst>
              <a:ext uri="{FF2B5EF4-FFF2-40B4-BE49-F238E27FC236}">
                <a16:creationId xmlns:a16="http://schemas.microsoft.com/office/drawing/2014/main" xmlns="" id="{00268589-CB76-4322-8AA6-03D80C01F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Match Statistics - IPL Data Analysis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 Statistics - IPL Data Analysis Assignment</dc:title>
  <dc:creator>admin</dc:creator>
  <cp:lastModifiedBy>admin</cp:lastModifiedBy>
  <cp:revision>2</cp:revision>
  <dcterms:created xsi:type="dcterms:W3CDTF">2022-02-22T09:32:13Z</dcterms:created>
  <dcterms:modified xsi:type="dcterms:W3CDTF">2022-02-22T09:36:40Z</dcterms:modified>
</cp:coreProperties>
</file>