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IPLDataAnalysisAssignment/Dashboard-IIPlayerStatistic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4FD058CC-0F8C-4C85-9A93-F17248335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Player </a:t>
            </a:r>
            <a:r>
              <a:rPr lang="en-IN" dirty="0"/>
              <a:t>Statistics -</a:t>
            </a:r>
            <a:r>
              <a:rPr lang="en-IN" b="1" dirty="0" smtClean="0"/>
              <a:t> </a:t>
            </a:r>
            <a:r>
              <a:rPr lang="en-US" dirty="0" smtClean="0">
                <a:hlinkClick r:id="rId2"/>
              </a:rPr>
              <a:t>IPL </a:t>
            </a:r>
            <a:r>
              <a:rPr lang="en-US" dirty="0">
                <a:hlinkClick r:id="rId2"/>
              </a:rPr>
              <a:t>Data Analysis Assignment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1F10D454-708F-4B0D-8547-4860EDF187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https://public.tableau.com/views/IPLDataAnalysisAssignment/Dashboard-IIPlayerStatistics?:language=en-US&amp;publish=yes&amp;:display_count=n&amp;:origin=viz_share_link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range Cap contenders">
            <a:extLst>
              <a:ext uri="{FF2B5EF4-FFF2-40B4-BE49-F238E27FC236}">
                <a16:creationId xmlns:a16="http://schemas.microsoft.com/office/drawing/2014/main" xmlns="" id="{E3B253DF-E598-4B5B-8F7A-580876AC1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97" y="0"/>
            <a:ext cx="8120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urple Cap contenders as per session">
            <a:extLst>
              <a:ext uri="{FF2B5EF4-FFF2-40B4-BE49-F238E27FC236}">
                <a16:creationId xmlns:a16="http://schemas.microsoft.com/office/drawing/2014/main" xmlns="" id="{C50C8488-7C6A-4F96-9803-903F9EC5B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7" y="833437"/>
            <a:ext cx="93059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Batsmen who have hit the most number sixes">
            <a:extLst>
              <a:ext uri="{FF2B5EF4-FFF2-40B4-BE49-F238E27FC236}">
                <a16:creationId xmlns:a16="http://schemas.microsoft.com/office/drawing/2014/main" xmlns="" id="{C4E2F58A-834E-4FEE-A596-3138950DD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148" y="0"/>
            <a:ext cx="8111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Batsmen who have hit the most number fours">
            <a:extLst>
              <a:ext uri="{FF2B5EF4-FFF2-40B4-BE49-F238E27FC236}">
                <a16:creationId xmlns:a16="http://schemas.microsoft.com/office/drawing/2014/main" xmlns="" id="{E5F5C5A8-8E34-4EAE-9610-F19140B37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148" y="0"/>
            <a:ext cx="8111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 - II Player Statistics">
            <a:extLst>
              <a:ext uri="{FF2B5EF4-FFF2-40B4-BE49-F238E27FC236}">
                <a16:creationId xmlns:a16="http://schemas.microsoft.com/office/drawing/2014/main" xmlns="" id="{8A14B46C-2CF1-4BD6-BDAE-BCF6C8662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Player Statistics - IPL Data Analysis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Player Statistics - IPL Data Analysis Assignment</dc:title>
  <dc:creator>admin</dc:creator>
  <cp:lastModifiedBy>admin</cp:lastModifiedBy>
  <cp:revision>1</cp:revision>
  <dcterms:created xsi:type="dcterms:W3CDTF">2022-02-22T09:38:38Z</dcterms:created>
  <dcterms:modified xsi:type="dcterms:W3CDTF">2022-02-22T09:41:54Z</dcterms:modified>
</cp:coreProperties>
</file>