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IPLDataAnalysisAssignment/Dashboard-IIITeamStatisti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7A6D7D73-EBF7-4F2A-A92A-C7FF8D47C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Team </a:t>
            </a:r>
            <a:r>
              <a:rPr lang="en-IN" dirty="0"/>
              <a:t>Statistics - </a:t>
            </a:r>
            <a:r>
              <a:rPr lang="en-US" dirty="0" smtClean="0">
                <a:hlinkClick r:id="rId2"/>
              </a:rPr>
              <a:t>IPL </a:t>
            </a:r>
            <a:r>
              <a:rPr lang="en-US" dirty="0">
                <a:hlinkClick r:id="rId2"/>
              </a:rPr>
              <a:t>Data Analysis Assignment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5C0DE464-E852-4F9C-82EC-364139A9D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https://public.tableau.com/views/IPLDataAnalysisAssignment/Dashboard-IIITeamStatistics?:language=en-US&amp;publish=yes&amp;:display_count=n&amp;:origin=viz_share_link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eason-wise team performance (wins vs losses)">
            <a:extLst>
              <a:ext uri="{FF2B5EF4-FFF2-40B4-BE49-F238E27FC236}">
                <a16:creationId xmlns:a16="http://schemas.microsoft.com/office/drawing/2014/main" xmlns="" id="{756E157C-E485-44A9-A1E0-56726DA68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85" y="0"/>
            <a:ext cx="8510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Win %age ( home vs away)">
            <a:extLst>
              <a:ext uri="{FF2B5EF4-FFF2-40B4-BE49-F238E27FC236}">
                <a16:creationId xmlns:a16="http://schemas.microsoft.com/office/drawing/2014/main" xmlns="" id="{F01D10FD-5FC6-4AD3-A873-D06494015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48" y="0"/>
            <a:ext cx="8111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- III  Team Statistics">
            <a:extLst>
              <a:ext uri="{FF2B5EF4-FFF2-40B4-BE49-F238E27FC236}">
                <a16:creationId xmlns:a16="http://schemas.microsoft.com/office/drawing/2014/main" xmlns="" id="{98A987EB-A668-4797-B499-D9F1B5939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Team Statistics - IPL Data Analysis Assignment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Statistics - IPL Data Analysis Assignment</dc:title>
  <dc:creator>admin</dc:creator>
  <cp:lastModifiedBy>admin</cp:lastModifiedBy>
  <cp:revision>1</cp:revision>
  <dcterms:created xsi:type="dcterms:W3CDTF">2022-02-22T09:43:51Z</dcterms:created>
  <dcterms:modified xsi:type="dcterms:W3CDTF">2022-02-22T09:49:03Z</dcterms:modified>
</cp:coreProperties>
</file>