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  <p:embeddedFont>
      <p:font typeface="Montserrat SemiBold" panose="000007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3e10824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3e10824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43e108247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43e108247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588a139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588a139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3e108247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3e108247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588a1395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588a1395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79400" y="625500"/>
            <a:ext cx="5017500" cy="25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 Minor Project 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Digit Recognition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427500" y="4009950"/>
            <a:ext cx="20694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Guided By: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Prof. Dr. Manju Pawar</a:t>
            </a:r>
            <a:endParaRPr sz="1400"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2560525" y="40099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Pratik Kolse(CSE 25)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Shreyash Kawale(CSE 22)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ABSTRACT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634388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The handwritten digit recognition is the capability of computer applications to recognize the human handwritten digits. It is a hard task for the machine because handwritten digits are not perfect and can be made with many different shapes and sizes.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The handwritten digit recognition system is a way to tackle this problem which uses the image of a digit and recognizes the digit present in the image.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 SemiBold"/>
                <a:ea typeface="Montserrat SemiBold"/>
                <a:cs typeface="Montserrat SemiBold"/>
                <a:sym typeface="Montserrat SemiBold"/>
              </a:rPr>
              <a:t>OBJECTIVES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Handwriting recognition (HWR), also known as handwritten text recognition (HTR), is the ability of a computer to receive and interpret intelligible handwritten input from sources such as paper documents, photographs, touch-screens and other devices.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applications of Handwritten Digit Recognition: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postal mail sorting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bank check processing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form data entry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Google 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NumPy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Opencv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Pyscreenshot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Pandas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Matplotlib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Sklearn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joblib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973700" y="2087175"/>
            <a:ext cx="51621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</TotalTime>
  <Words>174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Montserrat SemiBold</vt:lpstr>
      <vt:lpstr>Montserrat</vt:lpstr>
      <vt:lpstr>Lato</vt:lpstr>
      <vt:lpstr>Montserrat Medium</vt:lpstr>
      <vt:lpstr>Focus</vt:lpstr>
      <vt:lpstr>DS Minor Project On   Handwritten Digit Recognition</vt:lpstr>
      <vt:lpstr>ABSTRACT</vt:lpstr>
      <vt:lpstr>OBJECTIVES</vt:lpstr>
      <vt:lpstr>The applications of Handwritten Digit Recognition:</vt:lpstr>
      <vt:lpstr>Technology used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Minor Project On   Sentiment Analysis on Product Reviews</dc:title>
  <cp:lastModifiedBy>SHREYASH KAWALE</cp:lastModifiedBy>
  <cp:revision>6</cp:revision>
  <dcterms:modified xsi:type="dcterms:W3CDTF">2023-07-05T13:19:40Z</dcterms:modified>
</cp:coreProperties>
</file>