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6"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36" name="Title 1"/>
          <p:cNvSpPr>
            <a:spLocks noGrp="1"/>
          </p:cNvSpPr>
          <p:nvPr>
            <p:ph type="title"/>
          </p:nvPr>
        </p:nvSpPr>
        <p:spPr/>
        <p:txBody>
          <a:bodyPr/>
          <a:p>
            <a:r>
              <a:rPr altLang="zh-CN" lang="en-US" smtClean="0"/>
              <a:t>Click to edit Master title style</a:t>
            </a:r>
            <a:endParaRPr dirty="0" lang="en-US"/>
          </a:p>
        </p:txBody>
      </p:sp>
      <p:sp>
        <p:nvSpPr>
          <p:cNvPr id="104863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4"/>
          <p:cNvSpPr>
            <a:spLocks noGrp="1"/>
          </p:cNvSpPr>
          <p:nvPr>
            <p:ph type="ftr" sz="quarter" idx="11"/>
          </p:nvPr>
        </p:nvSpPr>
        <p:spPr/>
        <p:txBody>
          <a:bodyPr/>
          <a:p>
            <a:endParaRPr altLang="en-US" lang="zh-CN"/>
          </a:p>
        </p:txBody>
      </p:sp>
      <p:sp>
        <p:nvSpPr>
          <p:cNvPr id="104864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 name=""/>
        <p:cNvGrpSpPr/>
        <p:nvPr/>
      </p:nvGrpSpPr>
      <p:grpSpPr>
        <a:xfrm>
          <a:off x="0" y="0"/>
          <a:ext cx="0" cy="0"/>
          <a:chOff x="0" y="0"/>
          <a:chExt cx="0" cy="0"/>
        </a:xfrm>
      </p:grpSpPr>
      <p:sp>
        <p:nvSpPr>
          <p:cNvPr id="104861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0" name="Footer Placeholder 4"/>
          <p:cNvSpPr>
            <a:spLocks noGrp="1"/>
          </p:cNvSpPr>
          <p:nvPr>
            <p:ph type="ftr" sz="quarter" idx="11"/>
          </p:nvPr>
        </p:nvSpPr>
        <p:spPr/>
        <p:txBody>
          <a:bodyPr/>
          <a:p>
            <a:endParaRPr altLang="en-US" lang="zh-CN"/>
          </a:p>
        </p:txBody>
      </p:sp>
      <p:sp>
        <p:nvSpPr>
          <p:cNvPr id="104862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94" name="Title 1"/>
          <p:cNvSpPr>
            <a:spLocks noGrp="1"/>
          </p:cNvSpPr>
          <p:nvPr>
            <p:ph type="title"/>
          </p:nvPr>
        </p:nvSpPr>
        <p:spPr/>
        <p:txBody>
          <a:bodyPr/>
          <a:p>
            <a:r>
              <a:rPr altLang="zh-CN" lang="en-US" smtClean="0"/>
              <a:t>Click to edit Master title style</a:t>
            </a:r>
            <a:endParaRPr dirty="0" lang="en-US"/>
          </a:p>
        </p:txBody>
      </p:sp>
      <p:sp>
        <p:nvSpPr>
          <p:cNvPr id="104859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3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5"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5"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7" name="Footer Placeholder 5"/>
          <p:cNvSpPr>
            <a:spLocks noGrp="1"/>
          </p:cNvSpPr>
          <p:nvPr>
            <p:ph type="ftr" sz="quarter" idx="11"/>
          </p:nvPr>
        </p:nvSpPr>
        <p:spPr/>
        <p:txBody>
          <a:bodyPr/>
          <a:p>
            <a:endParaRPr altLang="en-US" lang="zh-CN"/>
          </a:p>
        </p:txBody>
      </p:sp>
      <p:sp>
        <p:nvSpPr>
          <p:cNvPr id="104860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 name=""/>
        <p:cNvGrpSpPr/>
        <p:nvPr/>
      </p:nvGrpSpPr>
      <p:grpSpPr>
        <a:xfrm>
          <a:off x="0" y="0"/>
          <a:ext cx="0" cy="0"/>
          <a:chOff x="0" y="0"/>
          <a:chExt cx="0" cy="0"/>
        </a:xfrm>
      </p:grpSpPr>
      <p:sp>
        <p:nvSpPr>
          <p:cNvPr id="104860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1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1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1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5" name="Footer Placeholder 7"/>
          <p:cNvSpPr>
            <a:spLocks noGrp="1"/>
          </p:cNvSpPr>
          <p:nvPr>
            <p:ph type="ftr" sz="quarter" idx="11"/>
          </p:nvPr>
        </p:nvSpPr>
        <p:spPr/>
        <p:txBody>
          <a:bodyPr/>
          <a:p>
            <a:endParaRPr altLang="en-US" lang="zh-CN"/>
          </a:p>
        </p:txBody>
      </p:sp>
      <p:sp>
        <p:nvSpPr>
          <p:cNvPr id="104861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 name=""/>
        <p:cNvGrpSpPr/>
        <p:nvPr/>
      </p:nvGrpSpPr>
      <p:grpSpPr>
        <a:xfrm>
          <a:off x="0" y="0"/>
          <a:ext cx="0" cy="0"/>
          <a:chOff x="0" y="0"/>
          <a:chExt cx="0" cy="0"/>
        </a:xfrm>
      </p:grpSpPr>
      <p:sp>
        <p:nvSpPr>
          <p:cNvPr id="1048589" name="Title 1"/>
          <p:cNvSpPr>
            <a:spLocks noGrp="1"/>
          </p:cNvSpPr>
          <p:nvPr>
            <p:ph type="title"/>
          </p:nvPr>
        </p:nvSpPr>
        <p:spPr/>
        <p:txBody>
          <a:bodyPr/>
          <a:p>
            <a:r>
              <a:rPr altLang="zh-CN" lang="en-US" smtClean="0"/>
              <a:t>Click to edit Master title style</a:t>
            </a:r>
            <a:endParaRPr dirty="0" lang="en-US"/>
          </a:p>
        </p:txBody>
      </p:sp>
      <p:sp>
        <p:nvSpPr>
          <p:cNvPr id="104859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3"/>
          <p:cNvSpPr>
            <a:spLocks noGrp="1"/>
          </p:cNvSpPr>
          <p:nvPr>
            <p:ph type="ftr" sz="quarter" idx="11"/>
          </p:nvPr>
        </p:nvSpPr>
        <p:spPr/>
        <p:txBody>
          <a:bodyPr/>
          <a:p>
            <a:endParaRPr altLang="en-US" lang="zh-CN"/>
          </a:p>
        </p:txBody>
      </p:sp>
      <p:sp>
        <p:nvSpPr>
          <p:cNvPr id="104859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62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2"/>
          <p:cNvSpPr>
            <a:spLocks noGrp="1"/>
          </p:cNvSpPr>
          <p:nvPr>
            <p:ph type="ftr" sz="quarter" idx="11"/>
          </p:nvPr>
        </p:nvSpPr>
        <p:spPr/>
        <p:txBody>
          <a:bodyPr/>
          <a:p>
            <a:endParaRPr altLang="en-US" lang="zh-CN"/>
          </a:p>
        </p:txBody>
      </p:sp>
      <p:sp>
        <p:nvSpPr>
          <p:cNvPr id="104862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2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5"/>
          <p:cNvSpPr>
            <a:spLocks noGrp="1"/>
          </p:cNvSpPr>
          <p:nvPr>
            <p:ph type="ftr" sz="quarter" idx="11"/>
          </p:nvPr>
        </p:nvSpPr>
        <p:spPr/>
        <p:txBody>
          <a:bodyPr/>
          <a:p>
            <a:endParaRPr altLang="en-US" lang="zh-CN"/>
          </a:p>
        </p:txBody>
      </p:sp>
      <p:sp>
        <p:nvSpPr>
          <p:cNvPr id="104863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Title 1"/>
          <p:cNvSpPr>
            <a:spLocks noGrp="1"/>
          </p:cNvSpPr>
          <p:nvPr>
            <p:ph type="ctrTitle"/>
          </p:nvPr>
        </p:nvSpPr>
        <p:spPr>
          <a:xfrm>
            <a:off x="539895" y="1807769"/>
            <a:ext cx="7772400" cy="2387600"/>
          </a:xfrm>
        </p:spPr>
        <p:txBody>
          <a:bodyPr/>
          <a:p>
            <a:r>
              <a:rPr altLang="zh-CN" lang="en-US"/>
              <a:t>L</a:t>
            </a:r>
            <a:r>
              <a:rPr altLang="zh-CN" lang="en-US"/>
              <a:t>i</a:t>
            </a:r>
            <a:r>
              <a:rPr altLang="zh-CN" lang="en-US"/>
              <a:t>c</a:t>
            </a:r>
            <a:r>
              <a:rPr altLang="zh-CN" lang="en-US"/>
              <a:t>ense</a:t>
            </a:r>
            <a:r>
              <a:rPr altLang="zh-CN" lang="en-US"/>
              <a:t> </a:t>
            </a:r>
            <a:r>
              <a:rPr altLang="zh-CN" lang="en-US"/>
              <a:t>p</a:t>
            </a:r>
            <a:r>
              <a:rPr altLang="zh-CN" lang="en-US"/>
              <a:t>l</a:t>
            </a:r>
            <a:r>
              <a:rPr altLang="zh-CN" lang="en-US"/>
              <a:t>ate</a:t>
            </a:r>
            <a:r>
              <a:rPr altLang="zh-CN" lang="en-US"/>
              <a:t> </a:t>
            </a:r>
            <a:r>
              <a:rPr altLang="zh-CN" lang="en-US"/>
              <a:t>d</a:t>
            </a:r>
            <a:r>
              <a:rPr altLang="zh-CN" lang="en-US"/>
              <a:t>e</a:t>
            </a:r>
            <a:r>
              <a:rPr altLang="zh-CN" lang="en-US"/>
              <a:t>t</a:t>
            </a:r>
            <a:r>
              <a:rPr altLang="zh-CN" lang="en-US"/>
              <a:t>e</a:t>
            </a:r>
            <a:r>
              <a:rPr altLang="zh-CN" lang="en-US"/>
              <a:t>c</a:t>
            </a:r>
            <a:r>
              <a:rPr altLang="zh-CN" lang="en-US"/>
              <a:t>t</a:t>
            </a:r>
            <a:r>
              <a:rPr altLang="zh-CN" lang="en-US"/>
              <a:t>i</a:t>
            </a:r>
            <a:r>
              <a:rPr altLang="zh-CN" lang="en-US"/>
              <a:t>o</a:t>
            </a:r>
            <a:r>
              <a:rPr altLang="zh-CN" lang="en-US"/>
              <a:t>n</a:t>
            </a:r>
            <a:endParaRPr altLang="zh-CN" lang="en-US"/>
          </a:p>
        </p:txBody>
      </p:sp>
      <p:sp>
        <p:nvSpPr>
          <p:cNvPr id="1048587" name="Subtitle 2"/>
          <p:cNvSpPr>
            <a:spLocks noGrp="1"/>
          </p:cNvSpPr>
          <p:nvPr>
            <p:ph type="subTitle" idx="1"/>
          </p:nvPr>
        </p:nvSpPr>
        <p:spPr>
          <a:xfrm>
            <a:off x="3108051" y="4418033"/>
            <a:ext cx="6858000" cy="1655762"/>
          </a:xfrm>
        </p:spPr>
        <p:txBody>
          <a:bodyPr>
            <a:normAutofit fontScale="95833" lnSpcReduction="20000"/>
          </a:bodyPr>
          <a:p>
            <a:r>
              <a:rPr altLang="zh-CN" lang="en-US"/>
              <a:t>S</a:t>
            </a:r>
            <a:r>
              <a:rPr altLang="zh-CN" lang="en-US"/>
              <a:t>u</a:t>
            </a:r>
            <a:r>
              <a:rPr altLang="zh-CN" lang="en-US"/>
              <a:t>b</a:t>
            </a:r>
            <a:r>
              <a:rPr altLang="zh-CN" lang="en-US"/>
              <a:t>mitted</a:t>
            </a:r>
            <a:r>
              <a:rPr altLang="zh-CN" lang="en-US"/>
              <a:t> by</a:t>
            </a:r>
            <a:endParaRPr altLang="zh-CN" lang="en-US"/>
          </a:p>
          <a:p>
            <a:r>
              <a:rPr altLang="zh-CN" lang="en-US"/>
              <a:t>2</a:t>
            </a:r>
            <a:r>
              <a:rPr altLang="zh-CN" lang="en-US"/>
              <a:t>0</a:t>
            </a:r>
            <a:r>
              <a:rPr altLang="zh-CN" lang="en-US"/>
              <a:t>1</a:t>
            </a:r>
            <a:r>
              <a:rPr altLang="zh-CN" lang="en-US"/>
              <a:t>7</a:t>
            </a:r>
            <a:r>
              <a:rPr altLang="zh-CN" lang="en-US"/>
              <a:t>B</a:t>
            </a:r>
            <a:r>
              <a:rPr altLang="zh-CN" lang="en-US"/>
              <a:t>T</a:t>
            </a:r>
            <a:r>
              <a:rPr altLang="zh-CN" lang="en-US"/>
              <a:t>E</a:t>
            </a:r>
            <a:r>
              <a:rPr altLang="zh-CN" lang="en-US"/>
              <a:t>C</a:t>
            </a:r>
            <a:r>
              <a:rPr altLang="zh-CN" lang="en-US"/>
              <a:t>S</a:t>
            </a:r>
            <a:r>
              <a:rPr altLang="zh-CN" lang="en-US"/>
              <a:t>0</a:t>
            </a:r>
            <a:r>
              <a:rPr altLang="zh-CN" lang="en-US"/>
              <a:t>0</a:t>
            </a:r>
            <a:r>
              <a:rPr altLang="zh-CN" lang="en-US"/>
              <a:t>0</a:t>
            </a:r>
            <a:r>
              <a:rPr altLang="zh-CN" lang="en-US"/>
              <a:t>8</a:t>
            </a:r>
            <a:r>
              <a:rPr altLang="zh-CN" lang="en-US"/>
              <a:t>9</a:t>
            </a:r>
            <a:endParaRPr altLang="zh-CN" lang="en-US"/>
          </a:p>
          <a:p>
            <a:r>
              <a:rPr altLang="zh-CN" lang="en-US"/>
              <a:t>2</a:t>
            </a:r>
            <a:r>
              <a:rPr altLang="zh-CN" lang="en-US"/>
              <a:t>0</a:t>
            </a:r>
            <a:r>
              <a:rPr altLang="zh-CN" lang="en-US"/>
              <a:t>1</a:t>
            </a:r>
            <a:r>
              <a:rPr altLang="zh-CN" lang="en-US"/>
              <a:t>7</a:t>
            </a:r>
            <a:r>
              <a:rPr altLang="zh-CN" lang="en-US"/>
              <a:t>B</a:t>
            </a:r>
            <a:r>
              <a:rPr altLang="zh-CN" lang="en-US"/>
              <a:t>T</a:t>
            </a:r>
            <a:r>
              <a:rPr altLang="zh-CN" lang="en-US"/>
              <a:t>E</a:t>
            </a:r>
            <a:r>
              <a:rPr altLang="zh-CN" lang="en-US"/>
              <a:t>C</a:t>
            </a:r>
            <a:r>
              <a:rPr altLang="zh-CN" lang="en-US"/>
              <a:t>S</a:t>
            </a:r>
            <a:r>
              <a:rPr altLang="zh-CN" lang="en-US"/>
              <a:t>0</a:t>
            </a:r>
            <a:r>
              <a:rPr altLang="zh-CN" lang="en-US"/>
              <a:t>0</a:t>
            </a:r>
            <a:r>
              <a:rPr altLang="zh-CN" lang="en-US"/>
              <a:t>0</a:t>
            </a:r>
            <a:r>
              <a:rPr altLang="zh-CN" lang="en-US"/>
              <a:t>8</a:t>
            </a:r>
            <a:r>
              <a:rPr altLang="zh-CN" lang="en-US"/>
              <a:t>5</a:t>
            </a:r>
            <a:endParaRPr altLang="zh-CN" lang="en-US"/>
          </a:p>
          <a:p>
            <a:r>
              <a:rPr altLang="zh-CN" lang="en-US"/>
              <a:t>2</a:t>
            </a:r>
            <a:r>
              <a:rPr altLang="zh-CN" lang="en-US"/>
              <a:t>0</a:t>
            </a:r>
            <a:r>
              <a:rPr altLang="zh-CN" lang="en-US"/>
              <a:t>1</a:t>
            </a:r>
            <a:r>
              <a:rPr altLang="zh-CN" lang="en-US"/>
              <a:t>7</a:t>
            </a:r>
            <a:r>
              <a:rPr altLang="zh-CN" lang="en-US"/>
              <a:t>B</a:t>
            </a:r>
            <a:r>
              <a:rPr altLang="zh-CN" lang="en-US"/>
              <a:t>T</a:t>
            </a:r>
            <a:r>
              <a:rPr altLang="zh-CN" lang="en-US"/>
              <a:t>E</a:t>
            </a:r>
            <a:r>
              <a:rPr altLang="zh-CN" lang="en-US"/>
              <a:t>C</a:t>
            </a:r>
            <a:r>
              <a:rPr altLang="zh-CN" lang="en-US"/>
              <a:t>S</a:t>
            </a:r>
            <a:r>
              <a:rPr altLang="zh-CN" lang="en-US"/>
              <a:t>0</a:t>
            </a:r>
            <a:r>
              <a:rPr altLang="zh-CN" lang="en-US"/>
              <a:t>0</a:t>
            </a:r>
            <a:r>
              <a:rPr altLang="zh-CN" lang="en-US"/>
              <a:t>0</a:t>
            </a:r>
            <a:r>
              <a:rPr altLang="zh-CN" lang="en-US"/>
              <a:t>8</a:t>
            </a:r>
            <a:r>
              <a:rPr altLang="zh-CN" lang="en-US"/>
              <a:t>7</a:t>
            </a:r>
            <a:endParaRPr altLang="zh-CN" lang="en-US"/>
          </a:p>
          <a:p>
            <a:endParaRPr altLang="zh-CN" lang="en-US"/>
          </a:p>
        </p:txBody>
      </p:sp>
      <p:sp>
        <p:nvSpPr>
          <p:cNvPr id="1048588" name="Subtitle 2"/>
          <p:cNvSpPr>
            <a:spLocks noGrp="1"/>
          </p:cNvSpPr>
          <p:nvPr>
            <p:ph type="subTitle" idx="1"/>
          </p:nvPr>
        </p:nvSpPr>
        <p:spPr>
          <a:xfrm>
            <a:off x="685799" y="979889"/>
            <a:ext cx="6858000" cy="1655762"/>
          </a:xfrm>
          <a:prstGeom prst="rect"/>
        </p:spPr>
        <p:txBody>
          <a:bodyPr bIns="45720" lIns="91440" rIns="91440" rtlCol="0" tIns="45720" vert="horz">
            <a:normAutofit/>
          </a:bodyPr>
          <a:lstStyle>
            <a:lvl1pPr algn="ctr" defTabSz="914400" indent="0" marL="0">
              <a:lnSpc>
                <a:spcPct val="90000"/>
              </a:lnSpc>
              <a:buFont typeface="Arial" panose="020B0604020202020204" pitchFamily="34" charset="0"/>
              <a:buNone/>
              <a:defRPr sz="2400"/>
            </a:lvl1pPr>
            <a:lvl2pPr algn="ctr" defTabSz="914400" indent="0" marL="457200">
              <a:lnSpc>
                <a:spcPct val="90000"/>
              </a:lnSpc>
              <a:buFont typeface="Arial" panose="020B0604020202020204" pitchFamily="34" charset="0"/>
              <a:buNone/>
              <a:defRPr sz="2000"/>
            </a:lvl2pPr>
            <a:lvl3pPr algn="ctr" defTabSz="914400" indent="0" marL="914400">
              <a:lnSpc>
                <a:spcPct val="90000"/>
              </a:lnSpc>
              <a:buFont typeface="Arial" panose="020B0604020202020204" pitchFamily="34" charset="0"/>
              <a:buNone/>
              <a:defRPr sz="1800"/>
            </a:lvl3pPr>
            <a:lvl4pPr algn="ctr" defTabSz="914400" indent="0" marL="1371600">
              <a:lnSpc>
                <a:spcPct val="90000"/>
              </a:lnSpc>
              <a:buFont typeface="Arial" panose="020B0604020202020204" pitchFamily="34" charset="0"/>
              <a:buNone/>
              <a:defRPr sz="1600"/>
            </a:lvl4pPr>
            <a:lvl5pPr algn="ctr" defTabSz="914400" indent="0" marL="1828800">
              <a:lnSpc>
                <a:spcPct val="90000"/>
              </a:lnSpc>
              <a:buFont typeface="Arial" panose="020B0604020202020204" pitchFamily="34" charset="0"/>
              <a:buNone/>
              <a:defRPr sz="1600"/>
            </a:lvl5pPr>
            <a:lvl6pPr algn="ctr" defTabSz="914400" indent="0" marL="2286000">
              <a:lnSpc>
                <a:spcPct val="90000"/>
              </a:lnSpc>
              <a:buFont typeface="Arial" panose="020B0604020202020204" pitchFamily="34" charset="0"/>
              <a:buNone/>
              <a:defRPr sz="1600"/>
            </a:lvl6pPr>
            <a:lvl7pPr algn="ctr" defTabSz="914400" indent="0" marL="2743200">
              <a:lnSpc>
                <a:spcPct val="90000"/>
              </a:lnSpc>
              <a:buFont typeface="Arial" panose="020B0604020202020204" pitchFamily="34" charset="0"/>
              <a:buNone/>
              <a:defRPr sz="1600"/>
            </a:lvl7pPr>
            <a:lvl8pPr algn="ctr" defTabSz="914400" indent="0" marL="3200400">
              <a:lnSpc>
                <a:spcPct val="90000"/>
              </a:lnSpc>
              <a:buFont typeface="Arial" panose="020B0604020202020204" pitchFamily="34" charset="0"/>
              <a:buNone/>
              <a:defRPr sz="1600"/>
            </a:lvl8pPr>
            <a:lvl9pPr algn="ctr" defTabSz="914400" indent="0" marL="3657600">
              <a:lnSpc>
                <a:spcPct val="90000"/>
              </a:lnSpc>
              <a:buFont typeface="Arial" panose="020B0604020202020204" pitchFamily="34" charset="0"/>
              <a:buNone/>
              <a:defRPr sz="1600"/>
            </a:lvl9pPr>
          </a:lstStyle>
          <a:p>
            <a:r>
              <a:rPr altLang="zh-CN" lang="en-US"/>
              <a:t>D</a:t>
            </a:r>
            <a:r>
              <a:rPr altLang="zh-CN" lang="en-US"/>
              <a:t>i</a:t>
            </a:r>
            <a:r>
              <a:rPr altLang="zh-CN" lang="en-US"/>
              <a:t>g</a:t>
            </a:r>
            <a:r>
              <a:rPr altLang="zh-CN" lang="en-US"/>
              <a:t>i</a:t>
            </a:r>
            <a:r>
              <a:rPr altLang="zh-CN" lang="en-US"/>
              <a:t>tal</a:t>
            </a:r>
            <a:r>
              <a:rPr altLang="zh-CN" lang="en-US"/>
              <a:t> </a:t>
            </a:r>
            <a:r>
              <a:rPr altLang="zh-CN" lang="en-US"/>
              <a:t>I</a:t>
            </a:r>
            <a:r>
              <a:rPr altLang="zh-CN" lang="en-US"/>
              <a:t>m</a:t>
            </a:r>
            <a:r>
              <a:rPr altLang="zh-CN" lang="en-US"/>
              <a:t>a</a:t>
            </a:r>
            <a:r>
              <a:rPr altLang="zh-CN" lang="en-US"/>
              <a:t>g</a:t>
            </a:r>
            <a:r>
              <a:rPr altLang="zh-CN" lang="en-US"/>
              <a:t>e</a:t>
            </a:r>
            <a:r>
              <a:rPr altLang="zh-CN" lang="en-US"/>
              <a:t> </a:t>
            </a:r>
            <a:r>
              <a:rPr altLang="zh-CN" lang="en-US"/>
              <a:t>P</a:t>
            </a:r>
            <a:r>
              <a:rPr altLang="zh-CN" lang="en-US"/>
              <a:t>r</a:t>
            </a:r>
            <a:r>
              <a:rPr altLang="zh-CN" lang="en-US"/>
              <a:t>o</a:t>
            </a:r>
            <a:r>
              <a:rPr altLang="zh-CN" lang="en-US"/>
              <a:t>c</a:t>
            </a:r>
            <a:r>
              <a:rPr altLang="zh-CN" lang="en-US"/>
              <a:t>e</a:t>
            </a:r>
            <a:r>
              <a:rPr altLang="zh-CN" lang="en-US"/>
              <a:t>s</a:t>
            </a:r>
            <a:r>
              <a:rPr altLang="zh-CN" lang="en-US"/>
              <a:t>s</a:t>
            </a:r>
            <a:r>
              <a:rPr altLang="zh-CN" lang="en-US"/>
              <a:t>ing</a:t>
            </a:r>
            <a:endParaRPr altLang="zh-CN" lang="en-US"/>
          </a:p>
          <a:p>
            <a:r>
              <a:rPr altLang="zh-CN" lang="en-US"/>
              <a:t>T</a:t>
            </a:r>
            <a:r>
              <a:rPr altLang="zh-CN" lang="en-US"/>
              <a:t>Y</a:t>
            </a:r>
            <a:r>
              <a:rPr altLang="zh-CN" lang="en-US"/>
              <a:t> </a:t>
            </a:r>
            <a:r>
              <a:rPr altLang="zh-CN" lang="en-US"/>
              <a:t>C</a:t>
            </a:r>
            <a:r>
              <a:rPr altLang="zh-CN" lang="en-US"/>
              <a:t>S</a:t>
            </a:r>
            <a:r>
              <a:rPr altLang="zh-CN" lang="en-US"/>
              <a:t>E</a:t>
            </a:r>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3" name=""/>
          <p:cNvSpPr>
            <a:spLocks noGrp="1"/>
          </p:cNvSpPr>
          <p:nvPr>
            <p:ph type="title"/>
          </p:nvPr>
        </p:nvSpPr>
        <p:spPr>
          <a:xfrm>
            <a:off x="479488" y="2656123"/>
            <a:ext cx="8185024" cy="1545752"/>
          </a:xfrm>
        </p:spPr>
        <p:txBody>
          <a:bodyPr>
            <a:normAutofit fontScale="90000"/>
          </a:bodyPr>
          <a:p>
            <a:r>
              <a:rPr lang="en-US"/>
              <a:t>P</a:t>
            </a:r>
            <a:r>
              <a:rPr lang="en-US"/>
              <a:t>r</a:t>
            </a:r>
            <a:r>
              <a:rPr lang="en-US"/>
              <a:t>o</a:t>
            </a:r>
            <a:r>
              <a:rPr lang="en-US"/>
              <a:t>b</a:t>
            </a:r>
            <a:r>
              <a:rPr lang="en-US"/>
              <a:t>lem</a:t>
            </a:r>
            <a:r>
              <a:rPr lang="en-US"/>
              <a:t> </a:t>
            </a:r>
            <a:r>
              <a:rPr lang="en-US"/>
              <a:t>s</a:t>
            </a:r>
            <a:r>
              <a:rPr lang="en-US"/>
              <a:t>t</a:t>
            </a:r>
            <a:r>
              <a:rPr lang="en-US"/>
              <a:t>a</a:t>
            </a:r>
            <a:r>
              <a:rPr lang="en-US"/>
              <a:t>t</a:t>
            </a:r>
            <a:r>
              <a:rPr lang="en-US"/>
              <a:t>e</a:t>
            </a:r>
            <a:r>
              <a:rPr lang="en-US"/>
              <a:t>ment</a:t>
            </a:r>
            <a:r>
              <a:rPr lang="en-US"/>
              <a:t>-</a:t>
            </a:r>
            <a:r>
              <a:rPr lang="en-US"/>
              <a:t> </a:t>
            </a:r>
            <a:r>
              <a:rPr lang="en-US"/>
              <a:t>F</a:t>
            </a:r>
            <a:r>
              <a:rPr lang="en-US"/>
              <a:t>o</a:t>
            </a:r>
            <a:r>
              <a:rPr lang="en-US"/>
              <a:t>r</a:t>
            </a:r>
            <a:r>
              <a:rPr lang="en-US"/>
              <a:t> </a:t>
            </a:r>
            <a:r>
              <a:rPr lang="en-US"/>
              <a:t>g</a:t>
            </a:r>
            <a:r>
              <a:rPr lang="en-US"/>
              <a:t>i</a:t>
            </a:r>
            <a:r>
              <a:rPr lang="en-US"/>
              <a:t>v</a:t>
            </a:r>
            <a:r>
              <a:rPr lang="en-US"/>
              <a:t>e</a:t>
            </a:r>
            <a:r>
              <a:rPr lang="en-US"/>
              <a:t>n</a:t>
            </a:r>
            <a:r>
              <a:rPr lang="en-US"/>
              <a:t> </a:t>
            </a:r>
            <a:r>
              <a:rPr lang="en-US"/>
              <a:t>d</a:t>
            </a:r>
            <a:r>
              <a:rPr lang="en-US"/>
              <a:t>i</a:t>
            </a:r>
            <a:r>
              <a:rPr lang="en-US"/>
              <a:t>g</a:t>
            </a:r>
            <a:r>
              <a:rPr lang="en-US"/>
              <a:t>i</a:t>
            </a:r>
            <a:r>
              <a:rPr lang="en-US"/>
              <a:t>tal</a:t>
            </a:r>
            <a:r>
              <a:rPr lang="en-US"/>
              <a:t> Image</a:t>
            </a:r>
            <a:r>
              <a:rPr lang="en-US"/>
              <a:t> </a:t>
            </a:r>
            <a:r>
              <a:rPr lang="en-US"/>
              <a:t>e</a:t>
            </a:r>
            <a:r>
              <a:rPr lang="en-US"/>
              <a:t>x</a:t>
            </a:r>
            <a:r>
              <a:rPr lang="en-US"/>
              <a:t>t</a:t>
            </a:r>
            <a:r>
              <a:rPr lang="en-US"/>
              <a:t>r</a:t>
            </a:r>
            <a:r>
              <a:rPr lang="en-US"/>
              <a:t>a</a:t>
            </a:r>
            <a:r>
              <a:rPr lang="en-US"/>
              <a:t>c</a:t>
            </a:r>
            <a:r>
              <a:rPr lang="en-US"/>
              <a:t>t</a:t>
            </a:r>
            <a:r>
              <a:rPr lang="en-US"/>
              <a:t> </a:t>
            </a:r>
            <a:r>
              <a:rPr lang="en-US"/>
              <a:t>t</a:t>
            </a:r>
            <a:r>
              <a:rPr lang="en-US"/>
              <a:t>h</a:t>
            </a:r>
            <a:r>
              <a:rPr lang="en-US"/>
              <a:t>e</a:t>
            </a:r>
            <a:r>
              <a:rPr lang="en-US"/>
              <a:t> </a:t>
            </a:r>
            <a:r>
              <a:rPr lang="en-US"/>
              <a:t>l</a:t>
            </a:r>
            <a:r>
              <a:rPr lang="en-US"/>
              <a:t>i</a:t>
            </a:r>
            <a:r>
              <a:rPr lang="en-US"/>
              <a:t>c</a:t>
            </a:r>
            <a:r>
              <a:rPr lang="en-US"/>
              <a:t>e</a:t>
            </a:r>
            <a:r>
              <a:rPr lang="en-US"/>
              <a:t>nse</a:t>
            </a:r>
            <a:r>
              <a:rPr lang="en-US"/>
              <a:t> plate</a:t>
            </a:r>
            <a:r>
              <a:rPr lang="en-US"/>
              <a:t> </a:t>
            </a:r>
            <a:r>
              <a:rPr lang="en-US"/>
              <a:t>o</a:t>
            </a:r>
            <a:r>
              <a:rPr lang="en-US"/>
              <a:t>f</a:t>
            </a:r>
            <a:r>
              <a:rPr lang="en-US"/>
              <a:t> </a:t>
            </a:r>
            <a:r>
              <a:rPr lang="en-US"/>
              <a:t>a</a:t>
            </a:r>
            <a:r>
              <a:rPr lang="en-US"/>
              <a:t> </a:t>
            </a:r>
            <a:r>
              <a:rPr lang="en-US"/>
              <a:t>c</a:t>
            </a:r>
            <a:r>
              <a:rPr lang="en-US"/>
              <a:t>a</a:t>
            </a:r>
            <a:r>
              <a:rPr lang="en-US"/>
              <a:t>r</a:t>
            </a:r>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9" name=""/>
          <p:cNvSpPr>
            <a:spLocks noGrp="1"/>
          </p:cNvSpPr>
          <p:nvPr>
            <p:ph type="title"/>
          </p:nvPr>
        </p:nvSpPr>
        <p:spPr/>
        <p:txBody>
          <a:bodyPr/>
          <a:p>
            <a:r>
              <a:rPr lang="en-US"/>
              <a:t>M</a:t>
            </a:r>
            <a:r>
              <a:rPr lang="en-US"/>
              <a:t>e</a:t>
            </a:r>
            <a:r>
              <a:rPr lang="en-US"/>
              <a:t>t</a:t>
            </a:r>
            <a:r>
              <a:rPr lang="en-US"/>
              <a:t>h</a:t>
            </a:r>
            <a:r>
              <a:rPr lang="en-US"/>
              <a:t>od</a:t>
            </a:r>
            <a:endParaRPr lang="en-US"/>
          </a:p>
        </p:txBody>
      </p:sp>
      <p:sp>
        <p:nvSpPr>
          <p:cNvPr id="1048600" name=""/>
          <p:cNvSpPr>
            <a:spLocks noGrp="1"/>
          </p:cNvSpPr>
          <p:nvPr>
            <p:ph idx="1"/>
          </p:nvPr>
        </p:nvSpPr>
        <p:spPr/>
        <p:txBody>
          <a:bodyPr>
            <a:normAutofit fontScale="82143" lnSpcReduction="20000"/>
          </a:bodyPr>
          <a:p>
            <a:r>
              <a:rPr lang="en-US"/>
              <a:t>Project is developed using python and opencv </a:t>
            </a:r>
            <a:endParaRPr lang="en-US"/>
          </a:p>
          <a:p>
            <a:r>
              <a:rPr lang="en-US"/>
              <a:t>N</a:t>
            </a:r>
            <a:r>
              <a:rPr lang="en-US"/>
              <a:t>o</a:t>
            </a:r>
            <a:r>
              <a:rPr lang="en-US"/>
              <a:t> </a:t>
            </a:r>
            <a:r>
              <a:rPr lang="en-US"/>
              <a:t>u</a:t>
            </a:r>
            <a:r>
              <a:rPr lang="en-US"/>
              <a:t>s</a:t>
            </a:r>
            <a:r>
              <a:rPr lang="en-US"/>
              <a:t>e</a:t>
            </a:r>
            <a:r>
              <a:rPr lang="en-US"/>
              <a:t> </a:t>
            </a:r>
            <a:r>
              <a:rPr lang="en-US"/>
              <a:t>o</a:t>
            </a:r>
            <a:r>
              <a:rPr lang="en-US"/>
              <a:t>f</a:t>
            </a:r>
            <a:r>
              <a:rPr lang="en-US"/>
              <a:t> </a:t>
            </a:r>
            <a:r>
              <a:rPr lang="en-US"/>
              <a:t>M</a:t>
            </a:r>
            <a:r>
              <a:rPr lang="en-US"/>
              <a:t>L</a:t>
            </a:r>
            <a:r>
              <a:rPr lang="en-US"/>
              <a:t> .</a:t>
            </a:r>
            <a:endParaRPr lang="en-US"/>
          </a:p>
          <a:p>
            <a:r>
              <a:rPr lang="en-US"/>
              <a:t> It is based on contour in opencv </a:t>
            </a:r>
            <a:endParaRPr lang="en-US"/>
          </a:p>
          <a:p>
            <a:r>
              <a:rPr lang="en-US"/>
              <a:t>D</a:t>
            </a:r>
            <a:r>
              <a:rPr lang="en-US"/>
              <a:t>osent give numbers directly it</a:t>
            </a:r>
            <a:r>
              <a:rPr lang="en-US"/>
              <a:t> </a:t>
            </a:r>
            <a:r>
              <a:rPr lang="en-US"/>
              <a:t>just</a:t>
            </a:r>
            <a:r>
              <a:rPr lang="en-US"/>
              <a:t> highlights (gives you the coordinate ) the rectangular area of number plate in image.</a:t>
            </a:r>
            <a:endParaRPr lang="en-US"/>
          </a:p>
          <a:p>
            <a:r>
              <a:rPr lang="en-US"/>
              <a:t>Imutils</a:t>
            </a:r>
            <a:r>
              <a:rPr lang="en-US"/>
              <a:t> </a:t>
            </a:r>
            <a:r>
              <a:rPr lang="en-US"/>
              <a:t>i</a:t>
            </a:r>
            <a:r>
              <a:rPr lang="en-US"/>
              <a:t>s</a:t>
            </a:r>
            <a:r>
              <a:rPr lang="en-US"/>
              <a:t> </a:t>
            </a:r>
            <a:r>
              <a:rPr lang="en-US"/>
              <a:t>used</a:t>
            </a:r>
            <a:endParaRPr lang="en-US"/>
          </a:p>
          <a:p>
            <a:r>
              <a:rPr lang="en-US"/>
              <a:t>S</a:t>
            </a:r>
            <a:r>
              <a:rPr lang="en-US"/>
              <a:t>t</a:t>
            </a:r>
            <a:r>
              <a:rPr lang="en-US"/>
              <a:t>e</a:t>
            </a:r>
            <a:r>
              <a:rPr lang="en-US"/>
              <a:t>p</a:t>
            </a:r>
            <a:r>
              <a:rPr lang="en-US"/>
              <a:t>s</a:t>
            </a:r>
            <a:r>
              <a:rPr lang="en-US"/>
              <a:t> </a:t>
            </a:r>
            <a:r>
              <a:rPr lang="en-US"/>
              <a:t>i</a:t>
            </a:r>
            <a:r>
              <a:rPr lang="en-US"/>
              <a:t>n</a:t>
            </a:r>
            <a:r>
              <a:rPr lang="en-US"/>
              <a:t>v</a:t>
            </a:r>
            <a:r>
              <a:rPr lang="en-US"/>
              <a:t>o</a:t>
            </a:r>
            <a:r>
              <a:rPr lang="en-US"/>
              <a:t>l</a:t>
            </a:r>
            <a:r>
              <a:rPr lang="en-US"/>
              <a:t>ved</a:t>
            </a:r>
            <a:endParaRPr lang="en-US"/>
          </a:p>
          <a:p>
            <a:pPr indent="0" marL="0">
              <a:buNone/>
            </a:pPr>
            <a:r>
              <a:rPr lang="en-US"/>
              <a:t>1</a:t>
            </a:r>
            <a:r>
              <a:rPr lang="en-US"/>
              <a:t>)</a:t>
            </a:r>
            <a:r>
              <a:rPr lang="en-US"/>
              <a:t> </a:t>
            </a:r>
            <a:r>
              <a:rPr lang="en-US"/>
              <a:t>I</a:t>
            </a:r>
            <a:r>
              <a:rPr lang="en-US"/>
              <a:t>m</a:t>
            </a:r>
            <a:r>
              <a:rPr lang="en-US"/>
              <a:t>a</a:t>
            </a:r>
            <a:r>
              <a:rPr lang="en-US"/>
              <a:t>g</a:t>
            </a:r>
            <a:r>
              <a:rPr lang="en-US"/>
              <a:t>e</a:t>
            </a:r>
            <a:r>
              <a:rPr lang="en-US"/>
              <a:t> </a:t>
            </a:r>
            <a:r>
              <a:rPr lang="en-US"/>
              <a:t>threshold</a:t>
            </a:r>
            <a:r>
              <a:rPr lang="en-US"/>
              <a:t>ing</a:t>
            </a:r>
            <a:endParaRPr lang="en-US"/>
          </a:p>
          <a:p>
            <a:pPr indent="0" marL="0">
              <a:buNone/>
            </a:pPr>
            <a:r>
              <a:rPr lang="en-US"/>
              <a:t>2</a:t>
            </a:r>
            <a:r>
              <a:rPr lang="en-US"/>
              <a:t>)</a:t>
            </a:r>
            <a:r>
              <a:rPr lang="en-US"/>
              <a:t>C</a:t>
            </a:r>
            <a:r>
              <a:rPr lang="en-US"/>
              <a:t>a</a:t>
            </a:r>
            <a:r>
              <a:rPr lang="en-US"/>
              <a:t>n</a:t>
            </a:r>
            <a:r>
              <a:rPr lang="en-US"/>
              <a:t>n</a:t>
            </a:r>
            <a:r>
              <a:rPr lang="en-US"/>
              <a:t>y</a:t>
            </a:r>
            <a:r>
              <a:rPr lang="en-US"/>
              <a:t> </a:t>
            </a:r>
            <a:r>
              <a:rPr lang="en-US"/>
              <a:t>e</a:t>
            </a:r>
            <a:r>
              <a:rPr lang="en-US"/>
              <a:t>d</a:t>
            </a:r>
            <a:r>
              <a:rPr lang="en-US"/>
              <a:t>g</a:t>
            </a:r>
            <a:r>
              <a:rPr lang="en-US"/>
              <a:t>e</a:t>
            </a:r>
            <a:r>
              <a:rPr lang="en-US"/>
              <a:t> </a:t>
            </a:r>
            <a:r>
              <a:rPr lang="en-US"/>
              <a:t>d</a:t>
            </a:r>
            <a:r>
              <a:rPr lang="en-US"/>
              <a:t>e</a:t>
            </a:r>
            <a:r>
              <a:rPr lang="en-US"/>
              <a:t>t</a:t>
            </a:r>
            <a:r>
              <a:rPr lang="en-US"/>
              <a:t>e</a:t>
            </a:r>
            <a:r>
              <a:rPr lang="en-US"/>
              <a:t>ction</a:t>
            </a:r>
            <a:endParaRPr lang="en-US"/>
          </a:p>
          <a:p>
            <a:pPr indent="0" marL="0">
              <a:buNone/>
            </a:pPr>
            <a:r>
              <a:rPr lang="en-US"/>
              <a:t>3</a:t>
            </a:r>
            <a:r>
              <a:rPr lang="en-US"/>
              <a:t>)</a:t>
            </a:r>
            <a:r>
              <a:rPr lang="en-US"/>
              <a:t> </a:t>
            </a:r>
            <a:r>
              <a:rPr lang="en-US"/>
              <a:t>d</a:t>
            </a:r>
            <a:r>
              <a:rPr lang="en-US"/>
              <a:t>i</a:t>
            </a:r>
            <a:r>
              <a:rPr lang="en-US"/>
              <a:t>l</a:t>
            </a:r>
            <a:r>
              <a:rPr lang="en-US"/>
              <a:t>a</a:t>
            </a:r>
            <a:r>
              <a:rPr lang="en-US"/>
              <a:t>t</a:t>
            </a:r>
            <a:r>
              <a:rPr lang="en-US"/>
              <a:t>i</a:t>
            </a:r>
            <a:r>
              <a:rPr lang="en-US"/>
              <a:t>on</a:t>
            </a:r>
            <a:r>
              <a:rPr lang="en-US"/>
              <a:t> </a:t>
            </a:r>
            <a:r>
              <a:rPr lang="en-US"/>
              <a:t>o</a:t>
            </a:r>
            <a:r>
              <a:rPr lang="en-US"/>
              <a:t>f</a:t>
            </a:r>
            <a:r>
              <a:rPr lang="en-US"/>
              <a:t> </a:t>
            </a:r>
            <a:r>
              <a:rPr lang="en-US"/>
              <a:t>i</a:t>
            </a:r>
            <a:r>
              <a:rPr lang="en-US"/>
              <a:t>m</a:t>
            </a:r>
            <a:r>
              <a:rPr lang="en-US"/>
              <a:t>a</a:t>
            </a:r>
            <a:r>
              <a:rPr lang="en-US"/>
              <a:t>g</a:t>
            </a:r>
            <a:r>
              <a:rPr lang="en-US"/>
              <a:t>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1" name=""/>
          <p:cNvSpPr>
            <a:spLocks noGrp="1"/>
          </p:cNvSpPr>
          <p:nvPr>
            <p:ph type="title"/>
          </p:nvPr>
        </p:nvSpPr>
        <p:spPr/>
        <p:txBody>
          <a:bodyPr/>
          <a:p>
            <a:r>
              <a:rPr lang="en-US"/>
              <a:t>I</a:t>
            </a:r>
            <a:r>
              <a:rPr lang="en-US"/>
              <a:t>m</a:t>
            </a:r>
            <a:r>
              <a:rPr lang="en-US"/>
              <a:t>u</a:t>
            </a:r>
            <a:r>
              <a:rPr lang="en-US"/>
              <a:t>t</a:t>
            </a:r>
            <a:r>
              <a:rPr lang="en-US"/>
              <a:t>i</a:t>
            </a:r>
            <a:r>
              <a:rPr lang="en-US"/>
              <a:t>l</a:t>
            </a:r>
            <a:r>
              <a:rPr lang="en-US"/>
              <a:t>s</a:t>
            </a:r>
            <a:endParaRPr lang="en-US"/>
          </a:p>
        </p:txBody>
      </p:sp>
      <p:sp>
        <p:nvSpPr>
          <p:cNvPr id="1048602" name=""/>
          <p:cNvSpPr>
            <a:spLocks noGrp="1"/>
          </p:cNvSpPr>
          <p:nvPr>
            <p:ph idx="1"/>
          </p:nvPr>
        </p:nvSpPr>
        <p:spPr>
          <a:xfrm>
            <a:off x="628649" y="2506661"/>
            <a:ext cx="7886700" cy="4351338"/>
          </a:xfrm>
        </p:spPr>
        <p:txBody>
          <a:bodyPr/>
          <a:p>
            <a:r>
              <a:rPr lang="en-US"/>
              <a:t>It </a:t>
            </a:r>
            <a:r>
              <a:rPr lang="en-US"/>
              <a:t>i</a:t>
            </a:r>
            <a:r>
              <a:rPr lang="en-US"/>
              <a:t>s</a:t>
            </a:r>
            <a:r>
              <a:rPr lang="en-US"/>
              <a:t> </a:t>
            </a:r>
            <a:r>
              <a:rPr lang="en-US"/>
              <a:t>a </a:t>
            </a:r>
            <a:r>
              <a:rPr lang="en-US"/>
              <a:t>series</a:t>
            </a:r>
            <a:r>
              <a:rPr lang="en-US"/>
              <a:t> of convenience functions </a:t>
            </a:r>
            <a:endParaRPr lang="en-US"/>
          </a:p>
          <a:p>
            <a:r>
              <a:rPr lang="en-US"/>
              <a:t>make</a:t>
            </a:r>
            <a:r>
              <a:rPr lang="en-US"/>
              <a:t>s</a:t>
            </a:r>
            <a:r>
              <a:rPr lang="en-US"/>
              <a:t> </a:t>
            </a:r>
            <a:r>
              <a:rPr lang="en-US"/>
              <a:t>basic</a:t>
            </a:r>
            <a:r>
              <a:rPr lang="en-US"/>
              <a:t> image processing functions such as translation, rotation, resizing, skeletonization</a:t>
            </a:r>
            <a:endParaRPr lang="en-US"/>
          </a:p>
          <a:p>
            <a:r>
              <a:rPr lang="en-US"/>
              <a:t>A</a:t>
            </a:r>
            <a:r>
              <a:rPr lang="en-US"/>
              <a:t>l</a:t>
            </a:r>
            <a:r>
              <a:rPr lang="en-US"/>
              <a:t>s</a:t>
            </a:r>
            <a:r>
              <a:rPr lang="en-US"/>
              <a:t>o</a:t>
            </a:r>
            <a:r>
              <a:rPr lang="en-US"/>
              <a:t> </a:t>
            </a:r>
            <a:r>
              <a:rPr lang="en-US"/>
              <a:t>helps </a:t>
            </a:r>
            <a:r>
              <a:rPr lang="en-US"/>
              <a:t>i</a:t>
            </a:r>
            <a:r>
              <a:rPr lang="en-US"/>
              <a:t>n</a:t>
            </a:r>
            <a:r>
              <a:rPr lang="en-US"/>
              <a:t> </a:t>
            </a:r>
            <a:r>
              <a:rPr lang="en-US"/>
              <a:t>displaying</a:t>
            </a:r>
            <a:r>
              <a:rPr lang="en-US"/>
              <a:t> Matplotlib images easier with OpenCV and both Python 2.7 and Python 3.</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3" name=""/>
          <p:cNvSpPr>
            <a:spLocks noGrp="1"/>
          </p:cNvSpPr>
          <p:nvPr>
            <p:ph type="title"/>
          </p:nvPr>
        </p:nvSpPr>
        <p:spPr/>
        <p:txBody>
          <a:bodyPr/>
          <a:p>
            <a:r>
              <a:rPr lang="en-US"/>
              <a:t>Thresholding</a:t>
            </a:r>
            <a:endParaRPr lang="en-US"/>
          </a:p>
        </p:txBody>
      </p:sp>
      <p:sp>
        <p:nvSpPr>
          <p:cNvPr id="1048654" name=""/>
          <p:cNvSpPr>
            <a:spLocks noGrp="1"/>
          </p:cNvSpPr>
          <p:nvPr>
            <p:ph idx="1"/>
          </p:nvPr>
        </p:nvSpPr>
        <p:spPr/>
        <p:txBody>
          <a:bodyPr>
            <a:normAutofit fontScale="67857" lnSpcReduction="20000"/>
          </a:bodyPr>
          <a:p>
            <a:r>
              <a:rPr lang="en-US"/>
              <a:t>Here, </a:t>
            </a:r>
            <a:r>
              <a:rPr lang="en-US"/>
              <a:t>i</a:t>
            </a:r>
            <a:r>
              <a:rPr lang="en-US"/>
              <a:t>f</a:t>
            </a:r>
            <a:r>
              <a:rPr lang="en-US"/>
              <a:t> </a:t>
            </a:r>
            <a:r>
              <a:rPr lang="en-US"/>
              <a:t>t</a:t>
            </a:r>
            <a:r>
              <a:rPr lang="en-US"/>
              <a:t>h</a:t>
            </a:r>
            <a:r>
              <a:rPr lang="en-US"/>
              <a:t>e</a:t>
            </a:r>
            <a:r>
              <a:rPr lang="en-US"/>
              <a:t> pixel value is greater than a threshold value, it is assigned one value (may be white), else it is assigned another value (may be black). </a:t>
            </a:r>
            <a:endParaRPr lang="en-US"/>
          </a:p>
          <a:p>
            <a:r>
              <a:rPr lang="en-US"/>
              <a:t>The function used is cv2.threshold. </a:t>
            </a:r>
            <a:endParaRPr lang="en-US"/>
          </a:p>
          <a:p>
            <a:r>
              <a:rPr lang="en-US"/>
              <a:t>First argument is the source image, which should be a grayscale image. </a:t>
            </a:r>
            <a:endParaRPr lang="en-US"/>
          </a:p>
          <a:p>
            <a:r>
              <a:rPr lang="en-US"/>
              <a:t>Second argument is the threshold value which is used to classify the pixel values. </a:t>
            </a:r>
            <a:endParaRPr lang="en-US"/>
          </a:p>
          <a:p>
            <a:r>
              <a:rPr lang="en-US"/>
              <a:t>Third argument is the maxVal which represents the value to be</a:t>
            </a:r>
            <a:r>
              <a:rPr lang="en-US"/>
              <a:t> given if pixel value is more than (sometimes less than) the threshold value. </a:t>
            </a:r>
            <a:endParaRPr lang="en-US"/>
          </a:p>
          <a:p>
            <a:r>
              <a:rPr lang="en-US"/>
              <a:t>OpenCV provides different styles of thresholding and it is decided by the fourth parameter of the function.</a:t>
            </a:r>
            <a:endParaRPr lang="en-US"/>
          </a:p>
          <a:p>
            <a:r>
              <a:rPr lang="en-US"/>
              <a:t>F</a:t>
            </a:r>
            <a:r>
              <a:rPr lang="en-US"/>
              <a:t>o</a:t>
            </a:r>
            <a:r>
              <a:rPr lang="en-US"/>
              <a:t>r</a:t>
            </a:r>
            <a:r>
              <a:rPr lang="en-US"/>
              <a:t> </a:t>
            </a:r>
            <a:r>
              <a:rPr lang="en-US"/>
              <a:t>t</a:t>
            </a:r>
            <a:r>
              <a:rPr lang="en-US"/>
              <a:t>h</a:t>
            </a:r>
            <a:r>
              <a:rPr lang="en-US"/>
              <a:t>i</a:t>
            </a:r>
            <a:r>
              <a:rPr lang="en-US"/>
              <a:t>s</a:t>
            </a:r>
            <a:r>
              <a:rPr lang="en-US"/>
              <a:t> </a:t>
            </a:r>
            <a:r>
              <a:rPr lang="en-US"/>
              <a:t>p</a:t>
            </a:r>
            <a:r>
              <a:rPr lang="en-US"/>
              <a:t>r</a:t>
            </a:r>
            <a:r>
              <a:rPr lang="en-US"/>
              <a:t>o</a:t>
            </a:r>
            <a:r>
              <a:rPr lang="en-US"/>
              <a:t>j</a:t>
            </a:r>
            <a:r>
              <a:rPr lang="en-US"/>
              <a:t>e</a:t>
            </a:r>
            <a:r>
              <a:rPr lang="en-US"/>
              <a:t>ct</a:t>
            </a:r>
            <a:r>
              <a:rPr lang="en-US"/>
              <a:t> </a:t>
            </a:r>
            <a:r>
              <a:rPr lang="en-US"/>
              <a:t>w</a:t>
            </a:r>
            <a:r>
              <a:rPr lang="en-US"/>
              <a:t>e</a:t>
            </a:r>
            <a:r>
              <a:rPr lang="en-US"/>
              <a:t> </a:t>
            </a:r>
            <a:r>
              <a:rPr lang="en-US"/>
              <a:t>h</a:t>
            </a:r>
            <a:r>
              <a:rPr lang="en-US"/>
              <a:t>a</a:t>
            </a:r>
            <a:r>
              <a:rPr lang="en-US"/>
              <a:t>v</a:t>
            </a:r>
            <a:r>
              <a:rPr lang="en-US"/>
              <a:t>e</a:t>
            </a:r>
            <a:r>
              <a:rPr lang="en-US"/>
              <a:t> </a:t>
            </a:r>
            <a:r>
              <a:rPr lang="en-US"/>
              <a:t>u</a:t>
            </a:r>
            <a:r>
              <a:rPr lang="en-US"/>
              <a:t>s</a:t>
            </a:r>
            <a:r>
              <a:rPr lang="en-US"/>
              <a:t>e</a:t>
            </a:r>
            <a:r>
              <a:rPr lang="en-US"/>
              <a:t>d</a:t>
            </a:r>
            <a:r>
              <a:rPr lang="en-US"/>
              <a:t> </a:t>
            </a:r>
            <a:r>
              <a:rPr lang="en-US"/>
              <a:t>cv2.THRESH_BINARY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
          <p:cNvSpPr>
            <a:spLocks noGrp="1"/>
          </p:cNvSpPr>
          <p:nvPr>
            <p:ph type="title"/>
          </p:nvPr>
        </p:nvSpPr>
        <p:spPr>
          <a:xfrm>
            <a:off x="628650" y="39063"/>
            <a:ext cx="7886700" cy="1325563"/>
          </a:xfrm>
        </p:spPr>
        <p:txBody>
          <a:bodyPr/>
          <a:p>
            <a:r>
              <a:rPr lang="en-US"/>
              <a:t>C</a:t>
            </a:r>
            <a:r>
              <a:rPr lang="en-US"/>
              <a:t>a</a:t>
            </a:r>
            <a:r>
              <a:rPr lang="en-US"/>
              <a:t>n</a:t>
            </a:r>
            <a:r>
              <a:rPr lang="en-US"/>
              <a:t>n</a:t>
            </a:r>
            <a:r>
              <a:rPr lang="en-US"/>
              <a:t>y</a:t>
            </a:r>
            <a:r>
              <a:rPr lang="en-US"/>
              <a:t> </a:t>
            </a:r>
            <a:r>
              <a:rPr lang="en-US"/>
              <a:t>e</a:t>
            </a:r>
            <a:r>
              <a:rPr lang="en-US"/>
              <a:t>d</a:t>
            </a:r>
            <a:r>
              <a:rPr lang="en-US"/>
              <a:t>g</a:t>
            </a:r>
            <a:r>
              <a:rPr lang="en-US"/>
              <a:t>e</a:t>
            </a:r>
            <a:r>
              <a:rPr lang="en-US"/>
              <a:t> </a:t>
            </a:r>
            <a:r>
              <a:rPr lang="en-US"/>
              <a:t>d</a:t>
            </a:r>
            <a:r>
              <a:rPr lang="en-US"/>
              <a:t>e</a:t>
            </a:r>
            <a:r>
              <a:rPr lang="en-US"/>
              <a:t>t</a:t>
            </a:r>
            <a:r>
              <a:rPr lang="en-US"/>
              <a:t>e</a:t>
            </a:r>
            <a:r>
              <a:rPr lang="en-US"/>
              <a:t>ction</a:t>
            </a:r>
            <a:endParaRPr lang="en-US"/>
          </a:p>
        </p:txBody>
      </p:sp>
      <p:sp>
        <p:nvSpPr>
          <p:cNvPr id="1048656" name=""/>
          <p:cNvSpPr>
            <a:spLocks noGrp="1"/>
          </p:cNvSpPr>
          <p:nvPr>
            <p:ph idx="1"/>
          </p:nvPr>
        </p:nvSpPr>
        <p:spPr>
          <a:xfrm>
            <a:off x="628650" y="1025754"/>
            <a:ext cx="7886700" cy="4351338"/>
          </a:xfrm>
        </p:spPr>
        <p:txBody>
          <a:bodyPr>
            <a:normAutofit fontScale="85714" lnSpcReduction="20000"/>
          </a:bodyPr>
          <a:p>
            <a:r>
              <a:rPr lang="en-US"/>
              <a:t>OpenCV </a:t>
            </a:r>
            <a:r>
              <a:rPr lang="en-US"/>
              <a:t>h</a:t>
            </a:r>
            <a:r>
              <a:rPr lang="en-US"/>
              <a:t>a</a:t>
            </a:r>
            <a:r>
              <a:rPr lang="en-US"/>
              <a:t>s</a:t>
            </a:r>
            <a:r>
              <a:rPr lang="en-US"/>
              <a:t> </a:t>
            </a:r>
            <a:r>
              <a:rPr lang="en-US"/>
              <a:t>f</a:t>
            </a:r>
            <a:r>
              <a:rPr lang="en-US"/>
              <a:t>u</a:t>
            </a:r>
            <a:r>
              <a:rPr lang="en-US"/>
              <a:t>n</a:t>
            </a:r>
            <a:r>
              <a:rPr lang="en-US"/>
              <a:t>c</a:t>
            </a:r>
            <a:r>
              <a:rPr lang="en-US"/>
              <a:t>t</a:t>
            </a:r>
            <a:r>
              <a:rPr lang="en-US"/>
              <a:t>ion</a:t>
            </a:r>
            <a:r>
              <a:rPr lang="en-US"/>
              <a:t> </a:t>
            </a:r>
            <a:r>
              <a:rPr lang="en-US"/>
              <a:t>cv2.Canny().</a:t>
            </a:r>
            <a:endParaRPr lang="en-US"/>
          </a:p>
          <a:p>
            <a:r>
              <a:rPr lang="en-US"/>
              <a:t>First argument is our input image.</a:t>
            </a:r>
            <a:endParaRPr lang="en-US"/>
          </a:p>
          <a:p>
            <a:r>
              <a:rPr lang="en-US"/>
              <a:t> Second and third arguments are our minVal and maxVal respectively. </a:t>
            </a:r>
            <a:endParaRPr lang="en-US"/>
          </a:p>
          <a:p>
            <a:r>
              <a:rPr lang="en-US"/>
              <a:t>Third argument is aperture_size. It is the size of Sobel kernel used for find image gradients. By default it is 3. </a:t>
            </a:r>
            <a:endParaRPr lang="en-US"/>
          </a:p>
          <a:p>
            <a:r>
              <a:rPr lang="en-US"/>
              <a:t>Last argument is L2gradient which specifies the equation for finding gradient magnitude. If it is True, it uses the equation mentioned above which is more accurate, otherwise it uses this function: Edge\_Gradient \; (G) = |G_x| + |G_y|. By default, it is False.</a:t>
            </a:r>
            <a:endParaRPr lang="en-US"/>
          </a:p>
          <a:p>
            <a:endParaRPr lang="en-US"/>
          </a:p>
        </p:txBody>
      </p:sp>
      <p:pic>
        <p:nvPicPr>
          <p:cNvPr id="2097152" name=""/>
          <p:cNvPicPr>
            <a:picLocks/>
          </p:cNvPicPr>
          <p:nvPr/>
        </p:nvPicPr>
        <p:blipFill>
          <a:blip xmlns:r="http://schemas.openxmlformats.org/officeDocument/2006/relationships" r:embed="rId1"/>
          <a:stretch>
            <a:fillRect/>
          </a:stretch>
        </p:blipFill>
        <p:spPr>
          <a:xfrm rot="0">
            <a:off x="2166571" y="5203668"/>
            <a:ext cx="4810857" cy="147852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
          <p:cNvSpPr>
            <a:spLocks noGrp="1"/>
          </p:cNvSpPr>
          <p:nvPr>
            <p:ph type="title"/>
          </p:nvPr>
        </p:nvSpPr>
        <p:spPr>
          <a:xfrm>
            <a:off x="628650" y="0"/>
            <a:ext cx="7886700" cy="1325563"/>
          </a:xfrm>
        </p:spPr>
        <p:txBody>
          <a:bodyPr/>
          <a:p>
            <a:r>
              <a:rPr lang="en-US"/>
              <a:t>D</a:t>
            </a:r>
            <a:r>
              <a:rPr lang="en-US"/>
              <a:t>i</a:t>
            </a:r>
            <a:r>
              <a:rPr lang="en-US"/>
              <a:t>l</a:t>
            </a:r>
            <a:r>
              <a:rPr lang="en-US"/>
              <a:t>a</a:t>
            </a:r>
            <a:r>
              <a:rPr lang="en-US"/>
              <a:t>t</a:t>
            </a:r>
            <a:r>
              <a:rPr lang="en-US"/>
              <a:t>ion</a:t>
            </a:r>
            <a:endParaRPr lang="en-US"/>
          </a:p>
        </p:txBody>
      </p:sp>
      <p:sp>
        <p:nvSpPr>
          <p:cNvPr id="1048658" name=""/>
          <p:cNvSpPr>
            <a:spLocks noGrp="1"/>
          </p:cNvSpPr>
          <p:nvPr>
            <p:ph idx="1"/>
          </p:nvPr>
        </p:nvSpPr>
        <p:spPr>
          <a:xfrm>
            <a:off x="628648" y="1074389"/>
            <a:ext cx="7419757" cy="4234767"/>
          </a:xfrm>
        </p:spPr>
        <p:txBody>
          <a:bodyPr>
            <a:normAutofit fontScale="89286" lnSpcReduction="20000"/>
          </a:bodyPr>
          <a:p>
            <a:r>
              <a:rPr lang="en-US"/>
              <a:t>We can perform the dilation operation on an image using the dilate() method of the imgproc class. Following is the syntax of this method.</a:t>
            </a:r>
            <a:endParaRPr lang="en-US"/>
          </a:p>
          <a:p>
            <a:r>
              <a:rPr lang="en-US"/>
              <a:t>dilate(src, dst, kernel)</a:t>
            </a:r>
            <a:endParaRPr lang="en-US"/>
          </a:p>
          <a:p>
            <a:r>
              <a:rPr lang="en-US"/>
              <a:t>This method accepts the following parameters −</a:t>
            </a:r>
            <a:endParaRPr lang="en-US"/>
          </a:p>
          <a:p>
            <a:r>
              <a:rPr lang="en-US"/>
              <a:t>src − A Mat object representing the source (input image) for this operation.</a:t>
            </a:r>
            <a:endParaRPr lang="en-US"/>
          </a:p>
          <a:p>
            <a:r>
              <a:rPr lang="en-US"/>
              <a:t>dst − A Mat object representing the destination (output image) for this operation.</a:t>
            </a:r>
            <a:endParaRPr lang="en-US"/>
          </a:p>
          <a:p>
            <a:r>
              <a:rPr lang="en-US"/>
              <a:t>kernel − A Mat object representing the kernel.</a:t>
            </a:r>
            <a:endParaRPr lang="en-US"/>
          </a:p>
        </p:txBody>
      </p:sp>
      <p:pic>
        <p:nvPicPr>
          <p:cNvPr id="2097153" name=""/>
          <p:cNvPicPr>
            <a:picLocks/>
          </p:cNvPicPr>
          <p:nvPr/>
        </p:nvPicPr>
        <p:blipFill>
          <a:blip xmlns:r="http://schemas.openxmlformats.org/officeDocument/2006/relationships" r:embed="rId1"/>
          <a:stretch>
            <a:fillRect/>
          </a:stretch>
        </p:blipFill>
        <p:spPr>
          <a:xfrm rot="0">
            <a:off x="1614840" y="4994918"/>
            <a:ext cx="5447372" cy="186308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771750" y="564531"/>
            <a:ext cx="3177513" cy="2361329"/>
          </a:xfrm>
          <a:prstGeom prst="rect"/>
        </p:spPr>
      </p:pic>
      <p:pic>
        <p:nvPicPr>
          <p:cNvPr id="2097155" name=""/>
          <p:cNvPicPr>
            <a:picLocks/>
          </p:cNvPicPr>
          <p:nvPr/>
        </p:nvPicPr>
        <p:blipFill>
          <a:blip xmlns:r="http://schemas.openxmlformats.org/officeDocument/2006/relationships" r:embed="rId2"/>
          <a:stretch>
            <a:fillRect/>
          </a:stretch>
        </p:blipFill>
        <p:spPr>
          <a:xfrm rot="0">
            <a:off x="4571999" y="564530"/>
            <a:ext cx="3365587" cy="2358794"/>
          </a:xfrm>
          <a:prstGeom prst="rect"/>
        </p:spPr>
      </p:pic>
      <p:pic>
        <p:nvPicPr>
          <p:cNvPr id="2097156" name=""/>
          <p:cNvPicPr>
            <a:picLocks/>
          </p:cNvPicPr>
          <p:nvPr/>
        </p:nvPicPr>
        <p:blipFill>
          <a:blip xmlns:r="http://schemas.openxmlformats.org/officeDocument/2006/relationships" r:embed="rId3"/>
          <a:stretch>
            <a:fillRect/>
          </a:stretch>
        </p:blipFill>
        <p:spPr>
          <a:xfrm rot="0">
            <a:off x="4747293" y="3621281"/>
            <a:ext cx="3190292" cy="2359891"/>
          </a:xfrm>
          <a:prstGeom prst="rect"/>
        </p:spPr>
      </p:pic>
      <p:pic>
        <p:nvPicPr>
          <p:cNvPr id="2097157" name=""/>
          <p:cNvPicPr>
            <a:picLocks/>
          </p:cNvPicPr>
          <p:nvPr/>
        </p:nvPicPr>
        <p:blipFill>
          <a:blip xmlns:r="http://schemas.openxmlformats.org/officeDocument/2006/relationships" r:embed="rId4"/>
          <a:stretch>
            <a:fillRect/>
          </a:stretch>
        </p:blipFill>
        <p:spPr>
          <a:xfrm rot="0">
            <a:off x="758778" y="3618368"/>
            <a:ext cx="3190484" cy="2362804"/>
          </a:xfrm>
          <a:prstGeom prst="rect"/>
        </p:spPr>
      </p:pic>
      <p:sp>
        <p:nvSpPr>
          <p:cNvPr id="1048660" name=""/>
          <p:cNvSpPr txBox="1"/>
          <p:nvPr/>
        </p:nvSpPr>
        <p:spPr>
          <a:xfrm>
            <a:off x="771749" y="2918459"/>
            <a:ext cx="4000000" cy="5105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I</a:t>
            </a:r>
            <a:r>
              <a:rPr sz="2800" lang="en-US">
                <a:solidFill>
                  <a:srgbClr val="000000"/>
                </a:solidFill>
              </a:rPr>
              <a:t>n</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a</a:t>
            </a:r>
            <a:r>
              <a:rPr sz="2800" lang="en-US">
                <a:solidFill>
                  <a:srgbClr val="000000"/>
                </a:solidFill>
              </a:rPr>
              <a:t>g</a:t>
            </a:r>
            <a:r>
              <a:rPr sz="2800" lang="en-US">
                <a:solidFill>
                  <a:srgbClr val="000000"/>
                </a:solidFill>
              </a:rPr>
              <a:t>e</a:t>
            </a:r>
            <a:endParaRPr sz="2800" lang="en-US">
              <a:solidFill>
                <a:srgbClr val="000000"/>
              </a:solidFill>
            </a:endParaRPr>
          </a:p>
        </p:txBody>
      </p:sp>
      <p:sp>
        <p:nvSpPr>
          <p:cNvPr id="1048661" name=""/>
          <p:cNvSpPr txBox="1"/>
          <p:nvPr/>
        </p:nvSpPr>
        <p:spPr>
          <a:xfrm>
            <a:off x="4572000" y="2918459"/>
            <a:ext cx="4000000" cy="510540"/>
          </a:xfrm>
          <a:prstGeom prst="rect"/>
        </p:spPr>
        <p:txBody>
          <a:bodyPr rtlCol="0" wrap="square">
            <a:spAutoFit/>
          </a:bodyPr>
          <a:p>
            <a:r>
              <a:rPr sz="2800" lang="en-US">
                <a:solidFill>
                  <a:srgbClr val="000000"/>
                </a:solidFill>
              </a:rPr>
              <a:t>2</a:t>
            </a:r>
            <a:r>
              <a:rPr sz="2800" lang="en-US">
                <a:solidFill>
                  <a:srgbClr val="000000"/>
                </a:solidFill>
              </a:rPr>
              <a:t>)</a:t>
            </a:r>
            <a:r>
              <a:rPr sz="2800" lang="en-US">
                <a:solidFill>
                  <a:srgbClr val="000000"/>
                </a:solidFill>
              </a:rPr>
              <a:t> threshol</a:t>
            </a:r>
            <a:r>
              <a:rPr sz="2800" lang="en-US">
                <a:solidFill>
                  <a:srgbClr val="000000"/>
                </a:solidFill>
              </a:rPr>
              <a:t>ding</a:t>
            </a:r>
            <a:endParaRPr sz="2800" lang="en-US">
              <a:solidFill>
                <a:srgbClr val="000000"/>
              </a:solidFill>
            </a:endParaRPr>
          </a:p>
        </p:txBody>
      </p:sp>
      <p:sp>
        <p:nvSpPr>
          <p:cNvPr id="1048662" name=""/>
          <p:cNvSpPr txBox="1"/>
          <p:nvPr/>
        </p:nvSpPr>
        <p:spPr>
          <a:xfrm>
            <a:off x="4747293" y="6173454"/>
            <a:ext cx="4000000" cy="510540"/>
          </a:xfrm>
          <a:prstGeom prst="rect"/>
        </p:spPr>
        <p:txBody>
          <a:bodyPr rtlCol="0" wrap="square">
            <a:spAutoFit/>
          </a:bodyPr>
          <a:p>
            <a:r>
              <a:rPr sz="2800" lang="en-US">
                <a:solidFill>
                  <a:srgbClr val="000000"/>
                </a:solidFill>
              </a:rPr>
              <a:t>3</a:t>
            </a:r>
            <a:r>
              <a:rPr sz="2800" lang="en-US">
                <a:solidFill>
                  <a:srgbClr val="000000"/>
                </a:solidFill>
              </a:rPr>
              <a:t>)</a:t>
            </a:r>
            <a:r>
              <a:rPr sz="2800" lang="en-US">
                <a:solidFill>
                  <a:srgbClr val="000000"/>
                </a:solidFill>
              </a:rPr>
              <a:t>Canny</a:t>
            </a:r>
            <a:r>
              <a:rPr sz="2800" lang="en-US">
                <a:solidFill>
                  <a:srgbClr val="000000"/>
                </a:solidFill>
              </a:rPr>
              <a:t> </a:t>
            </a:r>
            <a:r>
              <a:rPr sz="2800" lang="en-US">
                <a:solidFill>
                  <a:srgbClr val="000000"/>
                </a:solidFill>
              </a:rPr>
              <a:t>e</a:t>
            </a:r>
            <a:r>
              <a:rPr sz="2800" lang="en-US">
                <a:solidFill>
                  <a:srgbClr val="000000"/>
                </a:solidFill>
              </a:rPr>
              <a:t>d</a:t>
            </a:r>
            <a:r>
              <a:rPr sz="2800" lang="en-US">
                <a:solidFill>
                  <a:srgbClr val="000000"/>
                </a:solidFill>
              </a:rPr>
              <a:t>g</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t</a:t>
            </a:r>
            <a:r>
              <a:rPr sz="2800" lang="en-US">
                <a:solidFill>
                  <a:srgbClr val="000000"/>
                </a:solidFill>
              </a:rPr>
              <a:t>e</a:t>
            </a:r>
            <a:r>
              <a:rPr sz="2800" lang="en-US">
                <a:solidFill>
                  <a:srgbClr val="000000"/>
                </a:solidFill>
              </a:rPr>
              <a:t>ction</a:t>
            </a:r>
            <a:endParaRPr sz="2800" lang="en-US">
              <a:solidFill>
                <a:srgbClr val="000000"/>
              </a:solidFill>
            </a:endParaRPr>
          </a:p>
        </p:txBody>
      </p:sp>
      <p:sp>
        <p:nvSpPr>
          <p:cNvPr id="1048663" name=""/>
          <p:cNvSpPr txBox="1"/>
          <p:nvPr/>
        </p:nvSpPr>
        <p:spPr>
          <a:xfrm>
            <a:off x="747292" y="6170540"/>
            <a:ext cx="4000000" cy="510540"/>
          </a:xfrm>
          <a:prstGeom prst="rect"/>
        </p:spPr>
        <p:txBody>
          <a:bodyPr rtlCol="0" wrap="square">
            <a:spAutoFit/>
          </a:bodyPr>
          <a:p>
            <a:r>
              <a:rPr sz="2800" lang="en-US">
                <a:solidFill>
                  <a:srgbClr val="000000"/>
                </a:solidFill>
              </a:rPr>
              <a:t>4</a:t>
            </a:r>
            <a:r>
              <a:rPr sz="2800" lang="en-US">
                <a:solidFill>
                  <a:srgbClr val="000000"/>
                </a:solidFill>
              </a:rPr>
              <a:t>)</a:t>
            </a:r>
            <a:r>
              <a:rPr sz="2800" lang="en-US">
                <a:solidFill>
                  <a:srgbClr val="000000"/>
                </a:solidFill>
              </a:rPr>
              <a:t> dilation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4416324" y="4828035"/>
            <a:ext cx="3844636" cy="933296"/>
          </a:xfrm>
          <a:prstGeom prst="rect"/>
        </p:spPr>
      </p:pic>
      <p:pic>
        <p:nvPicPr>
          <p:cNvPr id="2097159" name=""/>
          <p:cNvPicPr>
            <a:picLocks/>
          </p:cNvPicPr>
          <p:nvPr/>
        </p:nvPicPr>
        <p:blipFill>
          <a:blip xmlns:r="http://schemas.openxmlformats.org/officeDocument/2006/relationships" r:embed="rId2"/>
          <a:stretch>
            <a:fillRect/>
          </a:stretch>
        </p:blipFill>
        <p:spPr>
          <a:xfrm rot="0">
            <a:off x="1140986" y="1061801"/>
            <a:ext cx="4212655" cy="2967068"/>
          </a:xfrm>
          <a:prstGeom prst="rect"/>
        </p:spPr>
      </p:pic>
      <p:sp>
        <p:nvSpPr>
          <p:cNvPr id="1048664" name=""/>
          <p:cNvSpPr txBox="1"/>
          <p:nvPr/>
        </p:nvSpPr>
        <p:spPr>
          <a:xfrm>
            <a:off x="1140985" y="4173181"/>
            <a:ext cx="4000000" cy="510540"/>
          </a:xfrm>
          <a:prstGeom prst="rect"/>
        </p:spPr>
        <p:txBody>
          <a:bodyPr rtlCol="0" wrap="square">
            <a:spAutoFit/>
          </a:bodyPr>
          <a:p>
            <a:r>
              <a:rPr sz="2800" lang="en-US">
                <a:solidFill>
                  <a:srgbClr val="000000"/>
                </a:solidFill>
              </a:rPr>
              <a:t>D</a:t>
            </a:r>
            <a:r>
              <a:rPr sz="2800" lang="en-US">
                <a:solidFill>
                  <a:srgbClr val="000000"/>
                </a:solidFill>
              </a:rPr>
              <a:t>e</a:t>
            </a:r>
            <a:r>
              <a:rPr sz="2800" lang="en-US">
                <a:solidFill>
                  <a:srgbClr val="000000"/>
                </a:solidFill>
              </a:rPr>
              <a:t>t</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c</a:t>
            </a:r>
            <a:r>
              <a:rPr sz="2800" lang="en-US">
                <a:solidFill>
                  <a:srgbClr val="000000"/>
                </a:solidFill>
              </a:rPr>
              <a:t>e</a:t>
            </a:r>
            <a:r>
              <a:rPr sz="2800" lang="en-US">
                <a:solidFill>
                  <a:srgbClr val="000000"/>
                </a:solidFill>
              </a:rPr>
              <a:t>nse</a:t>
            </a:r>
            <a:r>
              <a:rPr sz="2800" lang="en-US">
                <a:solidFill>
                  <a:srgbClr val="000000"/>
                </a:solidFill>
              </a:rPr>
              <a:t> </a:t>
            </a:r>
            <a:r>
              <a:rPr sz="2800" lang="en-US">
                <a:solidFill>
                  <a:srgbClr val="000000"/>
                </a:solidFill>
              </a:rPr>
              <a:t>p</a:t>
            </a:r>
            <a:r>
              <a:rPr sz="2800" lang="en-US">
                <a:solidFill>
                  <a:srgbClr val="000000"/>
                </a:solidFill>
              </a:rPr>
              <a:t>l</a:t>
            </a:r>
            <a:r>
              <a:rPr sz="2800" lang="en-US">
                <a:solidFill>
                  <a:srgbClr val="000000"/>
                </a:solidFill>
              </a:rPr>
              <a:t>a</a:t>
            </a:r>
            <a:r>
              <a:rPr sz="2800" lang="en-US">
                <a:solidFill>
                  <a:srgbClr val="000000"/>
                </a:solidFill>
              </a:rPr>
              <a:t>t</a:t>
            </a:r>
            <a:r>
              <a:rPr sz="2800" lang="en-US">
                <a:solidFill>
                  <a:srgbClr val="000000"/>
                </a:solidFill>
              </a:rPr>
              <a:t>e</a:t>
            </a:r>
            <a:endParaRPr sz="2800" lang="en-US">
              <a:solidFill>
                <a:srgbClr val="000000"/>
              </a:solidFill>
            </a:endParaRPr>
          </a:p>
        </p:txBody>
      </p:sp>
      <p:sp>
        <p:nvSpPr>
          <p:cNvPr id="1048665" name=""/>
          <p:cNvSpPr txBox="1"/>
          <p:nvPr/>
        </p:nvSpPr>
        <p:spPr>
          <a:xfrm>
            <a:off x="4572000" y="6087780"/>
            <a:ext cx="4000000" cy="510540"/>
          </a:xfrm>
          <a:prstGeom prst="rect"/>
        </p:spPr>
        <p:txBody>
          <a:bodyPr rtlCol="0" wrap="square">
            <a:spAutoFit/>
          </a:bodyPr>
          <a:p>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p</a:t>
            </a:r>
            <a:r>
              <a:rPr sz="2800" lang="en-US">
                <a:solidFill>
                  <a:srgbClr val="000000"/>
                </a:solidFill>
              </a:rPr>
              <a:t>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5A</dc:creator>
  <dcterms:created xsi:type="dcterms:W3CDTF">2015-05-11T11:30:45Z</dcterms:created>
  <dcterms:modified xsi:type="dcterms:W3CDTF">2020-05-16T15:43:38Z</dcterms:modified>
</cp:coreProperties>
</file>