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282407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93902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05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1616803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507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3785225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1721756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124485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319388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337C2-56DA-47F1-AD45-660E253FE9B1}"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137341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3337C2-56DA-47F1-AD45-660E253FE9B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289471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3337C2-56DA-47F1-AD45-660E253FE9B1}"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241260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3337C2-56DA-47F1-AD45-660E253FE9B1}"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163906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337C2-56DA-47F1-AD45-660E253FE9B1}"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64071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337C2-56DA-47F1-AD45-660E253FE9B1}"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ED9-C0BB-4BD3-AE69-A37552D7B925}" type="slidenum">
              <a:rPr lang="en-US" smtClean="0"/>
              <a:t>‹#›</a:t>
            </a:fld>
            <a:endParaRPr lang="en-US"/>
          </a:p>
        </p:txBody>
      </p:sp>
    </p:spTree>
    <p:extLst>
      <p:ext uri="{BB962C8B-B14F-4D97-AF65-F5344CB8AC3E}">
        <p14:creationId xmlns:p14="http://schemas.microsoft.com/office/powerpoint/2010/main" val="6306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3ED9-C0BB-4BD3-AE69-A37552D7B925}" type="slidenum">
              <a:rPr lang="en-US" smtClean="0"/>
              <a:t>‹#›</a:t>
            </a:fld>
            <a:endParaRPr lang="en-US"/>
          </a:p>
        </p:txBody>
      </p:sp>
      <p:sp>
        <p:nvSpPr>
          <p:cNvPr id="5" name="Date Placeholder 4"/>
          <p:cNvSpPr>
            <a:spLocks noGrp="1"/>
          </p:cNvSpPr>
          <p:nvPr>
            <p:ph type="dt" sz="half" idx="10"/>
          </p:nvPr>
        </p:nvSpPr>
        <p:spPr/>
        <p:txBody>
          <a:bodyPr/>
          <a:lstStyle/>
          <a:p>
            <a:fld id="{9D3337C2-56DA-47F1-AD45-660E253FE9B1}" type="datetimeFigureOut">
              <a:rPr lang="en-US" smtClean="0"/>
              <a:t>12/1/2020</a:t>
            </a:fld>
            <a:endParaRPr lang="en-US"/>
          </a:p>
        </p:txBody>
      </p:sp>
    </p:spTree>
    <p:extLst>
      <p:ext uri="{BB962C8B-B14F-4D97-AF65-F5344CB8AC3E}">
        <p14:creationId xmlns:p14="http://schemas.microsoft.com/office/powerpoint/2010/main" val="41181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3337C2-56DA-47F1-AD45-660E253FE9B1}" type="datetimeFigureOut">
              <a:rPr lang="en-US" smtClean="0"/>
              <a:t>12/1/2020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CE3ED9-C0BB-4BD3-AE69-A37552D7B925}" type="slidenum">
              <a:rPr lang="en-US" smtClean="0"/>
              <a:t>‹#›</a:t>
            </a:fld>
            <a:endParaRPr lang="en-US"/>
          </a:p>
        </p:txBody>
      </p:sp>
    </p:spTree>
    <p:extLst>
      <p:ext uri="{BB962C8B-B14F-4D97-AF65-F5344CB8AC3E}">
        <p14:creationId xmlns:p14="http://schemas.microsoft.com/office/powerpoint/2010/main" val="35391489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788" y="622479"/>
            <a:ext cx="9329552" cy="1320800"/>
          </a:xfrm>
        </p:spPr>
        <p:txBody>
          <a:bodyPr>
            <a:normAutofit fontScale="90000"/>
          </a:bodyPr>
          <a:lstStyle/>
          <a:p>
            <a:r>
              <a:rPr lang="en-US" sz="5400" b="1" i="1" u="sng" dirty="0" smtClean="0">
                <a:solidFill>
                  <a:schemeClr val="tx1"/>
                </a:solidFill>
              </a:rPr>
              <a:t>ASSET MANAGEMENT SYSTEM</a:t>
            </a:r>
            <a:r>
              <a:rPr lang="en-US" sz="5400" b="1" i="1" dirty="0" smtClean="0">
                <a:solidFill>
                  <a:schemeClr val="tx1"/>
                </a:solidFill>
              </a:rPr>
              <a:t/>
            </a:r>
            <a:br>
              <a:rPr lang="en-US" sz="5400" b="1" i="1" dirty="0" smtClean="0">
                <a:solidFill>
                  <a:schemeClr val="tx1"/>
                </a:solidFill>
              </a:rPr>
            </a:br>
            <a:r>
              <a:rPr lang="en-US" sz="5400" b="1" i="1" dirty="0"/>
              <a:t> </a:t>
            </a:r>
            <a:r>
              <a:rPr lang="en-US" sz="5400" b="1" i="1" dirty="0" smtClean="0"/>
              <a:t>                        </a:t>
            </a:r>
            <a:r>
              <a:rPr lang="en-US" b="1" i="1" dirty="0" smtClean="0">
                <a:solidFill>
                  <a:schemeClr val="accent2">
                    <a:lumMod val="75000"/>
                  </a:schemeClr>
                </a:solidFill>
              </a:rPr>
              <a:t>-By Shreyasi Bhowmick</a:t>
            </a:r>
            <a:r>
              <a:rPr lang="en-US" sz="4000" b="1" i="1" u="sng" dirty="0" smtClean="0"/>
              <a:t/>
            </a:r>
            <a:br>
              <a:rPr lang="en-US" sz="4000" b="1" i="1" u="sng" dirty="0" smtClean="0"/>
            </a:br>
            <a:r>
              <a:rPr lang="en-US" sz="5400" b="1" i="1" u="sng" dirty="0"/>
              <a:t> </a:t>
            </a:r>
            <a:r>
              <a:rPr lang="en-US" sz="5400" b="1" i="1" u="sng" dirty="0" smtClean="0"/>
              <a:t>                      </a:t>
            </a:r>
            <a:endParaRPr lang="en-US" sz="5400" b="1" i="1"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88" y="2163650"/>
            <a:ext cx="8762880" cy="4597758"/>
          </a:xfrm>
        </p:spPr>
      </p:pic>
    </p:spTree>
    <p:extLst>
      <p:ext uri="{BB962C8B-B14F-4D97-AF65-F5344CB8AC3E}">
        <p14:creationId xmlns:p14="http://schemas.microsoft.com/office/powerpoint/2010/main" val="353293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433" y="2708857"/>
            <a:ext cx="8596668" cy="1320800"/>
          </a:xfrm>
        </p:spPr>
        <p:txBody>
          <a:bodyPr>
            <a:noAutofit/>
          </a:bodyPr>
          <a:lstStyle/>
          <a:p>
            <a:r>
              <a:rPr lang="en-US" sz="8800" i="1" dirty="0" smtClean="0">
                <a:solidFill>
                  <a:schemeClr val="accent1">
                    <a:lumMod val="50000"/>
                  </a:schemeClr>
                </a:solidFill>
              </a:rPr>
              <a:t>THANK YOU !!</a:t>
            </a:r>
            <a:endParaRPr lang="en-US" sz="8800" i="1" dirty="0">
              <a:solidFill>
                <a:schemeClr val="accent1">
                  <a:lumMod val="50000"/>
                </a:schemeClr>
              </a:solidFill>
            </a:endParaRPr>
          </a:p>
        </p:txBody>
      </p:sp>
    </p:spTree>
    <p:extLst>
      <p:ext uri="{BB962C8B-B14F-4D97-AF65-F5344CB8AC3E}">
        <p14:creationId xmlns:p14="http://schemas.microsoft.com/office/powerpoint/2010/main" val="395136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smtClean="0">
                <a:solidFill>
                  <a:schemeClr val="tx1"/>
                </a:solidFill>
              </a:rPr>
              <a:t>Introduction</a:t>
            </a:r>
            <a:r>
              <a:rPr lang="en-US" sz="5400" dirty="0" smtClean="0">
                <a:solidFill>
                  <a:schemeClr val="tx1"/>
                </a:solidFill>
              </a:rPr>
              <a:t>:-</a:t>
            </a:r>
            <a:r>
              <a:rPr lang="en-US" dirty="0" smtClean="0"/>
              <a:t> </a:t>
            </a:r>
            <a:endParaRPr lang="en-US" dirty="0"/>
          </a:p>
        </p:txBody>
      </p:sp>
      <p:sp>
        <p:nvSpPr>
          <p:cNvPr id="3" name="Content Placeholder 2"/>
          <p:cNvSpPr>
            <a:spLocks noGrp="1"/>
          </p:cNvSpPr>
          <p:nvPr>
            <p:ph idx="1"/>
          </p:nvPr>
        </p:nvSpPr>
        <p:spPr>
          <a:xfrm>
            <a:off x="677333" y="2160589"/>
            <a:ext cx="8981821" cy="4433394"/>
          </a:xfrm>
        </p:spPr>
        <p:txBody>
          <a:bodyPr>
            <a:normAutofit/>
          </a:bodyPr>
          <a:lstStyle/>
          <a:p>
            <a:pPr marL="0" indent="0">
              <a:buNone/>
            </a:pPr>
            <a:r>
              <a:rPr lang="en-US" sz="2800" dirty="0" smtClean="0"/>
              <a:t>	</a:t>
            </a:r>
            <a:r>
              <a:rPr lang="en-US" sz="2400" dirty="0" smtClean="0"/>
              <a:t>This </a:t>
            </a:r>
            <a:r>
              <a:rPr lang="en-US" sz="2400" dirty="0"/>
              <a:t>document outlines the Project. The project is to develop an Asset Management System for an organization. This document contains the work flow of the system and gives guidelines on how to build the functionality gradually in each of the course modules.</a:t>
            </a:r>
            <a:r>
              <a:rPr lang="en-US" sz="2800" dirty="0"/>
              <a:t> </a:t>
            </a:r>
          </a:p>
        </p:txBody>
      </p:sp>
    </p:spTree>
    <p:extLst>
      <p:ext uri="{BB962C8B-B14F-4D97-AF65-F5344CB8AC3E}">
        <p14:creationId xmlns:p14="http://schemas.microsoft.com/office/powerpoint/2010/main" val="46140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58084"/>
            <a:ext cx="8596668" cy="1038896"/>
          </a:xfrm>
        </p:spPr>
        <p:txBody>
          <a:bodyPr/>
          <a:lstStyle/>
          <a:p>
            <a:r>
              <a:rPr lang="en-US" sz="4800" u="sng" dirty="0">
                <a:solidFill>
                  <a:schemeClr val="tx1"/>
                </a:solidFill>
              </a:rPr>
              <a:t>PROBLEM </a:t>
            </a:r>
            <a:r>
              <a:rPr lang="en-US" sz="4800" u="sng" dirty="0" smtClean="0">
                <a:solidFill>
                  <a:schemeClr val="tx1"/>
                </a:solidFill>
              </a:rPr>
              <a:t>STATEMENT</a:t>
            </a:r>
            <a:r>
              <a:rPr lang="en-US" sz="4800" dirty="0" smtClean="0">
                <a:solidFill>
                  <a:schemeClr val="tx1"/>
                </a:solidFill>
              </a:rPr>
              <a:t> </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677333" y="1815920"/>
            <a:ext cx="8981821" cy="4675031"/>
          </a:xfrm>
        </p:spPr>
        <p:txBody>
          <a:bodyPr>
            <a:noAutofit/>
          </a:bodyPr>
          <a:lstStyle/>
          <a:p>
            <a:pPr marL="0" indent="0">
              <a:buNone/>
            </a:pPr>
            <a:r>
              <a:rPr lang="en-US" sz="2400" dirty="0" smtClean="0"/>
              <a:t>	</a:t>
            </a:r>
            <a:r>
              <a:rPr lang="en-US" sz="2000" dirty="0" smtClean="0"/>
              <a:t>Online </a:t>
            </a:r>
            <a:r>
              <a:rPr lang="en-US" sz="2000" dirty="0"/>
              <a:t>Asset Management System helped to uncover some of the problems with Conventional Asset Management Systems. Here the Asset Manager manages several company and persons, he/she achieve this by taking proper documentation and record keeping, these records grow with time and ease of use as well as retrieval of information becomes tedious. Access to sensitive information or portfolio becomes grueling. Using these Conventional methods post lots of constraint on managers has he/she to move around with large files always to be able to have first –hand access to info on demand. These slow work process and affect rapid growth in an establishment.</a:t>
            </a:r>
          </a:p>
        </p:txBody>
      </p:sp>
    </p:spTree>
    <p:extLst>
      <p:ext uri="{BB962C8B-B14F-4D97-AF65-F5344CB8AC3E}">
        <p14:creationId xmlns:p14="http://schemas.microsoft.com/office/powerpoint/2010/main" val="54811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smtClean="0">
                <a:solidFill>
                  <a:schemeClr val="tx1"/>
                </a:solidFill>
              </a:rPr>
              <a:t>Objective</a:t>
            </a:r>
            <a:r>
              <a:rPr lang="en-US" dirty="0" smtClean="0">
                <a:solidFill>
                  <a:schemeClr val="tx1"/>
                </a:solidFill>
              </a:rPr>
              <a:t> :-</a:t>
            </a:r>
            <a:endParaRPr lang="en-US" dirty="0">
              <a:solidFill>
                <a:schemeClr val="tx1"/>
              </a:solidFill>
            </a:endParaRPr>
          </a:p>
        </p:txBody>
      </p:sp>
      <p:sp>
        <p:nvSpPr>
          <p:cNvPr id="3" name="Content Placeholder 2"/>
          <p:cNvSpPr>
            <a:spLocks noGrp="1"/>
          </p:cNvSpPr>
          <p:nvPr>
            <p:ph idx="1"/>
          </p:nvPr>
        </p:nvSpPr>
        <p:spPr>
          <a:xfrm>
            <a:off x="677334" y="1815921"/>
            <a:ext cx="9020458" cy="4636394"/>
          </a:xfrm>
        </p:spPr>
        <p:txBody>
          <a:bodyPr/>
          <a:lstStyle/>
          <a:p>
            <a:r>
              <a:rPr lang="en-US" dirty="0" smtClean="0"/>
              <a:t> </a:t>
            </a:r>
            <a:r>
              <a:rPr lang="en-US" sz="2000" b="1" dirty="0"/>
              <a:t>General Objective</a:t>
            </a:r>
            <a:r>
              <a:rPr lang="en-US" sz="2000" dirty="0"/>
              <a:t> </a:t>
            </a:r>
            <a:endParaRPr lang="en-US" sz="2000" dirty="0" smtClean="0"/>
          </a:p>
          <a:p>
            <a:pPr marL="0" indent="0">
              <a:buNone/>
            </a:pPr>
            <a:r>
              <a:rPr lang="en-US" sz="2000" dirty="0"/>
              <a:t>	</a:t>
            </a:r>
            <a:r>
              <a:rPr lang="en-US" sz="2000" dirty="0" smtClean="0"/>
              <a:t>		To </a:t>
            </a:r>
            <a:r>
              <a:rPr lang="en-US" sz="2000" dirty="0"/>
              <a:t>automate the process of Asset Management System through </a:t>
            </a:r>
            <a:r>
              <a:rPr lang="en-US" sz="2000" dirty="0" smtClean="0"/>
              <a:t>	Online </a:t>
            </a:r>
            <a:r>
              <a:rPr lang="en-US" sz="2000" dirty="0"/>
              <a:t>based and hence minimize errors resulting from manual system </a:t>
            </a:r>
            <a:r>
              <a:rPr lang="en-US" sz="2000" dirty="0" smtClean="0"/>
              <a:t>	operations</a:t>
            </a:r>
            <a:r>
              <a:rPr lang="en-US" sz="2000" dirty="0"/>
              <a:t>. </a:t>
            </a:r>
            <a:endParaRPr lang="en-US" sz="2000" dirty="0" smtClean="0"/>
          </a:p>
          <a:p>
            <a:r>
              <a:rPr lang="en-US" sz="2000" b="1" dirty="0" smtClean="0"/>
              <a:t>Specific Objective</a:t>
            </a:r>
          </a:p>
          <a:p>
            <a:pPr marL="457200" lvl="1" indent="0">
              <a:buNone/>
            </a:pPr>
            <a:r>
              <a:rPr lang="en-US" sz="2000" b="1" dirty="0"/>
              <a:t>	</a:t>
            </a:r>
            <a:r>
              <a:rPr lang="en-US" sz="2000" b="1" dirty="0" smtClean="0"/>
              <a:t>	 </a:t>
            </a:r>
            <a:r>
              <a:rPr lang="en-US" sz="2000" dirty="0"/>
              <a:t>In view of the problems mentioned above, this project is aimed at implementing an Asset Management System which will exclusively: </a:t>
            </a:r>
          </a:p>
          <a:p>
            <a:pPr marL="0" indent="0">
              <a:buNone/>
            </a:pPr>
            <a:r>
              <a:rPr lang="en-US" sz="2000" dirty="0" smtClean="0"/>
              <a:t>             	       </a:t>
            </a:r>
            <a:r>
              <a:rPr lang="en-US" sz="2000" dirty="0"/>
              <a:t>Automate every asset manage by an individual or the firm. </a:t>
            </a:r>
            <a:endParaRPr lang="en-US" sz="2000" dirty="0" smtClean="0"/>
          </a:p>
          <a:p>
            <a:pPr marL="0" indent="0">
              <a:buNone/>
            </a:pPr>
            <a:r>
              <a:rPr lang="en-US" sz="2000" dirty="0" smtClean="0"/>
              <a:t>            	       </a:t>
            </a:r>
            <a:r>
              <a:rPr lang="en-US" sz="2000" dirty="0"/>
              <a:t>Efficiently handling of asset files and secure channel </a:t>
            </a:r>
            <a:r>
              <a:rPr lang="en-US" sz="2000" dirty="0" smtClean="0"/>
              <a:t>						through which asset </a:t>
            </a:r>
            <a:r>
              <a:rPr lang="en-US" sz="2000" dirty="0"/>
              <a:t>will be store, sorted, updated and can </a:t>
            </a:r>
            <a:r>
              <a:rPr lang="en-US" sz="2000" dirty="0" smtClean="0"/>
              <a:t>					be </a:t>
            </a:r>
            <a:r>
              <a:rPr lang="en-US" sz="2000" dirty="0"/>
              <a:t>retrieved at </a:t>
            </a:r>
            <a:r>
              <a:rPr lang="en-US" sz="2000" dirty="0" smtClean="0"/>
              <a:t>all </a:t>
            </a:r>
            <a:r>
              <a:rPr lang="en-US" sz="2000" dirty="0"/>
              <a:t>the time</a:t>
            </a:r>
          </a:p>
        </p:txBody>
      </p:sp>
    </p:spTree>
    <p:extLst>
      <p:ext uri="{BB962C8B-B14F-4D97-AF65-F5344CB8AC3E}">
        <p14:creationId xmlns:p14="http://schemas.microsoft.com/office/powerpoint/2010/main" val="30758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u="sng" dirty="0">
                <a:solidFill>
                  <a:schemeClr val="tx1"/>
                </a:solidFill>
              </a:rPr>
              <a:t>Scope of the Study</a:t>
            </a:r>
            <a:r>
              <a:rPr lang="en-US" sz="4800" dirty="0">
                <a:solidFill>
                  <a:schemeClr val="tx1"/>
                </a:solidFill>
              </a:rPr>
              <a:t> </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677334" y="1790163"/>
            <a:ext cx="9007579" cy="4251199"/>
          </a:xfrm>
        </p:spPr>
        <p:txBody>
          <a:bodyPr>
            <a:normAutofit/>
          </a:bodyPr>
          <a:lstStyle/>
          <a:p>
            <a:pPr marL="0" indent="0">
              <a:buNone/>
            </a:pPr>
            <a:r>
              <a:rPr lang="en-US" sz="2800" dirty="0" smtClean="0"/>
              <a:t>	</a:t>
            </a:r>
            <a:r>
              <a:rPr lang="en-US" sz="2000" dirty="0" smtClean="0"/>
              <a:t>This </a:t>
            </a:r>
            <a:r>
              <a:rPr lang="en-US" sz="2000" dirty="0"/>
              <a:t>Online Asset Management is to develop a system capable of handling all springlight assets both software and hardware. The system will be able to add asset, manage asset category, add users to the system, delete asset that have been destroyed, register asset vendors, assign asset to staff and manage asset category, the system will also incorporate in its design a feedback layout. </a:t>
            </a:r>
          </a:p>
        </p:txBody>
      </p:sp>
    </p:spTree>
    <p:extLst>
      <p:ext uri="{BB962C8B-B14F-4D97-AF65-F5344CB8AC3E}">
        <p14:creationId xmlns:p14="http://schemas.microsoft.com/office/powerpoint/2010/main" val="2699817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u="sng" dirty="0">
                <a:solidFill>
                  <a:schemeClr val="tx1"/>
                </a:solidFill>
              </a:rPr>
              <a:t>Abstract of the </a:t>
            </a:r>
            <a:r>
              <a:rPr lang="en-US" sz="5400" u="sng" dirty="0" smtClean="0">
                <a:solidFill>
                  <a:schemeClr val="tx1"/>
                </a:solidFill>
              </a:rPr>
              <a:t>Project</a:t>
            </a:r>
            <a:r>
              <a:rPr lang="en-US" sz="5400" dirty="0" smtClean="0">
                <a:solidFill>
                  <a:schemeClr val="tx1"/>
                </a:solidFill>
              </a:rPr>
              <a:t> :-</a:t>
            </a:r>
            <a:endParaRPr lang="en-US" sz="5400" dirty="0">
              <a:solidFill>
                <a:schemeClr val="tx1"/>
              </a:solidFill>
            </a:endParaRPr>
          </a:p>
        </p:txBody>
      </p:sp>
      <p:sp>
        <p:nvSpPr>
          <p:cNvPr id="3" name="Content Placeholder 2"/>
          <p:cNvSpPr>
            <a:spLocks noGrp="1"/>
          </p:cNvSpPr>
          <p:nvPr>
            <p:ph idx="1"/>
          </p:nvPr>
        </p:nvSpPr>
        <p:spPr>
          <a:xfrm>
            <a:off x="677334" y="2175099"/>
            <a:ext cx="8994700" cy="4238320"/>
          </a:xfrm>
        </p:spPr>
        <p:txBody>
          <a:bodyPr>
            <a:noAutofit/>
          </a:bodyPr>
          <a:lstStyle/>
          <a:p>
            <a:pPr marL="0" indent="0">
              <a:buNone/>
            </a:pPr>
            <a:r>
              <a:rPr lang="en-US" sz="2000" dirty="0" smtClean="0"/>
              <a:t>	This </a:t>
            </a:r>
            <a:r>
              <a:rPr lang="en-US" sz="2000" dirty="0"/>
              <a:t>project is aimed at developing Asset Management System. This system can be used to search for an asset based on search condition, assign a hardware asset to/from an employee based on request, insert new asset details, modify an existing asset details and display all asset allocation request details. This is an integrated system that contains both the user(Manager) Component and the Admin Component.</a:t>
            </a:r>
          </a:p>
        </p:txBody>
      </p:sp>
    </p:spTree>
    <p:extLst>
      <p:ext uri="{BB962C8B-B14F-4D97-AF65-F5344CB8AC3E}">
        <p14:creationId xmlns:p14="http://schemas.microsoft.com/office/powerpoint/2010/main" val="238338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u="sng" dirty="0" smtClean="0">
                <a:solidFill>
                  <a:schemeClr val="tx1"/>
                </a:solidFill>
              </a:rPr>
              <a:t>IMPLEMENTATION</a:t>
            </a:r>
            <a:r>
              <a:rPr lang="en-US" sz="5400" dirty="0" smtClean="0">
                <a:solidFill>
                  <a:schemeClr val="tx1"/>
                </a:solidFill>
              </a:rPr>
              <a:t>:-</a:t>
            </a:r>
            <a:endParaRPr lang="en-US" sz="5400" dirty="0">
              <a:solidFill>
                <a:schemeClr val="tx1"/>
              </a:solidFill>
            </a:endParaRPr>
          </a:p>
        </p:txBody>
      </p:sp>
      <p:sp>
        <p:nvSpPr>
          <p:cNvPr id="3" name="Content Placeholder 2"/>
          <p:cNvSpPr>
            <a:spLocks noGrp="1"/>
          </p:cNvSpPr>
          <p:nvPr>
            <p:ph idx="1"/>
          </p:nvPr>
        </p:nvSpPr>
        <p:spPr>
          <a:xfrm>
            <a:off x="677334" y="2160589"/>
            <a:ext cx="8596668" cy="4510667"/>
          </a:xfrm>
        </p:spPr>
        <p:txBody>
          <a:bodyPr/>
          <a:lstStyle/>
          <a:p>
            <a:pPr marL="0" indent="0">
              <a:buNone/>
            </a:pPr>
            <a:r>
              <a:rPr lang="en-US" dirty="0" smtClean="0"/>
              <a:t>	Functional </a:t>
            </a:r>
            <a:r>
              <a:rPr lang="en-US" dirty="0"/>
              <a:t>Requirements Following is a list of functionalities of the system. Wherever, the description of functionality is not adequate, you can make appropriate assumptions and proceed. There are two categories of people who would access the system viz. User (Manager) &amp; Admin. Each one of them would have some exclusive privileges (for e.g. Managers can just raise a request for allocation/release of an asset for his/her team member on behalf of them</a:t>
            </a:r>
            <a:r>
              <a:rPr lang="en-US" dirty="0" smtClean="0"/>
              <a:t>.)</a:t>
            </a:r>
          </a:p>
          <a:p>
            <a:pPr marL="0" indent="0">
              <a:buNone/>
            </a:pPr>
            <a:r>
              <a:rPr lang="en-US" dirty="0" smtClean="0"/>
              <a:t> </a:t>
            </a:r>
            <a:r>
              <a:rPr lang="en-US" dirty="0"/>
              <a:t>1. Managers should be able to </a:t>
            </a:r>
            <a:endParaRPr lang="en-US" dirty="0" smtClean="0"/>
          </a:p>
          <a:p>
            <a:pPr marL="0" indent="0">
              <a:buNone/>
            </a:pPr>
            <a:r>
              <a:rPr lang="en-US" dirty="0"/>
              <a:t>	</a:t>
            </a:r>
            <a:r>
              <a:rPr lang="en-US" dirty="0" smtClean="0"/>
              <a:t>		• </a:t>
            </a:r>
            <a:r>
              <a:rPr lang="en-US" dirty="0"/>
              <a:t>Login to the system using his/her credentials </a:t>
            </a:r>
            <a:endParaRPr lang="en-US" dirty="0" smtClean="0"/>
          </a:p>
          <a:p>
            <a:pPr marL="0" indent="0">
              <a:buNone/>
            </a:pPr>
            <a:r>
              <a:rPr lang="en-US" dirty="0"/>
              <a:t>	</a:t>
            </a:r>
            <a:r>
              <a:rPr lang="en-US" dirty="0" smtClean="0"/>
              <a:t>		• </a:t>
            </a:r>
            <a:r>
              <a:rPr lang="en-US" dirty="0"/>
              <a:t>Raise a request for allocation of asset to an employee, by filling </a:t>
            </a:r>
            <a:r>
              <a:rPr lang="en-US" dirty="0" smtClean="0"/>
              <a:t>				   up </a:t>
            </a:r>
            <a:r>
              <a:rPr lang="en-US" dirty="0"/>
              <a:t>theasset requisition form that auto generates the asset </a:t>
            </a:r>
            <a:r>
              <a:rPr lang="en-US" dirty="0" smtClean="0"/>
              <a:t>			                requestID</a:t>
            </a:r>
            <a:r>
              <a:rPr lang="en-US" dirty="0"/>
              <a:t>. </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97785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1" y="1111876"/>
            <a:ext cx="8596668" cy="4709376"/>
          </a:xfrm>
        </p:spPr>
        <p:txBody>
          <a:bodyPr>
            <a:noAutofit/>
          </a:bodyPr>
          <a:lstStyle/>
          <a:p>
            <a:r>
              <a:rPr lang="en-US" sz="2000" dirty="0">
                <a:solidFill>
                  <a:schemeClr val="tx1"/>
                </a:solidFill>
              </a:rPr>
              <a:t>The administrators should be able to </a:t>
            </a:r>
            <a:r>
              <a:rPr lang="en-US" sz="2000" dirty="0" smtClean="0">
                <a:solidFill>
                  <a:schemeClr val="tx1"/>
                </a:solidFill>
              </a:rPr>
              <a:t/>
            </a:r>
            <a:br>
              <a:rPr lang="en-US" sz="2000" dirty="0" smtClean="0">
                <a:solidFill>
                  <a:schemeClr val="tx1"/>
                </a:solidFill>
              </a:rPr>
            </a:br>
            <a:r>
              <a:rPr lang="en-US" sz="2000" dirty="0" smtClean="0">
                <a:solidFill>
                  <a:schemeClr val="tx1"/>
                </a:solidFill>
              </a:rPr>
              <a:t>	</a:t>
            </a:r>
            <a:br>
              <a:rPr lang="en-US" sz="2000" dirty="0" smtClean="0">
                <a:solidFill>
                  <a:schemeClr val="tx1"/>
                </a:solidFill>
              </a:rPr>
            </a:br>
            <a:r>
              <a:rPr lang="en-US" sz="2000" dirty="0">
                <a:solidFill>
                  <a:schemeClr val="tx1"/>
                </a:solidFill>
              </a:rPr>
              <a:t>	</a:t>
            </a:r>
            <a:r>
              <a:rPr lang="en-US" sz="2000" dirty="0" smtClean="0">
                <a:solidFill>
                  <a:schemeClr val="tx1"/>
                </a:solidFill>
              </a:rPr>
              <a:t>• </a:t>
            </a:r>
            <a:r>
              <a:rPr lang="en-US" sz="2000" dirty="0">
                <a:solidFill>
                  <a:schemeClr val="tx1"/>
                </a:solidFill>
              </a:rPr>
              <a:t>Login into the system using his/her credentials </a:t>
            </a:r>
            <a:r>
              <a:rPr lang="en-US" sz="2000" dirty="0" smtClean="0">
                <a:solidFill>
                  <a:schemeClr val="tx1"/>
                </a:solidFill>
              </a:rPr>
              <a:t/>
            </a:r>
            <a:br>
              <a:rPr lang="en-US" sz="2000" dirty="0" smtClean="0">
                <a:solidFill>
                  <a:schemeClr val="tx1"/>
                </a:solidFill>
              </a:rPr>
            </a:br>
            <a:r>
              <a:rPr lang="en-US" sz="2000" dirty="0" smtClean="0">
                <a:solidFill>
                  <a:schemeClr val="tx1"/>
                </a:solidFill>
              </a:rPr>
              <a:t>	• </a:t>
            </a:r>
            <a:r>
              <a:rPr lang="en-US" sz="2000" dirty="0">
                <a:solidFill>
                  <a:schemeClr val="tx1"/>
                </a:solidFill>
              </a:rPr>
              <a:t>Include new asset/modify asset details from </a:t>
            </a:r>
            <a:r>
              <a:rPr lang="en-US" sz="2000" dirty="0" smtClean="0">
                <a:solidFill>
                  <a:schemeClr val="tx1"/>
                </a:solidFill>
              </a:rPr>
              <a:t>			  	   	 		   the inventory</a:t>
            </a:r>
            <a:r>
              <a:rPr lang="en-US" sz="2000" dirty="0">
                <a:solidFill>
                  <a:schemeClr val="tx1"/>
                </a:solidFill>
              </a:rPr>
              <a:t>. </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 </a:t>
            </a:r>
            <a:r>
              <a:rPr lang="en-US" sz="2000" dirty="0">
                <a:solidFill>
                  <a:schemeClr val="tx1"/>
                </a:solidFill>
              </a:rPr>
              <a:t>Approve/Reject a request on the basis of the details of </a:t>
            </a:r>
            <a:r>
              <a:rPr lang="en-US" sz="2000" dirty="0" smtClean="0">
                <a:solidFill>
                  <a:schemeClr val="tx1"/>
                </a:solidFill>
              </a:rPr>
              <a:t>the </a:t>
            </a:r>
            <a:r>
              <a:rPr lang="en-US" sz="2000" dirty="0">
                <a:solidFill>
                  <a:schemeClr val="tx1"/>
                </a:solidFill>
              </a:rPr>
              <a:t>request </a:t>
            </a:r>
            <a:r>
              <a:rPr lang="en-US" sz="2000" dirty="0" smtClean="0">
                <a:solidFill>
                  <a:schemeClr val="tx1"/>
                </a:solidFill>
              </a:rPr>
              <a:t>	   raised</a:t>
            </a:r>
            <a:r>
              <a:rPr lang="en-US" sz="2000" dirty="0">
                <a:solidFill>
                  <a:schemeClr val="tx1"/>
                </a:solidFill>
              </a:rPr>
              <a:t>. If raised request is approved, then </a:t>
            </a:r>
            <a:r>
              <a:rPr lang="en-US" sz="2000" dirty="0" smtClean="0">
                <a:solidFill>
                  <a:schemeClr val="tx1"/>
                </a:solidFill>
              </a:rPr>
              <a:t>allocate </a:t>
            </a:r>
            <a:r>
              <a:rPr lang="en-US" sz="2000" dirty="0">
                <a:solidFill>
                  <a:schemeClr val="tx1"/>
                </a:solidFill>
              </a:rPr>
              <a:t>asset to an </a:t>
            </a:r>
            <a:r>
              <a:rPr lang="en-US" sz="2000" dirty="0" smtClean="0">
                <a:solidFill>
                  <a:schemeClr val="tx1"/>
                </a:solidFill>
              </a:rPr>
              <a:t>	 	   employee </a:t>
            </a:r>
            <a:r>
              <a:rPr lang="en-US" sz="2000" dirty="0">
                <a:solidFill>
                  <a:schemeClr val="tx1"/>
                </a:solidFill>
              </a:rPr>
              <a:t>and </a:t>
            </a:r>
            <a:r>
              <a:rPr lang="en-US" sz="2000" dirty="0" smtClean="0">
                <a:solidFill>
                  <a:schemeClr val="tx1"/>
                </a:solidFill>
              </a:rPr>
              <a:t>change request status </a:t>
            </a:r>
            <a:r>
              <a:rPr lang="en-US" sz="2000" dirty="0">
                <a:solidFill>
                  <a:schemeClr val="tx1"/>
                </a:solidFill>
              </a:rPr>
              <a:t>as ‘Allocated’. </a:t>
            </a:r>
            <a:r>
              <a:rPr lang="en-US" sz="2000" dirty="0" smtClean="0">
                <a:solidFill>
                  <a:schemeClr val="tx1"/>
                </a:solidFill>
              </a:rPr>
              <a:t/>
            </a:r>
            <a:br>
              <a:rPr lang="en-US" sz="2000" dirty="0" smtClean="0">
                <a:solidFill>
                  <a:schemeClr val="tx1"/>
                </a:solidFill>
              </a:rPr>
            </a:br>
            <a:r>
              <a:rPr lang="en-US" sz="2000" dirty="0" smtClean="0">
                <a:solidFill>
                  <a:schemeClr val="tx1"/>
                </a:solidFill>
              </a:rPr>
              <a:t>	• </a:t>
            </a:r>
            <a:r>
              <a:rPr lang="en-US" sz="2000" dirty="0">
                <a:solidFill>
                  <a:schemeClr val="tx1"/>
                </a:solidFill>
              </a:rPr>
              <a:t>Generate various reports like: </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	➢ </a:t>
            </a:r>
            <a:r>
              <a:rPr lang="en-US" sz="2000" dirty="0">
                <a:solidFill>
                  <a:schemeClr val="tx1"/>
                </a:solidFill>
              </a:rPr>
              <a:t>View List of assets available in an organization </a:t>
            </a:r>
            <a:r>
              <a:rPr lang="en-US" sz="2000" dirty="0" smtClean="0">
                <a:solidFill>
                  <a:schemeClr val="tx1"/>
                </a:solidFill>
              </a:rPr>
              <a:t> 						     based on category</a:t>
            </a:r>
            <a:r>
              <a:rPr lang="en-US" sz="2000" dirty="0">
                <a:solidFill>
                  <a:schemeClr val="tx1"/>
                </a:solidFill>
              </a:rPr>
              <a:t>: </a:t>
            </a:r>
            <a:r>
              <a:rPr lang="en-US" sz="2000" dirty="0" smtClean="0">
                <a:solidFill>
                  <a:schemeClr val="tx1"/>
                </a:solidFill>
              </a:rPr>
              <a:t/>
            </a:r>
            <a:br>
              <a:rPr lang="en-US" sz="2000" dirty="0" smtClean="0">
                <a:solidFill>
                  <a:schemeClr val="tx1"/>
                </a:solidFill>
              </a:rPr>
            </a:br>
            <a:r>
              <a:rPr lang="en-US" sz="2000" dirty="0" smtClean="0">
                <a:solidFill>
                  <a:schemeClr val="tx1"/>
                </a:solidFill>
              </a:rPr>
              <a:t>				1</a:t>
            </a:r>
            <a:r>
              <a:rPr lang="en-US" sz="2000" dirty="0">
                <a:solidFill>
                  <a:schemeClr val="tx1"/>
                </a:solidFill>
              </a:rPr>
              <a:t>. Allocated Assets </a:t>
            </a:r>
            <a:r>
              <a:rPr lang="en-US" sz="2000" dirty="0" smtClean="0">
                <a:solidFill>
                  <a:schemeClr val="tx1"/>
                </a:solidFill>
              </a:rPr>
              <a:t/>
            </a:r>
            <a:br>
              <a:rPr lang="en-US" sz="2000" dirty="0" smtClean="0">
                <a:solidFill>
                  <a:schemeClr val="tx1"/>
                </a:solidFill>
              </a:rPr>
            </a:br>
            <a:r>
              <a:rPr lang="en-US" sz="2000" dirty="0" smtClean="0">
                <a:solidFill>
                  <a:schemeClr val="tx1"/>
                </a:solidFill>
              </a:rPr>
              <a:t>				2</a:t>
            </a:r>
            <a:r>
              <a:rPr lang="en-US" sz="2000" dirty="0">
                <a:solidFill>
                  <a:schemeClr val="tx1"/>
                </a:solidFill>
              </a:rPr>
              <a:t>. Unallocated Assets</a:t>
            </a:r>
          </a:p>
        </p:txBody>
      </p:sp>
    </p:spTree>
    <p:extLst>
      <p:ext uri="{BB962C8B-B14F-4D97-AF65-F5344CB8AC3E}">
        <p14:creationId xmlns:p14="http://schemas.microsoft.com/office/powerpoint/2010/main" val="239524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rmAutofit/>
          </a:bodyPr>
          <a:lstStyle/>
          <a:p>
            <a:r>
              <a:rPr lang="en-US" sz="4800" u="sng" dirty="0" smtClean="0">
                <a:solidFill>
                  <a:schemeClr val="tx1"/>
                </a:solidFill>
              </a:rPr>
              <a:t>CONCLUSION </a:t>
            </a:r>
            <a:r>
              <a:rPr lang="en-US" sz="4800" dirty="0" smtClean="0">
                <a:solidFill>
                  <a:schemeClr val="tx1"/>
                </a:solidFill>
              </a:rPr>
              <a:t>:-</a:t>
            </a:r>
            <a:endParaRPr lang="en-US" sz="4800"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t>	</a:t>
            </a:r>
            <a:r>
              <a:rPr lang="en-US" sz="2000" dirty="0" smtClean="0"/>
              <a:t>Benefits </a:t>
            </a:r>
            <a:r>
              <a:rPr lang="en-US" sz="2000" dirty="0"/>
              <a:t>from asset management strategy appliance are obvious. Also having a good asset management system is one of the most important aspects. In this paper we tried to make an overview of desired features and technical preconditions. Also we tried to value our desirability of such functions and value some of the existing software packages against our methodology. General conclusion is that some of the systems managed to gain high scores in some of the sections excelling in some of the features but failed in the rest of the metrics. Having in mind the need of such systems gives us a motivation for its development.</a:t>
            </a:r>
          </a:p>
        </p:txBody>
      </p:sp>
    </p:spTree>
    <p:extLst>
      <p:ext uri="{BB962C8B-B14F-4D97-AF65-F5344CB8AC3E}">
        <p14:creationId xmlns:p14="http://schemas.microsoft.com/office/powerpoint/2010/main" val="875719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82</TotalTime>
  <Words>36</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ASSET MANAGEMENT SYSTEM                          -By Shreyasi Bhowmick                        </vt:lpstr>
      <vt:lpstr>Introduction:- </vt:lpstr>
      <vt:lpstr>PROBLEM STATEMENT :-</vt:lpstr>
      <vt:lpstr>Objective :-</vt:lpstr>
      <vt:lpstr>Scope of the Study :-</vt:lpstr>
      <vt:lpstr>Abstract of the Project :-</vt:lpstr>
      <vt:lpstr>IMPLEMENTATION:-</vt:lpstr>
      <vt:lpstr>The administrators should be able to     • Login into the system using his/her credentials   • Include new asset/modify asset details from                 the inventory.   • Approve/Reject a request on the basis of the details of the request     raised. If raised request is approved, then allocate asset to an       employee and change request status as ‘Allocated’.   • Generate various reports like:    ➢ View List of assets available in an organization             based on category:      1. Allocated Assets      2. Unallocated Assets</vt:lpstr>
      <vt:lpstr>CONCLUSION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MANAGEMENT SYSTEM</dc:title>
  <dc:creator>Admin</dc:creator>
  <cp:lastModifiedBy>Admin</cp:lastModifiedBy>
  <cp:revision>8</cp:revision>
  <dcterms:created xsi:type="dcterms:W3CDTF">2020-12-01T05:24:21Z</dcterms:created>
  <dcterms:modified xsi:type="dcterms:W3CDTF">2020-12-01T06:46:52Z</dcterms:modified>
</cp:coreProperties>
</file>