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7" r:id="rId2"/>
    <p:sldId id="256" r:id="rId3"/>
    <p:sldId id="258" r:id="rId4"/>
    <p:sldId id="259" r:id="rId5"/>
    <p:sldId id="260" r:id="rId6"/>
    <p:sldId id="262" r:id="rId7"/>
    <p:sldId id="263" r:id="rId8"/>
    <p:sldId id="264" r:id="rId9"/>
    <p:sldId id="268" r:id="rId10"/>
    <p:sldId id="266" r:id="rId11"/>
    <p:sldId id="269" r:id="rId12"/>
    <p:sldId id="261" r:id="rId13"/>
    <p:sldId id="270" r:id="rId14"/>
    <p:sldId id="271" r:id="rId15"/>
    <p:sldId id="272" r:id="rId16"/>
    <p:sldId id="291" r:id="rId17"/>
    <p:sldId id="294" r:id="rId18"/>
    <p:sldId id="295" r:id="rId19"/>
    <p:sldId id="299" r:id="rId20"/>
    <p:sldId id="298" r:id="rId21"/>
    <p:sldId id="296" r:id="rId22"/>
    <p:sldId id="29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C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29397-7247-4AD1-91D3-00C7FDC796F0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6B7BB-C916-487D-AA97-43C181DA48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2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accent5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 i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159B68D-79D8-4991-9DEB-7D7E4074012D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  <a:alpha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D96E2498-FF62-453D-9555-3ED590670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750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92BA360-9028-CAFD-7CC9-7324784D2F72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rgbClr val="181818"/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159B68D-79D8-4991-9DEB-7D7E4074012D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96E2498-FF62-453D-9555-3ED590670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6886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554426D-A57D-2872-1A9B-D0880F57D575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9B68D-79D8-4991-9DEB-7D7E4074012D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E2498-FF62-453D-9555-3ED590670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176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067CA42-BE57-73B7-7104-58F79FB47D27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9B68D-79D8-4991-9DEB-7D7E4074012D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E2498-FF62-453D-9555-3ED590670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185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3008D5E-0784-C123-828D-9F77964573E8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9B68D-79D8-4991-9DEB-7D7E4074012D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E2498-FF62-453D-9555-3ED590670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9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7AA87C3-328D-727B-F67B-1E92C26B11DE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q"/>
              <a:defRPr sz="32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i="0">
                <a:solidFill>
                  <a:schemeClr val="bg1"/>
                </a:solidFill>
              </a:defRPr>
            </a:lvl2pPr>
            <a:lvl3pPr marL="1257300" marR="0" indent="-3429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9B68D-79D8-4991-9DEB-7D7E4074012D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E2498-FF62-453D-9555-3ED59067069D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53353" y="466165"/>
            <a:ext cx="259977" cy="5946282"/>
          </a:xfrm>
          <a:prstGeom prst="rect">
            <a:avLst/>
          </a:prstGeom>
          <a:solidFill>
            <a:srgbClr val="138BEA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11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F07FC2-A655-A2A7-54E6-0A7D9258F47B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9B68D-79D8-4991-9DEB-7D7E4074012D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E2498-FF62-453D-9555-3ED590670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468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F4C456E-7040-95FE-B22F-C17CC21C8A6E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9B68D-79D8-4991-9DEB-7D7E4074012D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E2498-FF62-453D-9555-3ED590670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17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utr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850" y="4424515"/>
            <a:ext cx="10782300" cy="894735"/>
          </a:xfr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5400" spc="-120" baseline="0">
                <a:solidFill>
                  <a:schemeClr val="accent5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4850" y="5319252"/>
            <a:ext cx="10782300" cy="533544"/>
          </a:xfrm>
        </p:spPr>
        <p:txBody>
          <a:bodyPr>
            <a:normAutofit/>
          </a:bodyPr>
          <a:lstStyle>
            <a:lvl1pPr marL="0" indent="0" algn="ctr">
              <a:buNone/>
              <a:defRPr sz="3200" i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159B68D-79D8-4991-9DEB-7D7E4074012D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  <a:alpha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D96E2498-FF62-453D-9555-3ED59067069D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DE5A13E-6B39-5EB9-018F-9DA365B4DF33}"/>
              </a:ext>
            </a:extLst>
          </p:cNvPr>
          <p:cNvSpPr>
            <a:spLocks noChangeAspect="1"/>
          </p:cNvSpPr>
          <p:nvPr/>
        </p:nvSpPr>
        <p:spPr>
          <a:xfrm>
            <a:off x="5181601" y="1446182"/>
            <a:ext cx="1828799" cy="18288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C8EEE6-8976-851D-F510-207FC6D4CF21}"/>
              </a:ext>
            </a:extLst>
          </p:cNvPr>
          <p:cNvSpPr>
            <a:spLocks noChangeAspect="1"/>
          </p:cNvSpPr>
          <p:nvPr/>
        </p:nvSpPr>
        <p:spPr>
          <a:xfrm>
            <a:off x="7785731" y="1455326"/>
            <a:ext cx="3218688" cy="18105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848510-2F64-4D88-22C1-3FF7F2533D22}"/>
              </a:ext>
            </a:extLst>
          </p:cNvPr>
          <p:cNvSpPr>
            <a:spLocks noChangeAspect="1"/>
          </p:cNvSpPr>
          <p:nvPr/>
        </p:nvSpPr>
        <p:spPr>
          <a:xfrm>
            <a:off x="1187581" y="1455326"/>
            <a:ext cx="3218688" cy="18105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127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26F2899-BB1A-C8A9-12B0-A07F6B33176A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9B68D-79D8-4991-9DEB-7D7E4074012D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E2498-FF62-453D-9555-3ED590670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65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D07AB90-9728-28A7-0C31-273BFC645DFA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9B68D-79D8-4991-9DEB-7D7E4074012D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E2498-FF62-453D-9555-3ED590670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68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9B68D-79D8-4991-9DEB-7D7E4074012D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96E2498-FF62-453D-9555-3ED59067069D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906DB1-8C12-010E-62DB-3FD29C5810E0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734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10217797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71150" y="6412447"/>
            <a:ext cx="1382532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5159B68D-79D8-4991-9DEB-7D7E4074012D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D96E2498-FF62-453D-9555-3ED590670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155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5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32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32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i="1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15.png"/><Relationship Id="rId7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46.png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16.png"/><Relationship Id="rId5" Type="http://schemas.openxmlformats.org/officeDocument/2006/relationships/image" Target="../media/image49.png"/><Relationship Id="rId15" Type="http://schemas.openxmlformats.org/officeDocument/2006/relationships/image" Target="../media/image56.png"/><Relationship Id="rId10" Type="http://schemas.openxmlformats.org/officeDocument/2006/relationships/image" Target="../media/image41.png"/><Relationship Id="rId19" Type="http://schemas.openxmlformats.org/officeDocument/2006/relationships/image" Target="../media/image60.png"/><Relationship Id="rId4" Type="http://schemas.openxmlformats.org/officeDocument/2006/relationships/image" Target="../media/image48.png"/><Relationship Id="rId9" Type="http://schemas.openxmlformats.org/officeDocument/2006/relationships/image" Target="../media/image15.png"/><Relationship Id="rId14" Type="http://schemas.openxmlformats.org/officeDocument/2006/relationships/image" Target="../media/image5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3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Relationship Id="rId14" Type="http://schemas.openxmlformats.org/officeDocument/2006/relationships/image" Target="../media/image9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3.png"/><Relationship Id="rId3" Type="http://schemas.openxmlformats.org/officeDocument/2006/relationships/image" Target="../media/image91.png"/><Relationship Id="rId7" Type="http://schemas.openxmlformats.org/officeDocument/2006/relationships/image" Target="../media/image97.png"/><Relationship Id="rId12" Type="http://schemas.openxmlformats.org/officeDocument/2006/relationships/image" Target="../media/image102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5" Type="http://schemas.openxmlformats.org/officeDocument/2006/relationships/image" Target="../media/image93.png"/><Relationship Id="rId10" Type="http://schemas.openxmlformats.org/officeDocument/2006/relationships/image" Target="../media/image100.png"/><Relationship Id="rId4" Type="http://schemas.openxmlformats.org/officeDocument/2006/relationships/image" Target="../media/image92.png"/><Relationship Id="rId9" Type="http://schemas.openxmlformats.org/officeDocument/2006/relationships/image" Target="../media/image9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5.png"/><Relationship Id="rId7" Type="http://schemas.openxmlformats.org/officeDocument/2006/relationships/image" Target="../media/image32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8.png"/><Relationship Id="rId4" Type="http://schemas.openxmlformats.org/officeDocument/2006/relationships/image" Target="../media/image16.png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5.png"/><Relationship Id="rId7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16.png"/><Relationship Id="rId9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5.png"/><Relationship Id="rId7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7A9FE-00E1-5F32-0B41-030CF2B15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Speaking in </a:t>
            </a:r>
            <a:r>
              <a:rPr lang="en-US" dirty="0" err="1"/>
              <a:t>Melbo’s</a:t>
            </a:r>
            <a:r>
              <a:rPr lang="en-US" dirty="0"/>
              <a:t> mother tongue</a:t>
            </a:r>
            <a:endParaRPr lang="en-IN" dirty="0"/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939E3057-A932-630D-02D6-FE3B579B9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354" y="3677124"/>
            <a:ext cx="11600328" cy="2735323"/>
          </a:xfrm>
        </p:spPr>
        <p:txBody>
          <a:bodyPr/>
          <a:lstStyle/>
          <a:p>
            <a:r>
              <a:rPr lang="en-US" dirty="0"/>
              <a:t>Vectors</a:t>
            </a:r>
          </a:p>
          <a:p>
            <a:pPr algn="ctr"/>
            <a:r>
              <a:rPr lang="en-US" dirty="0"/>
              <a:t>An </a:t>
            </a:r>
            <a:r>
              <a:rPr lang="en-US" dirty="0">
                <a:solidFill>
                  <a:schemeClr val="accent3"/>
                </a:solidFill>
              </a:rPr>
              <a:t>ordered</a:t>
            </a:r>
            <a:r>
              <a:rPr lang="en-US" dirty="0"/>
              <a:t> list of numbers</a:t>
            </a:r>
          </a:p>
          <a:p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9CA0452-BF62-D246-2042-2CE45A120459}"/>
              </a:ext>
            </a:extLst>
          </p:cNvPr>
          <p:cNvGrpSpPr/>
          <p:nvPr/>
        </p:nvGrpSpPr>
        <p:grpSpPr>
          <a:xfrm>
            <a:off x="253353" y="1308199"/>
            <a:ext cx="6335716" cy="2379219"/>
            <a:chOff x="253353" y="1327149"/>
            <a:chExt cx="6335716" cy="237921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0617907-95C0-1423-892E-0176E0C5FB20}"/>
                </a:ext>
              </a:extLst>
            </p:cNvPr>
            <p:cNvGrpSpPr/>
            <p:nvPr/>
          </p:nvGrpSpPr>
          <p:grpSpPr>
            <a:xfrm>
              <a:off x="2651052" y="1354912"/>
              <a:ext cx="1175337" cy="1739289"/>
              <a:chOff x="3770174" y="1501188"/>
              <a:chExt cx="1175337" cy="1739289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D5D1C71-FC14-4338-E7E2-53529BABEEC1}"/>
                  </a:ext>
                </a:extLst>
              </p:cNvPr>
              <p:cNvSpPr txBox="1"/>
              <p:nvPr/>
            </p:nvSpPr>
            <p:spPr>
              <a:xfrm>
                <a:off x="3778423" y="1576732"/>
                <a:ext cx="1158838" cy="1588201"/>
              </a:xfrm>
              <a:custGeom>
                <a:avLst/>
                <a:gdLst/>
                <a:ahLst/>
                <a:cxnLst/>
                <a:rect l="l" t="t" r="r" b="b"/>
                <a:pathLst>
                  <a:path w="1158838" h="1588201">
                    <a:moveTo>
                      <a:pt x="815005" y="1477640"/>
                    </a:moveTo>
                    <a:cubicBezTo>
                      <a:pt x="811163" y="1477640"/>
                      <a:pt x="807989" y="1478568"/>
                      <a:pt x="805482" y="1480423"/>
                    </a:cubicBezTo>
                    <a:cubicBezTo>
                      <a:pt x="802975" y="1482279"/>
                      <a:pt x="800989" y="1485063"/>
                      <a:pt x="799524" y="1488774"/>
                    </a:cubicBezTo>
                    <a:cubicBezTo>
                      <a:pt x="798059" y="1492486"/>
                      <a:pt x="797034" y="1497108"/>
                      <a:pt x="796448" y="1502643"/>
                    </a:cubicBezTo>
                    <a:cubicBezTo>
                      <a:pt x="795861" y="1508178"/>
                      <a:pt x="795568" y="1514624"/>
                      <a:pt x="795568" y="1521981"/>
                    </a:cubicBezTo>
                    <a:cubicBezTo>
                      <a:pt x="795568" y="1530967"/>
                      <a:pt x="795927" y="1538406"/>
                      <a:pt x="796643" y="1544299"/>
                    </a:cubicBezTo>
                    <a:cubicBezTo>
                      <a:pt x="797359" y="1550191"/>
                      <a:pt x="798482" y="1554879"/>
                      <a:pt x="800012" y="1558363"/>
                    </a:cubicBezTo>
                    <a:cubicBezTo>
                      <a:pt x="801543" y="1561846"/>
                      <a:pt x="803512" y="1564288"/>
                      <a:pt x="805921" y="1565688"/>
                    </a:cubicBezTo>
                    <a:cubicBezTo>
                      <a:pt x="808331" y="1567088"/>
                      <a:pt x="811228" y="1567788"/>
                      <a:pt x="814614" y="1567788"/>
                    </a:cubicBezTo>
                    <a:cubicBezTo>
                      <a:pt x="817153" y="1567788"/>
                      <a:pt x="819400" y="1567381"/>
                      <a:pt x="821353" y="1566567"/>
                    </a:cubicBezTo>
                    <a:cubicBezTo>
                      <a:pt x="823306" y="1565753"/>
                      <a:pt x="825016" y="1564532"/>
                      <a:pt x="826481" y="1562904"/>
                    </a:cubicBezTo>
                    <a:cubicBezTo>
                      <a:pt x="827946" y="1561277"/>
                      <a:pt x="829166" y="1559226"/>
                      <a:pt x="830143" y="1556751"/>
                    </a:cubicBezTo>
                    <a:cubicBezTo>
                      <a:pt x="831120" y="1554277"/>
                      <a:pt x="831917" y="1551412"/>
                      <a:pt x="832536" y="1548157"/>
                    </a:cubicBezTo>
                    <a:cubicBezTo>
                      <a:pt x="833155" y="1544901"/>
                      <a:pt x="833578" y="1541222"/>
                      <a:pt x="833806" y="1537120"/>
                    </a:cubicBezTo>
                    <a:cubicBezTo>
                      <a:pt x="834034" y="1533018"/>
                      <a:pt x="834148" y="1528493"/>
                      <a:pt x="834148" y="1523544"/>
                    </a:cubicBezTo>
                    <a:cubicBezTo>
                      <a:pt x="834148" y="1517554"/>
                      <a:pt x="833985" y="1512263"/>
                      <a:pt x="833659" y="1507673"/>
                    </a:cubicBezTo>
                    <a:cubicBezTo>
                      <a:pt x="833334" y="1503083"/>
                      <a:pt x="832829" y="1499094"/>
                      <a:pt x="832145" y="1495709"/>
                    </a:cubicBezTo>
                    <a:cubicBezTo>
                      <a:pt x="831462" y="1492323"/>
                      <a:pt x="830615" y="1489458"/>
                      <a:pt x="829606" y="1487114"/>
                    </a:cubicBezTo>
                    <a:cubicBezTo>
                      <a:pt x="828597" y="1484770"/>
                      <a:pt x="827376" y="1482898"/>
                      <a:pt x="825943" y="1481498"/>
                    </a:cubicBezTo>
                    <a:cubicBezTo>
                      <a:pt x="824511" y="1480098"/>
                      <a:pt x="822883" y="1479105"/>
                      <a:pt x="821060" y="1478519"/>
                    </a:cubicBezTo>
                    <a:cubicBezTo>
                      <a:pt x="819237" y="1477933"/>
                      <a:pt x="817218" y="1477640"/>
                      <a:pt x="815005" y="1477640"/>
                    </a:cubicBezTo>
                    <a:close/>
                    <a:moveTo>
                      <a:pt x="605454" y="1477640"/>
                    </a:moveTo>
                    <a:cubicBezTo>
                      <a:pt x="601613" y="1477640"/>
                      <a:pt x="598439" y="1478568"/>
                      <a:pt x="595932" y="1480423"/>
                    </a:cubicBezTo>
                    <a:cubicBezTo>
                      <a:pt x="593425" y="1482279"/>
                      <a:pt x="591439" y="1485063"/>
                      <a:pt x="589974" y="1488774"/>
                    </a:cubicBezTo>
                    <a:cubicBezTo>
                      <a:pt x="588509" y="1492486"/>
                      <a:pt x="587483" y="1497108"/>
                      <a:pt x="586897" y="1502643"/>
                    </a:cubicBezTo>
                    <a:cubicBezTo>
                      <a:pt x="586311" y="1508178"/>
                      <a:pt x="586018" y="1514624"/>
                      <a:pt x="586018" y="1521981"/>
                    </a:cubicBezTo>
                    <a:cubicBezTo>
                      <a:pt x="586018" y="1530967"/>
                      <a:pt x="586377" y="1538406"/>
                      <a:pt x="587093" y="1544299"/>
                    </a:cubicBezTo>
                    <a:cubicBezTo>
                      <a:pt x="587809" y="1550191"/>
                      <a:pt x="588932" y="1554879"/>
                      <a:pt x="590462" y="1558363"/>
                    </a:cubicBezTo>
                    <a:cubicBezTo>
                      <a:pt x="591993" y="1561846"/>
                      <a:pt x="593962" y="1564288"/>
                      <a:pt x="596371" y="1565688"/>
                    </a:cubicBezTo>
                    <a:cubicBezTo>
                      <a:pt x="598781" y="1567088"/>
                      <a:pt x="601678" y="1567788"/>
                      <a:pt x="605064" y="1567788"/>
                    </a:cubicBezTo>
                    <a:cubicBezTo>
                      <a:pt x="607603" y="1567788"/>
                      <a:pt x="609850" y="1567381"/>
                      <a:pt x="611803" y="1566567"/>
                    </a:cubicBezTo>
                    <a:cubicBezTo>
                      <a:pt x="613756" y="1565753"/>
                      <a:pt x="615465" y="1564532"/>
                      <a:pt x="616930" y="1562904"/>
                    </a:cubicBezTo>
                    <a:cubicBezTo>
                      <a:pt x="618396" y="1561277"/>
                      <a:pt x="619616" y="1559226"/>
                      <a:pt x="620593" y="1556751"/>
                    </a:cubicBezTo>
                    <a:cubicBezTo>
                      <a:pt x="621570" y="1554277"/>
                      <a:pt x="622367" y="1551412"/>
                      <a:pt x="622986" y="1548157"/>
                    </a:cubicBezTo>
                    <a:cubicBezTo>
                      <a:pt x="623604" y="1544901"/>
                      <a:pt x="624028" y="1541222"/>
                      <a:pt x="624256" y="1537120"/>
                    </a:cubicBezTo>
                    <a:cubicBezTo>
                      <a:pt x="624484" y="1533018"/>
                      <a:pt x="624597" y="1528493"/>
                      <a:pt x="624597" y="1523544"/>
                    </a:cubicBezTo>
                    <a:cubicBezTo>
                      <a:pt x="624597" y="1517554"/>
                      <a:pt x="624435" y="1512263"/>
                      <a:pt x="624109" y="1507673"/>
                    </a:cubicBezTo>
                    <a:cubicBezTo>
                      <a:pt x="623784" y="1503083"/>
                      <a:pt x="623279" y="1499094"/>
                      <a:pt x="622595" y="1495709"/>
                    </a:cubicBezTo>
                    <a:cubicBezTo>
                      <a:pt x="621912" y="1492323"/>
                      <a:pt x="621065" y="1489458"/>
                      <a:pt x="620056" y="1487114"/>
                    </a:cubicBezTo>
                    <a:cubicBezTo>
                      <a:pt x="619047" y="1484770"/>
                      <a:pt x="617826" y="1482898"/>
                      <a:pt x="616393" y="1481498"/>
                    </a:cubicBezTo>
                    <a:cubicBezTo>
                      <a:pt x="614961" y="1480098"/>
                      <a:pt x="613333" y="1479105"/>
                      <a:pt x="611510" y="1478519"/>
                    </a:cubicBezTo>
                    <a:cubicBezTo>
                      <a:pt x="609687" y="1477933"/>
                      <a:pt x="607668" y="1477640"/>
                      <a:pt x="605454" y="1477640"/>
                    </a:cubicBezTo>
                    <a:close/>
                    <a:moveTo>
                      <a:pt x="1134701" y="1458692"/>
                    </a:moveTo>
                    <a:cubicBezTo>
                      <a:pt x="1137176" y="1458692"/>
                      <a:pt x="1139178" y="1458741"/>
                      <a:pt x="1140708" y="1458839"/>
                    </a:cubicBezTo>
                    <a:cubicBezTo>
                      <a:pt x="1142238" y="1458936"/>
                      <a:pt x="1143394" y="1459099"/>
                      <a:pt x="1144175" y="1459327"/>
                    </a:cubicBezTo>
                    <a:lnTo>
                      <a:pt x="1145100" y="1459876"/>
                    </a:lnTo>
                    <a:lnTo>
                      <a:pt x="1097592" y="1496070"/>
                    </a:lnTo>
                    <a:lnTo>
                      <a:pt x="1096562" y="1496441"/>
                    </a:lnTo>
                    <a:cubicBezTo>
                      <a:pt x="1095618" y="1496604"/>
                      <a:pt x="1094869" y="1496409"/>
                      <a:pt x="1094315" y="1495855"/>
                    </a:cubicBezTo>
                    <a:cubicBezTo>
                      <a:pt x="1093762" y="1495302"/>
                      <a:pt x="1093388" y="1494341"/>
                      <a:pt x="1093192" y="1492974"/>
                    </a:cubicBezTo>
                    <a:cubicBezTo>
                      <a:pt x="1092997" y="1491606"/>
                      <a:pt x="1092899" y="1489686"/>
                      <a:pt x="1092899" y="1487211"/>
                    </a:cubicBezTo>
                    <a:cubicBezTo>
                      <a:pt x="1092899" y="1485649"/>
                      <a:pt x="1092932" y="1484363"/>
                      <a:pt x="1092997" y="1483354"/>
                    </a:cubicBezTo>
                    <a:cubicBezTo>
                      <a:pt x="1093062" y="1482344"/>
                      <a:pt x="1093225" y="1481482"/>
                      <a:pt x="1093485" y="1480765"/>
                    </a:cubicBezTo>
                    <a:cubicBezTo>
                      <a:pt x="1093746" y="1480049"/>
                      <a:pt x="1094104" y="1479463"/>
                      <a:pt x="1094560" y="1479007"/>
                    </a:cubicBezTo>
                    <a:cubicBezTo>
                      <a:pt x="1095015" y="1478551"/>
                      <a:pt x="1095634" y="1478063"/>
                      <a:pt x="1096415" y="1477542"/>
                    </a:cubicBezTo>
                    <a:lnTo>
                      <a:pt x="1123567" y="1459962"/>
                    </a:lnTo>
                    <a:cubicBezTo>
                      <a:pt x="1123893" y="1459701"/>
                      <a:pt x="1124300" y="1459490"/>
                      <a:pt x="1124788" y="1459327"/>
                    </a:cubicBezTo>
                    <a:cubicBezTo>
                      <a:pt x="1125276" y="1459164"/>
                      <a:pt x="1125911" y="1459034"/>
                      <a:pt x="1126692" y="1458936"/>
                    </a:cubicBezTo>
                    <a:cubicBezTo>
                      <a:pt x="1127474" y="1458839"/>
                      <a:pt x="1128499" y="1458774"/>
                      <a:pt x="1129769" y="1458741"/>
                    </a:cubicBezTo>
                    <a:cubicBezTo>
                      <a:pt x="1131039" y="1458708"/>
                      <a:pt x="1132683" y="1458692"/>
                      <a:pt x="1134701" y="1458692"/>
                    </a:cubicBezTo>
                    <a:close/>
                    <a:moveTo>
                      <a:pt x="925151" y="1458692"/>
                    </a:moveTo>
                    <a:cubicBezTo>
                      <a:pt x="927626" y="1458692"/>
                      <a:pt x="929628" y="1458741"/>
                      <a:pt x="931158" y="1458839"/>
                    </a:cubicBezTo>
                    <a:cubicBezTo>
                      <a:pt x="932688" y="1458936"/>
                      <a:pt x="933844" y="1459099"/>
                      <a:pt x="934625" y="1459327"/>
                    </a:cubicBezTo>
                    <a:cubicBezTo>
                      <a:pt x="935406" y="1459555"/>
                      <a:pt x="935927" y="1459864"/>
                      <a:pt x="936188" y="1460255"/>
                    </a:cubicBezTo>
                    <a:cubicBezTo>
                      <a:pt x="936448" y="1460646"/>
                      <a:pt x="936578" y="1461134"/>
                      <a:pt x="936578" y="1461720"/>
                    </a:cubicBezTo>
                    <a:lnTo>
                      <a:pt x="936578" y="1566128"/>
                    </a:lnTo>
                    <a:lnTo>
                      <a:pt x="957187" y="1566128"/>
                    </a:lnTo>
                    <a:cubicBezTo>
                      <a:pt x="957773" y="1566128"/>
                      <a:pt x="958310" y="1566307"/>
                      <a:pt x="958798" y="1566665"/>
                    </a:cubicBezTo>
                    <a:cubicBezTo>
                      <a:pt x="959286" y="1567023"/>
                      <a:pt x="959710" y="1567593"/>
                      <a:pt x="960068" y="1568374"/>
                    </a:cubicBezTo>
                    <a:cubicBezTo>
                      <a:pt x="960426" y="1569155"/>
                      <a:pt x="960686" y="1570181"/>
                      <a:pt x="960849" y="1571450"/>
                    </a:cubicBezTo>
                    <a:cubicBezTo>
                      <a:pt x="961012" y="1572720"/>
                      <a:pt x="961093" y="1574299"/>
                      <a:pt x="961093" y="1576187"/>
                    </a:cubicBezTo>
                    <a:lnTo>
                      <a:pt x="960814" y="1580610"/>
                    </a:lnTo>
                    <a:lnTo>
                      <a:pt x="948062" y="1585954"/>
                    </a:lnTo>
                    <a:lnTo>
                      <a:pt x="887451" y="1585954"/>
                    </a:lnTo>
                    <a:cubicBezTo>
                      <a:pt x="886930" y="1585954"/>
                      <a:pt x="886442" y="1585791"/>
                      <a:pt x="885986" y="1585466"/>
                    </a:cubicBezTo>
                    <a:cubicBezTo>
                      <a:pt x="885530" y="1585140"/>
                      <a:pt x="885123" y="1584603"/>
                      <a:pt x="884765" y="1583854"/>
                    </a:cubicBezTo>
                    <a:cubicBezTo>
                      <a:pt x="884407" y="1583106"/>
                      <a:pt x="884131" y="1582096"/>
                      <a:pt x="883935" y="1580827"/>
                    </a:cubicBezTo>
                    <a:cubicBezTo>
                      <a:pt x="883740" y="1579557"/>
                      <a:pt x="883642" y="1578011"/>
                      <a:pt x="883642" y="1576187"/>
                    </a:cubicBezTo>
                    <a:cubicBezTo>
                      <a:pt x="883642" y="1574299"/>
                      <a:pt x="883724" y="1572720"/>
                      <a:pt x="883886" y="1571450"/>
                    </a:cubicBezTo>
                    <a:cubicBezTo>
                      <a:pt x="884049" y="1570181"/>
                      <a:pt x="884310" y="1569155"/>
                      <a:pt x="884668" y="1568374"/>
                    </a:cubicBezTo>
                    <a:cubicBezTo>
                      <a:pt x="885026" y="1567593"/>
                      <a:pt x="885433" y="1567023"/>
                      <a:pt x="885889" y="1566665"/>
                    </a:cubicBezTo>
                    <a:cubicBezTo>
                      <a:pt x="886344" y="1566307"/>
                      <a:pt x="886865" y="1566128"/>
                      <a:pt x="887451" y="1566128"/>
                    </a:cubicBezTo>
                    <a:lnTo>
                      <a:pt x="910989" y="1566128"/>
                    </a:lnTo>
                    <a:lnTo>
                      <a:pt x="910989" y="1483891"/>
                    </a:lnTo>
                    <a:lnTo>
                      <a:pt x="890674" y="1495123"/>
                    </a:lnTo>
                    <a:cubicBezTo>
                      <a:pt x="889177" y="1495839"/>
                      <a:pt x="887956" y="1496278"/>
                      <a:pt x="887012" y="1496441"/>
                    </a:cubicBezTo>
                    <a:cubicBezTo>
                      <a:pt x="886068" y="1496604"/>
                      <a:pt x="885319" y="1496409"/>
                      <a:pt x="884765" y="1495855"/>
                    </a:cubicBezTo>
                    <a:cubicBezTo>
                      <a:pt x="884212" y="1495302"/>
                      <a:pt x="883838" y="1494341"/>
                      <a:pt x="883642" y="1492974"/>
                    </a:cubicBezTo>
                    <a:cubicBezTo>
                      <a:pt x="883447" y="1491606"/>
                      <a:pt x="883349" y="1489686"/>
                      <a:pt x="883349" y="1487211"/>
                    </a:cubicBezTo>
                    <a:cubicBezTo>
                      <a:pt x="883349" y="1485649"/>
                      <a:pt x="883382" y="1484363"/>
                      <a:pt x="883447" y="1483354"/>
                    </a:cubicBezTo>
                    <a:cubicBezTo>
                      <a:pt x="883512" y="1482344"/>
                      <a:pt x="883675" y="1481482"/>
                      <a:pt x="883935" y="1480765"/>
                    </a:cubicBezTo>
                    <a:cubicBezTo>
                      <a:pt x="884196" y="1480049"/>
                      <a:pt x="884554" y="1479463"/>
                      <a:pt x="885010" y="1479007"/>
                    </a:cubicBezTo>
                    <a:cubicBezTo>
                      <a:pt x="885465" y="1478551"/>
                      <a:pt x="886084" y="1478063"/>
                      <a:pt x="886865" y="1477542"/>
                    </a:cubicBezTo>
                    <a:lnTo>
                      <a:pt x="914017" y="1459962"/>
                    </a:lnTo>
                    <a:cubicBezTo>
                      <a:pt x="914343" y="1459701"/>
                      <a:pt x="914750" y="1459490"/>
                      <a:pt x="915238" y="1459327"/>
                    </a:cubicBezTo>
                    <a:cubicBezTo>
                      <a:pt x="915726" y="1459164"/>
                      <a:pt x="916361" y="1459034"/>
                      <a:pt x="917142" y="1458936"/>
                    </a:cubicBezTo>
                    <a:cubicBezTo>
                      <a:pt x="917924" y="1458839"/>
                      <a:pt x="918949" y="1458774"/>
                      <a:pt x="920219" y="1458741"/>
                    </a:cubicBezTo>
                    <a:cubicBezTo>
                      <a:pt x="921489" y="1458708"/>
                      <a:pt x="923133" y="1458692"/>
                      <a:pt x="925151" y="1458692"/>
                    </a:cubicBezTo>
                    <a:close/>
                    <a:moveTo>
                      <a:pt x="715601" y="1458692"/>
                    </a:moveTo>
                    <a:cubicBezTo>
                      <a:pt x="718075" y="1458692"/>
                      <a:pt x="720078" y="1458741"/>
                      <a:pt x="721608" y="1458839"/>
                    </a:cubicBezTo>
                    <a:cubicBezTo>
                      <a:pt x="723138" y="1458936"/>
                      <a:pt x="724294" y="1459099"/>
                      <a:pt x="725075" y="1459327"/>
                    </a:cubicBezTo>
                    <a:cubicBezTo>
                      <a:pt x="725856" y="1459555"/>
                      <a:pt x="726377" y="1459864"/>
                      <a:pt x="726638" y="1460255"/>
                    </a:cubicBezTo>
                    <a:cubicBezTo>
                      <a:pt x="726898" y="1460646"/>
                      <a:pt x="727028" y="1461134"/>
                      <a:pt x="727028" y="1461720"/>
                    </a:cubicBezTo>
                    <a:lnTo>
                      <a:pt x="727028" y="1566128"/>
                    </a:lnTo>
                    <a:lnTo>
                      <a:pt x="747637" y="1566128"/>
                    </a:lnTo>
                    <a:cubicBezTo>
                      <a:pt x="748223" y="1566128"/>
                      <a:pt x="748760" y="1566307"/>
                      <a:pt x="749248" y="1566665"/>
                    </a:cubicBezTo>
                    <a:cubicBezTo>
                      <a:pt x="749736" y="1567023"/>
                      <a:pt x="750160" y="1567593"/>
                      <a:pt x="750518" y="1568374"/>
                    </a:cubicBezTo>
                    <a:cubicBezTo>
                      <a:pt x="750876" y="1569155"/>
                      <a:pt x="751136" y="1570181"/>
                      <a:pt x="751299" y="1571450"/>
                    </a:cubicBezTo>
                    <a:cubicBezTo>
                      <a:pt x="751462" y="1572720"/>
                      <a:pt x="751543" y="1574299"/>
                      <a:pt x="751543" y="1576187"/>
                    </a:cubicBezTo>
                    <a:cubicBezTo>
                      <a:pt x="751543" y="1578011"/>
                      <a:pt x="751446" y="1579557"/>
                      <a:pt x="751250" y="1580827"/>
                    </a:cubicBezTo>
                    <a:cubicBezTo>
                      <a:pt x="751055" y="1582096"/>
                      <a:pt x="750778" y="1583106"/>
                      <a:pt x="750420" y="1583854"/>
                    </a:cubicBezTo>
                    <a:cubicBezTo>
                      <a:pt x="750062" y="1584603"/>
                      <a:pt x="749655" y="1585140"/>
                      <a:pt x="749199" y="1585466"/>
                    </a:cubicBezTo>
                    <a:cubicBezTo>
                      <a:pt x="748743" y="1585791"/>
                      <a:pt x="748223" y="1585954"/>
                      <a:pt x="747637" y="1585954"/>
                    </a:cubicBezTo>
                    <a:lnTo>
                      <a:pt x="677901" y="1585954"/>
                    </a:lnTo>
                    <a:cubicBezTo>
                      <a:pt x="677380" y="1585954"/>
                      <a:pt x="676892" y="1585791"/>
                      <a:pt x="676436" y="1585466"/>
                    </a:cubicBezTo>
                    <a:cubicBezTo>
                      <a:pt x="675980" y="1585140"/>
                      <a:pt x="675573" y="1584603"/>
                      <a:pt x="675215" y="1583854"/>
                    </a:cubicBezTo>
                    <a:cubicBezTo>
                      <a:pt x="674857" y="1583106"/>
                      <a:pt x="674580" y="1582096"/>
                      <a:pt x="674385" y="1580827"/>
                    </a:cubicBezTo>
                    <a:cubicBezTo>
                      <a:pt x="674190" y="1579557"/>
                      <a:pt x="674092" y="1578011"/>
                      <a:pt x="674092" y="1576187"/>
                    </a:cubicBezTo>
                    <a:cubicBezTo>
                      <a:pt x="674092" y="1574299"/>
                      <a:pt x="674174" y="1572720"/>
                      <a:pt x="674336" y="1571450"/>
                    </a:cubicBezTo>
                    <a:cubicBezTo>
                      <a:pt x="674499" y="1570181"/>
                      <a:pt x="674760" y="1569155"/>
                      <a:pt x="675118" y="1568374"/>
                    </a:cubicBezTo>
                    <a:cubicBezTo>
                      <a:pt x="675476" y="1567593"/>
                      <a:pt x="675883" y="1567023"/>
                      <a:pt x="676338" y="1566665"/>
                    </a:cubicBezTo>
                    <a:cubicBezTo>
                      <a:pt x="676794" y="1566307"/>
                      <a:pt x="677315" y="1566128"/>
                      <a:pt x="677901" y="1566128"/>
                    </a:cubicBezTo>
                    <a:lnTo>
                      <a:pt x="701439" y="1566128"/>
                    </a:lnTo>
                    <a:lnTo>
                      <a:pt x="701439" y="1483891"/>
                    </a:lnTo>
                    <a:lnTo>
                      <a:pt x="681124" y="1495123"/>
                    </a:lnTo>
                    <a:cubicBezTo>
                      <a:pt x="679627" y="1495839"/>
                      <a:pt x="678406" y="1496278"/>
                      <a:pt x="677462" y="1496441"/>
                    </a:cubicBezTo>
                    <a:cubicBezTo>
                      <a:pt x="676518" y="1496604"/>
                      <a:pt x="675769" y="1496409"/>
                      <a:pt x="675215" y="1495855"/>
                    </a:cubicBezTo>
                    <a:cubicBezTo>
                      <a:pt x="674662" y="1495302"/>
                      <a:pt x="674287" y="1494341"/>
                      <a:pt x="674092" y="1492974"/>
                    </a:cubicBezTo>
                    <a:cubicBezTo>
                      <a:pt x="673897" y="1491606"/>
                      <a:pt x="673799" y="1489686"/>
                      <a:pt x="673799" y="1487211"/>
                    </a:cubicBezTo>
                    <a:cubicBezTo>
                      <a:pt x="673799" y="1485649"/>
                      <a:pt x="673832" y="1484363"/>
                      <a:pt x="673897" y="1483354"/>
                    </a:cubicBezTo>
                    <a:cubicBezTo>
                      <a:pt x="673962" y="1482344"/>
                      <a:pt x="674125" y="1481482"/>
                      <a:pt x="674385" y="1480765"/>
                    </a:cubicBezTo>
                    <a:cubicBezTo>
                      <a:pt x="674646" y="1480049"/>
                      <a:pt x="675004" y="1479463"/>
                      <a:pt x="675459" y="1479007"/>
                    </a:cubicBezTo>
                    <a:cubicBezTo>
                      <a:pt x="675915" y="1478551"/>
                      <a:pt x="676534" y="1478063"/>
                      <a:pt x="677315" y="1477542"/>
                    </a:cubicBezTo>
                    <a:lnTo>
                      <a:pt x="704467" y="1459962"/>
                    </a:lnTo>
                    <a:cubicBezTo>
                      <a:pt x="704793" y="1459701"/>
                      <a:pt x="705200" y="1459490"/>
                      <a:pt x="705688" y="1459327"/>
                    </a:cubicBezTo>
                    <a:cubicBezTo>
                      <a:pt x="706176" y="1459164"/>
                      <a:pt x="706811" y="1459034"/>
                      <a:pt x="707592" y="1458936"/>
                    </a:cubicBezTo>
                    <a:cubicBezTo>
                      <a:pt x="708374" y="1458839"/>
                      <a:pt x="709399" y="1458774"/>
                      <a:pt x="710669" y="1458741"/>
                    </a:cubicBezTo>
                    <a:cubicBezTo>
                      <a:pt x="711939" y="1458708"/>
                      <a:pt x="713583" y="1458692"/>
                      <a:pt x="715601" y="1458692"/>
                    </a:cubicBezTo>
                    <a:close/>
                    <a:moveTo>
                      <a:pt x="506051" y="1458692"/>
                    </a:moveTo>
                    <a:cubicBezTo>
                      <a:pt x="508526" y="1458692"/>
                      <a:pt x="510528" y="1458741"/>
                      <a:pt x="512058" y="1458839"/>
                    </a:cubicBezTo>
                    <a:cubicBezTo>
                      <a:pt x="513588" y="1458936"/>
                      <a:pt x="514744" y="1459099"/>
                      <a:pt x="515525" y="1459327"/>
                    </a:cubicBezTo>
                    <a:cubicBezTo>
                      <a:pt x="516306" y="1459555"/>
                      <a:pt x="516827" y="1459864"/>
                      <a:pt x="517088" y="1460255"/>
                    </a:cubicBezTo>
                    <a:cubicBezTo>
                      <a:pt x="517348" y="1460646"/>
                      <a:pt x="517479" y="1461134"/>
                      <a:pt x="517479" y="1461720"/>
                    </a:cubicBezTo>
                    <a:lnTo>
                      <a:pt x="517479" y="1566128"/>
                    </a:lnTo>
                    <a:lnTo>
                      <a:pt x="538086" y="1566128"/>
                    </a:lnTo>
                    <a:cubicBezTo>
                      <a:pt x="538673" y="1566128"/>
                      <a:pt x="539210" y="1566307"/>
                      <a:pt x="539698" y="1566665"/>
                    </a:cubicBezTo>
                    <a:cubicBezTo>
                      <a:pt x="540186" y="1567023"/>
                      <a:pt x="540610" y="1567593"/>
                      <a:pt x="540968" y="1568374"/>
                    </a:cubicBezTo>
                    <a:cubicBezTo>
                      <a:pt x="541326" y="1569155"/>
                      <a:pt x="541586" y="1570181"/>
                      <a:pt x="541749" y="1571450"/>
                    </a:cubicBezTo>
                    <a:cubicBezTo>
                      <a:pt x="541912" y="1572720"/>
                      <a:pt x="541993" y="1574299"/>
                      <a:pt x="541993" y="1576187"/>
                    </a:cubicBezTo>
                    <a:cubicBezTo>
                      <a:pt x="541993" y="1578011"/>
                      <a:pt x="541896" y="1579557"/>
                      <a:pt x="541700" y="1580827"/>
                    </a:cubicBezTo>
                    <a:cubicBezTo>
                      <a:pt x="541505" y="1582096"/>
                      <a:pt x="541228" y="1583106"/>
                      <a:pt x="540870" y="1583854"/>
                    </a:cubicBezTo>
                    <a:cubicBezTo>
                      <a:pt x="540512" y="1584603"/>
                      <a:pt x="540105" y="1585140"/>
                      <a:pt x="539649" y="1585466"/>
                    </a:cubicBezTo>
                    <a:cubicBezTo>
                      <a:pt x="539193" y="1585791"/>
                      <a:pt x="538673" y="1585954"/>
                      <a:pt x="538086" y="1585954"/>
                    </a:cubicBezTo>
                    <a:lnTo>
                      <a:pt x="468351" y="1585954"/>
                    </a:lnTo>
                    <a:cubicBezTo>
                      <a:pt x="467830" y="1585954"/>
                      <a:pt x="467342" y="1585791"/>
                      <a:pt x="466886" y="1585466"/>
                    </a:cubicBezTo>
                    <a:cubicBezTo>
                      <a:pt x="466430" y="1585140"/>
                      <a:pt x="466023" y="1584603"/>
                      <a:pt x="465665" y="1583854"/>
                    </a:cubicBezTo>
                    <a:cubicBezTo>
                      <a:pt x="465307" y="1583106"/>
                      <a:pt x="465031" y="1582096"/>
                      <a:pt x="464835" y="1580827"/>
                    </a:cubicBezTo>
                    <a:cubicBezTo>
                      <a:pt x="464640" y="1579557"/>
                      <a:pt x="464542" y="1578011"/>
                      <a:pt x="464542" y="1576187"/>
                    </a:cubicBezTo>
                    <a:cubicBezTo>
                      <a:pt x="464542" y="1574299"/>
                      <a:pt x="464623" y="1572720"/>
                      <a:pt x="464786" y="1571450"/>
                    </a:cubicBezTo>
                    <a:cubicBezTo>
                      <a:pt x="464949" y="1570181"/>
                      <a:pt x="465209" y="1569155"/>
                      <a:pt x="465568" y="1568374"/>
                    </a:cubicBezTo>
                    <a:cubicBezTo>
                      <a:pt x="465926" y="1567593"/>
                      <a:pt x="466333" y="1567023"/>
                      <a:pt x="466789" y="1566665"/>
                    </a:cubicBezTo>
                    <a:cubicBezTo>
                      <a:pt x="467244" y="1566307"/>
                      <a:pt x="467765" y="1566128"/>
                      <a:pt x="468351" y="1566128"/>
                    </a:cubicBezTo>
                    <a:lnTo>
                      <a:pt x="491889" y="1566128"/>
                    </a:lnTo>
                    <a:lnTo>
                      <a:pt x="491889" y="1483891"/>
                    </a:lnTo>
                    <a:lnTo>
                      <a:pt x="471574" y="1495123"/>
                    </a:lnTo>
                    <a:cubicBezTo>
                      <a:pt x="470077" y="1495839"/>
                      <a:pt x="468856" y="1496278"/>
                      <a:pt x="467912" y="1496441"/>
                    </a:cubicBezTo>
                    <a:cubicBezTo>
                      <a:pt x="466968" y="1496604"/>
                      <a:pt x="466219" y="1496409"/>
                      <a:pt x="465665" y="1495855"/>
                    </a:cubicBezTo>
                    <a:cubicBezTo>
                      <a:pt x="465112" y="1495302"/>
                      <a:pt x="464737" y="1494341"/>
                      <a:pt x="464542" y="1492974"/>
                    </a:cubicBezTo>
                    <a:cubicBezTo>
                      <a:pt x="464347" y="1491606"/>
                      <a:pt x="464249" y="1489686"/>
                      <a:pt x="464249" y="1487211"/>
                    </a:cubicBezTo>
                    <a:cubicBezTo>
                      <a:pt x="464249" y="1485649"/>
                      <a:pt x="464282" y="1484363"/>
                      <a:pt x="464347" y="1483354"/>
                    </a:cubicBezTo>
                    <a:cubicBezTo>
                      <a:pt x="464412" y="1482344"/>
                      <a:pt x="464575" y="1481482"/>
                      <a:pt x="464835" y="1480765"/>
                    </a:cubicBezTo>
                    <a:cubicBezTo>
                      <a:pt x="465096" y="1480049"/>
                      <a:pt x="465454" y="1479463"/>
                      <a:pt x="465910" y="1479007"/>
                    </a:cubicBezTo>
                    <a:cubicBezTo>
                      <a:pt x="466365" y="1478551"/>
                      <a:pt x="466984" y="1478063"/>
                      <a:pt x="467765" y="1477542"/>
                    </a:cubicBezTo>
                    <a:lnTo>
                      <a:pt x="494917" y="1459962"/>
                    </a:lnTo>
                    <a:cubicBezTo>
                      <a:pt x="495243" y="1459701"/>
                      <a:pt x="495650" y="1459490"/>
                      <a:pt x="496138" y="1459327"/>
                    </a:cubicBezTo>
                    <a:cubicBezTo>
                      <a:pt x="496626" y="1459164"/>
                      <a:pt x="497261" y="1459034"/>
                      <a:pt x="498042" y="1458936"/>
                    </a:cubicBezTo>
                    <a:cubicBezTo>
                      <a:pt x="498824" y="1458839"/>
                      <a:pt x="499849" y="1458774"/>
                      <a:pt x="501119" y="1458741"/>
                    </a:cubicBezTo>
                    <a:cubicBezTo>
                      <a:pt x="502389" y="1458708"/>
                      <a:pt x="504033" y="1458692"/>
                      <a:pt x="506051" y="1458692"/>
                    </a:cubicBezTo>
                    <a:close/>
                    <a:moveTo>
                      <a:pt x="401276" y="1458692"/>
                    </a:moveTo>
                    <a:cubicBezTo>
                      <a:pt x="403751" y="1458692"/>
                      <a:pt x="405753" y="1458741"/>
                      <a:pt x="407283" y="1458839"/>
                    </a:cubicBezTo>
                    <a:cubicBezTo>
                      <a:pt x="408813" y="1458936"/>
                      <a:pt x="409969" y="1459099"/>
                      <a:pt x="410750" y="1459327"/>
                    </a:cubicBezTo>
                    <a:cubicBezTo>
                      <a:pt x="411531" y="1459555"/>
                      <a:pt x="412052" y="1459864"/>
                      <a:pt x="412313" y="1460255"/>
                    </a:cubicBezTo>
                    <a:cubicBezTo>
                      <a:pt x="412573" y="1460646"/>
                      <a:pt x="412703" y="1461134"/>
                      <a:pt x="412703" y="1461720"/>
                    </a:cubicBezTo>
                    <a:lnTo>
                      <a:pt x="412703" y="1566128"/>
                    </a:lnTo>
                    <a:lnTo>
                      <a:pt x="433311" y="1566128"/>
                    </a:lnTo>
                    <a:cubicBezTo>
                      <a:pt x="433897" y="1566128"/>
                      <a:pt x="434435" y="1566307"/>
                      <a:pt x="434923" y="1566665"/>
                    </a:cubicBezTo>
                    <a:cubicBezTo>
                      <a:pt x="435411" y="1567023"/>
                      <a:pt x="435835" y="1567593"/>
                      <a:pt x="436193" y="1568374"/>
                    </a:cubicBezTo>
                    <a:cubicBezTo>
                      <a:pt x="436551" y="1569155"/>
                      <a:pt x="436811" y="1570181"/>
                      <a:pt x="436974" y="1571450"/>
                    </a:cubicBezTo>
                    <a:cubicBezTo>
                      <a:pt x="437137" y="1572720"/>
                      <a:pt x="437218" y="1574299"/>
                      <a:pt x="437218" y="1576187"/>
                    </a:cubicBezTo>
                    <a:cubicBezTo>
                      <a:pt x="437218" y="1578011"/>
                      <a:pt x="437121" y="1579557"/>
                      <a:pt x="436925" y="1580827"/>
                    </a:cubicBezTo>
                    <a:cubicBezTo>
                      <a:pt x="436730" y="1582096"/>
                      <a:pt x="436453" y="1583106"/>
                      <a:pt x="436095" y="1583854"/>
                    </a:cubicBezTo>
                    <a:cubicBezTo>
                      <a:pt x="435737" y="1584603"/>
                      <a:pt x="435330" y="1585140"/>
                      <a:pt x="434874" y="1585466"/>
                    </a:cubicBezTo>
                    <a:cubicBezTo>
                      <a:pt x="434418" y="1585791"/>
                      <a:pt x="433897" y="1585954"/>
                      <a:pt x="433311" y="1585954"/>
                    </a:cubicBezTo>
                    <a:lnTo>
                      <a:pt x="363576" y="1585954"/>
                    </a:lnTo>
                    <a:cubicBezTo>
                      <a:pt x="363055" y="1585954"/>
                      <a:pt x="362567" y="1585791"/>
                      <a:pt x="362111" y="1585466"/>
                    </a:cubicBezTo>
                    <a:cubicBezTo>
                      <a:pt x="361655" y="1585140"/>
                      <a:pt x="361248" y="1584603"/>
                      <a:pt x="360890" y="1583854"/>
                    </a:cubicBezTo>
                    <a:cubicBezTo>
                      <a:pt x="360532" y="1583106"/>
                      <a:pt x="360255" y="1582096"/>
                      <a:pt x="360060" y="1580827"/>
                    </a:cubicBezTo>
                    <a:cubicBezTo>
                      <a:pt x="359865" y="1579557"/>
                      <a:pt x="359767" y="1578011"/>
                      <a:pt x="359767" y="1576187"/>
                    </a:cubicBezTo>
                    <a:cubicBezTo>
                      <a:pt x="359767" y="1574299"/>
                      <a:pt x="359848" y="1572720"/>
                      <a:pt x="360011" y="1571450"/>
                    </a:cubicBezTo>
                    <a:cubicBezTo>
                      <a:pt x="360174" y="1570181"/>
                      <a:pt x="360434" y="1569155"/>
                      <a:pt x="360793" y="1568374"/>
                    </a:cubicBezTo>
                    <a:cubicBezTo>
                      <a:pt x="361151" y="1567593"/>
                      <a:pt x="361558" y="1567023"/>
                      <a:pt x="362013" y="1566665"/>
                    </a:cubicBezTo>
                    <a:cubicBezTo>
                      <a:pt x="362469" y="1566307"/>
                      <a:pt x="362990" y="1566128"/>
                      <a:pt x="363576" y="1566128"/>
                    </a:cubicBezTo>
                    <a:lnTo>
                      <a:pt x="387114" y="1566128"/>
                    </a:lnTo>
                    <a:lnTo>
                      <a:pt x="387114" y="1483891"/>
                    </a:lnTo>
                    <a:lnTo>
                      <a:pt x="366799" y="1495123"/>
                    </a:lnTo>
                    <a:cubicBezTo>
                      <a:pt x="365302" y="1495839"/>
                      <a:pt x="364081" y="1496278"/>
                      <a:pt x="363137" y="1496441"/>
                    </a:cubicBezTo>
                    <a:cubicBezTo>
                      <a:pt x="362193" y="1496604"/>
                      <a:pt x="361444" y="1496409"/>
                      <a:pt x="360890" y="1495855"/>
                    </a:cubicBezTo>
                    <a:cubicBezTo>
                      <a:pt x="360337" y="1495302"/>
                      <a:pt x="359962" y="1494341"/>
                      <a:pt x="359767" y="1492974"/>
                    </a:cubicBezTo>
                    <a:cubicBezTo>
                      <a:pt x="359572" y="1491606"/>
                      <a:pt x="359474" y="1489686"/>
                      <a:pt x="359474" y="1487211"/>
                    </a:cubicBezTo>
                    <a:cubicBezTo>
                      <a:pt x="359474" y="1485649"/>
                      <a:pt x="359507" y="1484363"/>
                      <a:pt x="359572" y="1483354"/>
                    </a:cubicBezTo>
                    <a:cubicBezTo>
                      <a:pt x="359637" y="1482344"/>
                      <a:pt x="359800" y="1481482"/>
                      <a:pt x="360060" y="1480765"/>
                    </a:cubicBezTo>
                    <a:cubicBezTo>
                      <a:pt x="360321" y="1480049"/>
                      <a:pt x="360679" y="1479463"/>
                      <a:pt x="361134" y="1479007"/>
                    </a:cubicBezTo>
                    <a:cubicBezTo>
                      <a:pt x="361590" y="1478551"/>
                      <a:pt x="362209" y="1478063"/>
                      <a:pt x="362990" y="1477542"/>
                    </a:cubicBezTo>
                    <a:lnTo>
                      <a:pt x="390142" y="1459962"/>
                    </a:lnTo>
                    <a:cubicBezTo>
                      <a:pt x="390468" y="1459701"/>
                      <a:pt x="390874" y="1459490"/>
                      <a:pt x="391363" y="1459327"/>
                    </a:cubicBezTo>
                    <a:cubicBezTo>
                      <a:pt x="391851" y="1459164"/>
                      <a:pt x="392486" y="1459034"/>
                      <a:pt x="393267" y="1458936"/>
                    </a:cubicBezTo>
                    <a:cubicBezTo>
                      <a:pt x="394049" y="1458839"/>
                      <a:pt x="395074" y="1458774"/>
                      <a:pt x="396344" y="1458741"/>
                    </a:cubicBezTo>
                    <a:cubicBezTo>
                      <a:pt x="397614" y="1458708"/>
                      <a:pt x="399258" y="1458692"/>
                      <a:pt x="401276" y="1458692"/>
                    </a:cubicBezTo>
                    <a:close/>
                    <a:moveTo>
                      <a:pt x="296501" y="1458692"/>
                    </a:moveTo>
                    <a:cubicBezTo>
                      <a:pt x="298976" y="1458692"/>
                      <a:pt x="300978" y="1458741"/>
                      <a:pt x="302508" y="1458839"/>
                    </a:cubicBezTo>
                    <a:cubicBezTo>
                      <a:pt x="304038" y="1458936"/>
                      <a:pt x="305194" y="1459099"/>
                      <a:pt x="305975" y="1459327"/>
                    </a:cubicBezTo>
                    <a:cubicBezTo>
                      <a:pt x="306756" y="1459555"/>
                      <a:pt x="307277" y="1459864"/>
                      <a:pt x="307538" y="1460255"/>
                    </a:cubicBezTo>
                    <a:cubicBezTo>
                      <a:pt x="307798" y="1460646"/>
                      <a:pt x="307928" y="1461134"/>
                      <a:pt x="307928" y="1461720"/>
                    </a:cubicBezTo>
                    <a:lnTo>
                      <a:pt x="307928" y="1566128"/>
                    </a:lnTo>
                    <a:lnTo>
                      <a:pt x="328536" y="1566128"/>
                    </a:lnTo>
                    <a:cubicBezTo>
                      <a:pt x="329122" y="1566128"/>
                      <a:pt x="329660" y="1566307"/>
                      <a:pt x="330148" y="1566665"/>
                    </a:cubicBezTo>
                    <a:cubicBezTo>
                      <a:pt x="330636" y="1567023"/>
                      <a:pt x="331060" y="1567593"/>
                      <a:pt x="331418" y="1568374"/>
                    </a:cubicBezTo>
                    <a:cubicBezTo>
                      <a:pt x="331776" y="1569155"/>
                      <a:pt x="332036" y="1570181"/>
                      <a:pt x="332199" y="1571450"/>
                    </a:cubicBezTo>
                    <a:cubicBezTo>
                      <a:pt x="332362" y="1572720"/>
                      <a:pt x="332443" y="1574299"/>
                      <a:pt x="332443" y="1576187"/>
                    </a:cubicBezTo>
                    <a:cubicBezTo>
                      <a:pt x="332443" y="1578011"/>
                      <a:pt x="332346" y="1579557"/>
                      <a:pt x="332150" y="1580827"/>
                    </a:cubicBezTo>
                    <a:cubicBezTo>
                      <a:pt x="331955" y="1582096"/>
                      <a:pt x="331678" y="1583106"/>
                      <a:pt x="331320" y="1583854"/>
                    </a:cubicBezTo>
                    <a:cubicBezTo>
                      <a:pt x="330962" y="1584603"/>
                      <a:pt x="330555" y="1585140"/>
                      <a:pt x="330099" y="1585466"/>
                    </a:cubicBezTo>
                    <a:cubicBezTo>
                      <a:pt x="329643" y="1585791"/>
                      <a:pt x="329122" y="1585954"/>
                      <a:pt x="328536" y="1585954"/>
                    </a:cubicBezTo>
                    <a:lnTo>
                      <a:pt x="258801" y="1585954"/>
                    </a:lnTo>
                    <a:cubicBezTo>
                      <a:pt x="258280" y="1585954"/>
                      <a:pt x="257792" y="1585791"/>
                      <a:pt x="257336" y="1585466"/>
                    </a:cubicBezTo>
                    <a:cubicBezTo>
                      <a:pt x="256880" y="1585140"/>
                      <a:pt x="256473" y="1584603"/>
                      <a:pt x="256115" y="1583854"/>
                    </a:cubicBezTo>
                    <a:cubicBezTo>
                      <a:pt x="255757" y="1583106"/>
                      <a:pt x="255480" y="1582096"/>
                      <a:pt x="255285" y="1580827"/>
                    </a:cubicBezTo>
                    <a:cubicBezTo>
                      <a:pt x="255090" y="1579557"/>
                      <a:pt x="254992" y="1578011"/>
                      <a:pt x="254992" y="1576187"/>
                    </a:cubicBezTo>
                    <a:cubicBezTo>
                      <a:pt x="254992" y="1574299"/>
                      <a:pt x="255073" y="1572720"/>
                      <a:pt x="255236" y="1571450"/>
                    </a:cubicBezTo>
                    <a:cubicBezTo>
                      <a:pt x="255399" y="1570181"/>
                      <a:pt x="255659" y="1569155"/>
                      <a:pt x="256018" y="1568374"/>
                    </a:cubicBezTo>
                    <a:cubicBezTo>
                      <a:pt x="256376" y="1567593"/>
                      <a:pt x="256783" y="1567023"/>
                      <a:pt x="257238" y="1566665"/>
                    </a:cubicBezTo>
                    <a:cubicBezTo>
                      <a:pt x="257694" y="1566307"/>
                      <a:pt x="258215" y="1566128"/>
                      <a:pt x="258801" y="1566128"/>
                    </a:cubicBezTo>
                    <a:lnTo>
                      <a:pt x="282339" y="1566128"/>
                    </a:lnTo>
                    <a:lnTo>
                      <a:pt x="282339" y="1483891"/>
                    </a:lnTo>
                    <a:lnTo>
                      <a:pt x="262024" y="1495123"/>
                    </a:lnTo>
                    <a:cubicBezTo>
                      <a:pt x="260527" y="1495839"/>
                      <a:pt x="259306" y="1496278"/>
                      <a:pt x="258362" y="1496441"/>
                    </a:cubicBezTo>
                    <a:cubicBezTo>
                      <a:pt x="257418" y="1496604"/>
                      <a:pt x="256669" y="1496409"/>
                      <a:pt x="256115" y="1495855"/>
                    </a:cubicBezTo>
                    <a:cubicBezTo>
                      <a:pt x="255562" y="1495302"/>
                      <a:pt x="255187" y="1494341"/>
                      <a:pt x="254992" y="1492974"/>
                    </a:cubicBezTo>
                    <a:cubicBezTo>
                      <a:pt x="254797" y="1491606"/>
                      <a:pt x="254699" y="1489686"/>
                      <a:pt x="254699" y="1487211"/>
                    </a:cubicBezTo>
                    <a:cubicBezTo>
                      <a:pt x="254699" y="1485649"/>
                      <a:pt x="254732" y="1484363"/>
                      <a:pt x="254797" y="1483354"/>
                    </a:cubicBezTo>
                    <a:cubicBezTo>
                      <a:pt x="254862" y="1482344"/>
                      <a:pt x="255025" y="1481482"/>
                      <a:pt x="255285" y="1480765"/>
                    </a:cubicBezTo>
                    <a:cubicBezTo>
                      <a:pt x="255546" y="1480049"/>
                      <a:pt x="255904" y="1479463"/>
                      <a:pt x="256359" y="1479007"/>
                    </a:cubicBezTo>
                    <a:cubicBezTo>
                      <a:pt x="256815" y="1478551"/>
                      <a:pt x="257434" y="1478063"/>
                      <a:pt x="258215" y="1477542"/>
                    </a:cubicBezTo>
                    <a:lnTo>
                      <a:pt x="285367" y="1459962"/>
                    </a:lnTo>
                    <a:cubicBezTo>
                      <a:pt x="285693" y="1459701"/>
                      <a:pt x="286099" y="1459490"/>
                      <a:pt x="286588" y="1459327"/>
                    </a:cubicBezTo>
                    <a:cubicBezTo>
                      <a:pt x="287076" y="1459164"/>
                      <a:pt x="287711" y="1459034"/>
                      <a:pt x="288492" y="1458936"/>
                    </a:cubicBezTo>
                    <a:cubicBezTo>
                      <a:pt x="289274" y="1458839"/>
                      <a:pt x="290299" y="1458774"/>
                      <a:pt x="291569" y="1458741"/>
                    </a:cubicBezTo>
                    <a:cubicBezTo>
                      <a:pt x="292839" y="1458708"/>
                      <a:pt x="294483" y="1458692"/>
                      <a:pt x="296501" y="1458692"/>
                    </a:cubicBezTo>
                    <a:close/>
                    <a:moveTo>
                      <a:pt x="191726" y="1458692"/>
                    </a:moveTo>
                    <a:cubicBezTo>
                      <a:pt x="194201" y="1458692"/>
                      <a:pt x="196203" y="1458741"/>
                      <a:pt x="197733" y="1458839"/>
                    </a:cubicBezTo>
                    <a:cubicBezTo>
                      <a:pt x="199263" y="1458936"/>
                      <a:pt x="200419" y="1459099"/>
                      <a:pt x="201200" y="1459327"/>
                    </a:cubicBezTo>
                    <a:cubicBezTo>
                      <a:pt x="201981" y="1459555"/>
                      <a:pt x="202502" y="1459864"/>
                      <a:pt x="202763" y="1460255"/>
                    </a:cubicBezTo>
                    <a:cubicBezTo>
                      <a:pt x="203023" y="1460646"/>
                      <a:pt x="203153" y="1461134"/>
                      <a:pt x="203153" y="1461720"/>
                    </a:cubicBezTo>
                    <a:lnTo>
                      <a:pt x="203153" y="1566128"/>
                    </a:lnTo>
                    <a:lnTo>
                      <a:pt x="223761" y="1566128"/>
                    </a:lnTo>
                    <a:cubicBezTo>
                      <a:pt x="224348" y="1566128"/>
                      <a:pt x="224885" y="1566307"/>
                      <a:pt x="225373" y="1566665"/>
                    </a:cubicBezTo>
                    <a:cubicBezTo>
                      <a:pt x="225861" y="1567023"/>
                      <a:pt x="226285" y="1567593"/>
                      <a:pt x="226643" y="1568374"/>
                    </a:cubicBezTo>
                    <a:cubicBezTo>
                      <a:pt x="227001" y="1569155"/>
                      <a:pt x="227261" y="1570181"/>
                      <a:pt x="227424" y="1571450"/>
                    </a:cubicBezTo>
                    <a:cubicBezTo>
                      <a:pt x="227587" y="1572720"/>
                      <a:pt x="227668" y="1574299"/>
                      <a:pt x="227668" y="1576187"/>
                    </a:cubicBezTo>
                    <a:cubicBezTo>
                      <a:pt x="227668" y="1578011"/>
                      <a:pt x="227571" y="1579557"/>
                      <a:pt x="227375" y="1580827"/>
                    </a:cubicBezTo>
                    <a:cubicBezTo>
                      <a:pt x="227180" y="1582096"/>
                      <a:pt x="226903" y="1583106"/>
                      <a:pt x="226545" y="1583854"/>
                    </a:cubicBezTo>
                    <a:cubicBezTo>
                      <a:pt x="226187" y="1584603"/>
                      <a:pt x="225780" y="1585140"/>
                      <a:pt x="225324" y="1585466"/>
                    </a:cubicBezTo>
                    <a:cubicBezTo>
                      <a:pt x="224868" y="1585791"/>
                      <a:pt x="224348" y="1585954"/>
                      <a:pt x="223761" y="1585954"/>
                    </a:cubicBezTo>
                    <a:lnTo>
                      <a:pt x="192793" y="1585954"/>
                    </a:lnTo>
                    <a:lnTo>
                      <a:pt x="159228" y="1566128"/>
                    </a:lnTo>
                    <a:lnTo>
                      <a:pt x="177564" y="1566128"/>
                    </a:lnTo>
                    <a:lnTo>
                      <a:pt x="177564" y="1483891"/>
                    </a:lnTo>
                    <a:lnTo>
                      <a:pt x="157249" y="1495123"/>
                    </a:lnTo>
                    <a:cubicBezTo>
                      <a:pt x="155752" y="1495839"/>
                      <a:pt x="154531" y="1496278"/>
                      <a:pt x="153587" y="1496441"/>
                    </a:cubicBezTo>
                    <a:cubicBezTo>
                      <a:pt x="152643" y="1496604"/>
                      <a:pt x="151894" y="1496409"/>
                      <a:pt x="151340" y="1495855"/>
                    </a:cubicBezTo>
                    <a:cubicBezTo>
                      <a:pt x="150787" y="1495302"/>
                      <a:pt x="150412" y="1494341"/>
                      <a:pt x="150217" y="1492974"/>
                    </a:cubicBezTo>
                    <a:cubicBezTo>
                      <a:pt x="150022" y="1491606"/>
                      <a:pt x="149924" y="1489686"/>
                      <a:pt x="149924" y="1487211"/>
                    </a:cubicBezTo>
                    <a:cubicBezTo>
                      <a:pt x="149924" y="1485649"/>
                      <a:pt x="149957" y="1484363"/>
                      <a:pt x="150022" y="1483354"/>
                    </a:cubicBezTo>
                    <a:cubicBezTo>
                      <a:pt x="150087" y="1482344"/>
                      <a:pt x="150250" y="1481482"/>
                      <a:pt x="150510" y="1480765"/>
                    </a:cubicBezTo>
                    <a:cubicBezTo>
                      <a:pt x="150771" y="1480049"/>
                      <a:pt x="151129" y="1479463"/>
                      <a:pt x="151585" y="1479007"/>
                    </a:cubicBezTo>
                    <a:cubicBezTo>
                      <a:pt x="152040" y="1478551"/>
                      <a:pt x="152659" y="1478063"/>
                      <a:pt x="153440" y="1477542"/>
                    </a:cubicBezTo>
                    <a:lnTo>
                      <a:pt x="180592" y="1459962"/>
                    </a:lnTo>
                    <a:cubicBezTo>
                      <a:pt x="180918" y="1459701"/>
                      <a:pt x="181325" y="1459490"/>
                      <a:pt x="181813" y="1459327"/>
                    </a:cubicBezTo>
                    <a:cubicBezTo>
                      <a:pt x="182301" y="1459164"/>
                      <a:pt x="182936" y="1459034"/>
                      <a:pt x="183717" y="1458936"/>
                    </a:cubicBezTo>
                    <a:cubicBezTo>
                      <a:pt x="184499" y="1458839"/>
                      <a:pt x="185524" y="1458774"/>
                      <a:pt x="186794" y="1458741"/>
                    </a:cubicBezTo>
                    <a:cubicBezTo>
                      <a:pt x="188064" y="1458708"/>
                      <a:pt x="189708" y="1458692"/>
                      <a:pt x="191726" y="1458692"/>
                    </a:cubicBezTo>
                    <a:close/>
                    <a:moveTo>
                      <a:pt x="1025629" y="1457325"/>
                    </a:moveTo>
                    <a:cubicBezTo>
                      <a:pt x="1034289" y="1457325"/>
                      <a:pt x="1041467" y="1458806"/>
                      <a:pt x="1047165" y="1461769"/>
                    </a:cubicBezTo>
                    <a:cubicBezTo>
                      <a:pt x="1052862" y="1464731"/>
                      <a:pt x="1057371" y="1468996"/>
                      <a:pt x="1060692" y="1474563"/>
                    </a:cubicBezTo>
                    <a:cubicBezTo>
                      <a:pt x="1064013" y="1480130"/>
                      <a:pt x="1066324" y="1486935"/>
                      <a:pt x="1067626" y="1494976"/>
                    </a:cubicBezTo>
                    <a:lnTo>
                      <a:pt x="1069250" y="1517663"/>
                    </a:lnTo>
                    <a:lnTo>
                      <a:pt x="1063725" y="1521871"/>
                    </a:lnTo>
                    <a:lnTo>
                      <a:pt x="1043444" y="1533611"/>
                    </a:lnTo>
                    <a:lnTo>
                      <a:pt x="1043698" y="1523544"/>
                    </a:lnTo>
                    <a:cubicBezTo>
                      <a:pt x="1043698" y="1517554"/>
                      <a:pt x="1043535" y="1512263"/>
                      <a:pt x="1043209" y="1507673"/>
                    </a:cubicBezTo>
                    <a:cubicBezTo>
                      <a:pt x="1042884" y="1503083"/>
                      <a:pt x="1042379" y="1499094"/>
                      <a:pt x="1041695" y="1495709"/>
                    </a:cubicBezTo>
                    <a:cubicBezTo>
                      <a:pt x="1041012" y="1492323"/>
                      <a:pt x="1040165" y="1489458"/>
                      <a:pt x="1039156" y="1487114"/>
                    </a:cubicBezTo>
                    <a:cubicBezTo>
                      <a:pt x="1038147" y="1484770"/>
                      <a:pt x="1036926" y="1482898"/>
                      <a:pt x="1035493" y="1481498"/>
                    </a:cubicBezTo>
                    <a:cubicBezTo>
                      <a:pt x="1034061" y="1480098"/>
                      <a:pt x="1032433" y="1479105"/>
                      <a:pt x="1030610" y="1478519"/>
                    </a:cubicBezTo>
                    <a:cubicBezTo>
                      <a:pt x="1028787" y="1477933"/>
                      <a:pt x="1026768" y="1477640"/>
                      <a:pt x="1024555" y="1477640"/>
                    </a:cubicBezTo>
                    <a:cubicBezTo>
                      <a:pt x="1020713" y="1477640"/>
                      <a:pt x="1017539" y="1478568"/>
                      <a:pt x="1015032" y="1480423"/>
                    </a:cubicBezTo>
                    <a:cubicBezTo>
                      <a:pt x="1012525" y="1482279"/>
                      <a:pt x="1010539" y="1485063"/>
                      <a:pt x="1009074" y="1488774"/>
                    </a:cubicBezTo>
                    <a:cubicBezTo>
                      <a:pt x="1007609" y="1492486"/>
                      <a:pt x="1006584" y="1497108"/>
                      <a:pt x="1005998" y="1502643"/>
                    </a:cubicBezTo>
                    <a:cubicBezTo>
                      <a:pt x="1005411" y="1508178"/>
                      <a:pt x="1005118" y="1514624"/>
                      <a:pt x="1005118" y="1521981"/>
                    </a:cubicBezTo>
                    <a:cubicBezTo>
                      <a:pt x="1005118" y="1530967"/>
                      <a:pt x="1005477" y="1538406"/>
                      <a:pt x="1006193" y="1544299"/>
                    </a:cubicBezTo>
                    <a:lnTo>
                      <a:pt x="1008481" y="1553850"/>
                    </a:lnTo>
                    <a:lnTo>
                      <a:pt x="986684" y="1566467"/>
                    </a:lnTo>
                    <a:lnTo>
                      <a:pt x="981239" y="1550549"/>
                    </a:lnTo>
                    <a:cubicBezTo>
                      <a:pt x="979904" y="1542508"/>
                      <a:pt x="979236" y="1533409"/>
                      <a:pt x="979236" y="1523251"/>
                    </a:cubicBezTo>
                    <a:cubicBezTo>
                      <a:pt x="979236" y="1513224"/>
                      <a:pt x="980067" y="1504124"/>
                      <a:pt x="981727" y="1495953"/>
                    </a:cubicBezTo>
                    <a:cubicBezTo>
                      <a:pt x="983387" y="1487781"/>
                      <a:pt x="986057" y="1480830"/>
                      <a:pt x="989736" y="1475101"/>
                    </a:cubicBezTo>
                    <a:cubicBezTo>
                      <a:pt x="993415" y="1469371"/>
                      <a:pt x="998200" y="1464976"/>
                      <a:pt x="1004093" y="1461915"/>
                    </a:cubicBezTo>
                    <a:cubicBezTo>
                      <a:pt x="1009986" y="1458855"/>
                      <a:pt x="1017164" y="1457325"/>
                      <a:pt x="1025629" y="1457325"/>
                    </a:cubicBezTo>
                    <a:close/>
                    <a:moveTo>
                      <a:pt x="816079" y="1457325"/>
                    </a:moveTo>
                    <a:cubicBezTo>
                      <a:pt x="824739" y="1457325"/>
                      <a:pt x="831917" y="1458806"/>
                      <a:pt x="837615" y="1461769"/>
                    </a:cubicBezTo>
                    <a:cubicBezTo>
                      <a:pt x="843312" y="1464731"/>
                      <a:pt x="847821" y="1468996"/>
                      <a:pt x="851142" y="1474563"/>
                    </a:cubicBezTo>
                    <a:cubicBezTo>
                      <a:pt x="854463" y="1480130"/>
                      <a:pt x="856774" y="1486935"/>
                      <a:pt x="858076" y="1494976"/>
                    </a:cubicBezTo>
                    <a:cubicBezTo>
                      <a:pt x="859379" y="1503017"/>
                      <a:pt x="860030" y="1512117"/>
                      <a:pt x="860030" y="1522274"/>
                    </a:cubicBezTo>
                    <a:cubicBezTo>
                      <a:pt x="860030" y="1532367"/>
                      <a:pt x="859216" y="1541483"/>
                      <a:pt x="857588" y="1549622"/>
                    </a:cubicBezTo>
                    <a:cubicBezTo>
                      <a:pt x="855960" y="1557761"/>
                      <a:pt x="853307" y="1564695"/>
                      <a:pt x="849628" y="1570425"/>
                    </a:cubicBezTo>
                    <a:cubicBezTo>
                      <a:pt x="845949" y="1576155"/>
                      <a:pt x="841163" y="1580550"/>
                      <a:pt x="835271" y="1583610"/>
                    </a:cubicBezTo>
                    <a:cubicBezTo>
                      <a:pt x="829378" y="1586670"/>
                      <a:pt x="822167" y="1588201"/>
                      <a:pt x="813637" y="1588201"/>
                    </a:cubicBezTo>
                    <a:cubicBezTo>
                      <a:pt x="804977" y="1588201"/>
                      <a:pt x="797815" y="1586719"/>
                      <a:pt x="792150" y="1583757"/>
                    </a:cubicBezTo>
                    <a:cubicBezTo>
                      <a:pt x="786485" y="1580794"/>
                      <a:pt x="781993" y="1576529"/>
                      <a:pt x="778672" y="1570962"/>
                    </a:cubicBezTo>
                    <a:cubicBezTo>
                      <a:pt x="775351" y="1565395"/>
                      <a:pt x="773023" y="1558591"/>
                      <a:pt x="771689" y="1550549"/>
                    </a:cubicBezTo>
                    <a:cubicBezTo>
                      <a:pt x="770354" y="1542508"/>
                      <a:pt x="769686" y="1533409"/>
                      <a:pt x="769686" y="1523251"/>
                    </a:cubicBezTo>
                    <a:cubicBezTo>
                      <a:pt x="769686" y="1513224"/>
                      <a:pt x="770517" y="1504124"/>
                      <a:pt x="772177" y="1495953"/>
                    </a:cubicBezTo>
                    <a:cubicBezTo>
                      <a:pt x="773837" y="1487781"/>
                      <a:pt x="776507" y="1480830"/>
                      <a:pt x="780186" y="1475101"/>
                    </a:cubicBezTo>
                    <a:cubicBezTo>
                      <a:pt x="783865" y="1469371"/>
                      <a:pt x="788650" y="1464976"/>
                      <a:pt x="794543" y="1461915"/>
                    </a:cubicBezTo>
                    <a:cubicBezTo>
                      <a:pt x="800435" y="1458855"/>
                      <a:pt x="807614" y="1457325"/>
                      <a:pt x="816079" y="1457325"/>
                    </a:cubicBezTo>
                    <a:close/>
                    <a:moveTo>
                      <a:pt x="606529" y="1457325"/>
                    </a:moveTo>
                    <a:cubicBezTo>
                      <a:pt x="615189" y="1457325"/>
                      <a:pt x="622367" y="1458806"/>
                      <a:pt x="628065" y="1461769"/>
                    </a:cubicBezTo>
                    <a:cubicBezTo>
                      <a:pt x="633762" y="1464731"/>
                      <a:pt x="638271" y="1468996"/>
                      <a:pt x="641592" y="1474563"/>
                    </a:cubicBezTo>
                    <a:cubicBezTo>
                      <a:pt x="644912" y="1480130"/>
                      <a:pt x="647224" y="1486935"/>
                      <a:pt x="648526" y="1494976"/>
                    </a:cubicBezTo>
                    <a:cubicBezTo>
                      <a:pt x="649828" y="1503017"/>
                      <a:pt x="650480" y="1512117"/>
                      <a:pt x="650480" y="1522274"/>
                    </a:cubicBezTo>
                    <a:cubicBezTo>
                      <a:pt x="650480" y="1532367"/>
                      <a:pt x="649666" y="1541483"/>
                      <a:pt x="648038" y="1549622"/>
                    </a:cubicBezTo>
                    <a:cubicBezTo>
                      <a:pt x="646410" y="1557761"/>
                      <a:pt x="643757" y="1564695"/>
                      <a:pt x="640078" y="1570425"/>
                    </a:cubicBezTo>
                    <a:cubicBezTo>
                      <a:pt x="636399" y="1576155"/>
                      <a:pt x="631613" y="1580550"/>
                      <a:pt x="625721" y="1583610"/>
                    </a:cubicBezTo>
                    <a:cubicBezTo>
                      <a:pt x="619828" y="1586670"/>
                      <a:pt x="612617" y="1588201"/>
                      <a:pt x="604087" y="1588201"/>
                    </a:cubicBezTo>
                    <a:cubicBezTo>
                      <a:pt x="595427" y="1588201"/>
                      <a:pt x="588265" y="1586719"/>
                      <a:pt x="582600" y="1583757"/>
                    </a:cubicBezTo>
                    <a:cubicBezTo>
                      <a:pt x="576935" y="1580794"/>
                      <a:pt x="572443" y="1576529"/>
                      <a:pt x="569122" y="1570962"/>
                    </a:cubicBezTo>
                    <a:cubicBezTo>
                      <a:pt x="565801" y="1565395"/>
                      <a:pt x="563473" y="1558591"/>
                      <a:pt x="562138" y="1550549"/>
                    </a:cubicBezTo>
                    <a:cubicBezTo>
                      <a:pt x="560804" y="1542508"/>
                      <a:pt x="560136" y="1533409"/>
                      <a:pt x="560136" y="1523251"/>
                    </a:cubicBezTo>
                    <a:cubicBezTo>
                      <a:pt x="560136" y="1513224"/>
                      <a:pt x="560966" y="1504124"/>
                      <a:pt x="562627" y="1495953"/>
                    </a:cubicBezTo>
                    <a:cubicBezTo>
                      <a:pt x="564287" y="1487781"/>
                      <a:pt x="566957" y="1480830"/>
                      <a:pt x="570636" y="1475101"/>
                    </a:cubicBezTo>
                    <a:cubicBezTo>
                      <a:pt x="574314" y="1469371"/>
                      <a:pt x="579100" y="1464976"/>
                      <a:pt x="584993" y="1461915"/>
                    </a:cubicBezTo>
                    <a:cubicBezTo>
                      <a:pt x="590886" y="1458855"/>
                      <a:pt x="598064" y="1457325"/>
                      <a:pt x="606529" y="1457325"/>
                    </a:cubicBezTo>
                    <a:close/>
                    <a:moveTo>
                      <a:pt x="82654" y="1457325"/>
                    </a:moveTo>
                    <a:cubicBezTo>
                      <a:pt x="91314" y="1457325"/>
                      <a:pt x="98492" y="1458806"/>
                      <a:pt x="104190" y="1461769"/>
                    </a:cubicBezTo>
                    <a:cubicBezTo>
                      <a:pt x="109887" y="1464731"/>
                      <a:pt x="114396" y="1468996"/>
                      <a:pt x="117717" y="1474563"/>
                    </a:cubicBezTo>
                    <a:cubicBezTo>
                      <a:pt x="121038" y="1480130"/>
                      <a:pt x="123349" y="1486935"/>
                      <a:pt x="124651" y="1494976"/>
                    </a:cubicBezTo>
                    <a:cubicBezTo>
                      <a:pt x="125953" y="1503017"/>
                      <a:pt x="126605" y="1512117"/>
                      <a:pt x="126605" y="1522274"/>
                    </a:cubicBezTo>
                    <a:lnTo>
                      <a:pt x="124520" y="1545626"/>
                    </a:lnTo>
                    <a:lnTo>
                      <a:pt x="100523" y="1531451"/>
                    </a:lnTo>
                    <a:lnTo>
                      <a:pt x="100722" y="1523544"/>
                    </a:lnTo>
                    <a:cubicBezTo>
                      <a:pt x="100722" y="1517554"/>
                      <a:pt x="100560" y="1512263"/>
                      <a:pt x="100234" y="1507673"/>
                    </a:cubicBezTo>
                    <a:cubicBezTo>
                      <a:pt x="99909" y="1503083"/>
                      <a:pt x="99404" y="1499094"/>
                      <a:pt x="98720" y="1495709"/>
                    </a:cubicBezTo>
                    <a:cubicBezTo>
                      <a:pt x="98037" y="1492323"/>
                      <a:pt x="97190" y="1489458"/>
                      <a:pt x="96181" y="1487114"/>
                    </a:cubicBezTo>
                    <a:cubicBezTo>
                      <a:pt x="95172" y="1484770"/>
                      <a:pt x="93951" y="1482898"/>
                      <a:pt x="92518" y="1481498"/>
                    </a:cubicBezTo>
                    <a:cubicBezTo>
                      <a:pt x="91086" y="1480098"/>
                      <a:pt x="89458" y="1479105"/>
                      <a:pt x="87635" y="1478519"/>
                    </a:cubicBezTo>
                    <a:cubicBezTo>
                      <a:pt x="85812" y="1477933"/>
                      <a:pt x="83793" y="1477640"/>
                      <a:pt x="81579" y="1477640"/>
                    </a:cubicBezTo>
                    <a:cubicBezTo>
                      <a:pt x="77738" y="1477640"/>
                      <a:pt x="74564" y="1478568"/>
                      <a:pt x="72057" y="1480423"/>
                    </a:cubicBezTo>
                    <a:cubicBezTo>
                      <a:pt x="69550" y="1482279"/>
                      <a:pt x="67564" y="1485063"/>
                      <a:pt x="66099" y="1488774"/>
                    </a:cubicBezTo>
                    <a:cubicBezTo>
                      <a:pt x="64634" y="1492486"/>
                      <a:pt x="63608" y="1497108"/>
                      <a:pt x="63022" y="1502643"/>
                    </a:cubicBezTo>
                    <a:lnTo>
                      <a:pt x="62728" y="1509126"/>
                    </a:lnTo>
                    <a:lnTo>
                      <a:pt x="39062" y="1495146"/>
                    </a:lnTo>
                    <a:lnTo>
                      <a:pt x="46761" y="1475101"/>
                    </a:lnTo>
                    <a:cubicBezTo>
                      <a:pt x="50439" y="1469371"/>
                      <a:pt x="55225" y="1464976"/>
                      <a:pt x="61118" y="1461915"/>
                    </a:cubicBezTo>
                    <a:cubicBezTo>
                      <a:pt x="67011" y="1458855"/>
                      <a:pt x="74189" y="1457325"/>
                      <a:pt x="82654" y="1457325"/>
                    </a:cubicBezTo>
                    <a:close/>
                    <a:moveTo>
                      <a:pt x="15702" y="1244562"/>
                    </a:moveTo>
                    <a:lnTo>
                      <a:pt x="19876" y="1256851"/>
                    </a:lnTo>
                    <a:cubicBezTo>
                      <a:pt x="21178" y="1264892"/>
                      <a:pt x="21830" y="1273992"/>
                      <a:pt x="21830" y="1284149"/>
                    </a:cubicBezTo>
                    <a:cubicBezTo>
                      <a:pt x="21830" y="1294242"/>
                      <a:pt x="21016" y="1303358"/>
                      <a:pt x="19388" y="1311497"/>
                    </a:cubicBezTo>
                    <a:cubicBezTo>
                      <a:pt x="17760" y="1319636"/>
                      <a:pt x="15107" y="1326570"/>
                      <a:pt x="11428" y="1332300"/>
                    </a:cubicBezTo>
                    <a:lnTo>
                      <a:pt x="0" y="1342795"/>
                    </a:lnTo>
                    <a:lnTo>
                      <a:pt x="664" y="1334669"/>
                    </a:lnTo>
                    <a:cubicBezTo>
                      <a:pt x="2786" y="1310913"/>
                      <a:pt x="4884" y="1289465"/>
                      <a:pt x="6859" y="1270980"/>
                    </a:cubicBezTo>
                    <a:close/>
                    <a:moveTo>
                      <a:pt x="1129330" y="1239515"/>
                    </a:moveTo>
                    <a:cubicBezTo>
                      <a:pt x="1125488" y="1239515"/>
                      <a:pt x="1122314" y="1240443"/>
                      <a:pt x="1119807" y="1242298"/>
                    </a:cubicBezTo>
                    <a:cubicBezTo>
                      <a:pt x="1117300" y="1244154"/>
                      <a:pt x="1115314" y="1246938"/>
                      <a:pt x="1113849" y="1250649"/>
                    </a:cubicBezTo>
                    <a:cubicBezTo>
                      <a:pt x="1112384" y="1254361"/>
                      <a:pt x="1111359" y="1258983"/>
                      <a:pt x="1110773" y="1264518"/>
                    </a:cubicBezTo>
                    <a:cubicBezTo>
                      <a:pt x="1110186" y="1270053"/>
                      <a:pt x="1109893" y="1276499"/>
                      <a:pt x="1109893" y="1283856"/>
                    </a:cubicBezTo>
                    <a:cubicBezTo>
                      <a:pt x="1109893" y="1292842"/>
                      <a:pt x="1110252" y="1300281"/>
                      <a:pt x="1110968" y="1306174"/>
                    </a:cubicBezTo>
                    <a:cubicBezTo>
                      <a:pt x="1111684" y="1312066"/>
                      <a:pt x="1112807" y="1316754"/>
                      <a:pt x="1114337" y="1320238"/>
                    </a:cubicBezTo>
                    <a:cubicBezTo>
                      <a:pt x="1115868" y="1323721"/>
                      <a:pt x="1117837" y="1326163"/>
                      <a:pt x="1120246" y="1327563"/>
                    </a:cubicBezTo>
                    <a:cubicBezTo>
                      <a:pt x="1122656" y="1328963"/>
                      <a:pt x="1125553" y="1329663"/>
                      <a:pt x="1128939" y="1329663"/>
                    </a:cubicBezTo>
                    <a:cubicBezTo>
                      <a:pt x="1131478" y="1329663"/>
                      <a:pt x="1133725" y="1329256"/>
                      <a:pt x="1135678" y="1328442"/>
                    </a:cubicBezTo>
                    <a:cubicBezTo>
                      <a:pt x="1137631" y="1327628"/>
                      <a:pt x="1139341" y="1326407"/>
                      <a:pt x="1140806" y="1324779"/>
                    </a:cubicBezTo>
                    <a:cubicBezTo>
                      <a:pt x="1142271" y="1323152"/>
                      <a:pt x="1143491" y="1321101"/>
                      <a:pt x="1144468" y="1318626"/>
                    </a:cubicBezTo>
                    <a:cubicBezTo>
                      <a:pt x="1145445" y="1316152"/>
                      <a:pt x="1146242" y="1313287"/>
                      <a:pt x="1146861" y="1310032"/>
                    </a:cubicBezTo>
                    <a:cubicBezTo>
                      <a:pt x="1147480" y="1306776"/>
                      <a:pt x="1147903" y="1303097"/>
                      <a:pt x="1148131" y="1298995"/>
                    </a:cubicBezTo>
                    <a:cubicBezTo>
                      <a:pt x="1148359" y="1294893"/>
                      <a:pt x="1148473" y="1290368"/>
                      <a:pt x="1148473" y="1285419"/>
                    </a:cubicBezTo>
                    <a:cubicBezTo>
                      <a:pt x="1148473" y="1279429"/>
                      <a:pt x="1148310" y="1274138"/>
                      <a:pt x="1147984" y="1269548"/>
                    </a:cubicBezTo>
                    <a:cubicBezTo>
                      <a:pt x="1147659" y="1264958"/>
                      <a:pt x="1147154" y="1260969"/>
                      <a:pt x="1146470" y="1257584"/>
                    </a:cubicBezTo>
                    <a:cubicBezTo>
                      <a:pt x="1145787" y="1254198"/>
                      <a:pt x="1144940" y="1251333"/>
                      <a:pt x="1143931" y="1248989"/>
                    </a:cubicBezTo>
                    <a:cubicBezTo>
                      <a:pt x="1142922" y="1246645"/>
                      <a:pt x="1141701" y="1244773"/>
                      <a:pt x="1140268" y="1243373"/>
                    </a:cubicBezTo>
                    <a:cubicBezTo>
                      <a:pt x="1138836" y="1241973"/>
                      <a:pt x="1137208" y="1240980"/>
                      <a:pt x="1135385" y="1240394"/>
                    </a:cubicBezTo>
                    <a:cubicBezTo>
                      <a:pt x="1133562" y="1239808"/>
                      <a:pt x="1131543" y="1239515"/>
                      <a:pt x="1129330" y="1239515"/>
                    </a:cubicBezTo>
                    <a:close/>
                    <a:moveTo>
                      <a:pt x="919780" y="1239515"/>
                    </a:moveTo>
                    <a:cubicBezTo>
                      <a:pt x="915938" y="1239515"/>
                      <a:pt x="912764" y="1240443"/>
                      <a:pt x="910257" y="1242298"/>
                    </a:cubicBezTo>
                    <a:cubicBezTo>
                      <a:pt x="907750" y="1244154"/>
                      <a:pt x="905764" y="1246938"/>
                      <a:pt x="904299" y="1250649"/>
                    </a:cubicBezTo>
                    <a:cubicBezTo>
                      <a:pt x="902834" y="1254361"/>
                      <a:pt x="901809" y="1258983"/>
                      <a:pt x="901223" y="1264518"/>
                    </a:cubicBezTo>
                    <a:cubicBezTo>
                      <a:pt x="900636" y="1270053"/>
                      <a:pt x="900343" y="1276499"/>
                      <a:pt x="900343" y="1283856"/>
                    </a:cubicBezTo>
                    <a:cubicBezTo>
                      <a:pt x="900343" y="1292842"/>
                      <a:pt x="900702" y="1300281"/>
                      <a:pt x="901418" y="1306174"/>
                    </a:cubicBezTo>
                    <a:cubicBezTo>
                      <a:pt x="902134" y="1312066"/>
                      <a:pt x="903257" y="1316754"/>
                      <a:pt x="904787" y="1320238"/>
                    </a:cubicBezTo>
                    <a:cubicBezTo>
                      <a:pt x="906318" y="1323721"/>
                      <a:pt x="908287" y="1326163"/>
                      <a:pt x="910696" y="1327563"/>
                    </a:cubicBezTo>
                    <a:cubicBezTo>
                      <a:pt x="913106" y="1328963"/>
                      <a:pt x="916003" y="1329663"/>
                      <a:pt x="919389" y="1329663"/>
                    </a:cubicBezTo>
                    <a:cubicBezTo>
                      <a:pt x="921928" y="1329663"/>
                      <a:pt x="924175" y="1329256"/>
                      <a:pt x="926128" y="1328442"/>
                    </a:cubicBezTo>
                    <a:cubicBezTo>
                      <a:pt x="928081" y="1327628"/>
                      <a:pt x="929791" y="1326407"/>
                      <a:pt x="931256" y="1324779"/>
                    </a:cubicBezTo>
                    <a:cubicBezTo>
                      <a:pt x="932721" y="1323152"/>
                      <a:pt x="933941" y="1321101"/>
                      <a:pt x="934918" y="1318626"/>
                    </a:cubicBezTo>
                    <a:cubicBezTo>
                      <a:pt x="935895" y="1316152"/>
                      <a:pt x="936692" y="1313287"/>
                      <a:pt x="937311" y="1310032"/>
                    </a:cubicBezTo>
                    <a:cubicBezTo>
                      <a:pt x="937930" y="1306776"/>
                      <a:pt x="938353" y="1303097"/>
                      <a:pt x="938581" y="1298995"/>
                    </a:cubicBezTo>
                    <a:cubicBezTo>
                      <a:pt x="938809" y="1294893"/>
                      <a:pt x="938923" y="1290368"/>
                      <a:pt x="938923" y="1285419"/>
                    </a:cubicBezTo>
                    <a:cubicBezTo>
                      <a:pt x="938923" y="1279429"/>
                      <a:pt x="938760" y="1274138"/>
                      <a:pt x="938434" y="1269548"/>
                    </a:cubicBezTo>
                    <a:cubicBezTo>
                      <a:pt x="938109" y="1264958"/>
                      <a:pt x="937604" y="1260969"/>
                      <a:pt x="936920" y="1257584"/>
                    </a:cubicBezTo>
                    <a:cubicBezTo>
                      <a:pt x="936237" y="1254198"/>
                      <a:pt x="935390" y="1251333"/>
                      <a:pt x="934381" y="1248989"/>
                    </a:cubicBezTo>
                    <a:cubicBezTo>
                      <a:pt x="933372" y="1246645"/>
                      <a:pt x="932151" y="1244773"/>
                      <a:pt x="930718" y="1243373"/>
                    </a:cubicBezTo>
                    <a:cubicBezTo>
                      <a:pt x="929286" y="1241973"/>
                      <a:pt x="927658" y="1240980"/>
                      <a:pt x="925835" y="1240394"/>
                    </a:cubicBezTo>
                    <a:cubicBezTo>
                      <a:pt x="924012" y="1239808"/>
                      <a:pt x="921993" y="1239515"/>
                      <a:pt x="919780" y="1239515"/>
                    </a:cubicBezTo>
                    <a:close/>
                    <a:moveTo>
                      <a:pt x="710229" y="1239515"/>
                    </a:moveTo>
                    <a:cubicBezTo>
                      <a:pt x="706388" y="1239515"/>
                      <a:pt x="703214" y="1240443"/>
                      <a:pt x="700707" y="1242298"/>
                    </a:cubicBezTo>
                    <a:cubicBezTo>
                      <a:pt x="698200" y="1244154"/>
                      <a:pt x="696214" y="1246938"/>
                      <a:pt x="694749" y="1250649"/>
                    </a:cubicBezTo>
                    <a:cubicBezTo>
                      <a:pt x="693284" y="1254361"/>
                      <a:pt x="692258" y="1258983"/>
                      <a:pt x="691672" y="1264518"/>
                    </a:cubicBezTo>
                    <a:cubicBezTo>
                      <a:pt x="691086" y="1270053"/>
                      <a:pt x="690793" y="1276499"/>
                      <a:pt x="690793" y="1283856"/>
                    </a:cubicBezTo>
                    <a:cubicBezTo>
                      <a:pt x="690793" y="1292842"/>
                      <a:pt x="691152" y="1300281"/>
                      <a:pt x="691868" y="1306174"/>
                    </a:cubicBezTo>
                    <a:cubicBezTo>
                      <a:pt x="692584" y="1312066"/>
                      <a:pt x="693707" y="1316754"/>
                      <a:pt x="695237" y="1320238"/>
                    </a:cubicBezTo>
                    <a:cubicBezTo>
                      <a:pt x="696768" y="1323721"/>
                      <a:pt x="698737" y="1326163"/>
                      <a:pt x="701146" y="1327563"/>
                    </a:cubicBezTo>
                    <a:cubicBezTo>
                      <a:pt x="703556" y="1328963"/>
                      <a:pt x="706453" y="1329663"/>
                      <a:pt x="709839" y="1329663"/>
                    </a:cubicBezTo>
                    <a:cubicBezTo>
                      <a:pt x="712378" y="1329663"/>
                      <a:pt x="714625" y="1329256"/>
                      <a:pt x="716578" y="1328442"/>
                    </a:cubicBezTo>
                    <a:cubicBezTo>
                      <a:pt x="718531" y="1327628"/>
                      <a:pt x="720240" y="1326407"/>
                      <a:pt x="721705" y="1324779"/>
                    </a:cubicBezTo>
                    <a:cubicBezTo>
                      <a:pt x="723171" y="1323152"/>
                      <a:pt x="724391" y="1321101"/>
                      <a:pt x="725368" y="1318626"/>
                    </a:cubicBezTo>
                    <a:cubicBezTo>
                      <a:pt x="726345" y="1316152"/>
                      <a:pt x="727142" y="1313287"/>
                      <a:pt x="727761" y="1310032"/>
                    </a:cubicBezTo>
                    <a:cubicBezTo>
                      <a:pt x="728379" y="1306776"/>
                      <a:pt x="728803" y="1303097"/>
                      <a:pt x="729031" y="1298995"/>
                    </a:cubicBezTo>
                    <a:cubicBezTo>
                      <a:pt x="729259" y="1294893"/>
                      <a:pt x="729372" y="1290368"/>
                      <a:pt x="729372" y="1285419"/>
                    </a:cubicBezTo>
                    <a:cubicBezTo>
                      <a:pt x="729372" y="1279429"/>
                      <a:pt x="729210" y="1274138"/>
                      <a:pt x="728884" y="1269548"/>
                    </a:cubicBezTo>
                    <a:cubicBezTo>
                      <a:pt x="728559" y="1264958"/>
                      <a:pt x="728054" y="1260969"/>
                      <a:pt x="727370" y="1257584"/>
                    </a:cubicBezTo>
                    <a:cubicBezTo>
                      <a:pt x="726687" y="1254198"/>
                      <a:pt x="725840" y="1251333"/>
                      <a:pt x="724831" y="1248989"/>
                    </a:cubicBezTo>
                    <a:cubicBezTo>
                      <a:pt x="723822" y="1246645"/>
                      <a:pt x="722601" y="1244773"/>
                      <a:pt x="721168" y="1243373"/>
                    </a:cubicBezTo>
                    <a:cubicBezTo>
                      <a:pt x="719736" y="1241973"/>
                      <a:pt x="718108" y="1240980"/>
                      <a:pt x="716285" y="1240394"/>
                    </a:cubicBezTo>
                    <a:cubicBezTo>
                      <a:pt x="714462" y="1239808"/>
                      <a:pt x="712443" y="1239515"/>
                      <a:pt x="710229" y="1239515"/>
                    </a:cubicBezTo>
                    <a:close/>
                    <a:moveTo>
                      <a:pt x="605454" y="1239515"/>
                    </a:moveTo>
                    <a:cubicBezTo>
                      <a:pt x="601613" y="1239515"/>
                      <a:pt x="598439" y="1240443"/>
                      <a:pt x="595932" y="1242298"/>
                    </a:cubicBezTo>
                    <a:cubicBezTo>
                      <a:pt x="593425" y="1244154"/>
                      <a:pt x="591439" y="1246938"/>
                      <a:pt x="589974" y="1250649"/>
                    </a:cubicBezTo>
                    <a:cubicBezTo>
                      <a:pt x="588509" y="1254361"/>
                      <a:pt x="587484" y="1258983"/>
                      <a:pt x="586898" y="1264518"/>
                    </a:cubicBezTo>
                    <a:cubicBezTo>
                      <a:pt x="586311" y="1270053"/>
                      <a:pt x="586018" y="1276499"/>
                      <a:pt x="586018" y="1283856"/>
                    </a:cubicBezTo>
                    <a:cubicBezTo>
                      <a:pt x="586018" y="1292842"/>
                      <a:pt x="586377" y="1300281"/>
                      <a:pt x="587093" y="1306174"/>
                    </a:cubicBezTo>
                    <a:cubicBezTo>
                      <a:pt x="587809" y="1312066"/>
                      <a:pt x="588932" y="1316754"/>
                      <a:pt x="590462" y="1320238"/>
                    </a:cubicBezTo>
                    <a:cubicBezTo>
                      <a:pt x="591992" y="1323721"/>
                      <a:pt x="593962" y="1326163"/>
                      <a:pt x="596371" y="1327563"/>
                    </a:cubicBezTo>
                    <a:cubicBezTo>
                      <a:pt x="598781" y="1328963"/>
                      <a:pt x="601678" y="1329663"/>
                      <a:pt x="605064" y="1329663"/>
                    </a:cubicBezTo>
                    <a:cubicBezTo>
                      <a:pt x="607603" y="1329663"/>
                      <a:pt x="609850" y="1329256"/>
                      <a:pt x="611803" y="1328442"/>
                    </a:cubicBezTo>
                    <a:cubicBezTo>
                      <a:pt x="613756" y="1327628"/>
                      <a:pt x="615465" y="1326407"/>
                      <a:pt x="616930" y="1324779"/>
                    </a:cubicBezTo>
                    <a:cubicBezTo>
                      <a:pt x="618396" y="1323152"/>
                      <a:pt x="619616" y="1321101"/>
                      <a:pt x="620593" y="1318626"/>
                    </a:cubicBezTo>
                    <a:cubicBezTo>
                      <a:pt x="621570" y="1316152"/>
                      <a:pt x="622367" y="1313287"/>
                      <a:pt x="622986" y="1310032"/>
                    </a:cubicBezTo>
                    <a:cubicBezTo>
                      <a:pt x="623604" y="1306776"/>
                      <a:pt x="624028" y="1303097"/>
                      <a:pt x="624256" y="1298995"/>
                    </a:cubicBezTo>
                    <a:cubicBezTo>
                      <a:pt x="624484" y="1294893"/>
                      <a:pt x="624597" y="1290368"/>
                      <a:pt x="624597" y="1285419"/>
                    </a:cubicBezTo>
                    <a:cubicBezTo>
                      <a:pt x="624597" y="1279429"/>
                      <a:pt x="624435" y="1274138"/>
                      <a:pt x="624109" y="1269548"/>
                    </a:cubicBezTo>
                    <a:cubicBezTo>
                      <a:pt x="623784" y="1264958"/>
                      <a:pt x="623279" y="1260969"/>
                      <a:pt x="622595" y="1257584"/>
                    </a:cubicBezTo>
                    <a:cubicBezTo>
                      <a:pt x="621912" y="1254198"/>
                      <a:pt x="621065" y="1251333"/>
                      <a:pt x="620056" y="1248989"/>
                    </a:cubicBezTo>
                    <a:cubicBezTo>
                      <a:pt x="619047" y="1246645"/>
                      <a:pt x="617826" y="1244773"/>
                      <a:pt x="616393" y="1243373"/>
                    </a:cubicBezTo>
                    <a:cubicBezTo>
                      <a:pt x="614961" y="1241973"/>
                      <a:pt x="613333" y="1240980"/>
                      <a:pt x="611510" y="1240394"/>
                    </a:cubicBezTo>
                    <a:cubicBezTo>
                      <a:pt x="609687" y="1239808"/>
                      <a:pt x="607668" y="1239515"/>
                      <a:pt x="605454" y="1239515"/>
                    </a:cubicBezTo>
                    <a:close/>
                    <a:moveTo>
                      <a:pt x="500679" y="1239515"/>
                    </a:moveTo>
                    <a:cubicBezTo>
                      <a:pt x="496838" y="1239515"/>
                      <a:pt x="493664" y="1240443"/>
                      <a:pt x="491157" y="1242298"/>
                    </a:cubicBezTo>
                    <a:cubicBezTo>
                      <a:pt x="488650" y="1244154"/>
                      <a:pt x="486664" y="1246938"/>
                      <a:pt x="485199" y="1250649"/>
                    </a:cubicBezTo>
                    <a:cubicBezTo>
                      <a:pt x="483734" y="1254361"/>
                      <a:pt x="482709" y="1258983"/>
                      <a:pt x="482123" y="1264518"/>
                    </a:cubicBezTo>
                    <a:cubicBezTo>
                      <a:pt x="481537" y="1270053"/>
                      <a:pt x="481243" y="1276499"/>
                      <a:pt x="481243" y="1283856"/>
                    </a:cubicBezTo>
                    <a:cubicBezTo>
                      <a:pt x="481243" y="1292842"/>
                      <a:pt x="481602" y="1300281"/>
                      <a:pt x="482318" y="1306174"/>
                    </a:cubicBezTo>
                    <a:cubicBezTo>
                      <a:pt x="483034" y="1312066"/>
                      <a:pt x="484157" y="1316754"/>
                      <a:pt x="485687" y="1320238"/>
                    </a:cubicBezTo>
                    <a:cubicBezTo>
                      <a:pt x="487218" y="1323721"/>
                      <a:pt x="489187" y="1326163"/>
                      <a:pt x="491596" y="1327563"/>
                    </a:cubicBezTo>
                    <a:cubicBezTo>
                      <a:pt x="494005" y="1328963"/>
                      <a:pt x="496903" y="1329663"/>
                      <a:pt x="500289" y="1329663"/>
                    </a:cubicBezTo>
                    <a:cubicBezTo>
                      <a:pt x="502828" y="1329663"/>
                      <a:pt x="505075" y="1329256"/>
                      <a:pt x="507028" y="1328442"/>
                    </a:cubicBezTo>
                    <a:cubicBezTo>
                      <a:pt x="508981" y="1327628"/>
                      <a:pt x="510691" y="1326407"/>
                      <a:pt x="512156" y="1324779"/>
                    </a:cubicBezTo>
                    <a:cubicBezTo>
                      <a:pt x="513621" y="1323152"/>
                      <a:pt x="514841" y="1321101"/>
                      <a:pt x="515818" y="1318626"/>
                    </a:cubicBezTo>
                    <a:cubicBezTo>
                      <a:pt x="516795" y="1316152"/>
                      <a:pt x="517592" y="1313287"/>
                      <a:pt x="518211" y="1310032"/>
                    </a:cubicBezTo>
                    <a:cubicBezTo>
                      <a:pt x="518829" y="1306776"/>
                      <a:pt x="519253" y="1303097"/>
                      <a:pt x="519481" y="1298995"/>
                    </a:cubicBezTo>
                    <a:cubicBezTo>
                      <a:pt x="519708" y="1294893"/>
                      <a:pt x="519822" y="1290368"/>
                      <a:pt x="519822" y="1285419"/>
                    </a:cubicBezTo>
                    <a:cubicBezTo>
                      <a:pt x="519822" y="1279429"/>
                      <a:pt x="519660" y="1274138"/>
                      <a:pt x="519334" y="1269548"/>
                    </a:cubicBezTo>
                    <a:cubicBezTo>
                      <a:pt x="519009" y="1264958"/>
                      <a:pt x="518504" y="1260969"/>
                      <a:pt x="517820" y="1257584"/>
                    </a:cubicBezTo>
                    <a:cubicBezTo>
                      <a:pt x="517137" y="1254198"/>
                      <a:pt x="516290" y="1251333"/>
                      <a:pt x="515281" y="1248989"/>
                    </a:cubicBezTo>
                    <a:cubicBezTo>
                      <a:pt x="514272" y="1246645"/>
                      <a:pt x="513051" y="1244773"/>
                      <a:pt x="511618" y="1243373"/>
                    </a:cubicBezTo>
                    <a:cubicBezTo>
                      <a:pt x="510186" y="1241973"/>
                      <a:pt x="508558" y="1240980"/>
                      <a:pt x="506735" y="1240394"/>
                    </a:cubicBezTo>
                    <a:cubicBezTo>
                      <a:pt x="504912" y="1239808"/>
                      <a:pt x="502893" y="1239515"/>
                      <a:pt x="500679" y="1239515"/>
                    </a:cubicBezTo>
                    <a:close/>
                    <a:moveTo>
                      <a:pt x="395904" y="1239515"/>
                    </a:moveTo>
                    <a:cubicBezTo>
                      <a:pt x="392063" y="1239515"/>
                      <a:pt x="388889" y="1240443"/>
                      <a:pt x="386382" y="1242298"/>
                    </a:cubicBezTo>
                    <a:cubicBezTo>
                      <a:pt x="383875" y="1244154"/>
                      <a:pt x="381889" y="1246938"/>
                      <a:pt x="380424" y="1250649"/>
                    </a:cubicBezTo>
                    <a:cubicBezTo>
                      <a:pt x="378959" y="1254361"/>
                      <a:pt x="377933" y="1258983"/>
                      <a:pt x="377347" y="1264518"/>
                    </a:cubicBezTo>
                    <a:cubicBezTo>
                      <a:pt x="376761" y="1270053"/>
                      <a:pt x="376468" y="1276499"/>
                      <a:pt x="376468" y="1283856"/>
                    </a:cubicBezTo>
                    <a:cubicBezTo>
                      <a:pt x="376468" y="1292842"/>
                      <a:pt x="376827" y="1300281"/>
                      <a:pt x="377543" y="1306174"/>
                    </a:cubicBezTo>
                    <a:cubicBezTo>
                      <a:pt x="378259" y="1312066"/>
                      <a:pt x="379382" y="1316754"/>
                      <a:pt x="380912" y="1320238"/>
                    </a:cubicBezTo>
                    <a:cubicBezTo>
                      <a:pt x="382442" y="1323721"/>
                      <a:pt x="384412" y="1326163"/>
                      <a:pt x="386821" y="1327563"/>
                    </a:cubicBezTo>
                    <a:cubicBezTo>
                      <a:pt x="389230" y="1328963"/>
                      <a:pt x="392128" y="1329663"/>
                      <a:pt x="395514" y="1329663"/>
                    </a:cubicBezTo>
                    <a:cubicBezTo>
                      <a:pt x="398053" y="1329663"/>
                      <a:pt x="400299" y="1329256"/>
                      <a:pt x="402253" y="1328442"/>
                    </a:cubicBezTo>
                    <a:cubicBezTo>
                      <a:pt x="404206" y="1327628"/>
                      <a:pt x="405915" y="1326407"/>
                      <a:pt x="407380" y="1324779"/>
                    </a:cubicBezTo>
                    <a:cubicBezTo>
                      <a:pt x="408846" y="1323152"/>
                      <a:pt x="410066" y="1321101"/>
                      <a:pt x="411043" y="1318626"/>
                    </a:cubicBezTo>
                    <a:cubicBezTo>
                      <a:pt x="412020" y="1316152"/>
                      <a:pt x="412817" y="1313287"/>
                      <a:pt x="413436" y="1310032"/>
                    </a:cubicBezTo>
                    <a:cubicBezTo>
                      <a:pt x="414054" y="1306776"/>
                      <a:pt x="414478" y="1303097"/>
                      <a:pt x="414706" y="1298995"/>
                    </a:cubicBezTo>
                    <a:cubicBezTo>
                      <a:pt x="414933" y="1294893"/>
                      <a:pt x="415047" y="1290368"/>
                      <a:pt x="415047" y="1285419"/>
                    </a:cubicBezTo>
                    <a:cubicBezTo>
                      <a:pt x="415047" y="1279429"/>
                      <a:pt x="414885" y="1274138"/>
                      <a:pt x="414559" y="1269548"/>
                    </a:cubicBezTo>
                    <a:cubicBezTo>
                      <a:pt x="414234" y="1264958"/>
                      <a:pt x="413729" y="1260969"/>
                      <a:pt x="413045" y="1257584"/>
                    </a:cubicBezTo>
                    <a:cubicBezTo>
                      <a:pt x="412362" y="1254198"/>
                      <a:pt x="411515" y="1251333"/>
                      <a:pt x="410506" y="1248989"/>
                    </a:cubicBezTo>
                    <a:cubicBezTo>
                      <a:pt x="409497" y="1246645"/>
                      <a:pt x="408276" y="1244773"/>
                      <a:pt x="406843" y="1243373"/>
                    </a:cubicBezTo>
                    <a:cubicBezTo>
                      <a:pt x="405411" y="1241973"/>
                      <a:pt x="403783" y="1240980"/>
                      <a:pt x="401960" y="1240394"/>
                    </a:cubicBezTo>
                    <a:cubicBezTo>
                      <a:pt x="400137" y="1239808"/>
                      <a:pt x="398118" y="1239515"/>
                      <a:pt x="395904" y="1239515"/>
                    </a:cubicBezTo>
                    <a:close/>
                    <a:moveTo>
                      <a:pt x="291129" y="1239515"/>
                    </a:moveTo>
                    <a:cubicBezTo>
                      <a:pt x="287288" y="1239515"/>
                      <a:pt x="284114" y="1240443"/>
                      <a:pt x="281607" y="1242298"/>
                    </a:cubicBezTo>
                    <a:cubicBezTo>
                      <a:pt x="279100" y="1244154"/>
                      <a:pt x="277114" y="1246938"/>
                      <a:pt x="275649" y="1250649"/>
                    </a:cubicBezTo>
                    <a:cubicBezTo>
                      <a:pt x="274184" y="1254361"/>
                      <a:pt x="273158" y="1258983"/>
                      <a:pt x="272572" y="1264518"/>
                    </a:cubicBezTo>
                    <a:cubicBezTo>
                      <a:pt x="271986" y="1270053"/>
                      <a:pt x="271693" y="1276499"/>
                      <a:pt x="271693" y="1283856"/>
                    </a:cubicBezTo>
                    <a:cubicBezTo>
                      <a:pt x="271693" y="1292842"/>
                      <a:pt x="272052" y="1300281"/>
                      <a:pt x="272768" y="1306174"/>
                    </a:cubicBezTo>
                    <a:cubicBezTo>
                      <a:pt x="273484" y="1312066"/>
                      <a:pt x="274607" y="1316754"/>
                      <a:pt x="276137" y="1320238"/>
                    </a:cubicBezTo>
                    <a:cubicBezTo>
                      <a:pt x="277668" y="1323721"/>
                      <a:pt x="279637" y="1326163"/>
                      <a:pt x="282046" y="1327563"/>
                    </a:cubicBezTo>
                    <a:cubicBezTo>
                      <a:pt x="284455" y="1328963"/>
                      <a:pt x="287353" y="1329663"/>
                      <a:pt x="290739" y="1329663"/>
                    </a:cubicBezTo>
                    <a:cubicBezTo>
                      <a:pt x="293278" y="1329663"/>
                      <a:pt x="295524" y="1329256"/>
                      <a:pt x="297478" y="1328442"/>
                    </a:cubicBezTo>
                    <a:cubicBezTo>
                      <a:pt x="299431" y="1327628"/>
                      <a:pt x="301140" y="1326407"/>
                      <a:pt x="302606" y="1324779"/>
                    </a:cubicBezTo>
                    <a:cubicBezTo>
                      <a:pt x="304070" y="1323152"/>
                      <a:pt x="305291" y="1321101"/>
                      <a:pt x="306268" y="1318626"/>
                    </a:cubicBezTo>
                    <a:cubicBezTo>
                      <a:pt x="307245" y="1316152"/>
                      <a:pt x="308042" y="1313287"/>
                      <a:pt x="308661" y="1310032"/>
                    </a:cubicBezTo>
                    <a:cubicBezTo>
                      <a:pt x="309279" y="1306776"/>
                      <a:pt x="309703" y="1303097"/>
                      <a:pt x="309931" y="1298995"/>
                    </a:cubicBezTo>
                    <a:cubicBezTo>
                      <a:pt x="310158" y="1294893"/>
                      <a:pt x="310272" y="1290368"/>
                      <a:pt x="310272" y="1285419"/>
                    </a:cubicBezTo>
                    <a:cubicBezTo>
                      <a:pt x="310272" y="1279429"/>
                      <a:pt x="310110" y="1274138"/>
                      <a:pt x="309784" y="1269548"/>
                    </a:cubicBezTo>
                    <a:cubicBezTo>
                      <a:pt x="309459" y="1264958"/>
                      <a:pt x="308954" y="1260969"/>
                      <a:pt x="308270" y="1257584"/>
                    </a:cubicBezTo>
                    <a:cubicBezTo>
                      <a:pt x="307587" y="1254198"/>
                      <a:pt x="306740" y="1251333"/>
                      <a:pt x="305731" y="1248989"/>
                    </a:cubicBezTo>
                    <a:cubicBezTo>
                      <a:pt x="304722" y="1246645"/>
                      <a:pt x="303501" y="1244773"/>
                      <a:pt x="302068" y="1243373"/>
                    </a:cubicBezTo>
                    <a:cubicBezTo>
                      <a:pt x="300636" y="1241973"/>
                      <a:pt x="299008" y="1240980"/>
                      <a:pt x="297185" y="1240394"/>
                    </a:cubicBezTo>
                    <a:cubicBezTo>
                      <a:pt x="295362" y="1239808"/>
                      <a:pt x="293343" y="1239515"/>
                      <a:pt x="291129" y="1239515"/>
                    </a:cubicBezTo>
                    <a:close/>
                    <a:moveTo>
                      <a:pt x="186354" y="1239515"/>
                    </a:moveTo>
                    <a:cubicBezTo>
                      <a:pt x="182513" y="1239515"/>
                      <a:pt x="179339" y="1240443"/>
                      <a:pt x="176832" y="1242298"/>
                    </a:cubicBezTo>
                    <a:cubicBezTo>
                      <a:pt x="174325" y="1244154"/>
                      <a:pt x="172339" y="1246938"/>
                      <a:pt x="170874" y="1250649"/>
                    </a:cubicBezTo>
                    <a:cubicBezTo>
                      <a:pt x="169409" y="1254361"/>
                      <a:pt x="168383" y="1258983"/>
                      <a:pt x="167797" y="1264518"/>
                    </a:cubicBezTo>
                    <a:cubicBezTo>
                      <a:pt x="167211" y="1270053"/>
                      <a:pt x="166918" y="1276499"/>
                      <a:pt x="166918" y="1283856"/>
                    </a:cubicBezTo>
                    <a:cubicBezTo>
                      <a:pt x="166918" y="1292842"/>
                      <a:pt x="167277" y="1300281"/>
                      <a:pt x="167993" y="1306174"/>
                    </a:cubicBezTo>
                    <a:cubicBezTo>
                      <a:pt x="168709" y="1312066"/>
                      <a:pt x="169832" y="1316754"/>
                      <a:pt x="171362" y="1320238"/>
                    </a:cubicBezTo>
                    <a:cubicBezTo>
                      <a:pt x="172893" y="1323721"/>
                      <a:pt x="174862" y="1326163"/>
                      <a:pt x="177271" y="1327563"/>
                    </a:cubicBezTo>
                    <a:cubicBezTo>
                      <a:pt x="179680" y="1328963"/>
                      <a:pt x="182578" y="1329663"/>
                      <a:pt x="185964" y="1329663"/>
                    </a:cubicBezTo>
                    <a:cubicBezTo>
                      <a:pt x="188503" y="1329663"/>
                      <a:pt x="190750" y="1329256"/>
                      <a:pt x="192703" y="1328442"/>
                    </a:cubicBezTo>
                    <a:cubicBezTo>
                      <a:pt x="194656" y="1327628"/>
                      <a:pt x="196365" y="1326407"/>
                      <a:pt x="197831" y="1324779"/>
                    </a:cubicBezTo>
                    <a:cubicBezTo>
                      <a:pt x="199296" y="1323152"/>
                      <a:pt x="200516" y="1321101"/>
                      <a:pt x="201493" y="1318626"/>
                    </a:cubicBezTo>
                    <a:cubicBezTo>
                      <a:pt x="202470" y="1316152"/>
                      <a:pt x="203267" y="1313287"/>
                      <a:pt x="203886" y="1310032"/>
                    </a:cubicBezTo>
                    <a:cubicBezTo>
                      <a:pt x="204505" y="1306776"/>
                      <a:pt x="204928" y="1303097"/>
                      <a:pt x="205156" y="1298995"/>
                    </a:cubicBezTo>
                    <a:cubicBezTo>
                      <a:pt x="205384" y="1294893"/>
                      <a:pt x="205497" y="1290368"/>
                      <a:pt x="205497" y="1285419"/>
                    </a:cubicBezTo>
                    <a:cubicBezTo>
                      <a:pt x="205497" y="1279429"/>
                      <a:pt x="205335" y="1274138"/>
                      <a:pt x="205009" y="1269548"/>
                    </a:cubicBezTo>
                    <a:cubicBezTo>
                      <a:pt x="204684" y="1264958"/>
                      <a:pt x="204179" y="1260969"/>
                      <a:pt x="203495" y="1257584"/>
                    </a:cubicBezTo>
                    <a:cubicBezTo>
                      <a:pt x="202812" y="1254198"/>
                      <a:pt x="201965" y="1251333"/>
                      <a:pt x="200956" y="1248989"/>
                    </a:cubicBezTo>
                    <a:cubicBezTo>
                      <a:pt x="199947" y="1246645"/>
                      <a:pt x="198726" y="1244773"/>
                      <a:pt x="197293" y="1243373"/>
                    </a:cubicBezTo>
                    <a:cubicBezTo>
                      <a:pt x="195861" y="1241973"/>
                      <a:pt x="194233" y="1240980"/>
                      <a:pt x="192410" y="1240394"/>
                    </a:cubicBezTo>
                    <a:cubicBezTo>
                      <a:pt x="190587" y="1239808"/>
                      <a:pt x="188568" y="1239515"/>
                      <a:pt x="186354" y="1239515"/>
                    </a:cubicBezTo>
                    <a:close/>
                    <a:moveTo>
                      <a:pt x="1029926" y="1220567"/>
                    </a:moveTo>
                    <a:cubicBezTo>
                      <a:pt x="1032401" y="1220567"/>
                      <a:pt x="1034403" y="1220616"/>
                      <a:pt x="1035933" y="1220714"/>
                    </a:cubicBezTo>
                    <a:cubicBezTo>
                      <a:pt x="1037463" y="1220811"/>
                      <a:pt x="1038619" y="1220974"/>
                      <a:pt x="1039400" y="1221202"/>
                    </a:cubicBezTo>
                    <a:cubicBezTo>
                      <a:pt x="1040181" y="1221430"/>
                      <a:pt x="1040702" y="1221739"/>
                      <a:pt x="1040963" y="1222130"/>
                    </a:cubicBezTo>
                    <a:cubicBezTo>
                      <a:pt x="1041223" y="1222521"/>
                      <a:pt x="1041353" y="1223009"/>
                      <a:pt x="1041353" y="1223595"/>
                    </a:cubicBezTo>
                    <a:lnTo>
                      <a:pt x="1041353" y="1328003"/>
                    </a:lnTo>
                    <a:lnTo>
                      <a:pt x="1061962" y="1328003"/>
                    </a:lnTo>
                    <a:cubicBezTo>
                      <a:pt x="1062548" y="1328003"/>
                      <a:pt x="1063085" y="1328182"/>
                      <a:pt x="1063573" y="1328540"/>
                    </a:cubicBezTo>
                    <a:cubicBezTo>
                      <a:pt x="1064061" y="1328898"/>
                      <a:pt x="1064485" y="1329468"/>
                      <a:pt x="1064843" y="1330249"/>
                    </a:cubicBezTo>
                    <a:cubicBezTo>
                      <a:pt x="1065201" y="1331030"/>
                      <a:pt x="1065461" y="1332056"/>
                      <a:pt x="1065624" y="1333325"/>
                    </a:cubicBezTo>
                    <a:cubicBezTo>
                      <a:pt x="1065787" y="1334595"/>
                      <a:pt x="1065868" y="1336174"/>
                      <a:pt x="1065868" y="1338062"/>
                    </a:cubicBezTo>
                    <a:cubicBezTo>
                      <a:pt x="1065868" y="1339886"/>
                      <a:pt x="1065771" y="1341432"/>
                      <a:pt x="1065575" y="1342702"/>
                    </a:cubicBezTo>
                    <a:cubicBezTo>
                      <a:pt x="1065380" y="1343971"/>
                      <a:pt x="1065103" y="1344981"/>
                      <a:pt x="1064745" y="1345729"/>
                    </a:cubicBezTo>
                    <a:cubicBezTo>
                      <a:pt x="1064387" y="1346478"/>
                      <a:pt x="1063980" y="1347015"/>
                      <a:pt x="1063524" y="1347341"/>
                    </a:cubicBezTo>
                    <a:cubicBezTo>
                      <a:pt x="1063068" y="1347666"/>
                      <a:pt x="1062548" y="1347829"/>
                      <a:pt x="1061962" y="1347829"/>
                    </a:cubicBezTo>
                    <a:lnTo>
                      <a:pt x="992226" y="1347829"/>
                    </a:lnTo>
                    <a:cubicBezTo>
                      <a:pt x="991705" y="1347829"/>
                      <a:pt x="991217" y="1347666"/>
                      <a:pt x="990761" y="1347341"/>
                    </a:cubicBezTo>
                    <a:cubicBezTo>
                      <a:pt x="990305" y="1347015"/>
                      <a:pt x="989898" y="1346478"/>
                      <a:pt x="989540" y="1345729"/>
                    </a:cubicBezTo>
                    <a:cubicBezTo>
                      <a:pt x="989182" y="1344981"/>
                      <a:pt x="988906" y="1343971"/>
                      <a:pt x="988710" y="1342702"/>
                    </a:cubicBezTo>
                    <a:cubicBezTo>
                      <a:pt x="988515" y="1341432"/>
                      <a:pt x="988417" y="1339886"/>
                      <a:pt x="988417" y="1338062"/>
                    </a:cubicBezTo>
                    <a:cubicBezTo>
                      <a:pt x="988417" y="1336174"/>
                      <a:pt x="988499" y="1334595"/>
                      <a:pt x="988661" y="1333325"/>
                    </a:cubicBezTo>
                    <a:cubicBezTo>
                      <a:pt x="988824" y="1332056"/>
                      <a:pt x="989085" y="1331030"/>
                      <a:pt x="989443" y="1330249"/>
                    </a:cubicBezTo>
                    <a:cubicBezTo>
                      <a:pt x="989801" y="1329468"/>
                      <a:pt x="990208" y="1328898"/>
                      <a:pt x="990664" y="1328540"/>
                    </a:cubicBezTo>
                    <a:cubicBezTo>
                      <a:pt x="991119" y="1328182"/>
                      <a:pt x="991640" y="1328003"/>
                      <a:pt x="992226" y="1328003"/>
                    </a:cubicBezTo>
                    <a:lnTo>
                      <a:pt x="1015764" y="1328003"/>
                    </a:lnTo>
                    <a:lnTo>
                      <a:pt x="1015764" y="1245766"/>
                    </a:lnTo>
                    <a:lnTo>
                      <a:pt x="995449" y="1256998"/>
                    </a:lnTo>
                    <a:cubicBezTo>
                      <a:pt x="993952" y="1257714"/>
                      <a:pt x="992731" y="1258153"/>
                      <a:pt x="991787" y="1258316"/>
                    </a:cubicBezTo>
                    <a:cubicBezTo>
                      <a:pt x="990843" y="1258479"/>
                      <a:pt x="990094" y="1258284"/>
                      <a:pt x="989540" y="1257730"/>
                    </a:cubicBezTo>
                    <a:cubicBezTo>
                      <a:pt x="988987" y="1257177"/>
                      <a:pt x="988613" y="1256216"/>
                      <a:pt x="988417" y="1254849"/>
                    </a:cubicBezTo>
                    <a:cubicBezTo>
                      <a:pt x="988222" y="1253481"/>
                      <a:pt x="988124" y="1251561"/>
                      <a:pt x="988124" y="1249086"/>
                    </a:cubicBezTo>
                    <a:cubicBezTo>
                      <a:pt x="988124" y="1247524"/>
                      <a:pt x="988157" y="1246238"/>
                      <a:pt x="988222" y="1245229"/>
                    </a:cubicBezTo>
                    <a:cubicBezTo>
                      <a:pt x="988287" y="1244219"/>
                      <a:pt x="988450" y="1243357"/>
                      <a:pt x="988710" y="1242640"/>
                    </a:cubicBezTo>
                    <a:cubicBezTo>
                      <a:pt x="988971" y="1241924"/>
                      <a:pt x="989329" y="1241338"/>
                      <a:pt x="989785" y="1240882"/>
                    </a:cubicBezTo>
                    <a:cubicBezTo>
                      <a:pt x="990240" y="1240426"/>
                      <a:pt x="990859" y="1239938"/>
                      <a:pt x="991640" y="1239417"/>
                    </a:cubicBezTo>
                    <a:lnTo>
                      <a:pt x="1018792" y="1221837"/>
                    </a:lnTo>
                    <a:cubicBezTo>
                      <a:pt x="1019118" y="1221576"/>
                      <a:pt x="1019525" y="1221365"/>
                      <a:pt x="1020013" y="1221202"/>
                    </a:cubicBezTo>
                    <a:cubicBezTo>
                      <a:pt x="1020501" y="1221039"/>
                      <a:pt x="1021136" y="1220909"/>
                      <a:pt x="1021917" y="1220811"/>
                    </a:cubicBezTo>
                    <a:cubicBezTo>
                      <a:pt x="1022699" y="1220714"/>
                      <a:pt x="1023724" y="1220649"/>
                      <a:pt x="1024994" y="1220616"/>
                    </a:cubicBezTo>
                    <a:cubicBezTo>
                      <a:pt x="1026264" y="1220583"/>
                      <a:pt x="1027908" y="1220567"/>
                      <a:pt x="1029926" y="1220567"/>
                    </a:cubicBezTo>
                    <a:close/>
                    <a:moveTo>
                      <a:pt x="820376" y="1220567"/>
                    </a:moveTo>
                    <a:cubicBezTo>
                      <a:pt x="822850" y="1220567"/>
                      <a:pt x="824853" y="1220616"/>
                      <a:pt x="826383" y="1220714"/>
                    </a:cubicBezTo>
                    <a:cubicBezTo>
                      <a:pt x="827913" y="1220811"/>
                      <a:pt x="829069" y="1220974"/>
                      <a:pt x="829850" y="1221202"/>
                    </a:cubicBezTo>
                    <a:cubicBezTo>
                      <a:pt x="830631" y="1221430"/>
                      <a:pt x="831152" y="1221739"/>
                      <a:pt x="831413" y="1222130"/>
                    </a:cubicBezTo>
                    <a:cubicBezTo>
                      <a:pt x="831673" y="1222521"/>
                      <a:pt x="831803" y="1223009"/>
                      <a:pt x="831803" y="1223595"/>
                    </a:cubicBezTo>
                    <a:lnTo>
                      <a:pt x="831803" y="1328003"/>
                    </a:lnTo>
                    <a:lnTo>
                      <a:pt x="852412" y="1328003"/>
                    </a:lnTo>
                    <a:cubicBezTo>
                      <a:pt x="852998" y="1328003"/>
                      <a:pt x="853535" y="1328182"/>
                      <a:pt x="854023" y="1328540"/>
                    </a:cubicBezTo>
                    <a:cubicBezTo>
                      <a:pt x="854511" y="1328898"/>
                      <a:pt x="854935" y="1329468"/>
                      <a:pt x="855293" y="1330249"/>
                    </a:cubicBezTo>
                    <a:cubicBezTo>
                      <a:pt x="855651" y="1331030"/>
                      <a:pt x="855911" y="1332056"/>
                      <a:pt x="856074" y="1333325"/>
                    </a:cubicBezTo>
                    <a:cubicBezTo>
                      <a:pt x="856237" y="1334595"/>
                      <a:pt x="856318" y="1336174"/>
                      <a:pt x="856318" y="1338062"/>
                    </a:cubicBezTo>
                    <a:cubicBezTo>
                      <a:pt x="856318" y="1339886"/>
                      <a:pt x="856221" y="1341432"/>
                      <a:pt x="856025" y="1342702"/>
                    </a:cubicBezTo>
                    <a:cubicBezTo>
                      <a:pt x="855830" y="1343971"/>
                      <a:pt x="855553" y="1344981"/>
                      <a:pt x="855195" y="1345729"/>
                    </a:cubicBezTo>
                    <a:cubicBezTo>
                      <a:pt x="854837" y="1346478"/>
                      <a:pt x="854430" y="1347015"/>
                      <a:pt x="853974" y="1347341"/>
                    </a:cubicBezTo>
                    <a:cubicBezTo>
                      <a:pt x="853518" y="1347666"/>
                      <a:pt x="852998" y="1347829"/>
                      <a:pt x="852412" y="1347829"/>
                    </a:cubicBezTo>
                    <a:lnTo>
                      <a:pt x="782676" y="1347829"/>
                    </a:lnTo>
                    <a:cubicBezTo>
                      <a:pt x="782155" y="1347829"/>
                      <a:pt x="781667" y="1347666"/>
                      <a:pt x="781211" y="1347341"/>
                    </a:cubicBezTo>
                    <a:cubicBezTo>
                      <a:pt x="780755" y="1347015"/>
                      <a:pt x="780348" y="1346478"/>
                      <a:pt x="779990" y="1345729"/>
                    </a:cubicBezTo>
                    <a:cubicBezTo>
                      <a:pt x="779632" y="1344981"/>
                      <a:pt x="779356" y="1343971"/>
                      <a:pt x="779160" y="1342702"/>
                    </a:cubicBezTo>
                    <a:cubicBezTo>
                      <a:pt x="778965" y="1341432"/>
                      <a:pt x="778867" y="1339886"/>
                      <a:pt x="778867" y="1338062"/>
                    </a:cubicBezTo>
                    <a:cubicBezTo>
                      <a:pt x="778867" y="1336174"/>
                      <a:pt x="778948" y="1334595"/>
                      <a:pt x="779111" y="1333325"/>
                    </a:cubicBezTo>
                    <a:cubicBezTo>
                      <a:pt x="779274" y="1332056"/>
                      <a:pt x="779534" y="1331030"/>
                      <a:pt x="779893" y="1330249"/>
                    </a:cubicBezTo>
                    <a:cubicBezTo>
                      <a:pt x="780251" y="1329468"/>
                      <a:pt x="780658" y="1328898"/>
                      <a:pt x="781114" y="1328540"/>
                    </a:cubicBezTo>
                    <a:cubicBezTo>
                      <a:pt x="781569" y="1328182"/>
                      <a:pt x="782090" y="1328003"/>
                      <a:pt x="782676" y="1328003"/>
                    </a:cubicBezTo>
                    <a:lnTo>
                      <a:pt x="806214" y="1328003"/>
                    </a:lnTo>
                    <a:lnTo>
                      <a:pt x="806214" y="1245766"/>
                    </a:lnTo>
                    <a:lnTo>
                      <a:pt x="785899" y="1256998"/>
                    </a:lnTo>
                    <a:cubicBezTo>
                      <a:pt x="784402" y="1257714"/>
                      <a:pt x="783181" y="1258153"/>
                      <a:pt x="782237" y="1258316"/>
                    </a:cubicBezTo>
                    <a:cubicBezTo>
                      <a:pt x="781292" y="1258479"/>
                      <a:pt x="780544" y="1258284"/>
                      <a:pt x="779990" y="1257730"/>
                    </a:cubicBezTo>
                    <a:cubicBezTo>
                      <a:pt x="779437" y="1257177"/>
                      <a:pt x="779063" y="1256216"/>
                      <a:pt x="778867" y="1254849"/>
                    </a:cubicBezTo>
                    <a:cubicBezTo>
                      <a:pt x="778672" y="1253481"/>
                      <a:pt x="778574" y="1251561"/>
                      <a:pt x="778574" y="1249086"/>
                    </a:cubicBezTo>
                    <a:cubicBezTo>
                      <a:pt x="778574" y="1247524"/>
                      <a:pt x="778607" y="1246238"/>
                      <a:pt x="778672" y="1245229"/>
                    </a:cubicBezTo>
                    <a:cubicBezTo>
                      <a:pt x="778737" y="1244219"/>
                      <a:pt x="778900" y="1243357"/>
                      <a:pt x="779160" y="1242640"/>
                    </a:cubicBezTo>
                    <a:cubicBezTo>
                      <a:pt x="779421" y="1241924"/>
                      <a:pt x="779779" y="1241338"/>
                      <a:pt x="780235" y="1240882"/>
                    </a:cubicBezTo>
                    <a:cubicBezTo>
                      <a:pt x="780690" y="1240426"/>
                      <a:pt x="781309" y="1239938"/>
                      <a:pt x="782090" y="1239417"/>
                    </a:cubicBezTo>
                    <a:lnTo>
                      <a:pt x="809242" y="1221837"/>
                    </a:lnTo>
                    <a:cubicBezTo>
                      <a:pt x="809567" y="1221576"/>
                      <a:pt x="809975" y="1221365"/>
                      <a:pt x="810463" y="1221202"/>
                    </a:cubicBezTo>
                    <a:cubicBezTo>
                      <a:pt x="810951" y="1221039"/>
                      <a:pt x="811586" y="1220909"/>
                      <a:pt x="812367" y="1220811"/>
                    </a:cubicBezTo>
                    <a:cubicBezTo>
                      <a:pt x="813149" y="1220714"/>
                      <a:pt x="814174" y="1220649"/>
                      <a:pt x="815444" y="1220616"/>
                    </a:cubicBezTo>
                    <a:cubicBezTo>
                      <a:pt x="816714" y="1220583"/>
                      <a:pt x="818358" y="1220567"/>
                      <a:pt x="820376" y="1220567"/>
                    </a:cubicBezTo>
                    <a:close/>
                    <a:moveTo>
                      <a:pt x="86951" y="1220567"/>
                    </a:moveTo>
                    <a:cubicBezTo>
                      <a:pt x="89425" y="1220567"/>
                      <a:pt x="91428" y="1220616"/>
                      <a:pt x="92958" y="1220714"/>
                    </a:cubicBezTo>
                    <a:cubicBezTo>
                      <a:pt x="94488" y="1220811"/>
                      <a:pt x="95644" y="1220974"/>
                      <a:pt x="96425" y="1221202"/>
                    </a:cubicBezTo>
                    <a:cubicBezTo>
                      <a:pt x="97206" y="1221430"/>
                      <a:pt x="97727" y="1221739"/>
                      <a:pt x="97988" y="1222130"/>
                    </a:cubicBezTo>
                    <a:cubicBezTo>
                      <a:pt x="98248" y="1222521"/>
                      <a:pt x="98378" y="1223009"/>
                      <a:pt x="98378" y="1223595"/>
                    </a:cubicBezTo>
                    <a:lnTo>
                      <a:pt x="98378" y="1328003"/>
                    </a:lnTo>
                    <a:lnTo>
                      <a:pt x="118986" y="1328003"/>
                    </a:lnTo>
                    <a:cubicBezTo>
                      <a:pt x="119573" y="1328003"/>
                      <a:pt x="120110" y="1328182"/>
                      <a:pt x="120598" y="1328540"/>
                    </a:cubicBezTo>
                    <a:cubicBezTo>
                      <a:pt x="121086" y="1328898"/>
                      <a:pt x="121510" y="1329468"/>
                      <a:pt x="121868" y="1330249"/>
                    </a:cubicBezTo>
                    <a:cubicBezTo>
                      <a:pt x="122226" y="1331030"/>
                      <a:pt x="122486" y="1332056"/>
                      <a:pt x="122649" y="1333325"/>
                    </a:cubicBezTo>
                    <a:cubicBezTo>
                      <a:pt x="122812" y="1334595"/>
                      <a:pt x="122893" y="1336174"/>
                      <a:pt x="122893" y="1338062"/>
                    </a:cubicBezTo>
                    <a:cubicBezTo>
                      <a:pt x="122893" y="1339886"/>
                      <a:pt x="122796" y="1341432"/>
                      <a:pt x="122600" y="1342702"/>
                    </a:cubicBezTo>
                    <a:cubicBezTo>
                      <a:pt x="122405" y="1343971"/>
                      <a:pt x="122128" y="1344981"/>
                      <a:pt x="121770" y="1345729"/>
                    </a:cubicBezTo>
                    <a:cubicBezTo>
                      <a:pt x="121412" y="1346478"/>
                      <a:pt x="121005" y="1347015"/>
                      <a:pt x="120549" y="1347341"/>
                    </a:cubicBezTo>
                    <a:cubicBezTo>
                      <a:pt x="120093" y="1347666"/>
                      <a:pt x="119573" y="1347829"/>
                      <a:pt x="118986" y="1347829"/>
                    </a:cubicBezTo>
                    <a:lnTo>
                      <a:pt x="49251" y="1347829"/>
                    </a:lnTo>
                    <a:cubicBezTo>
                      <a:pt x="48730" y="1347829"/>
                      <a:pt x="48242" y="1347666"/>
                      <a:pt x="47786" y="1347341"/>
                    </a:cubicBezTo>
                    <a:cubicBezTo>
                      <a:pt x="47330" y="1347015"/>
                      <a:pt x="46923" y="1346478"/>
                      <a:pt x="46565" y="1345729"/>
                    </a:cubicBezTo>
                    <a:cubicBezTo>
                      <a:pt x="46207" y="1344981"/>
                      <a:pt x="45930" y="1343971"/>
                      <a:pt x="45735" y="1342702"/>
                    </a:cubicBezTo>
                    <a:cubicBezTo>
                      <a:pt x="45540" y="1341432"/>
                      <a:pt x="45442" y="1339886"/>
                      <a:pt x="45442" y="1338062"/>
                    </a:cubicBezTo>
                    <a:cubicBezTo>
                      <a:pt x="45442" y="1336174"/>
                      <a:pt x="45524" y="1334595"/>
                      <a:pt x="45686" y="1333325"/>
                    </a:cubicBezTo>
                    <a:cubicBezTo>
                      <a:pt x="45849" y="1332056"/>
                      <a:pt x="46110" y="1331030"/>
                      <a:pt x="46468" y="1330249"/>
                    </a:cubicBezTo>
                    <a:cubicBezTo>
                      <a:pt x="46826" y="1329468"/>
                      <a:pt x="47233" y="1328898"/>
                      <a:pt x="47689" y="1328540"/>
                    </a:cubicBezTo>
                    <a:cubicBezTo>
                      <a:pt x="48144" y="1328182"/>
                      <a:pt x="48665" y="1328003"/>
                      <a:pt x="49251" y="1328003"/>
                    </a:cubicBezTo>
                    <a:lnTo>
                      <a:pt x="72789" y="1328003"/>
                    </a:lnTo>
                    <a:lnTo>
                      <a:pt x="72789" y="1245766"/>
                    </a:lnTo>
                    <a:lnTo>
                      <a:pt x="52474" y="1256998"/>
                    </a:lnTo>
                    <a:cubicBezTo>
                      <a:pt x="50977" y="1257714"/>
                      <a:pt x="49756" y="1258153"/>
                      <a:pt x="48812" y="1258316"/>
                    </a:cubicBezTo>
                    <a:cubicBezTo>
                      <a:pt x="47868" y="1258479"/>
                      <a:pt x="47119" y="1258284"/>
                      <a:pt x="46565" y="1257730"/>
                    </a:cubicBezTo>
                    <a:cubicBezTo>
                      <a:pt x="46012" y="1257177"/>
                      <a:pt x="45637" y="1256216"/>
                      <a:pt x="45442" y="1254849"/>
                    </a:cubicBezTo>
                    <a:cubicBezTo>
                      <a:pt x="45247" y="1253481"/>
                      <a:pt x="45149" y="1251561"/>
                      <a:pt x="45149" y="1249086"/>
                    </a:cubicBezTo>
                    <a:cubicBezTo>
                      <a:pt x="45149" y="1247524"/>
                      <a:pt x="45182" y="1246238"/>
                      <a:pt x="45247" y="1245229"/>
                    </a:cubicBezTo>
                    <a:cubicBezTo>
                      <a:pt x="45312" y="1244219"/>
                      <a:pt x="45475" y="1243357"/>
                      <a:pt x="45735" y="1242640"/>
                    </a:cubicBezTo>
                    <a:cubicBezTo>
                      <a:pt x="45996" y="1241924"/>
                      <a:pt x="46354" y="1241338"/>
                      <a:pt x="46810" y="1240882"/>
                    </a:cubicBezTo>
                    <a:cubicBezTo>
                      <a:pt x="47265" y="1240426"/>
                      <a:pt x="47884" y="1239938"/>
                      <a:pt x="48665" y="1239417"/>
                    </a:cubicBezTo>
                    <a:lnTo>
                      <a:pt x="75817" y="1221837"/>
                    </a:lnTo>
                    <a:cubicBezTo>
                      <a:pt x="76143" y="1221576"/>
                      <a:pt x="76550" y="1221365"/>
                      <a:pt x="77038" y="1221202"/>
                    </a:cubicBezTo>
                    <a:cubicBezTo>
                      <a:pt x="77526" y="1221039"/>
                      <a:pt x="78161" y="1220909"/>
                      <a:pt x="78942" y="1220811"/>
                    </a:cubicBezTo>
                    <a:cubicBezTo>
                      <a:pt x="79724" y="1220714"/>
                      <a:pt x="80749" y="1220649"/>
                      <a:pt x="82019" y="1220616"/>
                    </a:cubicBezTo>
                    <a:cubicBezTo>
                      <a:pt x="83289" y="1220583"/>
                      <a:pt x="84933" y="1220567"/>
                      <a:pt x="86951" y="1220567"/>
                    </a:cubicBezTo>
                    <a:close/>
                    <a:moveTo>
                      <a:pt x="1129300" y="1219435"/>
                    </a:moveTo>
                    <a:lnTo>
                      <a:pt x="1131964" y="1223430"/>
                    </a:lnTo>
                    <a:lnTo>
                      <a:pt x="1137245" y="1229717"/>
                    </a:lnTo>
                    <a:lnTo>
                      <a:pt x="1138590" y="1233366"/>
                    </a:lnTo>
                    <a:lnTo>
                      <a:pt x="1141143" y="1237195"/>
                    </a:lnTo>
                    <a:cubicBezTo>
                      <a:pt x="1146033" y="1247410"/>
                      <a:pt x="1149718" y="1258623"/>
                      <a:pt x="1152452" y="1270981"/>
                    </a:cubicBezTo>
                    <a:cubicBezTo>
                      <a:pt x="1154427" y="1289467"/>
                      <a:pt x="1156526" y="1310915"/>
                      <a:pt x="1158647" y="1334670"/>
                    </a:cubicBezTo>
                    <a:lnTo>
                      <a:pt x="1158838" y="1336998"/>
                    </a:lnTo>
                    <a:lnTo>
                      <a:pt x="1149596" y="1345485"/>
                    </a:lnTo>
                    <a:cubicBezTo>
                      <a:pt x="1143703" y="1348545"/>
                      <a:pt x="1136492" y="1350076"/>
                      <a:pt x="1127962" y="1350076"/>
                    </a:cubicBezTo>
                    <a:cubicBezTo>
                      <a:pt x="1119302" y="1350076"/>
                      <a:pt x="1112140" y="1348594"/>
                      <a:pt x="1106475" y="1345632"/>
                    </a:cubicBezTo>
                    <a:cubicBezTo>
                      <a:pt x="1100810" y="1342669"/>
                      <a:pt x="1096318" y="1338404"/>
                      <a:pt x="1092997" y="1332837"/>
                    </a:cubicBezTo>
                    <a:cubicBezTo>
                      <a:pt x="1089676" y="1327270"/>
                      <a:pt x="1087348" y="1320466"/>
                      <a:pt x="1086014" y="1312424"/>
                    </a:cubicBezTo>
                    <a:cubicBezTo>
                      <a:pt x="1084679" y="1304383"/>
                      <a:pt x="1084011" y="1295284"/>
                      <a:pt x="1084011" y="1285126"/>
                    </a:cubicBezTo>
                    <a:cubicBezTo>
                      <a:pt x="1084011" y="1275099"/>
                      <a:pt x="1084842" y="1265999"/>
                      <a:pt x="1086502" y="1257828"/>
                    </a:cubicBezTo>
                    <a:cubicBezTo>
                      <a:pt x="1088162" y="1249656"/>
                      <a:pt x="1090832" y="1242705"/>
                      <a:pt x="1094511" y="1236976"/>
                    </a:cubicBezTo>
                    <a:cubicBezTo>
                      <a:pt x="1098190" y="1231246"/>
                      <a:pt x="1102975" y="1226851"/>
                      <a:pt x="1108868" y="1223790"/>
                    </a:cubicBezTo>
                    <a:close/>
                    <a:moveTo>
                      <a:pt x="920854" y="1219200"/>
                    </a:moveTo>
                    <a:cubicBezTo>
                      <a:pt x="929514" y="1219200"/>
                      <a:pt x="936692" y="1220681"/>
                      <a:pt x="942390" y="1223644"/>
                    </a:cubicBezTo>
                    <a:cubicBezTo>
                      <a:pt x="948087" y="1226606"/>
                      <a:pt x="952596" y="1230871"/>
                      <a:pt x="955917" y="1236438"/>
                    </a:cubicBezTo>
                    <a:cubicBezTo>
                      <a:pt x="959238" y="1242005"/>
                      <a:pt x="961549" y="1248810"/>
                      <a:pt x="962851" y="1256851"/>
                    </a:cubicBezTo>
                    <a:cubicBezTo>
                      <a:pt x="964154" y="1264892"/>
                      <a:pt x="964805" y="1273992"/>
                      <a:pt x="964805" y="1284149"/>
                    </a:cubicBezTo>
                    <a:cubicBezTo>
                      <a:pt x="964805" y="1294242"/>
                      <a:pt x="963991" y="1303358"/>
                      <a:pt x="962363" y="1311497"/>
                    </a:cubicBezTo>
                    <a:cubicBezTo>
                      <a:pt x="960735" y="1319636"/>
                      <a:pt x="958082" y="1326570"/>
                      <a:pt x="954403" y="1332300"/>
                    </a:cubicBezTo>
                    <a:cubicBezTo>
                      <a:pt x="950724" y="1338030"/>
                      <a:pt x="945938" y="1342425"/>
                      <a:pt x="940046" y="1345485"/>
                    </a:cubicBezTo>
                    <a:cubicBezTo>
                      <a:pt x="934153" y="1348545"/>
                      <a:pt x="926942" y="1350076"/>
                      <a:pt x="918412" y="1350076"/>
                    </a:cubicBezTo>
                    <a:cubicBezTo>
                      <a:pt x="909752" y="1350076"/>
                      <a:pt x="902590" y="1348594"/>
                      <a:pt x="896925" y="1345632"/>
                    </a:cubicBezTo>
                    <a:cubicBezTo>
                      <a:pt x="891260" y="1342669"/>
                      <a:pt x="886768" y="1338404"/>
                      <a:pt x="883447" y="1332837"/>
                    </a:cubicBezTo>
                    <a:cubicBezTo>
                      <a:pt x="880126" y="1327270"/>
                      <a:pt x="877798" y="1320466"/>
                      <a:pt x="876464" y="1312424"/>
                    </a:cubicBezTo>
                    <a:cubicBezTo>
                      <a:pt x="875129" y="1304383"/>
                      <a:pt x="874461" y="1295284"/>
                      <a:pt x="874461" y="1285126"/>
                    </a:cubicBezTo>
                    <a:cubicBezTo>
                      <a:pt x="874461" y="1275099"/>
                      <a:pt x="875292" y="1265999"/>
                      <a:pt x="876952" y="1257828"/>
                    </a:cubicBezTo>
                    <a:cubicBezTo>
                      <a:pt x="878612" y="1249656"/>
                      <a:pt x="881282" y="1242705"/>
                      <a:pt x="884961" y="1236976"/>
                    </a:cubicBezTo>
                    <a:cubicBezTo>
                      <a:pt x="888640" y="1231246"/>
                      <a:pt x="893425" y="1226851"/>
                      <a:pt x="899318" y="1223790"/>
                    </a:cubicBezTo>
                    <a:cubicBezTo>
                      <a:pt x="905211" y="1220730"/>
                      <a:pt x="912389" y="1219200"/>
                      <a:pt x="920854" y="1219200"/>
                    </a:cubicBezTo>
                    <a:close/>
                    <a:moveTo>
                      <a:pt x="711304" y="1219200"/>
                    </a:moveTo>
                    <a:cubicBezTo>
                      <a:pt x="719964" y="1219200"/>
                      <a:pt x="727142" y="1220681"/>
                      <a:pt x="732840" y="1223644"/>
                    </a:cubicBezTo>
                    <a:cubicBezTo>
                      <a:pt x="738537" y="1226606"/>
                      <a:pt x="743046" y="1230871"/>
                      <a:pt x="746367" y="1236438"/>
                    </a:cubicBezTo>
                    <a:cubicBezTo>
                      <a:pt x="749688" y="1242005"/>
                      <a:pt x="751999" y="1248810"/>
                      <a:pt x="753301" y="1256851"/>
                    </a:cubicBezTo>
                    <a:cubicBezTo>
                      <a:pt x="754604" y="1264892"/>
                      <a:pt x="755255" y="1273992"/>
                      <a:pt x="755255" y="1284149"/>
                    </a:cubicBezTo>
                    <a:cubicBezTo>
                      <a:pt x="755255" y="1294242"/>
                      <a:pt x="754441" y="1303358"/>
                      <a:pt x="752813" y="1311497"/>
                    </a:cubicBezTo>
                    <a:cubicBezTo>
                      <a:pt x="751185" y="1319636"/>
                      <a:pt x="748532" y="1326570"/>
                      <a:pt x="744853" y="1332300"/>
                    </a:cubicBezTo>
                    <a:cubicBezTo>
                      <a:pt x="741174" y="1338030"/>
                      <a:pt x="736388" y="1342425"/>
                      <a:pt x="730496" y="1345485"/>
                    </a:cubicBezTo>
                    <a:cubicBezTo>
                      <a:pt x="724603" y="1348545"/>
                      <a:pt x="717392" y="1350076"/>
                      <a:pt x="708862" y="1350076"/>
                    </a:cubicBezTo>
                    <a:cubicBezTo>
                      <a:pt x="700202" y="1350076"/>
                      <a:pt x="693040" y="1348594"/>
                      <a:pt x="687375" y="1345632"/>
                    </a:cubicBezTo>
                    <a:cubicBezTo>
                      <a:pt x="681710" y="1342669"/>
                      <a:pt x="677218" y="1338404"/>
                      <a:pt x="673897" y="1332837"/>
                    </a:cubicBezTo>
                    <a:cubicBezTo>
                      <a:pt x="670576" y="1327270"/>
                      <a:pt x="668248" y="1320466"/>
                      <a:pt x="666913" y="1312424"/>
                    </a:cubicBezTo>
                    <a:cubicBezTo>
                      <a:pt x="665579" y="1304383"/>
                      <a:pt x="664911" y="1295284"/>
                      <a:pt x="664911" y="1285126"/>
                    </a:cubicBezTo>
                    <a:cubicBezTo>
                      <a:pt x="664911" y="1275099"/>
                      <a:pt x="665741" y="1265999"/>
                      <a:pt x="667402" y="1257828"/>
                    </a:cubicBezTo>
                    <a:cubicBezTo>
                      <a:pt x="669062" y="1249656"/>
                      <a:pt x="671732" y="1242705"/>
                      <a:pt x="675411" y="1236976"/>
                    </a:cubicBezTo>
                    <a:cubicBezTo>
                      <a:pt x="679090" y="1231246"/>
                      <a:pt x="683875" y="1226851"/>
                      <a:pt x="689768" y="1223790"/>
                    </a:cubicBezTo>
                    <a:cubicBezTo>
                      <a:pt x="695661" y="1220730"/>
                      <a:pt x="702839" y="1219200"/>
                      <a:pt x="711304" y="1219200"/>
                    </a:cubicBezTo>
                    <a:close/>
                    <a:moveTo>
                      <a:pt x="606529" y="1219200"/>
                    </a:moveTo>
                    <a:cubicBezTo>
                      <a:pt x="615189" y="1219200"/>
                      <a:pt x="622367" y="1220681"/>
                      <a:pt x="628065" y="1223644"/>
                    </a:cubicBezTo>
                    <a:cubicBezTo>
                      <a:pt x="633762" y="1226606"/>
                      <a:pt x="638271" y="1230871"/>
                      <a:pt x="641592" y="1236438"/>
                    </a:cubicBezTo>
                    <a:cubicBezTo>
                      <a:pt x="644912" y="1242005"/>
                      <a:pt x="647224" y="1248810"/>
                      <a:pt x="648526" y="1256851"/>
                    </a:cubicBezTo>
                    <a:cubicBezTo>
                      <a:pt x="649828" y="1264892"/>
                      <a:pt x="650480" y="1273992"/>
                      <a:pt x="650480" y="1284149"/>
                    </a:cubicBezTo>
                    <a:cubicBezTo>
                      <a:pt x="650480" y="1294242"/>
                      <a:pt x="649666" y="1303358"/>
                      <a:pt x="648038" y="1311497"/>
                    </a:cubicBezTo>
                    <a:cubicBezTo>
                      <a:pt x="646410" y="1319636"/>
                      <a:pt x="643757" y="1326570"/>
                      <a:pt x="640078" y="1332300"/>
                    </a:cubicBezTo>
                    <a:cubicBezTo>
                      <a:pt x="636399" y="1338030"/>
                      <a:pt x="631613" y="1342425"/>
                      <a:pt x="625721" y="1345485"/>
                    </a:cubicBezTo>
                    <a:cubicBezTo>
                      <a:pt x="619828" y="1348545"/>
                      <a:pt x="612617" y="1350076"/>
                      <a:pt x="604087" y="1350076"/>
                    </a:cubicBezTo>
                    <a:cubicBezTo>
                      <a:pt x="595427" y="1350076"/>
                      <a:pt x="588265" y="1348594"/>
                      <a:pt x="582600" y="1345632"/>
                    </a:cubicBezTo>
                    <a:cubicBezTo>
                      <a:pt x="576935" y="1342669"/>
                      <a:pt x="572443" y="1338404"/>
                      <a:pt x="569122" y="1332837"/>
                    </a:cubicBezTo>
                    <a:cubicBezTo>
                      <a:pt x="565801" y="1327270"/>
                      <a:pt x="563473" y="1320466"/>
                      <a:pt x="562138" y="1312424"/>
                    </a:cubicBezTo>
                    <a:cubicBezTo>
                      <a:pt x="560804" y="1304383"/>
                      <a:pt x="560136" y="1295284"/>
                      <a:pt x="560136" y="1285126"/>
                    </a:cubicBezTo>
                    <a:cubicBezTo>
                      <a:pt x="560136" y="1275099"/>
                      <a:pt x="560966" y="1265999"/>
                      <a:pt x="562627" y="1257828"/>
                    </a:cubicBezTo>
                    <a:cubicBezTo>
                      <a:pt x="564287" y="1249656"/>
                      <a:pt x="566957" y="1242705"/>
                      <a:pt x="570636" y="1236976"/>
                    </a:cubicBezTo>
                    <a:cubicBezTo>
                      <a:pt x="574314" y="1231246"/>
                      <a:pt x="579100" y="1226851"/>
                      <a:pt x="584993" y="1223790"/>
                    </a:cubicBezTo>
                    <a:cubicBezTo>
                      <a:pt x="590886" y="1220730"/>
                      <a:pt x="598064" y="1219200"/>
                      <a:pt x="606529" y="1219200"/>
                    </a:cubicBezTo>
                    <a:close/>
                    <a:moveTo>
                      <a:pt x="501754" y="1219200"/>
                    </a:moveTo>
                    <a:cubicBezTo>
                      <a:pt x="510414" y="1219200"/>
                      <a:pt x="517592" y="1220681"/>
                      <a:pt x="523290" y="1223644"/>
                    </a:cubicBezTo>
                    <a:cubicBezTo>
                      <a:pt x="528987" y="1226606"/>
                      <a:pt x="533496" y="1230871"/>
                      <a:pt x="536817" y="1236438"/>
                    </a:cubicBezTo>
                    <a:cubicBezTo>
                      <a:pt x="540138" y="1242005"/>
                      <a:pt x="542449" y="1248810"/>
                      <a:pt x="543751" y="1256851"/>
                    </a:cubicBezTo>
                    <a:cubicBezTo>
                      <a:pt x="545053" y="1264892"/>
                      <a:pt x="545705" y="1273992"/>
                      <a:pt x="545705" y="1284149"/>
                    </a:cubicBezTo>
                    <a:cubicBezTo>
                      <a:pt x="545705" y="1294242"/>
                      <a:pt x="544891" y="1303358"/>
                      <a:pt x="543263" y="1311497"/>
                    </a:cubicBezTo>
                    <a:cubicBezTo>
                      <a:pt x="541635" y="1319636"/>
                      <a:pt x="538982" y="1326570"/>
                      <a:pt x="535303" y="1332300"/>
                    </a:cubicBezTo>
                    <a:cubicBezTo>
                      <a:pt x="531624" y="1338030"/>
                      <a:pt x="526838" y="1342425"/>
                      <a:pt x="520946" y="1345485"/>
                    </a:cubicBezTo>
                    <a:cubicBezTo>
                      <a:pt x="515053" y="1348545"/>
                      <a:pt x="507842" y="1350076"/>
                      <a:pt x="499312" y="1350076"/>
                    </a:cubicBezTo>
                    <a:cubicBezTo>
                      <a:pt x="490652" y="1350076"/>
                      <a:pt x="483490" y="1348594"/>
                      <a:pt x="477825" y="1345632"/>
                    </a:cubicBezTo>
                    <a:cubicBezTo>
                      <a:pt x="472160" y="1342669"/>
                      <a:pt x="467668" y="1338404"/>
                      <a:pt x="464347" y="1332837"/>
                    </a:cubicBezTo>
                    <a:cubicBezTo>
                      <a:pt x="461026" y="1327270"/>
                      <a:pt x="458698" y="1320466"/>
                      <a:pt x="457364" y="1312424"/>
                    </a:cubicBezTo>
                    <a:cubicBezTo>
                      <a:pt x="456029" y="1304383"/>
                      <a:pt x="455361" y="1295284"/>
                      <a:pt x="455361" y="1285126"/>
                    </a:cubicBezTo>
                    <a:cubicBezTo>
                      <a:pt x="455361" y="1275099"/>
                      <a:pt x="456191" y="1265999"/>
                      <a:pt x="457852" y="1257828"/>
                    </a:cubicBezTo>
                    <a:cubicBezTo>
                      <a:pt x="459512" y="1249656"/>
                      <a:pt x="462182" y="1242705"/>
                      <a:pt x="465861" y="1236976"/>
                    </a:cubicBezTo>
                    <a:cubicBezTo>
                      <a:pt x="469539" y="1231246"/>
                      <a:pt x="474325" y="1226851"/>
                      <a:pt x="480218" y="1223790"/>
                    </a:cubicBezTo>
                    <a:cubicBezTo>
                      <a:pt x="486111" y="1220730"/>
                      <a:pt x="493289" y="1219200"/>
                      <a:pt x="501754" y="1219200"/>
                    </a:cubicBezTo>
                    <a:close/>
                    <a:moveTo>
                      <a:pt x="396979" y="1219200"/>
                    </a:moveTo>
                    <a:cubicBezTo>
                      <a:pt x="405639" y="1219200"/>
                      <a:pt x="412817" y="1220681"/>
                      <a:pt x="418515" y="1223644"/>
                    </a:cubicBezTo>
                    <a:cubicBezTo>
                      <a:pt x="424212" y="1226606"/>
                      <a:pt x="428721" y="1230871"/>
                      <a:pt x="432042" y="1236438"/>
                    </a:cubicBezTo>
                    <a:cubicBezTo>
                      <a:pt x="435362" y="1242005"/>
                      <a:pt x="437674" y="1248810"/>
                      <a:pt x="438976" y="1256851"/>
                    </a:cubicBezTo>
                    <a:cubicBezTo>
                      <a:pt x="440279" y="1264892"/>
                      <a:pt x="440930" y="1273992"/>
                      <a:pt x="440930" y="1284149"/>
                    </a:cubicBezTo>
                    <a:cubicBezTo>
                      <a:pt x="440930" y="1294242"/>
                      <a:pt x="440116" y="1303358"/>
                      <a:pt x="438488" y="1311497"/>
                    </a:cubicBezTo>
                    <a:cubicBezTo>
                      <a:pt x="436860" y="1319636"/>
                      <a:pt x="434207" y="1326570"/>
                      <a:pt x="430528" y="1332300"/>
                    </a:cubicBezTo>
                    <a:cubicBezTo>
                      <a:pt x="426849" y="1338030"/>
                      <a:pt x="422063" y="1342425"/>
                      <a:pt x="416171" y="1345485"/>
                    </a:cubicBezTo>
                    <a:cubicBezTo>
                      <a:pt x="410278" y="1348545"/>
                      <a:pt x="403067" y="1350076"/>
                      <a:pt x="394537" y="1350076"/>
                    </a:cubicBezTo>
                    <a:cubicBezTo>
                      <a:pt x="385877" y="1350076"/>
                      <a:pt x="378715" y="1348594"/>
                      <a:pt x="373050" y="1345632"/>
                    </a:cubicBezTo>
                    <a:cubicBezTo>
                      <a:pt x="367385" y="1342669"/>
                      <a:pt x="362892" y="1338404"/>
                      <a:pt x="359572" y="1332837"/>
                    </a:cubicBezTo>
                    <a:cubicBezTo>
                      <a:pt x="356251" y="1327270"/>
                      <a:pt x="353923" y="1320466"/>
                      <a:pt x="352588" y="1312424"/>
                    </a:cubicBezTo>
                    <a:cubicBezTo>
                      <a:pt x="351254" y="1304383"/>
                      <a:pt x="350586" y="1295284"/>
                      <a:pt x="350586" y="1285126"/>
                    </a:cubicBezTo>
                    <a:cubicBezTo>
                      <a:pt x="350586" y="1275099"/>
                      <a:pt x="351416" y="1265999"/>
                      <a:pt x="353077" y="1257828"/>
                    </a:cubicBezTo>
                    <a:cubicBezTo>
                      <a:pt x="354737" y="1249656"/>
                      <a:pt x="357407" y="1242705"/>
                      <a:pt x="361086" y="1236976"/>
                    </a:cubicBezTo>
                    <a:cubicBezTo>
                      <a:pt x="364764" y="1231246"/>
                      <a:pt x="369550" y="1226851"/>
                      <a:pt x="375443" y="1223790"/>
                    </a:cubicBezTo>
                    <a:cubicBezTo>
                      <a:pt x="381336" y="1220730"/>
                      <a:pt x="388514" y="1219200"/>
                      <a:pt x="396979" y="1219200"/>
                    </a:cubicBezTo>
                    <a:close/>
                    <a:moveTo>
                      <a:pt x="292204" y="1219200"/>
                    </a:moveTo>
                    <a:cubicBezTo>
                      <a:pt x="300864" y="1219200"/>
                      <a:pt x="308042" y="1220681"/>
                      <a:pt x="313740" y="1223644"/>
                    </a:cubicBezTo>
                    <a:cubicBezTo>
                      <a:pt x="319437" y="1226606"/>
                      <a:pt x="323946" y="1230871"/>
                      <a:pt x="327267" y="1236438"/>
                    </a:cubicBezTo>
                    <a:cubicBezTo>
                      <a:pt x="330587" y="1242005"/>
                      <a:pt x="332899" y="1248810"/>
                      <a:pt x="334201" y="1256851"/>
                    </a:cubicBezTo>
                    <a:cubicBezTo>
                      <a:pt x="335503" y="1264892"/>
                      <a:pt x="336155" y="1273992"/>
                      <a:pt x="336155" y="1284149"/>
                    </a:cubicBezTo>
                    <a:cubicBezTo>
                      <a:pt x="336155" y="1294242"/>
                      <a:pt x="335341" y="1303358"/>
                      <a:pt x="333713" y="1311497"/>
                    </a:cubicBezTo>
                    <a:cubicBezTo>
                      <a:pt x="332085" y="1319636"/>
                      <a:pt x="329432" y="1326570"/>
                      <a:pt x="325753" y="1332300"/>
                    </a:cubicBezTo>
                    <a:cubicBezTo>
                      <a:pt x="322074" y="1338030"/>
                      <a:pt x="317288" y="1342425"/>
                      <a:pt x="311396" y="1345485"/>
                    </a:cubicBezTo>
                    <a:cubicBezTo>
                      <a:pt x="305503" y="1348545"/>
                      <a:pt x="298292" y="1350076"/>
                      <a:pt x="289762" y="1350076"/>
                    </a:cubicBezTo>
                    <a:cubicBezTo>
                      <a:pt x="281102" y="1350076"/>
                      <a:pt x="273940" y="1348594"/>
                      <a:pt x="268275" y="1345632"/>
                    </a:cubicBezTo>
                    <a:cubicBezTo>
                      <a:pt x="262610" y="1342669"/>
                      <a:pt x="258117" y="1338404"/>
                      <a:pt x="254797" y="1332837"/>
                    </a:cubicBezTo>
                    <a:cubicBezTo>
                      <a:pt x="251476" y="1327270"/>
                      <a:pt x="249148" y="1320466"/>
                      <a:pt x="247813" y="1312424"/>
                    </a:cubicBezTo>
                    <a:cubicBezTo>
                      <a:pt x="246479" y="1304383"/>
                      <a:pt x="245811" y="1295284"/>
                      <a:pt x="245811" y="1285126"/>
                    </a:cubicBezTo>
                    <a:cubicBezTo>
                      <a:pt x="245811" y="1275099"/>
                      <a:pt x="246641" y="1265999"/>
                      <a:pt x="248302" y="1257828"/>
                    </a:cubicBezTo>
                    <a:cubicBezTo>
                      <a:pt x="249962" y="1249656"/>
                      <a:pt x="252632" y="1242705"/>
                      <a:pt x="256311" y="1236976"/>
                    </a:cubicBezTo>
                    <a:cubicBezTo>
                      <a:pt x="259989" y="1231246"/>
                      <a:pt x="264775" y="1226851"/>
                      <a:pt x="270668" y="1223790"/>
                    </a:cubicBezTo>
                    <a:cubicBezTo>
                      <a:pt x="276561" y="1220730"/>
                      <a:pt x="283739" y="1219200"/>
                      <a:pt x="292204" y="1219200"/>
                    </a:cubicBezTo>
                    <a:close/>
                    <a:moveTo>
                      <a:pt x="187429" y="1219200"/>
                    </a:moveTo>
                    <a:cubicBezTo>
                      <a:pt x="196089" y="1219200"/>
                      <a:pt x="203267" y="1220681"/>
                      <a:pt x="208965" y="1223644"/>
                    </a:cubicBezTo>
                    <a:cubicBezTo>
                      <a:pt x="214662" y="1226606"/>
                      <a:pt x="219171" y="1230871"/>
                      <a:pt x="222492" y="1236438"/>
                    </a:cubicBezTo>
                    <a:cubicBezTo>
                      <a:pt x="225812" y="1242005"/>
                      <a:pt x="228124" y="1248810"/>
                      <a:pt x="229426" y="1256851"/>
                    </a:cubicBezTo>
                    <a:cubicBezTo>
                      <a:pt x="230729" y="1264892"/>
                      <a:pt x="231380" y="1273992"/>
                      <a:pt x="231380" y="1284149"/>
                    </a:cubicBezTo>
                    <a:cubicBezTo>
                      <a:pt x="231380" y="1294242"/>
                      <a:pt x="230566" y="1303358"/>
                      <a:pt x="228938" y="1311497"/>
                    </a:cubicBezTo>
                    <a:cubicBezTo>
                      <a:pt x="227310" y="1319636"/>
                      <a:pt x="224657" y="1326570"/>
                      <a:pt x="220978" y="1332300"/>
                    </a:cubicBezTo>
                    <a:cubicBezTo>
                      <a:pt x="217299" y="1338030"/>
                      <a:pt x="212513" y="1342425"/>
                      <a:pt x="206621" y="1345485"/>
                    </a:cubicBezTo>
                    <a:cubicBezTo>
                      <a:pt x="200728" y="1348545"/>
                      <a:pt x="193517" y="1350076"/>
                      <a:pt x="184987" y="1350076"/>
                    </a:cubicBezTo>
                    <a:cubicBezTo>
                      <a:pt x="176327" y="1350076"/>
                      <a:pt x="169165" y="1348594"/>
                      <a:pt x="163500" y="1345632"/>
                    </a:cubicBezTo>
                    <a:cubicBezTo>
                      <a:pt x="157835" y="1342669"/>
                      <a:pt x="153343" y="1338404"/>
                      <a:pt x="150022" y="1332837"/>
                    </a:cubicBezTo>
                    <a:cubicBezTo>
                      <a:pt x="146701" y="1327270"/>
                      <a:pt x="144373" y="1320466"/>
                      <a:pt x="143039" y="1312424"/>
                    </a:cubicBezTo>
                    <a:cubicBezTo>
                      <a:pt x="141704" y="1304383"/>
                      <a:pt x="141036" y="1295284"/>
                      <a:pt x="141036" y="1285126"/>
                    </a:cubicBezTo>
                    <a:cubicBezTo>
                      <a:pt x="141036" y="1275099"/>
                      <a:pt x="141866" y="1265999"/>
                      <a:pt x="143527" y="1257828"/>
                    </a:cubicBezTo>
                    <a:cubicBezTo>
                      <a:pt x="145187" y="1249656"/>
                      <a:pt x="147857" y="1242705"/>
                      <a:pt x="151536" y="1236976"/>
                    </a:cubicBezTo>
                    <a:cubicBezTo>
                      <a:pt x="155215" y="1231246"/>
                      <a:pt x="160000" y="1226851"/>
                      <a:pt x="165893" y="1223790"/>
                    </a:cubicBezTo>
                    <a:cubicBezTo>
                      <a:pt x="171786" y="1220730"/>
                      <a:pt x="178964" y="1219200"/>
                      <a:pt x="187429" y="1219200"/>
                    </a:cubicBezTo>
                    <a:close/>
                    <a:moveTo>
                      <a:pt x="605454" y="991865"/>
                    </a:moveTo>
                    <a:cubicBezTo>
                      <a:pt x="601613" y="991865"/>
                      <a:pt x="598439" y="992793"/>
                      <a:pt x="595932" y="994648"/>
                    </a:cubicBezTo>
                    <a:cubicBezTo>
                      <a:pt x="593425" y="996504"/>
                      <a:pt x="591439" y="999288"/>
                      <a:pt x="589974" y="1002999"/>
                    </a:cubicBezTo>
                    <a:cubicBezTo>
                      <a:pt x="588509" y="1006711"/>
                      <a:pt x="587484" y="1011333"/>
                      <a:pt x="586898" y="1016868"/>
                    </a:cubicBezTo>
                    <a:cubicBezTo>
                      <a:pt x="586311" y="1022403"/>
                      <a:pt x="586018" y="1028849"/>
                      <a:pt x="586018" y="1036206"/>
                    </a:cubicBezTo>
                    <a:cubicBezTo>
                      <a:pt x="586018" y="1045192"/>
                      <a:pt x="586377" y="1052631"/>
                      <a:pt x="587093" y="1058524"/>
                    </a:cubicBezTo>
                    <a:cubicBezTo>
                      <a:pt x="587809" y="1064416"/>
                      <a:pt x="588932" y="1069104"/>
                      <a:pt x="590462" y="1072588"/>
                    </a:cubicBezTo>
                    <a:cubicBezTo>
                      <a:pt x="591992" y="1076071"/>
                      <a:pt x="593962" y="1078513"/>
                      <a:pt x="596371" y="1079913"/>
                    </a:cubicBezTo>
                    <a:cubicBezTo>
                      <a:pt x="598781" y="1081313"/>
                      <a:pt x="601678" y="1082013"/>
                      <a:pt x="605064" y="1082013"/>
                    </a:cubicBezTo>
                    <a:cubicBezTo>
                      <a:pt x="607603" y="1082013"/>
                      <a:pt x="609850" y="1081606"/>
                      <a:pt x="611803" y="1080792"/>
                    </a:cubicBezTo>
                    <a:cubicBezTo>
                      <a:pt x="613756" y="1079978"/>
                      <a:pt x="615465" y="1078757"/>
                      <a:pt x="616930" y="1077129"/>
                    </a:cubicBezTo>
                    <a:cubicBezTo>
                      <a:pt x="618396" y="1075502"/>
                      <a:pt x="619616" y="1073451"/>
                      <a:pt x="620593" y="1070976"/>
                    </a:cubicBezTo>
                    <a:cubicBezTo>
                      <a:pt x="621570" y="1068502"/>
                      <a:pt x="622367" y="1065637"/>
                      <a:pt x="622986" y="1062382"/>
                    </a:cubicBezTo>
                    <a:cubicBezTo>
                      <a:pt x="623604" y="1059126"/>
                      <a:pt x="624028" y="1055447"/>
                      <a:pt x="624256" y="1051345"/>
                    </a:cubicBezTo>
                    <a:cubicBezTo>
                      <a:pt x="624484" y="1047243"/>
                      <a:pt x="624597" y="1042718"/>
                      <a:pt x="624597" y="1037769"/>
                    </a:cubicBezTo>
                    <a:cubicBezTo>
                      <a:pt x="624597" y="1031779"/>
                      <a:pt x="624435" y="1026488"/>
                      <a:pt x="624109" y="1021898"/>
                    </a:cubicBezTo>
                    <a:cubicBezTo>
                      <a:pt x="623784" y="1017308"/>
                      <a:pt x="623279" y="1013319"/>
                      <a:pt x="622595" y="1009934"/>
                    </a:cubicBezTo>
                    <a:cubicBezTo>
                      <a:pt x="621912" y="1006548"/>
                      <a:pt x="621065" y="1003683"/>
                      <a:pt x="620056" y="1001339"/>
                    </a:cubicBezTo>
                    <a:cubicBezTo>
                      <a:pt x="619047" y="998995"/>
                      <a:pt x="617826" y="997123"/>
                      <a:pt x="616393" y="995723"/>
                    </a:cubicBezTo>
                    <a:cubicBezTo>
                      <a:pt x="614961" y="994323"/>
                      <a:pt x="613333" y="993330"/>
                      <a:pt x="611510" y="992744"/>
                    </a:cubicBezTo>
                    <a:cubicBezTo>
                      <a:pt x="609687" y="992158"/>
                      <a:pt x="607668" y="991865"/>
                      <a:pt x="605454" y="991865"/>
                    </a:cubicBezTo>
                    <a:close/>
                    <a:moveTo>
                      <a:pt x="506051" y="972917"/>
                    </a:moveTo>
                    <a:cubicBezTo>
                      <a:pt x="508526" y="972917"/>
                      <a:pt x="510528" y="972966"/>
                      <a:pt x="512058" y="973064"/>
                    </a:cubicBezTo>
                    <a:cubicBezTo>
                      <a:pt x="513588" y="973161"/>
                      <a:pt x="514744" y="973324"/>
                      <a:pt x="515525" y="973552"/>
                    </a:cubicBezTo>
                    <a:cubicBezTo>
                      <a:pt x="516306" y="973780"/>
                      <a:pt x="516827" y="974089"/>
                      <a:pt x="517088" y="974480"/>
                    </a:cubicBezTo>
                    <a:cubicBezTo>
                      <a:pt x="517348" y="974871"/>
                      <a:pt x="517478" y="975359"/>
                      <a:pt x="517478" y="975945"/>
                    </a:cubicBezTo>
                    <a:lnTo>
                      <a:pt x="517478" y="1080353"/>
                    </a:lnTo>
                    <a:lnTo>
                      <a:pt x="538086" y="1080353"/>
                    </a:lnTo>
                    <a:cubicBezTo>
                      <a:pt x="538673" y="1080353"/>
                      <a:pt x="539210" y="1080532"/>
                      <a:pt x="539698" y="1080890"/>
                    </a:cubicBezTo>
                    <a:cubicBezTo>
                      <a:pt x="540186" y="1081248"/>
                      <a:pt x="540610" y="1081818"/>
                      <a:pt x="540968" y="1082599"/>
                    </a:cubicBezTo>
                    <a:cubicBezTo>
                      <a:pt x="541326" y="1083380"/>
                      <a:pt x="541586" y="1084406"/>
                      <a:pt x="541749" y="1085675"/>
                    </a:cubicBezTo>
                    <a:cubicBezTo>
                      <a:pt x="541912" y="1086945"/>
                      <a:pt x="541993" y="1088524"/>
                      <a:pt x="541993" y="1090412"/>
                    </a:cubicBezTo>
                    <a:cubicBezTo>
                      <a:pt x="541993" y="1092236"/>
                      <a:pt x="541896" y="1093782"/>
                      <a:pt x="541700" y="1095052"/>
                    </a:cubicBezTo>
                    <a:cubicBezTo>
                      <a:pt x="541505" y="1096321"/>
                      <a:pt x="541228" y="1097331"/>
                      <a:pt x="540870" y="1098079"/>
                    </a:cubicBezTo>
                    <a:cubicBezTo>
                      <a:pt x="540512" y="1098828"/>
                      <a:pt x="540105" y="1099365"/>
                      <a:pt x="539649" y="1099691"/>
                    </a:cubicBezTo>
                    <a:cubicBezTo>
                      <a:pt x="539193" y="1100016"/>
                      <a:pt x="538673" y="1100179"/>
                      <a:pt x="538086" y="1100179"/>
                    </a:cubicBezTo>
                    <a:lnTo>
                      <a:pt x="468351" y="1100179"/>
                    </a:lnTo>
                    <a:cubicBezTo>
                      <a:pt x="467830" y="1100179"/>
                      <a:pt x="467342" y="1100016"/>
                      <a:pt x="466886" y="1099691"/>
                    </a:cubicBezTo>
                    <a:cubicBezTo>
                      <a:pt x="466430" y="1099365"/>
                      <a:pt x="466023" y="1098828"/>
                      <a:pt x="465665" y="1098079"/>
                    </a:cubicBezTo>
                    <a:cubicBezTo>
                      <a:pt x="465307" y="1097331"/>
                      <a:pt x="465030" y="1096321"/>
                      <a:pt x="464835" y="1095052"/>
                    </a:cubicBezTo>
                    <a:cubicBezTo>
                      <a:pt x="464640" y="1093782"/>
                      <a:pt x="464542" y="1092236"/>
                      <a:pt x="464542" y="1090412"/>
                    </a:cubicBezTo>
                    <a:cubicBezTo>
                      <a:pt x="464542" y="1088524"/>
                      <a:pt x="464624" y="1086945"/>
                      <a:pt x="464786" y="1085675"/>
                    </a:cubicBezTo>
                    <a:cubicBezTo>
                      <a:pt x="464949" y="1084406"/>
                      <a:pt x="465210" y="1083380"/>
                      <a:pt x="465568" y="1082599"/>
                    </a:cubicBezTo>
                    <a:cubicBezTo>
                      <a:pt x="465926" y="1081818"/>
                      <a:pt x="466333" y="1081248"/>
                      <a:pt x="466789" y="1080890"/>
                    </a:cubicBezTo>
                    <a:cubicBezTo>
                      <a:pt x="467244" y="1080532"/>
                      <a:pt x="467765" y="1080353"/>
                      <a:pt x="468351" y="1080353"/>
                    </a:cubicBezTo>
                    <a:lnTo>
                      <a:pt x="491889" y="1080353"/>
                    </a:lnTo>
                    <a:lnTo>
                      <a:pt x="491889" y="998116"/>
                    </a:lnTo>
                    <a:lnTo>
                      <a:pt x="471574" y="1009348"/>
                    </a:lnTo>
                    <a:cubicBezTo>
                      <a:pt x="470077" y="1010064"/>
                      <a:pt x="468856" y="1010503"/>
                      <a:pt x="467912" y="1010666"/>
                    </a:cubicBezTo>
                    <a:cubicBezTo>
                      <a:pt x="466968" y="1010829"/>
                      <a:pt x="466219" y="1010634"/>
                      <a:pt x="465665" y="1010080"/>
                    </a:cubicBezTo>
                    <a:cubicBezTo>
                      <a:pt x="465112" y="1009527"/>
                      <a:pt x="464737" y="1008566"/>
                      <a:pt x="464542" y="1007199"/>
                    </a:cubicBezTo>
                    <a:cubicBezTo>
                      <a:pt x="464347" y="1005831"/>
                      <a:pt x="464249" y="1003911"/>
                      <a:pt x="464249" y="1001436"/>
                    </a:cubicBezTo>
                    <a:cubicBezTo>
                      <a:pt x="464249" y="999874"/>
                      <a:pt x="464282" y="998588"/>
                      <a:pt x="464347" y="997579"/>
                    </a:cubicBezTo>
                    <a:cubicBezTo>
                      <a:pt x="464412" y="996569"/>
                      <a:pt x="464575" y="995707"/>
                      <a:pt x="464835" y="994990"/>
                    </a:cubicBezTo>
                    <a:cubicBezTo>
                      <a:pt x="465096" y="994274"/>
                      <a:pt x="465454" y="993688"/>
                      <a:pt x="465910" y="993232"/>
                    </a:cubicBezTo>
                    <a:cubicBezTo>
                      <a:pt x="466365" y="992776"/>
                      <a:pt x="466984" y="992288"/>
                      <a:pt x="467765" y="991767"/>
                    </a:cubicBezTo>
                    <a:lnTo>
                      <a:pt x="494917" y="974187"/>
                    </a:lnTo>
                    <a:cubicBezTo>
                      <a:pt x="495243" y="973926"/>
                      <a:pt x="495650" y="973715"/>
                      <a:pt x="496138" y="973552"/>
                    </a:cubicBezTo>
                    <a:cubicBezTo>
                      <a:pt x="496626" y="973389"/>
                      <a:pt x="497261" y="973259"/>
                      <a:pt x="498043" y="973161"/>
                    </a:cubicBezTo>
                    <a:cubicBezTo>
                      <a:pt x="498824" y="973064"/>
                      <a:pt x="499849" y="972999"/>
                      <a:pt x="501119" y="972966"/>
                    </a:cubicBezTo>
                    <a:cubicBezTo>
                      <a:pt x="502389" y="972933"/>
                      <a:pt x="504033" y="972917"/>
                      <a:pt x="506051" y="972917"/>
                    </a:cubicBezTo>
                    <a:close/>
                    <a:moveTo>
                      <a:pt x="711304" y="971550"/>
                    </a:moveTo>
                    <a:cubicBezTo>
                      <a:pt x="719964" y="971550"/>
                      <a:pt x="727142" y="973031"/>
                      <a:pt x="732840" y="975994"/>
                    </a:cubicBezTo>
                    <a:cubicBezTo>
                      <a:pt x="738537" y="978956"/>
                      <a:pt x="743046" y="983221"/>
                      <a:pt x="746367" y="988788"/>
                    </a:cubicBezTo>
                    <a:lnTo>
                      <a:pt x="751888" y="1005042"/>
                    </a:lnTo>
                    <a:lnTo>
                      <a:pt x="749050" y="1007226"/>
                    </a:lnTo>
                    <a:lnTo>
                      <a:pt x="728258" y="1016954"/>
                    </a:lnTo>
                    <a:lnTo>
                      <a:pt x="727370" y="1009934"/>
                    </a:lnTo>
                    <a:cubicBezTo>
                      <a:pt x="726687" y="1006548"/>
                      <a:pt x="725840" y="1003683"/>
                      <a:pt x="724831" y="1001339"/>
                    </a:cubicBezTo>
                    <a:cubicBezTo>
                      <a:pt x="723822" y="998995"/>
                      <a:pt x="722601" y="997123"/>
                      <a:pt x="721168" y="995723"/>
                    </a:cubicBezTo>
                    <a:cubicBezTo>
                      <a:pt x="719736" y="994323"/>
                      <a:pt x="718108" y="993330"/>
                      <a:pt x="716285" y="992744"/>
                    </a:cubicBezTo>
                    <a:cubicBezTo>
                      <a:pt x="714462" y="992158"/>
                      <a:pt x="712443" y="991865"/>
                      <a:pt x="710229" y="991865"/>
                    </a:cubicBezTo>
                    <a:cubicBezTo>
                      <a:pt x="706388" y="991865"/>
                      <a:pt x="703214" y="992793"/>
                      <a:pt x="700707" y="994648"/>
                    </a:cubicBezTo>
                    <a:cubicBezTo>
                      <a:pt x="698200" y="996504"/>
                      <a:pt x="696214" y="999288"/>
                      <a:pt x="694749" y="1002999"/>
                    </a:cubicBezTo>
                    <a:cubicBezTo>
                      <a:pt x="693284" y="1006711"/>
                      <a:pt x="692258" y="1011333"/>
                      <a:pt x="691672" y="1016868"/>
                    </a:cubicBezTo>
                    <a:cubicBezTo>
                      <a:pt x="691086" y="1022403"/>
                      <a:pt x="690793" y="1028849"/>
                      <a:pt x="690793" y="1036206"/>
                    </a:cubicBezTo>
                    <a:cubicBezTo>
                      <a:pt x="690793" y="1045192"/>
                      <a:pt x="691152" y="1052631"/>
                      <a:pt x="691868" y="1058524"/>
                    </a:cubicBezTo>
                    <a:cubicBezTo>
                      <a:pt x="692584" y="1064416"/>
                      <a:pt x="693707" y="1069104"/>
                      <a:pt x="695237" y="1072588"/>
                    </a:cubicBezTo>
                    <a:cubicBezTo>
                      <a:pt x="696768" y="1076071"/>
                      <a:pt x="698737" y="1078513"/>
                      <a:pt x="701146" y="1079913"/>
                    </a:cubicBezTo>
                    <a:cubicBezTo>
                      <a:pt x="703556" y="1081313"/>
                      <a:pt x="706453" y="1082013"/>
                      <a:pt x="709839" y="1082013"/>
                    </a:cubicBezTo>
                    <a:cubicBezTo>
                      <a:pt x="712378" y="1082013"/>
                      <a:pt x="714625" y="1081606"/>
                      <a:pt x="716578" y="1080792"/>
                    </a:cubicBezTo>
                    <a:cubicBezTo>
                      <a:pt x="718531" y="1079978"/>
                      <a:pt x="720240" y="1078757"/>
                      <a:pt x="721705" y="1077129"/>
                    </a:cubicBezTo>
                    <a:cubicBezTo>
                      <a:pt x="723171" y="1075502"/>
                      <a:pt x="724391" y="1073451"/>
                      <a:pt x="725368" y="1070976"/>
                    </a:cubicBezTo>
                    <a:cubicBezTo>
                      <a:pt x="726345" y="1068502"/>
                      <a:pt x="727142" y="1065637"/>
                      <a:pt x="727761" y="1062382"/>
                    </a:cubicBezTo>
                    <a:lnTo>
                      <a:pt x="728378" y="1057014"/>
                    </a:lnTo>
                    <a:lnTo>
                      <a:pt x="735394" y="1093337"/>
                    </a:lnTo>
                    <a:lnTo>
                      <a:pt x="730496" y="1097835"/>
                    </a:lnTo>
                    <a:cubicBezTo>
                      <a:pt x="724603" y="1100895"/>
                      <a:pt x="717392" y="1102426"/>
                      <a:pt x="708862" y="1102426"/>
                    </a:cubicBezTo>
                    <a:cubicBezTo>
                      <a:pt x="700202" y="1102426"/>
                      <a:pt x="693040" y="1100944"/>
                      <a:pt x="687375" y="1097982"/>
                    </a:cubicBezTo>
                    <a:cubicBezTo>
                      <a:pt x="681710" y="1095019"/>
                      <a:pt x="677218" y="1090754"/>
                      <a:pt x="673897" y="1085187"/>
                    </a:cubicBezTo>
                    <a:cubicBezTo>
                      <a:pt x="670576" y="1079620"/>
                      <a:pt x="668248" y="1072816"/>
                      <a:pt x="666913" y="1064774"/>
                    </a:cubicBezTo>
                    <a:cubicBezTo>
                      <a:pt x="665579" y="1056733"/>
                      <a:pt x="664911" y="1047634"/>
                      <a:pt x="664911" y="1037476"/>
                    </a:cubicBezTo>
                    <a:cubicBezTo>
                      <a:pt x="664911" y="1027449"/>
                      <a:pt x="665741" y="1018349"/>
                      <a:pt x="667402" y="1010178"/>
                    </a:cubicBezTo>
                    <a:cubicBezTo>
                      <a:pt x="669062" y="1002006"/>
                      <a:pt x="671732" y="995055"/>
                      <a:pt x="675411" y="989326"/>
                    </a:cubicBezTo>
                    <a:cubicBezTo>
                      <a:pt x="679090" y="983596"/>
                      <a:pt x="683875" y="979201"/>
                      <a:pt x="689768" y="976140"/>
                    </a:cubicBezTo>
                    <a:cubicBezTo>
                      <a:pt x="695661" y="973080"/>
                      <a:pt x="702839" y="971550"/>
                      <a:pt x="711304" y="971550"/>
                    </a:cubicBezTo>
                    <a:close/>
                    <a:moveTo>
                      <a:pt x="606529" y="971550"/>
                    </a:moveTo>
                    <a:cubicBezTo>
                      <a:pt x="615189" y="971550"/>
                      <a:pt x="622367" y="973031"/>
                      <a:pt x="628065" y="975994"/>
                    </a:cubicBezTo>
                    <a:cubicBezTo>
                      <a:pt x="633762" y="978956"/>
                      <a:pt x="638271" y="983221"/>
                      <a:pt x="641592" y="988788"/>
                    </a:cubicBezTo>
                    <a:cubicBezTo>
                      <a:pt x="644912" y="994355"/>
                      <a:pt x="647224" y="1001160"/>
                      <a:pt x="648526" y="1009201"/>
                    </a:cubicBezTo>
                    <a:cubicBezTo>
                      <a:pt x="649828" y="1017242"/>
                      <a:pt x="650480" y="1026342"/>
                      <a:pt x="650480" y="1036499"/>
                    </a:cubicBezTo>
                    <a:cubicBezTo>
                      <a:pt x="650480" y="1046592"/>
                      <a:pt x="649666" y="1055708"/>
                      <a:pt x="648038" y="1063847"/>
                    </a:cubicBezTo>
                    <a:cubicBezTo>
                      <a:pt x="646410" y="1071986"/>
                      <a:pt x="643757" y="1078920"/>
                      <a:pt x="640078" y="1084650"/>
                    </a:cubicBezTo>
                    <a:cubicBezTo>
                      <a:pt x="636399" y="1090380"/>
                      <a:pt x="631613" y="1094775"/>
                      <a:pt x="625721" y="1097835"/>
                    </a:cubicBezTo>
                    <a:cubicBezTo>
                      <a:pt x="619828" y="1100895"/>
                      <a:pt x="612617" y="1102426"/>
                      <a:pt x="604087" y="1102426"/>
                    </a:cubicBezTo>
                    <a:cubicBezTo>
                      <a:pt x="595427" y="1102426"/>
                      <a:pt x="588265" y="1100944"/>
                      <a:pt x="582600" y="1097982"/>
                    </a:cubicBezTo>
                    <a:cubicBezTo>
                      <a:pt x="576935" y="1095019"/>
                      <a:pt x="572443" y="1090754"/>
                      <a:pt x="569122" y="1085187"/>
                    </a:cubicBezTo>
                    <a:cubicBezTo>
                      <a:pt x="565801" y="1079620"/>
                      <a:pt x="563473" y="1072816"/>
                      <a:pt x="562138" y="1064774"/>
                    </a:cubicBezTo>
                    <a:cubicBezTo>
                      <a:pt x="560804" y="1056733"/>
                      <a:pt x="560136" y="1047634"/>
                      <a:pt x="560136" y="1037476"/>
                    </a:cubicBezTo>
                    <a:cubicBezTo>
                      <a:pt x="560136" y="1027449"/>
                      <a:pt x="560966" y="1018349"/>
                      <a:pt x="562627" y="1010178"/>
                    </a:cubicBezTo>
                    <a:cubicBezTo>
                      <a:pt x="564287" y="1002006"/>
                      <a:pt x="566957" y="995055"/>
                      <a:pt x="570636" y="989326"/>
                    </a:cubicBezTo>
                    <a:cubicBezTo>
                      <a:pt x="574314" y="983596"/>
                      <a:pt x="579100" y="979201"/>
                      <a:pt x="584993" y="976140"/>
                    </a:cubicBezTo>
                    <a:cubicBezTo>
                      <a:pt x="590886" y="973080"/>
                      <a:pt x="598064" y="971550"/>
                      <a:pt x="606529" y="971550"/>
                    </a:cubicBezTo>
                    <a:close/>
                    <a:moveTo>
                      <a:pt x="396979" y="971550"/>
                    </a:moveTo>
                    <a:cubicBezTo>
                      <a:pt x="405639" y="971550"/>
                      <a:pt x="412817" y="973031"/>
                      <a:pt x="418515" y="975994"/>
                    </a:cubicBezTo>
                    <a:cubicBezTo>
                      <a:pt x="424212" y="978956"/>
                      <a:pt x="428721" y="983221"/>
                      <a:pt x="432042" y="988788"/>
                    </a:cubicBezTo>
                    <a:lnTo>
                      <a:pt x="436766" y="1002695"/>
                    </a:lnTo>
                    <a:lnTo>
                      <a:pt x="395648" y="979721"/>
                    </a:lnTo>
                    <a:lnTo>
                      <a:pt x="388986" y="973253"/>
                    </a:lnTo>
                    <a:close/>
                    <a:moveTo>
                      <a:pt x="500679" y="744215"/>
                    </a:moveTo>
                    <a:cubicBezTo>
                      <a:pt x="496838" y="744215"/>
                      <a:pt x="493664" y="745143"/>
                      <a:pt x="491157" y="746998"/>
                    </a:cubicBezTo>
                    <a:cubicBezTo>
                      <a:pt x="488650" y="748854"/>
                      <a:pt x="486664" y="751638"/>
                      <a:pt x="485199" y="755349"/>
                    </a:cubicBezTo>
                    <a:cubicBezTo>
                      <a:pt x="483734" y="759061"/>
                      <a:pt x="482708" y="763683"/>
                      <a:pt x="482122" y="769218"/>
                    </a:cubicBezTo>
                    <a:cubicBezTo>
                      <a:pt x="481536" y="774753"/>
                      <a:pt x="481243" y="781199"/>
                      <a:pt x="481243" y="788556"/>
                    </a:cubicBezTo>
                    <a:cubicBezTo>
                      <a:pt x="481243" y="797542"/>
                      <a:pt x="481602" y="804981"/>
                      <a:pt x="482318" y="810874"/>
                    </a:cubicBezTo>
                    <a:cubicBezTo>
                      <a:pt x="483034" y="816766"/>
                      <a:pt x="484157" y="821454"/>
                      <a:pt x="485687" y="824938"/>
                    </a:cubicBezTo>
                    <a:cubicBezTo>
                      <a:pt x="487217" y="828421"/>
                      <a:pt x="489187" y="830863"/>
                      <a:pt x="491596" y="832263"/>
                    </a:cubicBezTo>
                    <a:cubicBezTo>
                      <a:pt x="494005" y="833663"/>
                      <a:pt x="496903" y="834363"/>
                      <a:pt x="500289" y="834363"/>
                    </a:cubicBezTo>
                    <a:cubicBezTo>
                      <a:pt x="502828" y="834363"/>
                      <a:pt x="505075" y="833956"/>
                      <a:pt x="507028" y="833142"/>
                    </a:cubicBezTo>
                    <a:cubicBezTo>
                      <a:pt x="508981" y="832328"/>
                      <a:pt x="510691" y="831107"/>
                      <a:pt x="512156" y="829479"/>
                    </a:cubicBezTo>
                    <a:cubicBezTo>
                      <a:pt x="513621" y="827852"/>
                      <a:pt x="514841" y="825801"/>
                      <a:pt x="515818" y="823326"/>
                    </a:cubicBezTo>
                    <a:cubicBezTo>
                      <a:pt x="516795" y="820852"/>
                      <a:pt x="517592" y="817987"/>
                      <a:pt x="518211" y="814732"/>
                    </a:cubicBezTo>
                    <a:cubicBezTo>
                      <a:pt x="518829" y="811476"/>
                      <a:pt x="519253" y="807797"/>
                      <a:pt x="519481" y="803695"/>
                    </a:cubicBezTo>
                    <a:cubicBezTo>
                      <a:pt x="519709" y="799593"/>
                      <a:pt x="519822" y="795068"/>
                      <a:pt x="519822" y="790119"/>
                    </a:cubicBezTo>
                    <a:cubicBezTo>
                      <a:pt x="519822" y="784129"/>
                      <a:pt x="519660" y="778838"/>
                      <a:pt x="519334" y="774248"/>
                    </a:cubicBezTo>
                    <a:cubicBezTo>
                      <a:pt x="519009" y="769658"/>
                      <a:pt x="518504" y="765669"/>
                      <a:pt x="517820" y="762284"/>
                    </a:cubicBezTo>
                    <a:cubicBezTo>
                      <a:pt x="517137" y="758898"/>
                      <a:pt x="516290" y="756033"/>
                      <a:pt x="515281" y="753689"/>
                    </a:cubicBezTo>
                    <a:cubicBezTo>
                      <a:pt x="514272" y="751345"/>
                      <a:pt x="513051" y="749473"/>
                      <a:pt x="511618" y="748073"/>
                    </a:cubicBezTo>
                    <a:cubicBezTo>
                      <a:pt x="510186" y="746673"/>
                      <a:pt x="508558" y="745680"/>
                      <a:pt x="506735" y="745094"/>
                    </a:cubicBezTo>
                    <a:cubicBezTo>
                      <a:pt x="504912" y="744508"/>
                      <a:pt x="502893" y="744215"/>
                      <a:pt x="500679" y="744215"/>
                    </a:cubicBezTo>
                    <a:close/>
                    <a:moveTo>
                      <a:pt x="395904" y="744215"/>
                    </a:moveTo>
                    <a:cubicBezTo>
                      <a:pt x="392063" y="744215"/>
                      <a:pt x="388889" y="745143"/>
                      <a:pt x="386382" y="746998"/>
                    </a:cubicBezTo>
                    <a:cubicBezTo>
                      <a:pt x="383875" y="748854"/>
                      <a:pt x="381889" y="751638"/>
                      <a:pt x="380424" y="755349"/>
                    </a:cubicBezTo>
                    <a:cubicBezTo>
                      <a:pt x="378959" y="759061"/>
                      <a:pt x="377933" y="763683"/>
                      <a:pt x="377347" y="769218"/>
                    </a:cubicBezTo>
                    <a:cubicBezTo>
                      <a:pt x="376761" y="774753"/>
                      <a:pt x="376468" y="781199"/>
                      <a:pt x="376468" y="788556"/>
                    </a:cubicBezTo>
                    <a:cubicBezTo>
                      <a:pt x="376468" y="797542"/>
                      <a:pt x="376827" y="804981"/>
                      <a:pt x="377543" y="810874"/>
                    </a:cubicBezTo>
                    <a:cubicBezTo>
                      <a:pt x="378259" y="816766"/>
                      <a:pt x="379382" y="821454"/>
                      <a:pt x="380912" y="824938"/>
                    </a:cubicBezTo>
                    <a:cubicBezTo>
                      <a:pt x="382443" y="828421"/>
                      <a:pt x="384412" y="830863"/>
                      <a:pt x="386821" y="832263"/>
                    </a:cubicBezTo>
                    <a:cubicBezTo>
                      <a:pt x="389230" y="833663"/>
                      <a:pt x="392128" y="834363"/>
                      <a:pt x="395514" y="834363"/>
                    </a:cubicBezTo>
                    <a:cubicBezTo>
                      <a:pt x="398053" y="834363"/>
                      <a:pt x="400299" y="833956"/>
                      <a:pt x="402253" y="833142"/>
                    </a:cubicBezTo>
                    <a:cubicBezTo>
                      <a:pt x="404206" y="832328"/>
                      <a:pt x="405915" y="831107"/>
                      <a:pt x="407380" y="829479"/>
                    </a:cubicBezTo>
                    <a:cubicBezTo>
                      <a:pt x="408845" y="827852"/>
                      <a:pt x="410066" y="825801"/>
                      <a:pt x="411043" y="823326"/>
                    </a:cubicBezTo>
                    <a:cubicBezTo>
                      <a:pt x="412020" y="820852"/>
                      <a:pt x="412817" y="817987"/>
                      <a:pt x="413436" y="814732"/>
                    </a:cubicBezTo>
                    <a:cubicBezTo>
                      <a:pt x="414054" y="811476"/>
                      <a:pt x="414478" y="807797"/>
                      <a:pt x="414706" y="803695"/>
                    </a:cubicBezTo>
                    <a:cubicBezTo>
                      <a:pt x="414934" y="799593"/>
                      <a:pt x="415047" y="795068"/>
                      <a:pt x="415047" y="790119"/>
                    </a:cubicBezTo>
                    <a:cubicBezTo>
                      <a:pt x="415047" y="784129"/>
                      <a:pt x="414885" y="778838"/>
                      <a:pt x="414559" y="774248"/>
                    </a:cubicBezTo>
                    <a:cubicBezTo>
                      <a:pt x="414234" y="769658"/>
                      <a:pt x="413729" y="765669"/>
                      <a:pt x="413045" y="762284"/>
                    </a:cubicBezTo>
                    <a:cubicBezTo>
                      <a:pt x="412362" y="758898"/>
                      <a:pt x="411515" y="756033"/>
                      <a:pt x="410506" y="753689"/>
                    </a:cubicBezTo>
                    <a:cubicBezTo>
                      <a:pt x="409497" y="751345"/>
                      <a:pt x="408276" y="749473"/>
                      <a:pt x="406843" y="748073"/>
                    </a:cubicBezTo>
                    <a:cubicBezTo>
                      <a:pt x="405411" y="746673"/>
                      <a:pt x="403783" y="745680"/>
                      <a:pt x="401960" y="745094"/>
                    </a:cubicBezTo>
                    <a:cubicBezTo>
                      <a:pt x="400137" y="744508"/>
                      <a:pt x="398118" y="744215"/>
                      <a:pt x="395904" y="744215"/>
                    </a:cubicBezTo>
                    <a:close/>
                    <a:moveTo>
                      <a:pt x="291129" y="744215"/>
                    </a:moveTo>
                    <a:cubicBezTo>
                      <a:pt x="287288" y="744215"/>
                      <a:pt x="284114" y="745143"/>
                      <a:pt x="281607" y="746998"/>
                    </a:cubicBezTo>
                    <a:cubicBezTo>
                      <a:pt x="279100" y="748854"/>
                      <a:pt x="277114" y="751638"/>
                      <a:pt x="275649" y="755349"/>
                    </a:cubicBezTo>
                    <a:cubicBezTo>
                      <a:pt x="274184" y="759061"/>
                      <a:pt x="273158" y="763683"/>
                      <a:pt x="272572" y="769218"/>
                    </a:cubicBezTo>
                    <a:cubicBezTo>
                      <a:pt x="271986" y="774753"/>
                      <a:pt x="271693" y="781199"/>
                      <a:pt x="271693" y="788556"/>
                    </a:cubicBezTo>
                    <a:cubicBezTo>
                      <a:pt x="271693" y="797542"/>
                      <a:pt x="272052" y="804981"/>
                      <a:pt x="272768" y="810874"/>
                    </a:cubicBezTo>
                    <a:cubicBezTo>
                      <a:pt x="273484" y="816766"/>
                      <a:pt x="274607" y="821454"/>
                      <a:pt x="276137" y="824938"/>
                    </a:cubicBezTo>
                    <a:cubicBezTo>
                      <a:pt x="277668" y="828421"/>
                      <a:pt x="279637" y="830863"/>
                      <a:pt x="282046" y="832263"/>
                    </a:cubicBezTo>
                    <a:cubicBezTo>
                      <a:pt x="284455" y="833663"/>
                      <a:pt x="287353" y="834363"/>
                      <a:pt x="290739" y="834363"/>
                    </a:cubicBezTo>
                    <a:cubicBezTo>
                      <a:pt x="293278" y="834363"/>
                      <a:pt x="295524" y="833956"/>
                      <a:pt x="297478" y="833142"/>
                    </a:cubicBezTo>
                    <a:cubicBezTo>
                      <a:pt x="299431" y="832328"/>
                      <a:pt x="301140" y="831107"/>
                      <a:pt x="302605" y="829479"/>
                    </a:cubicBezTo>
                    <a:cubicBezTo>
                      <a:pt x="304070" y="827852"/>
                      <a:pt x="305291" y="825801"/>
                      <a:pt x="306268" y="823326"/>
                    </a:cubicBezTo>
                    <a:cubicBezTo>
                      <a:pt x="307245" y="820852"/>
                      <a:pt x="308042" y="817987"/>
                      <a:pt x="308661" y="814732"/>
                    </a:cubicBezTo>
                    <a:cubicBezTo>
                      <a:pt x="309279" y="811476"/>
                      <a:pt x="309703" y="807797"/>
                      <a:pt x="309931" y="803695"/>
                    </a:cubicBezTo>
                    <a:cubicBezTo>
                      <a:pt x="310158" y="799593"/>
                      <a:pt x="310272" y="795068"/>
                      <a:pt x="310272" y="790119"/>
                    </a:cubicBezTo>
                    <a:cubicBezTo>
                      <a:pt x="310272" y="784129"/>
                      <a:pt x="310110" y="778838"/>
                      <a:pt x="309784" y="774248"/>
                    </a:cubicBezTo>
                    <a:cubicBezTo>
                      <a:pt x="309459" y="769658"/>
                      <a:pt x="308954" y="765669"/>
                      <a:pt x="308270" y="762284"/>
                    </a:cubicBezTo>
                    <a:cubicBezTo>
                      <a:pt x="307587" y="758898"/>
                      <a:pt x="306740" y="756033"/>
                      <a:pt x="305731" y="753689"/>
                    </a:cubicBezTo>
                    <a:cubicBezTo>
                      <a:pt x="304722" y="751345"/>
                      <a:pt x="303501" y="749473"/>
                      <a:pt x="302068" y="748073"/>
                    </a:cubicBezTo>
                    <a:cubicBezTo>
                      <a:pt x="300636" y="746673"/>
                      <a:pt x="299008" y="745680"/>
                      <a:pt x="297185" y="745094"/>
                    </a:cubicBezTo>
                    <a:cubicBezTo>
                      <a:pt x="295362" y="744508"/>
                      <a:pt x="293343" y="744215"/>
                      <a:pt x="291129" y="744215"/>
                    </a:cubicBezTo>
                    <a:close/>
                    <a:moveTo>
                      <a:pt x="820376" y="725267"/>
                    </a:moveTo>
                    <a:cubicBezTo>
                      <a:pt x="822850" y="725267"/>
                      <a:pt x="824853" y="725316"/>
                      <a:pt x="826383" y="725414"/>
                    </a:cubicBezTo>
                    <a:cubicBezTo>
                      <a:pt x="827913" y="725511"/>
                      <a:pt x="829069" y="725674"/>
                      <a:pt x="829850" y="725902"/>
                    </a:cubicBezTo>
                    <a:cubicBezTo>
                      <a:pt x="830631" y="726130"/>
                      <a:pt x="831152" y="726439"/>
                      <a:pt x="831413" y="726830"/>
                    </a:cubicBezTo>
                    <a:cubicBezTo>
                      <a:pt x="831673" y="727221"/>
                      <a:pt x="831803" y="727709"/>
                      <a:pt x="831803" y="728295"/>
                    </a:cubicBezTo>
                    <a:lnTo>
                      <a:pt x="831803" y="832703"/>
                    </a:lnTo>
                    <a:lnTo>
                      <a:pt x="852412" y="832703"/>
                    </a:lnTo>
                    <a:cubicBezTo>
                      <a:pt x="852998" y="832703"/>
                      <a:pt x="853535" y="832882"/>
                      <a:pt x="854023" y="833240"/>
                    </a:cubicBezTo>
                    <a:cubicBezTo>
                      <a:pt x="854511" y="833598"/>
                      <a:pt x="854935" y="834168"/>
                      <a:pt x="855293" y="834949"/>
                    </a:cubicBezTo>
                    <a:cubicBezTo>
                      <a:pt x="855651" y="835730"/>
                      <a:pt x="855911" y="836756"/>
                      <a:pt x="856074" y="838025"/>
                    </a:cubicBezTo>
                    <a:cubicBezTo>
                      <a:pt x="856237" y="839295"/>
                      <a:pt x="856318" y="840874"/>
                      <a:pt x="856318" y="842762"/>
                    </a:cubicBezTo>
                    <a:cubicBezTo>
                      <a:pt x="856318" y="844586"/>
                      <a:pt x="856221" y="846132"/>
                      <a:pt x="856025" y="847402"/>
                    </a:cubicBezTo>
                    <a:cubicBezTo>
                      <a:pt x="855830" y="848671"/>
                      <a:pt x="855553" y="849681"/>
                      <a:pt x="855195" y="850429"/>
                    </a:cubicBezTo>
                    <a:cubicBezTo>
                      <a:pt x="854837" y="851178"/>
                      <a:pt x="854430" y="851715"/>
                      <a:pt x="853974" y="852041"/>
                    </a:cubicBezTo>
                    <a:cubicBezTo>
                      <a:pt x="853518" y="852366"/>
                      <a:pt x="852998" y="852529"/>
                      <a:pt x="852412" y="852529"/>
                    </a:cubicBezTo>
                    <a:lnTo>
                      <a:pt x="782676" y="852529"/>
                    </a:lnTo>
                    <a:cubicBezTo>
                      <a:pt x="782155" y="852529"/>
                      <a:pt x="781667" y="852366"/>
                      <a:pt x="781211" y="852041"/>
                    </a:cubicBezTo>
                    <a:cubicBezTo>
                      <a:pt x="780755" y="851715"/>
                      <a:pt x="780348" y="851178"/>
                      <a:pt x="779990" y="850429"/>
                    </a:cubicBezTo>
                    <a:cubicBezTo>
                      <a:pt x="779632" y="849681"/>
                      <a:pt x="779356" y="848671"/>
                      <a:pt x="779160" y="847402"/>
                    </a:cubicBezTo>
                    <a:cubicBezTo>
                      <a:pt x="778965" y="846132"/>
                      <a:pt x="778867" y="844586"/>
                      <a:pt x="778867" y="842762"/>
                    </a:cubicBezTo>
                    <a:cubicBezTo>
                      <a:pt x="778867" y="840874"/>
                      <a:pt x="778948" y="839295"/>
                      <a:pt x="779111" y="838025"/>
                    </a:cubicBezTo>
                    <a:cubicBezTo>
                      <a:pt x="779274" y="836756"/>
                      <a:pt x="779534" y="835730"/>
                      <a:pt x="779893" y="834949"/>
                    </a:cubicBezTo>
                    <a:cubicBezTo>
                      <a:pt x="780251" y="834168"/>
                      <a:pt x="780658" y="833598"/>
                      <a:pt x="781114" y="833240"/>
                    </a:cubicBezTo>
                    <a:cubicBezTo>
                      <a:pt x="781569" y="832882"/>
                      <a:pt x="782090" y="832703"/>
                      <a:pt x="782676" y="832703"/>
                    </a:cubicBezTo>
                    <a:lnTo>
                      <a:pt x="806214" y="832703"/>
                    </a:lnTo>
                    <a:lnTo>
                      <a:pt x="806214" y="750466"/>
                    </a:lnTo>
                    <a:lnTo>
                      <a:pt x="785899" y="761698"/>
                    </a:lnTo>
                    <a:cubicBezTo>
                      <a:pt x="784402" y="762414"/>
                      <a:pt x="783181" y="762853"/>
                      <a:pt x="782237" y="763016"/>
                    </a:cubicBezTo>
                    <a:cubicBezTo>
                      <a:pt x="781292" y="763179"/>
                      <a:pt x="780544" y="762984"/>
                      <a:pt x="779990" y="762430"/>
                    </a:cubicBezTo>
                    <a:cubicBezTo>
                      <a:pt x="779437" y="761877"/>
                      <a:pt x="779063" y="760916"/>
                      <a:pt x="778867" y="759549"/>
                    </a:cubicBezTo>
                    <a:cubicBezTo>
                      <a:pt x="778672" y="758181"/>
                      <a:pt x="778574" y="756261"/>
                      <a:pt x="778574" y="753786"/>
                    </a:cubicBezTo>
                    <a:cubicBezTo>
                      <a:pt x="778574" y="752224"/>
                      <a:pt x="778607" y="750938"/>
                      <a:pt x="778672" y="749929"/>
                    </a:cubicBezTo>
                    <a:cubicBezTo>
                      <a:pt x="778737" y="748919"/>
                      <a:pt x="778900" y="748057"/>
                      <a:pt x="779160" y="747340"/>
                    </a:cubicBezTo>
                    <a:cubicBezTo>
                      <a:pt x="779421" y="746624"/>
                      <a:pt x="779779" y="746038"/>
                      <a:pt x="780235" y="745582"/>
                    </a:cubicBezTo>
                    <a:cubicBezTo>
                      <a:pt x="780690" y="745126"/>
                      <a:pt x="781309" y="744638"/>
                      <a:pt x="782090" y="744117"/>
                    </a:cubicBezTo>
                    <a:lnTo>
                      <a:pt x="809242" y="726537"/>
                    </a:lnTo>
                    <a:cubicBezTo>
                      <a:pt x="809567" y="726276"/>
                      <a:pt x="809975" y="726065"/>
                      <a:pt x="810463" y="725902"/>
                    </a:cubicBezTo>
                    <a:cubicBezTo>
                      <a:pt x="810951" y="725739"/>
                      <a:pt x="811586" y="725609"/>
                      <a:pt x="812367" y="725511"/>
                    </a:cubicBezTo>
                    <a:cubicBezTo>
                      <a:pt x="813149" y="725414"/>
                      <a:pt x="814174" y="725349"/>
                      <a:pt x="815444" y="725316"/>
                    </a:cubicBezTo>
                    <a:cubicBezTo>
                      <a:pt x="816714" y="725283"/>
                      <a:pt x="818358" y="725267"/>
                      <a:pt x="820376" y="725267"/>
                    </a:cubicBezTo>
                    <a:close/>
                    <a:moveTo>
                      <a:pt x="715601" y="725267"/>
                    </a:moveTo>
                    <a:cubicBezTo>
                      <a:pt x="718075" y="725267"/>
                      <a:pt x="720078" y="725316"/>
                      <a:pt x="721608" y="725414"/>
                    </a:cubicBezTo>
                    <a:cubicBezTo>
                      <a:pt x="723138" y="725511"/>
                      <a:pt x="724294" y="725674"/>
                      <a:pt x="725075" y="725902"/>
                    </a:cubicBezTo>
                    <a:cubicBezTo>
                      <a:pt x="725856" y="726130"/>
                      <a:pt x="726377" y="726439"/>
                      <a:pt x="726638" y="726830"/>
                    </a:cubicBezTo>
                    <a:cubicBezTo>
                      <a:pt x="726898" y="727221"/>
                      <a:pt x="727028" y="727709"/>
                      <a:pt x="727028" y="728295"/>
                    </a:cubicBezTo>
                    <a:lnTo>
                      <a:pt x="727028" y="832703"/>
                    </a:lnTo>
                    <a:lnTo>
                      <a:pt x="747637" y="832703"/>
                    </a:lnTo>
                    <a:cubicBezTo>
                      <a:pt x="748223" y="832703"/>
                      <a:pt x="748760" y="832882"/>
                      <a:pt x="749248" y="833240"/>
                    </a:cubicBezTo>
                    <a:cubicBezTo>
                      <a:pt x="749736" y="833598"/>
                      <a:pt x="750160" y="834168"/>
                      <a:pt x="750518" y="834949"/>
                    </a:cubicBezTo>
                    <a:cubicBezTo>
                      <a:pt x="750876" y="835730"/>
                      <a:pt x="751136" y="836756"/>
                      <a:pt x="751299" y="838025"/>
                    </a:cubicBezTo>
                    <a:cubicBezTo>
                      <a:pt x="751462" y="839295"/>
                      <a:pt x="751543" y="840874"/>
                      <a:pt x="751543" y="842762"/>
                    </a:cubicBezTo>
                    <a:cubicBezTo>
                      <a:pt x="751543" y="844586"/>
                      <a:pt x="751446" y="846132"/>
                      <a:pt x="751250" y="847402"/>
                    </a:cubicBezTo>
                    <a:cubicBezTo>
                      <a:pt x="751055" y="848671"/>
                      <a:pt x="750778" y="849681"/>
                      <a:pt x="750420" y="850429"/>
                    </a:cubicBezTo>
                    <a:cubicBezTo>
                      <a:pt x="750062" y="851178"/>
                      <a:pt x="749655" y="851715"/>
                      <a:pt x="749199" y="852041"/>
                    </a:cubicBezTo>
                    <a:cubicBezTo>
                      <a:pt x="748743" y="852366"/>
                      <a:pt x="748223" y="852529"/>
                      <a:pt x="747637" y="852529"/>
                    </a:cubicBezTo>
                    <a:lnTo>
                      <a:pt x="677901" y="852529"/>
                    </a:lnTo>
                    <a:cubicBezTo>
                      <a:pt x="677380" y="852529"/>
                      <a:pt x="676892" y="852366"/>
                      <a:pt x="676436" y="852041"/>
                    </a:cubicBezTo>
                    <a:cubicBezTo>
                      <a:pt x="675980" y="851715"/>
                      <a:pt x="675573" y="851178"/>
                      <a:pt x="675215" y="850429"/>
                    </a:cubicBezTo>
                    <a:cubicBezTo>
                      <a:pt x="674857" y="849681"/>
                      <a:pt x="674580" y="848671"/>
                      <a:pt x="674385" y="847402"/>
                    </a:cubicBezTo>
                    <a:cubicBezTo>
                      <a:pt x="674190" y="846132"/>
                      <a:pt x="674092" y="844586"/>
                      <a:pt x="674092" y="842762"/>
                    </a:cubicBezTo>
                    <a:cubicBezTo>
                      <a:pt x="674092" y="840874"/>
                      <a:pt x="674174" y="839295"/>
                      <a:pt x="674336" y="838025"/>
                    </a:cubicBezTo>
                    <a:cubicBezTo>
                      <a:pt x="674499" y="836756"/>
                      <a:pt x="674760" y="835730"/>
                      <a:pt x="675118" y="834949"/>
                    </a:cubicBezTo>
                    <a:cubicBezTo>
                      <a:pt x="675476" y="834168"/>
                      <a:pt x="675883" y="833598"/>
                      <a:pt x="676338" y="833240"/>
                    </a:cubicBezTo>
                    <a:cubicBezTo>
                      <a:pt x="676794" y="832882"/>
                      <a:pt x="677315" y="832703"/>
                      <a:pt x="677901" y="832703"/>
                    </a:cubicBezTo>
                    <a:lnTo>
                      <a:pt x="701439" y="832703"/>
                    </a:lnTo>
                    <a:lnTo>
                      <a:pt x="701439" y="750466"/>
                    </a:lnTo>
                    <a:lnTo>
                      <a:pt x="681124" y="761698"/>
                    </a:lnTo>
                    <a:cubicBezTo>
                      <a:pt x="679627" y="762414"/>
                      <a:pt x="678406" y="762853"/>
                      <a:pt x="677462" y="763016"/>
                    </a:cubicBezTo>
                    <a:cubicBezTo>
                      <a:pt x="676518" y="763179"/>
                      <a:pt x="675769" y="762984"/>
                      <a:pt x="675215" y="762430"/>
                    </a:cubicBezTo>
                    <a:cubicBezTo>
                      <a:pt x="674662" y="761877"/>
                      <a:pt x="674287" y="760916"/>
                      <a:pt x="674092" y="759549"/>
                    </a:cubicBezTo>
                    <a:cubicBezTo>
                      <a:pt x="673897" y="758181"/>
                      <a:pt x="673799" y="756261"/>
                      <a:pt x="673799" y="753786"/>
                    </a:cubicBezTo>
                    <a:cubicBezTo>
                      <a:pt x="673799" y="752224"/>
                      <a:pt x="673832" y="750938"/>
                      <a:pt x="673897" y="749929"/>
                    </a:cubicBezTo>
                    <a:cubicBezTo>
                      <a:pt x="673962" y="748919"/>
                      <a:pt x="674125" y="748057"/>
                      <a:pt x="674385" y="747340"/>
                    </a:cubicBezTo>
                    <a:cubicBezTo>
                      <a:pt x="674646" y="746624"/>
                      <a:pt x="675004" y="746038"/>
                      <a:pt x="675459" y="745582"/>
                    </a:cubicBezTo>
                    <a:cubicBezTo>
                      <a:pt x="675915" y="745126"/>
                      <a:pt x="676534" y="744638"/>
                      <a:pt x="677315" y="744117"/>
                    </a:cubicBezTo>
                    <a:lnTo>
                      <a:pt x="704467" y="726537"/>
                    </a:lnTo>
                    <a:cubicBezTo>
                      <a:pt x="704793" y="726276"/>
                      <a:pt x="705200" y="726065"/>
                      <a:pt x="705688" y="725902"/>
                    </a:cubicBezTo>
                    <a:cubicBezTo>
                      <a:pt x="706176" y="725739"/>
                      <a:pt x="706811" y="725609"/>
                      <a:pt x="707592" y="725511"/>
                    </a:cubicBezTo>
                    <a:cubicBezTo>
                      <a:pt x="708374" y="725414"/>
                      <a:pt x="709399" y="725349"/>
                      <a:pt x="710669" y="725316"/>
                    </a:cubicBezTo>
                    <a:cubicBezTo>
                      <a:pt x="711939" y="725283"/>
                      <a:pt x="713583" y="725267"/>
                      <a:pt x="715601" y="725267"/>
                    </a:cubicBezTo>
                    <a:close/>
                    <a:moveTo>
                      <a:pt x="610826" y="725267"/>
                    </a:moveTo>
                    <a:cubicBezTo>
                      <a:pt x="613300" y="725267"/>
                      <a:pt x="615303" y="725316"/>
                      <a:pt x="616833" y="725414"/>
                    </a:cubicBezTo>
                    <a:cubicBezTo>
                      <a:pt x="618363" y="725511"/>
                      <a:pt x="619519" y="725674"/>
                      <a:pt x="620300" y="725902"/>
                    </a:cubicBezTo>
                    <a:cubicBezTo>
                      <a:pt x="621081" y="726130"/>
                      <a:pt x="621602" y="726439"/>
                      <a:pt x="621863" y="726830"/>
                    </a:cubicBezTo>
                    <a:cubicBezTo>
                      <a:pt x="622123" y="727221"/>
                      <a:pt x="622253" y="727709"/>
                      <a:pt x="622253" y="728295"/>
                    </a:cubicBezTo>
                    <a:lnTo>
                      <a:pt x="622253" y="832703"/>
                    </a:lnTo>
                    <a:lnTo>
                      <a:pt x="642861" y="832703"/>
                    </a:lnTo>
                    <a:cubicBezTo>
                      <a:pt x="643447" y="832703"/>
                      <a:pt x="643985" y="832882"/>
                      <a:pt x="644473" y="833240"/>
                    </a:cubicBezTo>
                    <a:cubicBezTo>
                      <a:pt x="644961" y="833598"/>
                      <a:pt x="645385" y="834168"/>
                      <a:pt x="645743" y="834949"/>
                    </a:cubicBezTo>
                    <a:cubicBezTo>
                      <a:pt x="646101" y="835730"/>
                      <a:pt x="646361" y="836756"/>
                      <a:pt x="646524" y="838025"/>
                    </a:cubicBezTo>
                    <a:cubicBezTo>
                      <a:pt x="646687" y="839295"/>
                      <a:pt x="646768" y="840874"/>
                      <a:pt x="646768" y="842762"/>
                    </a:cubicBezTo>
                    <a:cubicBezTo>
                      <a:pt x="646768" y="844586"/>
                      <a:pt x="646671" y="846132"/>
                      <a:pt x="646475" y="847402"/>
                    </a:cubicBezTo>
                    <a:cubicBezTo>
                      <a:pt x="646280" y="848671"/>
                      <a:pt x="646003" y="849681"/>
                      <a:pt x="645645" y="850429"/>
                    </a:cubicBezTo>
                    <a:cubicBezTo>
                      <a:pt x="645287" y="851178"/>
                      <a:pt x="644880" y="851715"/>
                      <a:pt x="644424" y="852041"/>
                    </a:cubicBezTo>
                    <a:cubicBezTo>
                      <a:pt x="643968" y="852366"/>
                      <a:pt x="643447" y="852529"/>
                      <a:pt x="642861" y="852529"/>
                    </a:cubicBezTo>
                    <a:lnTo>
                      <a:pt x="573126" y="852529"/>
                    </a:lnTo>
                    <a:cubicBezTo>
                      <a:pt x="572605" y="852529"/>
                      <a:pt x="572117" y="852366"/>
                      <a:pt x="571661" y="852041"/>
                    </a:cubicBezTo>
                    <a:cubicBezTo>
                      <a:pt x="571205" y="851715"/>
                      <a:pt x="570798" y="851178"/>
                      <a:pt x="570440" y="850429"/>
                    </a:cubicBezTo>
                    <a:cubicBezTo>
                      <a:pt x="570082" y="849681"/>
                      <a:pt x="569805" y="848671"/>
                      <a:pt x="569610" y="847402"/>
                    </a:cubicBezTo>
                    <a:cubicBezTo>
                      <a:pt x="569415" y="846132"/>
                      <a:pt x="569317" y="844586"/>
                      <a:pt x="569317" y="842762"/>
                    </a:cubicBezTo>
                    <a:cubicBezTo>
                      <a:pt x="569317" y="840874"/>
                      <a:pt x="569399" y="839295"/>
                      <a:pt x="569561" y="838025"/>
                    </a:cubicBezTo>
                    <a:cubicBezTo>
                      <a:pt x="569724" y="836756"/>
                      <a:pt x="569985" y="835730"/>
                      <a:pt x="570343" y="834949"/>
                    </a:cubicBezTo>
                    <a:cubicBezTo>
                      <a:pt x="570701" y="834168"/>
                      <a:pt x="571108" y="833598"/>
                      <a:pt x="571564" y="833240"/>
                    </a:cubicBezTo>
                    <a:cubicBezTo>
                      <a:pt x="572019" y="832882"/>
                      <a:pt x="572540" y="832703"/>
                      <a:pt x="573126" y="832703"/>
                    </a:cubicBezTo>
                    <a:lnTo>
                      <a:pt x="596664" y="832703"/>
                    </a:lnTo>
                    <a:lnTo>
                      <a:pt x="596664" y="750466"/>
                    </a:lnTo>
                    <a:lnTo>
                      <a:pt x="576349" y="761698"/>
                    </a:lnTo>
                    <a:cubicBezTo>
                      <a:pt x="574852" y="762414"/>
                      <a:pt x="573631" y="762853"/>
                      <a:pt x="572687" y="763016"/>
                    </a:cubicBezTo>
                    <a:cubicBezTo>
                      <a:pt x="571743" y="763179"/>
                      <a:pt x="570994" y="762984"/>
                      <a:pt x="570440" y="762430"/>
                    </a:cubicBezTo>
                    <a:cubicBezTo>
                      <a:pt x="569887" y="761877"/>
                      <a:pt x="569513" y="760916"/>
                      <a:pt x="569317" y="759549"/>
                    </a:cubicBezTo>
                    <a:cubicBezTo>
                      <a:pt x="569122" y="758181"/>
                      <a:pt x="569024" y="756261"/>
                      <a:pt x="569024" y="753786"/>
                    </a:cubicBezTo>
                    <a:cubicBezTo>
                      <a:pt x="569024" y="752224"/>
                      <a:pt x="569057" y="750938"/>
                      <a:pt x="569122" y="749929"/>
                    </a:cubicBezTo>
                    <a:cubicBezTo>
                      <a:pt x="569187" y="748919"/>
                      <a:pt x="569350" y="748057"/>
                      <a:pt x="569610" y="747340"/>
                    </a:cubicBezTo>
                    <a:cubicBezTo>
                      <a:pt x="569871" y="746624"/>
                      <a:pt x="570229" y="746038"/>
                      <a:pt x="570684" y="745582"/>
                    </a:cubicBezTo>
                    <a:cubicBezTo>
                      <a:pt x="571140" y="745126"/>
                      <a:pt x="571759" y="744638"/>
                      <a:pt x="572540" y="744117"/>
                    </a:cubicBezTo>
                    <a:lnTo>
                      <a:pt x="599692" y="726537"/>
                    </a:lnTo>
                    <a:cubicBezTo>
                      <a:pt x="600018" y="726276"/>
                      <a:pt x="600425" y="726065"/>
                      <a:pt x="600913" y="725902"/>
                    </a:cubicBezTo>
                    <a:cubicBezTo>
                      <a:pt x="601401" y="725739"/>
                      <a:pt x="602036" y="725609"/>
                      <a:pt x="602817" y="725511"/>
                    </a:cubicBezTo>
                    <a:cubicBezTo>
                      <a:pt x="603599" y="725414"/>
                      <a:pt x="604624" y="725349"/>
                      <a:pt x="605894" y="725316"/>
                    </a:cubicBezTo>
                    <a:cubicBezTo>
                      <a:pt x="607164" y="725283"/>
                      <a:pt x="608808" y="725267"/>
                      <a:pt x="610826" y="725267"/>
                    </a:cubicBezTo>
                    <a:close/>
                    <a:moveTo>
                      <a:pt x="920854" y="723900"/>
                    </a:moveTo>
                    <a:cubicBezTo>
                      <a:pt x="929514" y="723900"/>
                      <a:pt x="936692" y="725381"/>
                      <a:pt x="942390" y="728344"/>
                    </a:cubicBezTo>
                    <a:lnTo>
                      <a:pt x="951569" y="737026"/>
                    </a:lnTo>
                    <a:lnTo>
                      <a:pt x="938150" y="772001"/>
                    </a:lnTo>
                    <a:lnTo>
                      <a:pt x="936920" y="762284"/>
                    </a:lnTo>
                    <a:cubicBezTo>
                      <a:pt x="936237" y="758898"/>
                      <a:pt x="935390" y="756033"/>
                      <a:pt x="934381" y="753689"/>
                    </a:cubicBezTo>
                    <a:cubicBezTo>
                      <a:pt x="933372" y="751345"/>
                      <a:pt x="932151" y="749473"/>
                      <a:pt x="930718" y="748073"/>
                    </a:cubicBezTo>
                    <a:cubicBezTo>
                      <a:pt x="929286" y="746673"/>
                      <a:pt x="927658" y="745680"/>
                      <a:pt x="925835" y="745094"/>
                    </a:cubicBezTo>
                    <a:cubicBezTo>
                      <a:pt x="924012" y="744508"/>
                      <a:pt x="921993" y="744215"/>
                      <a:pt x="919780" y="744215"/>
                    </a:cubicBezTo>
                    <a:cubicBezTo>
                      <a:pt x="915938" y="744215"/>
                      <a:pt x="912764" y="745143"/>
                      <a:pt x="910257" y="746998"/>
                    </a:cubicBezTo>
                    <a:cubicBezTo>
                      <a:pt x="907750" y="748854"/>
                      <a:pt x="905764" y="751638"/>
                      <a:pt x="904299" y="755349"/>
                    </a:cubicBezTo>
                    <a:cubicBezTo>
                      <a:pt x="902834" y="759061"/>
                      <a:pt x="901809" y="763683"/>
                      <a:pt x="901223" y="769218"/>
                    </a:cubicBezTo>
                    <a:cubicBezTo>
                      <a:pt x="900636" y="774753"/>
                      <a:pt x="900343" y="781199"/>
                      <a:pt x="900343" y="788556"/>
                    </a:cubicBezTo>
                    <a:cubicBezTo>
                      <a:pt x="900343" y="797542"/>
                      <a:pt x="900702" y="804981"/>
                      <a:pt x="901418" y="810874"/>
                    </a:cubicBezTo>
                    <a:cubicBezTo>
                      <a:pt x="902134" y="816766"/>
                      <a:pt x="903257" y="821454"/>
                      <a:pt x="904787" y="824938"/>
                    </a:cubicBezTo>
                    <a:lnTo>
                      <a:pt x="909038" y="830207"/>
                    </a:lnTo>
                    <a:lnTo>
                      <a:pt x="898455" y="850648"/>
                    </a:lnTo>
                    <a:lnTo>
                      <a:pt x="896925" y="850332"/>
                    </a:lnTo>
                    <a:cubicBezTo>
                      <a:pt x="891260" y="847369"/>
                      <a:pt x="886768" y="843104"/>
                      <a:pt x="883447" y="837537"/>
                    </a:cubicBezTo>
                    <a:cubicBezTo>
                      <a:pt x="880126" y="831970"/>
                      <a:pt x="877798" y="825166"/>
                      <a:pt x="876464" y="817124"/>
                    </a:cubicBezTo>
                    <a:cubicBezTo>
                      <a:pt x="875129" y="809083"/>
                      <a:pt x="874461" y="799984"/>
                      <a:pt x="874461" y="789826"/>
                    </a:cubicBezTo>
                    <a:cubicBezTo>
                      <a:pt x="874461" y="779799"/>
                      <a:pt x="875292" y="770699"/>
                      <a:pt x="876952" y="762528"/>
                    </a:cubicBezTo>
                    <a:cubicBezTo>
                      <a:pt x="878612" y="754356"/>
                      <a:pt x="881282" y="747405"/>
                      <a:pt x="884961" y="741676"/>
                    </a:cubicBezTo>
                    <a:cubicBezTo>
                      <a:pt x="888640" y="735946"/>
                      <a:pt x="893425" y="731551"/>
                      <a:pt x="899318" y="728490"/>
                    </a:cubicBezTo>
                    <a:cubicBezTo>
                      <a:pt x="905211" y="725430"/>
                      <a:pt x="912389" y="723900"/>
                      <a:pt x="920854" y="723900"/>
                    </a:cubicBezTo>
                    <a:close/>
                    <a:moveTo>
                      <a:pt x="501754" y="723900"/>
                    </a:moveTo>
                    <a:cubicBezTo>
                      <a:pt x="510414" y="723900"/>
                      <a:pt x="517592" y="725381"/>
                      <a:pt x="523290" y="728344"/>
                    </a:cubicBezTo>
                    <a:cubicBezTo>
                      <a:pt x="528987" y="731306"/>
                      <a:pt x="533496" y="735571"/>
                      <a:pt x="536817" y="741138"/>
                    </a:cubicBezTo>
                    <a:cubicBezTo>
                      <a:pt x="540138" y="746705"/>
                      <a:pt x="542449" y="753510"/>
                      <a:pt x="543751" y="761551"/>
                    </a:cubicBezTo>
                    <a:cubicBezTo>
                      <a:pt x="545053" y="769592"/>
                      <a:pt x="545705" y="778692"/>
                      <a:pt x="545705" y="788849"/>
                    </a:cubicBezTo>
                    <a:cubicBezTo>
                      <a:pt x="545705" y="798942"/>
                      <a:pt x="544891" y="808058"/>
                      <a:pt x="543263" y="816197"/>
                    </a:cubicBezTo>
                    <a:cubicBezTo>
                      <a:pt x="541635" y="824336"/>
                      <a:pt x="538982" y="831270"/>
                      <a:pt x="535303" y="837000"/>
                    </a:cubicBezTo>
                    <a:cubicBezTo>
                      <a:pt x="531624" y="842730"/>
                      <a:pt x="526838" y="847125"/>
                      <a:pt x="520946" y="850185"/>
                    </a:cubicBezTo>
                    <a:cubicBezTo>
                      <a:pt x="515053" y="853245"/>
                      <a:pt x="507842" y="854776"/>
                      <a:pt x="499312" y="854776"/>
                    </a:cubicBezTo>
                    <a:cubicBezTo>
                      <a:pt x="490652" y="854776"/>
                      <a:pt x="483490" y="853294"/>
                      <a:pt x="477825" y="850332"/>
                    </a:cubicBezTo>
                    <a:cubicBezTo>
                      <a:pt x="472160" y="847369"/>
                      <a:pt x="467668" y="843104"/>
                      <a:pt x="464347" y="837537"/>
                    </a:cubicBezTo>
                    <a:cubicBezTo>
                      <a:pt x="461026" y="831970"/>
                      <a:pt x="458698" y="825166"/>
                      <a:pt x="457364" y="817124"/>
                    </a:cubicBezTo>
                    <a:cubicBezTo>
                      <a:pt x="456029" y="809083"/>
                      <a:pt x="455361" y="799984"/>
                      <a:pt x="455361" y="789826"/>
                    </a:cubicBezTo>
                    <a:cubicBezTo>
                      <a:pt x="455361" y="779799"/>
                      <a:pt x="456192" y="770699"/>
                      <a:pt x="457852" y="762528"/>
                    </a:cubicBezTo>
                    <a:cubicBezTo>
                      <a:pt x="459512" y="754356"/>
                      <a:pt x="462182" y="747405"/>
                      <a:pt x="465861" y="741676"/>
                    </a:cubicBezTo>
                    <a:cubicBezTo>
                      <a:pt x="469539" y="735946"/>
                      <a:pt x="474325" y="731551"/>
                      <a:pt x="480218" y="728490"/>
                    </a:cubicBezTo>
                    <a:cubicBezTo>
                      <a:pt x="486111" y="725430"/>
                      <a:pt x="493289" y="723900"/>
                      <a:pt x="501754" y="723900"/>
                    </a:cubicBezTo>
                    <a:close/>
                    <a:moveTo>
                      <a:pt x="396979" y="723900"/>
                    </a:moveTo>
                    <a:cubicBezTo>
                      <a:pt x="405639" y="723900"/>
                      <a:pt x="412817" y="725381"/>
                      <a:pt x="418515" y="728344"/>
                    </a:cubicBezTo>
                    <a:cubicBezTo>
                      <a:pt x="424212" y="731306"/>
                      <a:pt x="428721" y="735571"/>
                      <a:pt x="432042" y="741138"/>
                    </a:cubicBezTo>
                    <a:cubicBezTo>
                      <a:pt x="435362" y="746705"/>
                      <a:pt x="437674" y="753510"/>
                      <a:pt x="438976" y="761551"/>
                    </a:cubicBezTo>
                    <a:cubicBezTo>
                      <a:pt x="440278" y="769592"/>
                      <a:pt x="440930" y="778692"/>
                      <a:pt x="440930" y="788849"/>
                    </a:cubicBezTo>
                    <a:cubicBezTo>
                      <a:pt x="440930" y="798942"/>
                      <a:pt x="440116" y="808058"/>
                      <a:pt x="438488" y="816197"/>
                    </a:cubicBezTo>
                    <a:cubicBezTo>
                      <a:pt x="436860" y="824336"/>
                      <a:pt x="434207" y="831270"/>
                      <a:pt x="430528" y="837000"/>
                    </a:cubicBezTo>
                    <a:cubicBezTo>
                      <a:pt x="426849" y="842730"/>
                      <a:pt x="422063" y="847125"/>
                      <a:pt x="416171" y="850185"/>
                    </a:cubicBezTo>
                    <a:cubicBezTo>
                      <a:pt x="410278" y="853245"/>
                      <a:pt x="403067" y="854776"/>
                      <a:pt x="394537" y="854776"/>
                    </a:cubicBezTo>
                    <a:cubicBezTo>
                      <a:pt x="385877" y="854776"/>
                      <a:pt x="378715" y="853294"/>
                      <a:pt x="373050" y="850332"/>
                    </a:cubicBezTo>
                    <a:cubicBezTo>
                      <a:pt x="367385" y="847369"/>
                      <a:pt x="362893" y="843104"/>
                      <a:pt x="359572" y="837537"/>
                    </a:cubicBezTo>
                    <a:cubicBezTo>
                      <a:pt x="356251" y="831970"/>
                      <a:pt x="353923" y="825166"/>
                      <a:pt x="352589" y="817124"/>
                    </a:cubicBezTo>
                    <a:cubicBezTo>
                      <a:pt x="351254" y="809083"/>
                      <a:pt x="350586" y="799984"/>
                      <a:pt x="350586" y="789826"/>
                    </a:cubicBezTo>
                    <a:cubicBezTo>
                      <a:pt x="350586" y="779799"/>
                      <a:pt x="351416" y="770699"/>
                      <a:pt x="353077" y="762528"/>
                    </a:cubicBezTo>
                    <a:cubicBezTo>
                      <a:pt x="354737" y="754356"/>
                      <a:pt x="357407" y="747405"/>
                      <a:pt x="361086" y="741676"/>
                    </a:cubicBezTo>
                    <a:cubicBezTo>
                      <a:pt x="364764" y="735946"/>
                      <a:pt x="369550" y="731551"/>
                      <a:pt x="375443" y="728490"/>
                    </a:cubicBezTo>
                    <a:cubicBezTo>
                      <a:pt x="381336" y="725430"/>
                      <a:pt x="388514" y="723900"/>
                      <a:pt x="396979" y="723900"/>
                    </a:cubicBezTo>
                    <a:close/>
                    <a:moveTo>
                      <a:pt x="292204" y="723900"/>
                    </a:moveTo>
                    <a:cubicBezTo>
                      <a:pt x="300864" y="723900"/>
                      <a:pt x="308042" y="725381"/>
                      <a:pt x="313740" y="728344"/>
                    </a:cubicBezTo>
                    <a:cubicBezTo>
                      <a:pt x="319437" y="731306"/>
                      <a:pt x="323946" y="735571"/>
                      <a:pt x="327267" y="741138"/>
                    </a:cubicBezTo>
                    <a:cubicBezTo>
                      <a:pt x="330588" y="746705"/>
                      <a:pt x="332899" y="753510"/>
                      <a:pt x="334201" y="761551"/>
                    </a:cubicBezTo>
                    <a:cubicBezTo>
                      <a:pt x="335503" y="769592"/>
                      <a:pt x="336155" y="778692"/>
                      <a:pt x="336155" y="788849"/>
                    </a:cubicBezTo>
                    <a:cubicBezTo>
                      <a:pt x="336155" y="798942"/>
                      <a:pt x="335341" y="808058"/>
                      <a:pt x="333713" y="816197"/>
                    </a:cubicBezTo>
                    <a:cubicBezTo>
                      <a:pt x="332085" y="824336"/>
                      <a:pt x="329432" y="831270"/>
                      <a:pt x="325753" y="837000"/>
                    </a:cubicBezTo>
                    <a:cubicBezTo>
                      <a:pt x="322074" y="842730"/>
                      <a:pt x="317288" y="847125"/>
                      <a:pt x="311396" y="850185"/>
                    </a:cubicBezTo>
                    <a:lnTo>
                      <a:pt x="289923" y="854741"/>
                    </a:lnTo>
                    <a:lnTo>
                      <a:pt x="253652" y="785037"/>
                    </a:lnTo>
                    <a:lnTo>
                      <a:pt x="247669" y="769461"/>
                    </a:lnTo>
                    <a:lnTo>
                      <a:pt x="248302" y="762528"/>
                    </a:lnTo>
                    <a:cubicBezTo>
                      <a:pt x="249962" y="754356"/>
                      <a:pt x="252632" y="747405"/>
                      <a:pt x="256311" y="741676"/>
                    </a:cubicBezTo>
                    <a:cubicBezTo>
                      <a:pt x="259989" y="735946"/>
                      <a:pt x="264775" y="731551"/>
                      <a:pt x="270668" y="728490"/>
                    </a:cubicBezTo>
                    <a:cubicBezTo>
                      <a:pt x="276561" y="725430"/>
                      <a:pt x="283739" y="723900"/>
                      <a:pt x="292204" y="723900"/>
                    </a:cubicBezTo>
                    <a:close/>
                    <a:moveTo>
                      <a:pt x="919780" y="506090"/>
                    </a:moveTo>
                    <a:cubicBezTo>
                      <a:pt x="915938" y="506090"/>
                      <a:pt x="912764" y="507018"/>
                      <a:pt x="910257" y="508873"/>
                    </a:cubicBezTo>
                    <a:cubicBezTo>
                      <a:pt x="907750" y="510729"/>
                      <a:pt x="905764" y="513513"/>
                      <a:pt x="904299" y="517224"/>
                    </a:cubicBezTo>
                    <a:cubicBezTo>
                      <a:pt x="902834" y="520935"/>
                      <a:pt x="901809" y="525558"/>
                      <a:pt x="901223" y="531093"/>
                    </a:cubicBezTo>
                    <a:cubicBezTo>
                      <a:pt x="900636" y="536627"/>
                      <a:pt x="900343" y="543074"/>
                      <a:pt x="900343" y="550431"/>
                    </a:cubicBezTo>
                    <a:cubicBezTo>
                      <a:pt x="900343" y="559417"/>
                      <a:pt x="900702" y="566856"/>
                      <a:pt x="901418" y="572749"/>
                    </a:cubicBezTo>
                    <a:cubicBezTo>
                      <a:pt x="902134" y="578641"/>
                      <a:pt x="903257" y="583329"/>
                      <a:pt x="904787" y="586813"/>
                    </a:cubicBezTo>
                    <a:cubicBezTo>
                      <a:pt x="906318" y="590296"/>
                      <a:pt x="908287" y="592738"/>
                      <a:pt x="910696" y="594138"/>
                    </a:cubicBezTo>
                    <a:cubicBezTo>
                      <a:pt x="913106" y="595538"/>
                      <a:pt x="916003" y="596238"/>
                      <a:pt x="919389" y="596238"/>
                    </a:cubicBezTo>
                    <a:cubicBezTo>
                      <a:pt x="921928" y="596238"/>
                      <a:pt x="924175" y="595831"/>
                      <a:pt x="926128" y="595017"/>
                    </a:cubicBezTo>
                    <a:cubicBezTo>
                      <a:pt x="928081" y="594203"/>
                      <a:pt x="929791" y="592982"/>
                      <a:pt x="931256" y="591354"/>
                    </a:cubicBezTo>
                    <a:cubicBezTo>
                      <a:pt x="932721" y="589727"/>
                      <a:pt x="933941" y="587676"/>
                      <a:pt x="934918" y="585201"/>
                    </a:cubicBezTo>
                    <a:cubicBezTo>
                      <a:pt x="935895" y="582727"/>
                      <a:pt x="936692" y="579862"/>
                      <a:pt x="937311" y="576606"/>
                    </a:cubicBezTo>
                    <a:cubicBezTo>
                      <a:pt x="937930" y="573351"/>
                      <a:pt x="938353" y="569672"/>
                      <a:pt x="938581" y="565570"/>
                    </a:cubicBezTo>
                    <a:cubicBezTo>
                      <a:pt x="938809" y="561468"/>
                      <a:pt x="938923" y="556943"/>
                      <a:pt x="938923" y="551994"/>
                    </a:cubicBezTo>
                    <a:cubicBezTo>
                      <a:pt x="938923" y="546004"/>
                      <a:pt x="938760" y="540713"/>
                      <a:pt x="938434" y="536123"/>
                    </a:cubicBezTo>
                    <a:cubicBezTo>
                      <a:pt x="938109" y="531532"/>
                      <a:pt x="937604" y="527544"/>
                      <a:pt x="936920" y="524158"/>
                    </a:cubicBezTo>
                    <a:cubicBezTo>
                      <a:pt x="936237" y="520773"/>
                      <a:pt x="935390" y="517908"/>
                      <a:pt x="934381" y="515564"/>
                    </a:cubicBezTo>
                    <a:cubicBezTo>
                      <a:pt x="933372" y="513220"/>
                      <a:pt x="932151" y="511348"/>
                      <a:pt x="930718" y="509948"/>
                    </a:cubicBezTo>
                    <a:cubicBezTo>
                      <a:pt x="929286" y="508548"/>
                      <a:pt x="927658" y="507555"/>
                      <a:pt x="925835" y="506969"/>
                    </a:cubicBezTo>
                    <a:cubicBezTo>
                      <a:pt x="924012" y="506383"/>
                      <a:pt x="921993" y="506090"/>
                      <a:pt x="919780" y="506090"/>
                    </a:cubicBezTo>
                    <a:close/>
                    <a:moveTo>
                      <a:pt x="815005" y="506090"/>
                    </a:moveTo>
                    <a:cubicBezTo>
                      <a:pt x="811163" y="506090"/>
                      <a:pt x="807989" y="507018"/>
                      <a:pt x="805482" y="508873"/>
                    </a:cubicBezTo>
                    <a:cubicBezTo>
                      <a:pt x="802975" y="510729"/>
                      <a:pt x="800989" y="513513"/>
                      <a:pt x="799524" y="517224"/>
                    </a:cubicBezTo>
                    <a:cubicBezTo>
                      <a:pt x="798059" y="520935"/>
                      <a:pt x="797034" y="525558"/>
                      <a:pt x="796448" y="531093"/>
                    </a:cubicBezTo>
                    <a:cubicBezTo>
                      <a:pt x="795861" y="536627"/>
                      <a:pt x="795568" y="543074"/>
                      <a:pt x="795568" y="550431"/>
                    </a:cubicBezTo>
                    <a:cubicBezTo>
                      <a:pt x="795568" y="559417"/>
                      <a:pt x="795927" y="566856"/>
                      <a:pt x="796643" y="572749"/>
                    </a:cubicBezTo>
                    <a:cubicBezTo>
                      <a:pt x="797359" y="578641"/>
                      <a:pt x="798482" y="583329"/>
                      <a:pt x="800012" y="586813"/>
                    </a:cubicBezTo>
                    <a:cubicBezTo>
                      <a:pt x="801543" y="590296"/>
                      <a:pt x="803512" y="592738"/>
                      <a:pt x="805921" y="594138"/>
                    </a:cubicBezTo>
                    <a:cubicBezTo>
                      <a:pt x="808331" y="595538"/>
                      <a:pt x="811228" y="596238"/>
                      <a:pt x="814614" y="596238"/>
                    </a:cubicBezTo>
                    <a:cubicBezTo>
                      <a:pt x="817153" y="596238"/>
                      <a:pt x="819400" y="595831"/>
                      <a:pt x="821353" y="595017"/>
                    </a:cubicBezTo>
                    <a:cubicBezTo>
                      <a:pt x="823306" y="594203"/>
                      <a:pt x="825016" y="592982"/>
                      <a:pt x="826481" y="591354"/>
                    </a:cubicBezTo>
                    <a:cubicBezTo>
                      <a:pt x="827946" y="589727"/>
                      <a:pt x="829166" y="587676"/>
                      <a:pt x="830143" y="585201"/>
                    </a:cubicBezTo>
                    <a:cubicBezTo>
                      <a:pt x="831120" y="582727"/>
                      <a:pt x="831917" y="579862"/>
                      <a:pt x="832536" y="576606"/>
                    </a:cubicBezTo>
                    <a:cubicBezTo>
                      <a:pt x="833155" y="573351"/>
                      <a:pt x="833578" y="569672"/>
                      <a:pt x="833806" y="565570"/>
                    </a:cubicBezTo>
                    <a:cubicBezTo>
                      <a:pt x="834034" y="561468"/>
                      <a:pt x="834148" y="556943"/>
                      <a:pt x="834148" y="551994"/>
                    </a:cubicBezTo>
                    <a:cubicBezTo>
                      <a:pt x="834148" y="546004"/>
                      <a:pt x="833985" y="540713"/>
                      <a:pt x="833659" y="536123"/>
                    </a:cubicBezTo>
                    <a:cubicBezTo>
                      <a:pt x="833334" y="531532"/>
                      <a:pt x="832829" y="527544"/>
                      <a:pt x="832145" y="524158"/>
                    </a:cubicBezTo>
                    <a:cubicBezTo>
                      <a:pt x="831462" y="520773"/>
                      <a:pt x="830615" y="517908"/>
                      <a:pt x="829606" y="515564"/>
                    </a:cubicBezTo>
                    <a:cubicBezTo>
                      <a:pt x="828597" y="513220"/>
                      <a:pt x="827376" y="511348"/>
                      <a:pt x="825943" y="509948"/>
                    </a:cubicBezTo>
                    <a:cubicBezTo>
                      <a:pt x="824511" y="508548"/>
                      <a:pt x="822883" y="507555"/>
                      <a:pt x="821060" y="506969"/>
                    </a:cubicBezTo>
                    <a:cubicBezTo>
                      <a:pt x="819237" y="506383"/>
                      <a:pt x="817218" y="506090"/>
                      <a:pt x="815005" y="506090"/>
                    </a:cubicBezTo>
                    <a:close/>
                    <a:moveTo>
                      <a:pt x="605454" y="506090"/>
                    </a:moveTo>
                    <a:cubicBezTo>
                      <a:pt x="601613" y="506090"/>
                      <a:pt x="598439" y="507018"/>
                      <a:pt x="595932" y="508873"/>
                    </a:cubicBezTo>
                    <a:cubicBezTo>
                      <a:pt x="593425" y="510729"/>
                      <a:pt x="591439" y="513513"/>
                      <a:pt x="589974" y="517224"/>
                    </a:cubicBezTo>
                    <a:cubicBezTo>
                      <a:pt x="588509" y="520935"/>
                      <a:pt x="587484" y="525558"/>
                      <a:pt x="586898" y="531093"/>
                    </a:cubicBezTo>
                    <a:cubicBezTo>
                      <a:pt x="586311" y="536627"/>
                      <a:pt x="586018" y="543074"/>
                      <a:pt x="586018" y="550431"/>
                    </a:cubicBezTo>
                    <a:cubicBezTo>
                      <a:pt x="586018" y="559417"/>
                      <a:pt x="586377" y="566856"/>
                      <a:pt x="587093" y="572749"/>
                    </a:cubicBezTo>
                    <a:cubicBezTo>
                      <a:pt x="587809" y="578641"/>
                      <a:pt x="588932" y="583329"/>
                      <a:pt x="590462" y="586813"/>
                    </a:cubicBezTo>
                    <a:cubicBezTo>
                      <a:pt x="591992" y="590296"/>
                      <a:pt x="593962" y="592738"/>
                      <a:pt x="596371" y="594138"/>
                    </a:cubicBezTo>
                    <a:cubicBezTo>
                      <a:pt x="598781" y="595538"/>
                      <a:pt x="601678" y="596238"/>
                      <a:pt x="605064" y="596238"/>
                    </a:cubicBezTo>
                    <a:cubicBezTo>
                      <a:pt x="607603" y="596238"/>
                      <a:pt x="609850" y="595831"/>
                      <a:pt x="611803" y="595017"/>
                    </a:cubicBezTo>
                    <a:cubicBezTo>
                      <a:pt x="613756" y="594203"/>
                      <a:pt x="615465" y="592982"/>
                      <a:pt x="616930" y="591354"/>
                    </a:cubicBezTo>
                    <a:cubicBezTo>
                      <a:pt x="618396" y="589727"/>
                      <a:pt x="619616" y="587676"/>
                      <a:pt x="620593" y="585201"/>
                    </a:cubicBezTo>
                    <a:cubicBezTo>
                      <a:pt x="621570" y="582727"/>
                      <a:pt x="622367" y="579862"/>
                      <a:pt x="622986" y="576606"/>
                    </a:cubicBezTo>
                    <a:cubicBezTo>
                      <a:pt x="623604" y="573351"/>
                      <a:pt x="624028" y="569672"/>
                      <a:pt x="624256" y="565570"/>
                    </a:cubicBezTo>
                    <a:cubicBezTo>
                      <a:pt x="624484" y="561468"/>
                      <a:pt x="624597" y="556943"/>
                      <a:pt x="624597" y="551994"/>
                    </a:cubicBezTo>
                    <a:cubicBezTo>
                      <a:pt x="624597" y="546004"/>
                      <a:pt x="624435" y="540713"/>
                      <a:pt x="624109" y="536123"/>
                    </a:cubicBezTo>
                    <a:cubicBezTo>
                      <a:pt x="623784" y="531532"/>
                      <a:pt x="623279" y="527544"/>
                      <a:pt x="622595" y="524158"/>
                    </a:cubicBezTo>
                    <a:cubicBezTo>
                      <a:pt x="621912" y="520773"/>
                      <a:pt x="621065" y="517908"/>
                      <a:pt x="620056" y="515564"/>
                    </a:cubicBezTo>
                    <a:cubicBezTo>
                      <a:pt x="619047" y="513220"/>
                      <a:pt x="617826" y="511348"/>
                      <a:pt x="616393" y="509948"/>
                    </a:cubicBezTo>
                    <a:cubicBezTo>
                      <a:pt x="614961" y="508548"/>
                      <a:pt x="613333" y="507555"/>
                      <a:pt x="611510" y="506969"/>
                    </a:cubicBezTo>
                    <a:cubicBezTo>
                      <a:pt x="609687" y="506383"/>
                      <a:pt x="607668" y="506090"/>
                      <a:pt x="605454" y="506090"/>
                    </a:cubicBezTo>
                    <a:close/>
                    <a:moveTo>
                      <a:pt x="500679" y="506090"/>
                    </a:moveTo>
                    <a:cubicBezTo>
                      <a:pt x="496838" y="506090"/>
                      <a:pt x="493664" y="507018"/>
                      <a:pt x="491157" y="508873"/>
                    </a:cubicBezTo>
                    <a:cubicBezTo>
                      <a:pt x="488650" y="510729"/>
                      <a:pt x="486664" y="513513"/>
                      <a:pt x="485199" y="517224"/>
                    </a:cubicBezTo>
                    <a:cubicBezTo>
                      <a:pt x="483734" y="520935"/>
                      <a:pt x="482709" y="525558"/>
                      <a:pt x="482123" y="531093"/>
                    </a:cubicBezTo>
                    <a:cubicBezTo>
                      <a:pt x="481537" y="536627"/>
                      <a:pt x="481243" y="543074"/>
                      <a:pt x="481243" y="550431"/>
                    </a:cubicBezTo>
                    <a:cubicBezTo>
                      <a:pt x="481243" y="559417"/>
                      <a:pt x="481602" y="566856"/>
                      <a:pt x="482318" y="572749"/>
                    </a:cubicBezTo>
                    <a:cubicBezTo>
                      <a:pt x="483034" y="578641"/>
                      <a:pt x="484157" y="583329"/>
                      <a:pt x="485687" y="586813"/>
                    </a:cubicBezTo>
                    <a:cubicBezTo>
                      <a:pt x="487218" y="590296"/>
                      <a:pt x="489187" y="592738"/>
                      <a:pt x="491596" y="594138"/>
                    </a:cubicBezTo>
                    <a:cubicBezTo>
                      <a:pt x="494005" y="595538"/>
                      <a:pt x="496903" y="596238"/>
                      <a:pt x="500289" y="596238"/>
                    </a:cubicBezTo>
                    <a:cubicBezTo>
                      <a:pt x="502828" y="596238"/>
                      <a:pt x="505075" y="595831"/>
                      <a:pt x="507028" y="595017"/>
                    </a:cubicBezTo>
                    <a:cubicBezTo>
                      <a:pt x="508981" y="594203"/>
                      <a:pt x="510691" y="592982"/>
                      <a:pt x="512156" y="591354"/>
                    </a:cubicBezTo>
                    <a:cubicBezTo>
                      <a:pt x="513621" y="589727"/>
                      <a:pt x="514841" y="587676"/>
                      <a:pt x="515818" y="585201"/>
                    </a:cubicBezTo>
                    <a:cubicBezTo>
                      <a:pt x="516795" y="582727"/>
                      <a:pt x="517592" y="579862"/>
                      <a:pt x="518211" y="576606"/>
                    </a:cubicBezTo>
                    <a:cubicBezTo>
                      <a:pt x="518829" y="573351"/>
                      <a:pt x="519253" y="569672"/>
                      <a:pt x="519481" y="565570"/>
                    </a:cubicBezTo>
                    <a:cubicBezTo>
                      <a:pt x="519708" y="561468"/>
                      <a:pt x="519822" y="556943"/>
                      <a:pt x="519822" y="551994"/>
                    </a:cubicBezTo>
                    <a:cubicBezTo>
                      <a:pt x="519822" y="546004"/>
                      <a:pt x="519660" y="540713"/>
                      <a:pt x="519334" y="536123"/>
                    </a:cubicBezTo>
                    <a:cubicBezTo>
                      <a:pt x="519009" y="531532"/>
                      <a:pt x="518504" y="527544"/>
                      <a:pt x="517820" y="524158"/>
                    </a:cubicBezTo>
                    <a:cubicBezTo>
                      <a:pt x="517137" y="520773"/>
                      <a:pt x="516290" y="517908"/>
                      <a:pt x="515281" y="515564"/>
                    </a:cubicBezTo>
                    <a:cubicBezTo>
                      <a:pt x="514272" y="513220"/>
                      <a:pt x="513051" y="511348"/>
                      <a:pt x="511618" y="509948"/>
                    </a:cubicBezTo>
                    <a:cubicBezTo>
                      <a:pt x="510186" y="508548"/>
                      <a:pt x="508558" y="507555"/>
                      <a:pt x="506735" y="506969"/>
                    </a:cubicBezTo>
                    <a:cubicBezTo>
                      <a:pt x="504912" y="506383"/>
                      <a:pt x="502893" y="506090"/>
                      <a:pt x="500679" y="506090"/>
                    </a:cubicBezTo>
                    <a:close/>
                    <a:moveTo>
                      <a:pt x="186354" y="506090"/>
                    </a:moveTo>
                    <a:cubicBezTo>
                      <a:pt x="182513" y="506090"/>
                      <a:pt x="179339" y="507018"/>
                      <a:pt x="176832" y="508873"/>
                    </a:cubicBezTo>
                    <a:cubicBezTo>
                      <a:pt x="174325" y="510729"/>
                      <a:pt x="172339" y="513513"/>
                      <a:pt x="170874" y="517224"/>
                    </a:cubicBezTo>
                    <a:cubicBezTo>
                      <a:pt x="169409" y="520935"/>
                      <a:pt x="168383" y="525558"/>
                      <a:pt x="167797" y="531093"/>
                    </a:cubicBezTo>
                    <a:cubicBezTo>
                      <a:pt x="167211" y="536627"/>
                      <a:pt x="166918" y="543074"/>
                      <a:pt x="166918" y="550431"/>
                    </a:cubicBezTo>
                    <a:cubicBezTo>
                      <a:pt x="166918" y="559417"/>
                      <a:pt x="167277" y="566856"/>
                      <a:pt x="167993" y="572749"/>
                    </a:cubicBezTo>
                    <a:cubicBezTo>
                      <a:pt x="168709" y="578641"/>
                      <a:pt x="169832" y="583329"/>
                      <a:pt x="171362" y="586813"/>
                    </a:cubicBezTo>
                    <a:cubicBezTo>
                      <a:pt x="172893" y="590296"/>
                      <a:pt x="174862" y="592738"/>
                      <a:pt x="177271" y="594138"/>
                    </a:cubicBezTo>
                    <a:cubicBezTo>
                      <a:pt x="179680" y="595538"/>
                      <a:pt x="182578" y="596238"/>
                      <a:pt x="185964" y="596238"/>
                    </a:cubicBezTo>
                    <a:cubicBezTo>
                      <a:pt x="188503" y="596238"/>
                      <a:pt x="190750" y="595831"/>
                      <a:pt x="192703" y="595017"/>
                    </a:cubicBezTo>
                    <a:cubicBezTo>
                      <a:pt x="194656" y="594203"/>
                      <a:pt x="196365" y="592982"/>
                      <a:pt x="197831" y="591354"/>
                    </a:cubicBezTo>
                    <a:cubicBezTo>
                      <a:pt x="199296" y="589727"/>
                      <a:pt x="200516" y="587676"/>
                      <a:pt x="201493" y="585201"/>
                    </a:cubicBezTo>
                    <a:cubicBezTo>
                      <a:pt x="202470" y="582727"/>
                      <a:pt x="203267" y="579862"/>
                      <a:pt x="203886" y="576606"/>
                    </a:cubicBezTo>
                    <a:cubicBezTo>
                      <a:pt x="204505" y="573351"/>
                      <a:pt x="204928" y="569672"/>
                      <a:pt x="205156" y="565570"/>
                    </a:cubicBezTo>
                    <a:cubicBezTo>
                      <a:pt x="205384" y="561468"/>
                      <a:pt x="205497" y="556943"/>
                      <a:pt x="205497" y="551994"/>
                    </a:cubicBezTo>
                    <a:cubicBezTo>
                      <a:pt x="205497" y="546004"/>
                      <a:pt x="205335" y="540713"/>
                      <a:pt x="205009" y="536123"/>
                    </a:cubicBezTo>
                    <a:cubicBezTo>
                      <a:pt x="204684" y="531532"/>
                      <a:pt x="204179" y="527544"/>
                      <a:pt x="203495" y="524158"/>
                    </a:cubicBezTo>
                    <a:cubicBezTo>
                      <a:pt x="202812" y="520773"/>
                      <a:pt x="201965" y="517908"/>
                      <a:pt x="200956" y="515564"/>
                    </a:cubicBezTo>
                    <a:cubicBezTo>
                      <a:pt x="199947" y="513220"/>
                      <a:pt x="198726" y="511348"/>
                      <a:pt x="197293" y="509948"/>
                    </a:cubicBezTo>
                    <a:cubicBezTo>
                      <a:pt x="195861" y="508548"/>
                      <a:pt x="194233" y="507555"/>
                      <a:pt x="192410" y="506969"/>
                    </a:cubicBezTo>
                    <a:cubicBezTo>
                      <a:pt x="190587" y="506383"/>
                      <a:pt x="188568" y="506090"/>
                      <a:pt x="186354" y="506090"/>
                    </a:cubicBezTo>
                    <a:close/>
                    <a:moveTo>
                      <a:pt x="1029926" y="487142"/>
                    </a:moveTo>
                    <a:cubicBezTo>
                      <a:pt x="1032401" y="487142"/>
                      <a:pt x="1034403" y="487191"/>
                      <a:pt x="1035933" y="487289"/>
                    </a:cubicBezTo>
                    <a:cubicBezTo>
                      <a:pt x="1037463" y="487386"/>
                      <a:pt x="1038619" y="487549"/>
                      <a:pt x="1039400" y="487777"/>
                    </a:cubicBezTo>
                    <a:cubicBezTo>
                      <a:pt x="1040181" y="488005"/>
                      <a:pt x="1040702" y="488314"/>
                      <a:pt x="1040963" y="488705"/>
                    </a:cubicBezTo>
                    <a:cubicBezTo>
                      <a:pt x="1041223" y="489095"/>
                      <a:pt x="1041353" y="489584"/>
                      <a:pt x="1041353" y="490170"/>
                    </a:cubicBezTo>
                    <a:lnTo>
                      <a:pt x="1041353" y="591646"/>
                    </a:lnTo>
                    <a:lnTo>
                      <a:pt x="1017975" y="614404"/>
                    </a:lnTo>
                    <a:lnTo>
                      <a:pt x="992226" y="614404"/>
                    </a:lnTo>
                    <a:cubicBezTo>
                      <a:pt x="991705" y="614404"/>
                      <a:pt x="991217" y="614241"/>
                      <a:pt x="990761" y="613916"/>
                    </a:cubicBezTo>
                    <a:cubicBezTo>
                      <a:pt x="990305" y="613590"/>
                      <a:pt x="989898" y="613053"/>
                      <a:pt x="989540" y="612304"/>
                    </a:cubicBezTo>
                    <a:cubicBezTo>
                      <a:pt x="989182" y="611555"/>
                      <a:pt x="988906" y="610546"/>
                      <a:pt x="988710" y="609277"/>
                    </a:cubicBezTo>
                    <a:cubicBezTo>
                      <a:pt x="988515" y="608007"/>
                      <a:pt x="988417" y="606460"/>
                      <a:pt x="988417" y="604637"/>
                    </a:cubicBezTo>
                    <a:cubicBezTo>
                      <a:pt x="988417" y="602749"/>
                      <a:pt x="988499" y="601170"/>
                      <a:pt x="988661" y="599900"/>
                    </a:cubicBezTo>
                    <a:cubicBezTo>
                      <a:pt x="988824" y="598631"/>
                      <a:pt x="989085" y="597605"/>
                      <a:pt x="989443" y="596824"/>
                    </a:cubicBezTo>
                    <a:cubicBezTo>
                      <a:pt x="989801" y="596042"/>
                      <a:pt x="990208" y="595473"/>
                      <a:pt x="990664" y="595115"/>
                    </a:cubicBezTo>
                    <a:cubicBezTo>
                      <a:pt x="991119" y="594756"/>
                      <a:pt x="991640" y="594577"/>
                      <a:pt x="992226" y="594577"/>
                    </a:cubicBezTo>
                    <a:lnTo>
                      <a:pt x="1015764" y="594577"/>
                    </a:lnTo>
                    <a:lnTo>
                      <a:pt x="1015764" y="512341"/>
                    </a:lnTo>
                    <a:lnTo>
                      <a:pt x="995449" y="523572"/>
                    </a:lnTo>
                    <a:cubicBezTo>
                      <a:pt x="993952" y="524289"/>
                      <a:pt x="992731" y="524728"/>
                      <a:pt x="991787" y="524891"/>
                    </a:cubicBezTo>
                    <a:cubicBezTo>
                      <a:pt x="990843" y="525054"/>
                      <a:pt x="990094" y="524858"/>
                      <a:pt x="989540" y="524305"/>
                    </a:cubicBezTo>
                    <a:cubicBezTo>
                      <a:pt x="988987" y="523752"/>
                      <a:pt x="988613" y="522791"/>
                      <a:pt x="988417" y="521424"/>
                    </a:cubicBezTo>
                    <a:cubicBezTo>
                      <a:pt x="988222" y="520056"/>
                      <a:pt x="988124" y="518136"/>
                      <a:pt x="988124" y="515661"/>
                    </a:cubicBezTo>
                    <a:cubicBezTo>
                      <a:pt x="988124" y="514099"/>
                      <a:pt x="988157" y="512813"/>
                      <a:pt x="988222" y="511803"/>
                    </a:cubicBezTo>
                    <a:cubicBezTo>
                      <a:pt x="988287" y="510794"/>
                      <a:pt x="988450" y="509931"/>
                      <a:pt x="988710" y="509215"/>
                    </a:cubicBezTo>
                    <a:cubicBezTo>
                      <a:pt x="988971" y="508499"/>
                      <a:pt x="989329" y="507913"/>
                      <a:pt x="989785" y="507457"/>
                    </a:cubicBezTo>
                    <a:cubicBezTo>
                      <a:pt x="990240" y="507001"/>
                      <a:pt x="990859" y="506513"/>
                      <a:pt x="991640" y="505992"/>
                    </a:cubicBezTo>
                    <a:lnTo>
                      <a:pt x="1018792" y="488412"/>
                    </a:lnTo>
                    <a:cubicBezTo>
                      <a:pt x="1019118" y="488151"/>
                      <a:pt x="1019525" y="487940"/>
                      <a:pt x="1020013" y="487777"/>
                    </a:cubicBezTo>
                    <a:cubicBezTo>
                      <a:pt x="1020501" y="487614"/>
                      <a:pt x="1021136" y="487484"/>
                      <a:pt x="1021917" y="487386"/>
                    </a:cubicBezTo>
                    <a:cubicBezTo>
                      <a:pt x="1022699" y="487289"/>
                      <a:pt x="1023724" y="487224"/>
                      <a:pt x="1024994" y="487191"/>
                    </a:cubicBezTo>
                    <a:cubicBezTo>
                      <a:pt x="1026264" y="487158"/>
                      <a:pt x="1027908" y="487142"/>
                      <a:pt x="1029926" y="487142"/>
                    </a:cubicBezTo>
                    <a:close/>
                    <a:moveTo>
                      <a:pt x="715601" y="487142"/>
                    </a:moveTo>
                    <a:cubicBezTo>
                      <a:pt x="718075" y="487142"/>
                      <a:pt x="720078" y="487191"/>
                      <a:pt x="721608" y="487289"/>
                    </a:cubicBezTo>
                    <a:cubicBezTo>
                      <a:pt x="723138" y="487386"/>
                      <a:pt x="724294" y="487549"/>
                      <a:pt x="725075" y="487777"/>
                    </a:cubicBezTo>
                    <a:cubicBezTo>
                      <a:pt x="725856" y="488005"/>
                      <a:pt x="726377" y="488314"/>
                      <a:pt x="726638" y="488705"/>
                    </a:cubicBezTo>
                    <a:cubicBezTo>
                      <a:pt x="726898" y="489095"/>
                      <a:pt x="727028" y="489584"/>
                      <a:pt x="727028" y="490170"/>
                    </a:cubicBezTo>
                    <a:lnTo>
                      <a:pt x="727028" y="594577"/>
                    </a:lnTo>
                    <a:lnTo>
                      <a:pt x="747637" y="594577"/>
                    </a:lnTo>
                    <a:cubicBezTo>
                      <a:pt x="748223" y="594577"/>
                      <a:pt x="748760" y="594756"/>
                      <a:pt x="749248" y="595115"/>
                    </a:cubicBezTo>
                    <a:cubicBezTo>
                      <a:pt x="749736" y="595473"/>
                      <a:pt x="750160" y="596042"/>
                      <a:pt x="750518" y="596824"/>
                    </a:cubicBezTo>
                    <a:cubicBezTo>
                      <a:pt x="750876" y="597605"/>
                      <a:pt x="751136" y="598631"/>
                      <a:pt x="751299" y="599900"/>
                    </a:cubicBezTo>
                    <a:cubicBezTo>
                      <a:pt x="751462" y="601170"/>
                      <a:pt x="751543" y="602749"/>
                      <a:pt x="751543" y="604637"/>
                    </a:cubicBezTo>
                    <a:cubicBezTo>
                      <a:pt x="751543" y="606460"/>
                      <a:pt x="751446" y="608007"/>
                      <a:pt x="751250" y="609277"/>
                    </a:cubicBezTo>
                    <a:cubicBezTo>
                      <a:pt x="751055" y="610546"/>
                      <a:pt x="750778" y="611555"/>
                      <a:pt x="750420" y="612304"/>
                    </a:cubicBezTo>
                    <a:cubicBezTo>
                      <a:pt x="750062" y="613053"/>
                      <a:pt x="749655" y="613590"/>
                      <a:pt x="749199" y="613916"/>
                    </a:cubicBezTo>
                    <a:cubicBezTo>
                      <a:pt x="748743" y="614241"/>
                      <a:pt x="748223" y="614404"/>
                      <a:pt x="747637" y="614404"/>
                    </a:cubicBezTo>
                    <a:lnTo>
                      <a:pt x="677901" y="614404"/>
                    </a:lnTo>
                    <a:cubicBezTo>
                      <a:pt x="677380" y="614404"/>
                      <a:pt x="676892" y="614241"/>
                      <a:pt x="676436" y="613916"/>
                    </a:cubicBezTo>
                    <a:cubicBezTo>
                      <a:pt x="675980" y="613590"/>
                      <a:pt x="675573" y="613053"/>
                      <a:pt x="675215" y="612304"/>
                    </a:cubicBezTo>
                    <a:cubicBezTo>
                      <a:pt x="674857" y="611555"/>
                      <a:pt x="674580" y="610546"/>
                      <a:pt x="674385" y="609277"/>
                    </a:cubicBezTo>
                    <a:cubicBezTo>
                      <a:pt x="674190" y="608007"/>
                      <a:pt x="674092" y="606460"/>
                      <a:pt x="674092" y="604637"/>
                    </a:cubicBezTo>
                    <a:cubicBezTo>
                      <a:pt x="674092" y="602749"/>
                      <a:pt x="674174" y="601170"/>
                      <a:pt x="674336" y="599900"/>
                    </a:cubicBezTo>
                    <a:cubicBezTo>
                      <a:pt x="674499" y="598631"/>
                      <a:pt x="674760" y="597605"/>
                      <a:pt x="675118" y="596824"/>
                    </a:cubicBezTo>
                    <a:cubicBezTo>
                      <a:pt x="675476" y="596042"/>
                      <a:pt x="675883" y="595473"/>
                      <a:pt x="676338" y="595115"/>
                    </a:cubicBezTo>
                    <a:cubicBezTo>
                      <a:pt x="676794" y="594756"/>
                      <a:pt x="677315" y="594577"/>
                      <a:pt x="677901" y="594577"/>
                    </a:cubicBezTo>
                    <a:lnTo>
                      <a:pt x="701439" y="594577"/>
                    </a:lnTo>
                    <a:lnTo>
                      <a:pt x="701439" y="512341"/>
                    </a:lnTo>
                    <a:lnTo>
                      <a:pt x="681124" y="523572"/>
                    </a:lnTo>
                    <a:cubicBezTo>
                      <a:pt x="679627" y="524289"/>
                      <a:pt x="678406" y="524728"/>
                      <a:pt x="677462" y="524891"/>
                    </a:cubicBezTo>
                    <a:cubicBezTo>
                      <a:pt x="676518" y="525054"/>
                      <a:pt x="675769" y="524858"/>
                      <a:pt x="675215" y="524305"/>
                    </a:cubicBezTo>
                    <a:cubicBezTo>
                      <a:pt x="674662" y="523752"/>
                      <a:pt x="674287" y="522791"/>
                      <a:pt x="674092" y="521424"/>
                    </a:cubicBezTo>
                    <a:cubicBezTo>
                      <a:pt x="673897" y="520056"/>
                      <a:pt x="673799" y="518136"/>
                      <a:pt x="673799" y="515661"/>
                    </a:cubicBezTo>
                    <a:cubicBezTo>
                      <a:pt x="673799" y="514099"/>
                      <a:pt x="673832" y="512813"/>
                      <a:pt x="673897" y="511803"/>
                    </a:cubicBezTo>
                    <a:cubicBezTo>
                      <a:pt x="673962" y="510794"/>
                      <a:pt x="674125" y="509931"/>
                      <a:pt x="674385" y="509215"/>
                    </a:cubicBezTo>
                    <a:cubicBezTo>
                      <a:pt x="674646" y="508499"/>
                      <a:pt x="675004" y="507913"/>
                      <a:pt x="675459" y="507457"/>
                    </a:cubicBezTo>
                    <a:cubicBezTo>
                      <a:pt x="675915" y="507001"/>
                      <a:pt x="676534" y="506513"/>
                      <a:pt x="677315" y="505992"/>
                    </a:cubicBezTo>
                    <a:lnTo>
                      <a:pt x="704467" y="488412"/>
                    </a:lnTo>
                    <a:cubicBezTo>
                      <a:pt x="704793" y="488151"/>
                      <a:pt x="705200" y="487940"/>
                      <a:pt x="705688" y="487777"/>
                    </a:cubicBezTo>
                    <a:cubicBezTo>
                      <a:pt x="706176" y="487614"/>
                      <a:pt x="706811" y="487484"/>
                      <a:pt x="707592" y="487386"/>
                    </a:cubicBezTo>
                    <a:cubicBezTo>
                      <a:pt x="708374" y="487289"/>
                      <a:pt x="709399" y="487224"/>
                      <a:pt x="710669" y="487191"/>
                    </a:cubicBezTo>
                    <a:cubicBezTo>
                      <a:pt x="711939" y="487158"/>
                      <a:pt x="713583" y="487142"/>
                      <a:pt x="715601" y="487142"/>
                    </a:cubicBezTo>
                    <a:close/>
                    <a:moveTo>
                      <a:pt x="401276" y="487142"/>
                    </a:moveTo>
                    <a:cubicBezTo>
                      <a:pt x="403750" y="487142"/>
                      <a:pt x="405753" y="487191"/>
                      <a:pt x="407283" y="487289"/>
                    </a:cubicBezTo>
                    <a:cubicBezTo>
                      <a:pt x="408813" y="487386"/>
                      <a:pt x="409969" y="487549"/>
                      <a:pt x="410750" y="487777"/>
                    </a:cubicBezTo>
                    <a:cubicBezTo>
                      <a:pt x="411531" y="488005"/>
                      <a:pt x="412052" y="488314"/>
                      <a:pt x="412313" y="488705"/>
                    </a:cubicBezTo>
                    <a:cubicBezTo>
                      <a:pt x="412573" y="489095"/>
                      <a:pt x="412703" y="489584"/>
                      <a:pt x="412703" y="490170"/>
                    </a:cubicBezTo>
                    <a:lnTo>
                      <a:pt x="412703" y="594577"/>
                    </a:lnTo>
                    <a:lnTo>
                      <a:pt x="433311" y="594577"/>
                    </a:lnTo>
                    <a:cubicBezTo>
                      <a:pt x="433897" y="594577"/>
                      <a:pt x="434435" y="594756"/>
                      <a:pt x="434923" y="595115"/>
                    </a:cubicBezTo>
                    <a:cubicBezTo>
                      <a:pt x="435411" y="595473"/>
                      <a:pt x="435835" y="596042"/>
                      <a:pt x="436193" y="596824"/>
                    </a:cubicBezTo>
                    <a:cubicBezTo>
                      <a:pt x="436551" y="597605"/>
                      <a:pt x="436811" y="598631"/>
                      <a:pt x="436974" y="599900"/>
                    </a:cubicBezTo>
                    <a:cubicBezTo>
                      <a:pt x="437137" y="601170"/>
                      <a:pt x="437218" y="602749"/>
                      <a:pt x="437218" y="604637"/>
                    </a:cubicBezTo>
                    <a:cubicBezTo>
                      <a:pt x="437218" y="606460"/>
                      <a:pt x="437120" y="608007"/>
                      <a:pt x="436925" y="609277"/>
                    </a:cubicBezTo>
                    <a:cubicBezTo>
                      <a:pt x="436730" y="610546"/>
                      <a:pt x="436453" y="611555"/>
                      <a:pt x="436095" y="612304"/>
                    </a:cubicBezTo>
                    <a:cubicBezTo>
                      <a:pt x="435737" y="613053"/>
                      <a:pt x="435330" y="613590"/>
                      <a:pt x="434874" y="613916"/>
                    </a:cubicBezTo>
                    <a:cubicBezTo>
                      <a:pt x="434418" y="614241"/>
                      <a:pt x="433897" y="614404"/>
                      <a:pt x="433311" y="614404"/>
                    </a:cubicBezTo>
                    <a:lnTo>
                      <a:pt x="363576" y="614404"/>
                    </a:lnTo>
                    <a:cubicBezTo>
                      <a:pt x="363055" y="614404"/>
                      <a:pt x="362567" y="614241"/>
                      <a:pt x="362111" y="613916"/>
                    </a:cubicBezTo>
                    <a:cubicBezTo>
                      <a:pt x="361655" y="613590"/>
                      <a:pt x="361248" y="613053"/>
                      <a:pt x="360890" y="612304"/>
                    </a:cubicBezTo>
                    <a:cubicBezTo>
                      <a:pt x="360532" y="611555"/>
                      <a:pt x="360255" y="610546"/>
                      <a:pt x="360060" y="609277"/>
                    </a:cubicBezTo>
                    <a:cubicBezTo>
                      <a:pt x="359865" y="608007"/>
                      <a:pt x="359767" y="606460"/>
                      <a:pt x="359767" y="604637"/>
                    </a:cubicBezTo>
                    <a:cubicBezTo>
                      <a:pt x="359767" y="602749"/>
                      <a:pt x="359848" y="601170"/>
                      <a:pt x="360011" y="599900"/>
                    </a:cubicBezTo>
                    <a:cubicBezTo>
                      <a:pt x="360174" y="598631"/>
                      <a:pt x="360434" y="597605"/>
                      <a:pt x="360793" y="596824"/>
                    </a:cubicBezTo>
                    <a:cubicBezTo>
                      <a:pt x="361151" y="596042"/>
                      <a:pt x="361558" y="595473"/>
                      <a:pt x="362013" y="595115"/>
                    </a:cubicBezTo>
                    <a:cubicBezTo>
                      <a:pt x="362469" y="594756"/>
                      <a:pt x="362990" y="594577"/>
                      <a:pt x="363576" y="594577"/>
                    </a:cubicBezTo>
                    <a:lnTo>
                      <a:pt x="387114" y="594577"/>
                    </a:lnTo>
                    <a:lnTo>
                      <a:pt x="387114" y="512341"/>
                    </a:lnTo>
                    <a:lnTo>
                      <a:pt x="366799" y="523572"/>
                    </a:lnTo>
                    <a:cubicBezTo>
                      <a:pt x="365302" y="524289"/>
                      <a:pt x="364081" y="524728"/>
                      <a:pt x="363137" y="524891"/>
                    </a:cubicBezTo>
                    <a:cubicBezTo>
                      <a:pt x="362193" y="525054"/>
                      <a:pt x="361444" y="524858"/>
                      <a:pt x="360890" y="524305"/>
                    </a:cubicBezTo>
                    <a:cubicBezTo>
                      <a:pt x="360337" y="523752"/>
                      <a:pt x="359962" y="522791"/>
                      <a:pt x="359767" y="521424"/>
                    </a:cubicBezTo>
                    <a:cubicBezTo>
                      <a:pt x="359572" y="520056"/>
                      <a:pt x="359474" y="518136"/>
                      <a:pt x="359474" y="515661"/>
                    </a:cubicBezTo>
                    <a:cubicBezTo>
                      <a:pt x="359474" y="514099"/>
                      <a:pt x="359507" y="512813"/>
                      <a:pt x="359572" y="511803"/>
                    </a:cubicBezTo>
                    <a:cubicBezTo>
                      <a:pt x="359637" y="510794"/>
                      <a:pt x="359800" y="509931"/>
                      <a:pt x="360060" y="509215"/>
                    </a:cubicBezTo>
                    <a:cubicBezTo>
                      <a:pt x="360321" y="508499"/>
                      <a:pt x="360679" y="507913"/>
                      <a:pt x="361134" y="507457"/>
                    </a:cubicBezTo>
                    <a:cubicBezTo>
                      <a:pt x="361590" y="507001"/>
                      <a:pt x="362209" y="506513"/>
                      <a:pt x="362990" y="505992"/>
                    </a:cubicBezTo>
                    <a:lnTo>
                      <a:pt x="390142" y="488412"/>
                    </a:lnTo>
                    <a:cubicBezTo>
                      <a:pt x="390468" y="488151"/>
                      <a:pt x="390874" y="487940"/>
                      <a:pt x="391363" y="487777"/>
                    </a:cubicBezTo>
                    <a:cubicBezTo>
                      <a:pt x="391851" y="487614"/>
                      <a:pt x="392486" y="487484"/>
                      <a:pt x="393267" y="487386"/>
                    </a:cubicBezTo>
                    <a:cubicBezTo>
                      <a:pt x="394049" y="487289"/>
                      <a:pt x="395074" y="487224"/>
                      <a:pt x="396344" y="487191"/>
                    </a:cubicBezTo>
                    <a:cubicBezTo>
                      <a:pt x="397614" y="487158"/>
                      <a:pt x="399258" y="487142"/>
                      <a:pt x="401276" y="487142"/>
                    </a:cubicBezTo>
                    <a:close/>
                    <a:moveTo>
                      <a:pt x="296501" y="487142"/>
                    </a:moveTo>
                    <a:cubicBezTo>
                      <a:pt x="298976" y="487142"/>
                      <a:pt x="300978" y="487191"/>
                      <a:pt x="302508" y="487289"/>
                    </a:cubicBezTo>
                    <a:cubicBezTo>
                      <a:pt x="304038" y="487386"/>
                      <a:pt x="305194" y="487549"/>
                      <a:pt x="305975" y="487777"/>
                    </a:cubicBezTo>
                    <a:cubicBezTo>
                      <a:pt x="306756" y="488005"/>
                      <a:pt x="307277" y="488314"/>
                      <a:pt x="307538" y="488705"/>
                    </a:cubicBezTo>
                    <a:cubicBezTo>
                      <a:pt x="307798" y="489095"/>
                      <a:pt x="307928" y="489584"/>
                      <a:pt x="307928" y="490170"/>
                    </a:cubicBezTo>
                    <a:lnTo>
                      <a:pt x="307928" y="594577"/>
                    </a:lnTo>
                    <a:lnTo>
                      <a:pt x="328536" y="594577"/>
                    </a:lnTo>
                    <a:cubicBezTo>
                      <a:pt x="329122" y="594577"/>
                      <a:pt x="329660" y="594756"/>
                      <a:pt x="330148" y="595115"/>
                    </a:cubicBezTo>
                    <a:cubicBezTo>
                      <a:pt x="330636" y="595473"/>
                      <a:pt x="331060" y="596042"/>
                      <a:pt x="331418" y="596824"/>
                    </a:cubicBezTo>
                    <a:cubicBezTo>
                      <a:pt x="331776" y="597605"/>
                      <a:pt x="332036" y="598631"/>
                      <a:pt x="332199" y="599900"/>
                    </a:cubicBezTo>
                    <a:cubicBezTo>
                      <a:pt x="332362" y="601170"/>
                      <a:pt x="332443" y="602749"/>
                      <a:pt x="332443" y="604637"/>
                    </a:cubicBezTo>
                    <a:cubicBezTo>
                      <a:pt x="332443" y="606460"/>
                      <a:pt x="332345" y="608007"/>
                      <a:pt x="332150" y="609277"/>
                    </a:cubicBezTo>
                    <a:cubicBezTo>
                      <a:pt x="331955" y="610546"/>
                      <a:pt x="331678" y="611555"/>
                      <a:pt x="331320" y="612304"/>
                    </a:cubicBezTo>
                    <a:cubicBezTo>
                      <a:pt x="330962" y="613053"/>
                      <a:pt x="330555" y="613590"/>
                      <a:pt x="330099" y="613916"/>
                    </a:cubicBezTo>
                    <a:cubicBezTo>
                      <a:pt x="329643" y="614241"/>
                      <a:pt x="329122" y="614404"/>
                      <a:pt x="328536" y="614404"/>
                    </a:cubicBezTo>
                    <a:lnTo>
                      <a:pt x="258801" y="614404"/>
                    </a:lnTo>
                    <a:cubicBezTo>
                      <a:pt x="258280" y="614404"/>
                      <a:pt x="257792" y="614241"/>
                      <a:pt x="257336" y="613916"/>
                    </a:cubicBezTo>
                    <a:cubicBezTo>
                      <a:pt x="256880" y="613590"/>
                      <a:pt x="256473" y="613053"/>
                      <a:pt x="256115" y="612304"/>
                    </a:cubicBezTo>
                    <a:cubicBezTo>
                      <a:pt x="255757" y="611555"/>
                      <a:pt x="255480" y="610546"/>
                      <a:pt x="255285" y="609277"/>
                    </a:cubicBezTo>
                    <a:cubicBezTo>
                      <a:pt x="255090" y="608007"/>
                      <a:pt x="254992" y="606460"/>
                      <a:pt x="254992" y="604637"/>
                    </a:cubicBezTo>
                    <a:cubicBezTo>
                      <a:pt x="254992" y="602749"/>
                      <a:pt x="255074" y="601170"/>
                      <a:pt x="255236" y="599900"/>
                    </a:cubicBezTo>
                    <a:cubicBezTo>
                      <a:pt x="255399" y="598631"/>
                      <a:pt x="255660" y="597605"/>
                      <a:pt x="256018" y="596824"/>
                    </a:cubicBezTo>
                    <a:cubicBezTo>
                      <a:pt x="256376" y="596042"/>
                      <a:pt x="256783" y="595473"/>
                      <a:pt x="257238" y="595115"/>
                    </a:cubicBezTo>
                    <a:cubicBezTo>
                      <a:pt x="257694" y="594756"/>
                      <a:pt x="258215" y="594577"/>
                      <a:pt x="258801" y="594577"/>
                    </a:cubicBezTo>
                    <a:lnTo>
                      <a:pt x="282339" y="594577"/>
                    </a:lnTo>
                    <a:lnTo>
                      <a:pt x="282339" y="512341"/>
                    </a:lnTo>
                    <a:lnTo>
                      <a:pt x="262024" y="523572"/>
                    </a:lnTo>
                    <a:cubicBezTo>
                      <a:pt x="260527" y="524289"/>
                      <a:pt x="259306" y="524728"/>
                      <a:pt x="258362" y="524891"/>
                    </a:cubicBezTo>
                    <a:cubicBezTo>
                      <a:pt x="257418" y="525054"/>
                      <a:pt x="256669" y="524858"/>
                      <a:pt x="256115" y="524305"/>
                    </a:cubicBezTo>
                    <a:cubicBezTo>
                      <a:pt x="255562" y="523752"/>
                      <a:pt x="255187" y="522791"/>
                      <a:pt x="254992" y="521424"/>
                    </a:cubicBezTo>
                    <a:cubicBezTo>
                      <a:pt x="254797" y="520056"/>
                      <a:pt x="254699" y="518136"/>
                      <a:pt x="254699" y="515661"/>
                    </a:cubicBezTo>
                    <a:cubicBezTo>
                      <a:pt x="254699" y="514099"/>
                      <a:pt x="254732" y="512813"/>
                      <a:pt x="254797" y="511803"/>
                    </a:cubicBezTo>
                    <a:cubicBezTo>
                      <a:pt x="254862" y="510794"/>
                      <a:pt x="255025" y="509931"/>
                      <a:pt x="255285" y="509215"/>
                    </a:cubicBezTo>
                    <a:cubicBezTo>
                      <a:pt x="255546" y="508499"/>
                      <a:pt x="255904" y="507913"/>
                      <a:pt x="256359" y="507457"/>
                    </a:cubicBezTo>
                    <a:cubicBezTo>
                      <a:pt x="256815" y="507001"/>
                      <a:pt x="257434" y="506513"/>
                      <a:pt x="258215" y="505992"/>
                    </a:cubicBezTo>
                    <a:lnTo>
                      <a:pt x="285367" y="488412"/>
                    </a:lnTo>
                    <a:cubicBezTo>
                      <a:pt x="285693" y="488151"/>
                      <a:pt x="286099" y="487940"/>
                      <a:pt x="286588" y="487777"/>
                    </a:cubicBezTo>
                    <a:cubicBezTo>
                      <a:pt x="287076" y="487614"/>
                      <a:pt x="287711" y="487484"/>
                      <a:pt x="288492" y="487386"/>
                    </a:cubicBezTo>
                    <a:cubicBezTo>
                      <a:pt x="289274" y="487289"/>
                      <a:pt x="290299" y="487224"/>
                      <a:pt x="291569" y="487191"/>
                    </a:cubicBezTo>
                    <a:cubicBezTo>
                      <a:pt x="292839" y="487158"/>
                      <a:pt x="294483" y="487142"/>
                      <a:pt x="296501" y="487142"/>
                    </a:cubicBezTo>
                    <a:close/>
                    <a:moveTo>
                      <a:pt x="920854" y="485775"/>
                    </a:moveTo>
                    <a:cubicBezTo>
                      <a:pt x="929514" y="485775"/>
                      <a:pt x="936692" y="487256"/>
                      <a:pt x="942390" y="490219"/>
                    </a:cubicBezTo>
                    <a:cubicBezTo>
                      <a:pt x="948087" y="493181"/>
                      <a:pt x="952596" y="497446"/>
                      <a:pt x="955917" y="503013"/>
                    </a:cubicBezTo>
                    <a:cubicBezTo>
                      <a:pt x="959238" y="508580"/>
                      <a:pt x="961549" y="515385"/>
                      <a:pt x="962851" y="523426"/>
                    </a:cubicBezTo>
                    <a:cubicBezTo>
                      <a:pt x="964154" y="531467"/>
                      <a:pt x="964805" y="540567"/>
                      <a:pt x="964805" y="550724"/>
                    </a:cubicBezTo>
                    <a:cubicBezTo>
                      <a:pt x="964805" y="560817"/>
                      <a:pt x="963991" y="569932"/>
                      <a:pt x="962363" y="578071"/>
                    </a:cubicBezTo>
                    <a:cubicBezTo>
                      <a:pt x="960735" y="586210"/>
                      <a:pt x="958082" y="593145"/>
                      <a:pt x="954403" y="598875"/>
                    </a:cubicBezTo>
                    <a:cubicBezTo>
                      <a:pt x="950724" y="604605"/>
                      <a:pt x="945938" y="609000"/>
                      <a:pt x="940046" y="612060"/>
                    </a:cubicBezTo>
                    <a:cubicBezTo>
                      <a:pt x="934153" y="615120"/>
                      <a:pt x="926942" y="616650"/>
                      <a:pt x="918412" y="616650"/>
                    </a:cubicBezTo>
                    <a:cubicBezTo>
                      <a:pt x="909752" y="616650"/>
                      <a:pt x="902590" y="615169"/>
                      <a:pt x="896925" y="612207"/>
                    </a:cubicBezTo>
                    <a:cubicBezTo>
                      <a:pt x="891260" y="609244"/>
                      <a:pt x="886768" y="604979"/>
                      <a:pt x="883447" y="599412"/>
                    </a:cubicBezTo>
                    <a:cubicBezTo>
                      <a:pt x="880126" y="593845"/>
                      <a:pt x="877798" y="587041"/>
                      <a:pt x="876464" y="578999"/>
                    </a:cubicBezTo>
                    <a:cubicBezTo>
                      <a:pt x="875129" y="570958"/>
                      <a:pt x="874461" y="561858"/>
                      <a:pt x="874461" y="551701"/>
                    </a:cubicBezTo>
                    <a:cubicBezTo>
                      <a:pt x="874461" y="541674"/>
                      <a:pt x="875292" y="532574"/>
                      <a:pt x="876952" y="524403"/>
                    </a:cubicBezTo>
                    <a:cubicBezTo>
                      <a:pt x="878612" y="516231"/>
                      <a:pt x="881282" y="509280"/>
                      <a:pt x="884961" y="503550"/>
                    </a:cubicBezTo>
                    <a:cubicBezTo>
                      <a:pt x="888640" y="497821"/>
                      <a:pt x="893425" y="493425"/>
                      <a:pt x="899318" y="490365"/>
                    </a:cubicBezTo>
                    <a:cubicBezTo>
                      <a:pt x="905211" y="487305"/>
                      <a:pt x="912389" y="485775"/>
                      <a:pt x="920854" y="485775"/>
                    </a:cubicBezTo>
                    <a:close/>
                    <a:moveTo>
                      <a:pt x="816079" y="485775"/>
                    </a:moveTo>
                    <a:cubicBezTo>
                      <a:pt x="824739" y="485775"/>
                      <a:pt x="831917" y="487256"/>
                      <a:pt x="837615" y="490219"/>
                    </a:cubicBezTo>
                    <a:cubicBezTo>
                      <a:pt x="843312" y="493181"/>
                      <a:pt x="847821" y="497446"/>
                      <a:pt x="851142" y="503013"/>
                    </a:cubicBezTo>
                    <a:cubicBezTo>
                      <a:pt x="854463" y="508580"/>
                      <a:pt x="856774" y="515385"/>
                      <a:pt x="858076" y="523426"/>
                    </a:cubicBezTo>
                    <a:cubicBezTo>
                      <a:pt x="859379" y="531467"/>
                      <a:pt x="860030" y="540567"/>
                      <a:pt x="860030" y="550724"/>
                    </a:cubicBezTo>
                    <a:cubicBezTo>
                      <a:pt x="860030" y="560817"/>
                      <a:pt x="859216" y="569932"/>
                      <a:pt x="857588" y="578071"/>
                    </a:cubicBezTo>
                    <a:cubicBezTo>
                      <a:pt x="855960" y="586210"/>
                      <a:pt x="853307" y="593145"/>
                      <a:pt x="849628" y="598875"/>
                    </a:cubicBezTo>
                    <a:cubicBezTo>
                      <a:pt x="845949" y="604605"/>
                      <a:pt x="841163" y="609000"/>
                      <a:pt x="835271" y="612060"/>
                    </a:cubicBezTo>
                    <a:cubicBezTo>
                      <a:pt x="829378" y="615120"/>
                      <a:pt x="822167" y="616650"/>
                      <a:pt x="813637" y="616650"/>
                    </a:cubicBezTo>
                    <a:cubicBezTo>
                      <a:pt x="804977" y="616650"/>
                      <a:pt x="797815" y="615169"/>
                      <a:pt x="792150" y="612207"/>
                    </a:cubicBezTo>
                    <a:cubicBezTo>
                      <a:pt x="786485" y="609244"/>
                      <a:pt x="781993" y="604979"/>
                      <a:pt x="778672" y="599412"/>
                    </a:cubicBezTo>
                    <a:cubicBezTo>
                      <a:pt x="775351" y="593845"/>
                      <a:pt x="773023" y="587041"/>
                      <a:pt x="771689" y="578999"/>
                    </a:cubicBezTo>
                    <a:cubicBezTo>
                      <a:pt x="770354" y="570958"/>
                      <a:pt x="769686" y="561858"/>
                      <a:pt x="769686" y="551701"/>
                    </a:cubicBezTo>
                    <a:cubicBezTo>
                      <a:pt x="769686" y="541674"/>
                      <a:pt x="770517" y="532574"/>
                      <a:pt x="772177" y="524403"/>
                    </a:cubicBezTo>
                    <a:cubicBezTo>
                      <a:pt x="773837" y="516231"/>
                      <a:pt x="776507" y="509280"/>
                      <a:pt x="780186" y="503550"/>
                    </a:cubicBezTo>
                    <a:cubicBezTo>
                      <a:pt x="783865" y="497821"/>
                      <a:pt x="788650" y="493425"/>
                      <a:pt x="794543" y="490365"/>
                    </a:cubicBezTo>
                    <a:cubicBezTo>
                      <a:pt x="800435" y="487305"/>
                      <a:pt x="807614" y="485775"/>
                      <a:pt x="816079" y="485775"/>
                    </a:cubicBezTo>
                    <a:close/>
                    <a:moveTo>
                      <a:pt x="606529" y="485775"/>
                    </a:moveTo>
                    <a:cubicBezTo>
                      <a:pt x="615189" y="485775"/>
                      <a:pt x="622367" y="487256"/>
                      <a:pt x="628065" y="490219"/>
                    </a:cubicBezTo>
                    <a:cubicBezTo>
                      <a:pt x="633762" y="493181"/>
                      <a:pt x="638271" y="497446"/>
                      <a:pt x="641592" y="503013"/>
                    </a:cubicBezTo>
                    <a:cubicBezTo>
                      <a:pt x="644912" y="508580"/>
                      <a:pt x="647224" y="515385"/>
                      <a:pt x="648526" y="523426"/>
                    </a:cubicBezTo>
                    <a:cubicBezTo>
                      <a:pt x="649828" y="531467"/>
                      <a:pt x="650480" y="540567"/>
                      <a:pt x="650480" y="550724"/>
                    </a:cubicBezTo>
                    <a:cubicBezTo>
                      <a:pt x="650480" y="560817"/>
                      <a:pt x="649666" y="569932"/>
                      <a:pt x="648038" y="578071"/>
                    </a:cubicBezTo>
                    <a:cubicBezTo>
                      <a:pt x="646410" y="586210"/>
                      <a:pt x="643757" y="593145"/>
                      <a:pt x="640078" y="598875"/>
                    </a:cubicBezTo>
                    <a:cubicBezTo>
                      <a:pt x="636399" y="604605"/>
                      <a:pt x="631613" y="609000"/>
                      <a:pt x="625721" y="612060"/>
                    </a:cubicBezTo>
                    <a:cubicBezTo>
                      <a:pt x="619828" y="615120"/>
                      <a:pt x="612617" y="616650"/>
                      <a:pt x="604087" y="616650"/>
                    </a:cubicBezTo>
                    <a:cubicBezTo>
                      <a:pt x="595427" y="616650"/>
                      <a:pt x="588265" y="615169"/>
                      <a:pt x="582600" y="612207"/>
                    </a:cubicBezTo>
                    <a:cubicBezTo>
                      <a:pt x="576935" y="609244"/>
                      <a:pt x="572443" y="604979"/>
                      <a:pt x="569122" y="599412"/>
                    </a:cubicBezTo>
                    <a:cubicBezTo>
                      <a:pt x="565801" y="593845"/>
                      <a:pt x="563473" y="587041"/>
                      <a:pt x="562138" y="578999"/>
                    </a:cubicBezTo>
                    <a:cubicBezTo>
                      <a:pt x="560804" y="570958"/>
                      <a:pt x="560136" y="561858"/>
                      <a:pt x="560136" y="551701"/>
                    </a:cubicBezTo>
                    <a:cubicBezTo>
                      <a:pt x="560136" y="541674"/>
                      <a:pt x="560966" y="532574"/>
                      <a:pt x="562627" y="524403"/>
                    </a:cubicBezTo>
                    <a:cubicBezTo>
                      <a:pt x="564287" y="516231"/>
                      <a:pt x="566957" y="509280"/>
                      <a:pt x="570636" y="503550"/>
                    </a:cubicBezTo>
                    <a:cubicBezTo>
                      <a:pt x="574314" y="497821"/>
                      <a:pt x="579100" y="493425"/>
                      <a:pt x="584993" y="490365"/>
                    </a:cubicBezTo>
                    <a:cubicBezTo>
                      <a:pt x="590886" y="487305"/>
                      <a:pt x="598064" y="485775"/>
                      <a:pt x="606529" y="485775"/>
                    </a:cubicBezTo>
                    <a:close/>
                    <a:moveTo>
                      <a:pt x="501754" y="485775"/>
                    </a:moveTo>
                    <a:cubicBezTo>
                      <a:pt x="510414" y="485775"/>
                      <a:pt x="517592" y="487256"/>
                      <a:pt x="523290" y="490219"/>
                    </a:cubicBezTo>
                    <a:cubicBezTo>
                      <a:pt x="528987" y="493181"/>
                      <a:pt x="533496" y="497446"/>
                      <a:pt x="536817" y="503013"/>
                    </a:cubicBezTo>
                    <a:cubicBezTo>
                      <a:pt x="540138" y="508580"/>
                      <a:pt x="542449" y="515385"/>
                      <a:pt x="543751" y="523426"/>
                    </a:cubicBezTo>
                    <a:cubicBezTo>
                      <a:pt x="545053" y="531467"/>
                      <a:pt x="545705" y="540567"/>
                      <a:pt x="545705" y="550724"/>
                    </a:cubicBezTo>
                    <a:cubicBezTo>
                      <a:pt x="545705" y="560817"/>
                      <a:pt x="544891" y="569932"/>
                      <a:pt x="543263" y="578071"/>
                    </a:cubicBezTo>
                    <a:cubicBezTo>
                      <a:pt x="541635" y="586210"/>
                      <a:pt x="538982" y="593145"/>
                      <a:pt x="535303" y="598875"/>
                    </a:cubicBezTo>
                    <a:cubicBezTo>
                      <a:pt x="531624" y="604605"/>
                      <a:pt x="526838" y="609000"/>
                      <a:pt x="520946" y="612060"/>
                    </a:cubicBezTo>
                    <a:cubicBezTo>
                      <a:pt x="515053" y="615120"/>
                      <a:pt x="507842" y="616650"/>
                      <a:pt x="499312" y="616650"/>
                    </a:cubicBezTo>
                    <a:cubicBezTo>
                      <a:pt x="490652" y="616650"/>
                      <a:pt x="483490" y="615169"/>
                      <a:pt x="477825" y="612207"/>
                    </a:cubicBezTo>
                    <a:cubicBezTo>
                      <a:pt x="472160" y="609244"/>
                      <a:pt x="467668" y="604979"/>
                      <a:pt x="464347" y="599412"/>
                    </a:cubicBezTo>
                    <a:cubicBezTo>
                      <a:pt x="461026" y="593845"/>
                      <a:pt x="458698" y="587041"/>
                      <a:pt x="457364" y="578999"/>
                    </a:cubicBezTo>
                    <a:cubicBezTo>
                      <a:pt x="456029" y="570958"/>
                      <a:pt x="455361" y="561858"/>
                      <a:pt x="455361" y="551701"/>
                    </a:cubicBezTo>
                    <a:cubicBezTo>
                      <a:pt x="455361" y="541674"/>
                      <a:pt x="456191" y="532574"/>
                      <a:pt x="457852" y="524403"/>
                    </a:cubicBezTo>
                    <a:cubicBezTo>
                      <a:pt x="459512" y="516231"/>
                      <a:pt x="462182" y="509280"/>
                      <a:pt x="465861" y="503550"/>
                    </a:cubicBezTo>
                    <a:cubicBezTo>
                      <a:pt x="469539" y="497821"/>
                      <a:pt x="474325" y="493425"/>
                      <a:pt x="480218" y="490365"/>
                    </a:cubicBezTo>
                    <a:cubicBezTo>
                      <a:pt x="486111" y="487305"/>
                      <a:pt x="493289" y="485775"/>
                      <a:pt x="501754" y="485775"/>
                    </a:cubicBezTo>
                    <a:close/>
                    <a:moveTo>
                      <a:pt x="187429" y="485775"/>
                    </a:moveTo>
                    <a:cubicBezTo>
                      <a:pt x="196089" y="485775"/>
                      <a:pt x="203267" y="487256"/>
                      <a:pt x="208965" y="490219"/>
                    </a:cubicBezTo>
                    <a:cubicBezTo>
                      <a:pt x="214662" y="493181"/>
                      <a:pt x="219171" y="497446"/>
                      <a:pt x="222492" y="503013"/>
                    </a:cubicBezTo>
                    <a:cubicBezTo>
                      <a:pt x="225812" y="508580"/>
                      <a:pt x="228124" y="515385"/>
                      <a:pt x="229426" y="523426"/>
                    </a:cubicBezTo>
                    <a:cubicBezTo>
                      <a:pt x="230729" y="531467"/>
                      <a:pt x="231380" y="540567"/>
                      <a:pt x="231380" y="550724"/>
                    </a:cubicBezTo>
                    <a:cubicBezTo>
                      <a:pt x="231380" y="560817"/>
                      <a:pt x="230566" y="569932"/>
                      <a:pt x="228938" y="578071"/>
                    </a:cubicBezTo>
                    <a:cubicBezTo>
                      <a:pt x="227310" y="586210"/>
                      <a:pt x="224657" y="593145"/>
                      <a:pt x="220978" y="598875"/>
                    </a:cubicBezTo>
                    <a:cubicBezTo>
                      <a:pt x="217299" y="604605"/>
                      <a:pt x="212513" y="609000"/>
                      <a:pt x="206621" y="612060"/>
                    </a:cubicBezTo>
                    <a:cubicBezTo>
                      <a:pt x="200728" y="615120"/>
                      <a:pt x="193517" y="616650"/>
                      <a:pt x="184987" y="616650"/>
                    </a:cubicBezTo>
                    <a:lnTo>
                      <a:pt x="167814" y="613099"/>
                    </a:lnTo>
                    <a:lnTo>
                      <a:pt x="148159" y="593966"/>
                    </a:lnTo>
                    <a:lnTo>
                      <a:pt x="143039" y="578999"/>
                    </a:lnTo>
                    <a:cubicBezTo>
                      <a:pt x="141704" y="570958"/>
                      <a:pt x="141036" y="561858"/>
                      <a:pt x="141036" y="551701"/>
                    </a:cubicBezTo>
                    <a:cubicBezTo>
                      <a:pt x="141036" y="541674"/>
                      <a:pt x="141866" y="532574"/>
                      <a:pt x="143527" y="524403"/>
                    </a:cubicBezTo>
                    <a:cubicBezTo>
                      <a:pt x="145187" y="516231"/>
                      <a:pt x="147857" y="509280"/>
                      <a:pt x="151536" y="503550"/>
                    </a:cubicBezTo>
                    <a:cubicBezTo>
                      <a:pt x="155215" y="497821"/>
                      <a:pt x="160000" y="493425"/>
                      <a:pt x="165893" y="490365"/>
                    </a:cubicBezTo>
                    <a:cubicBezTo>
                      <a:pt x="171786" y="487305"/>
                      <a:pt x="178964" y="485775"/>
                      <a:pt x="187429" y="485775"/>
                    </a:cubicBezTo>
                    <a:close/>
                    <a:moveTo>
                      <a:pt x="1015764" y="332710"/>
                    </a:moveTo>
                    <a:lnTo>
                      <a:pt x="1017097" y="333553"/>
                    </a:lnTo>
                    <a:cubicBezTo>
                      <a:pt x="1016802" y="338813"/>
                      <a:pt x="1016508" y="344073"/>
                      <a:pt x="1016213" y="349334"/>
                    </a:cubicBezTo>
                    <a:lnTo>
                      <a:pt x="1017097" y="358299"/>
                    </a:lnTo>
                    <a:lnTo>
                      <a:pt x="1015793" y="359111"/>
                    </a:lnTo>
                    <a:lnTo>
                      <a:pt x="1015760" y="359082"/>
                    </a:lnTo>
                    <a:lnTo>
                      <a:pt x="1015635" y="359160"/>
                    </a:lnTo>
                    <a:lnTo>
                      <a:pt x="1015661" y="359194"/>
                    </a:lnTo>
                    <a:lnTo>
                      <a:pt x="1015793" y="359111"/>
                    </a:lnTo>
                    <a:lnTo>
                      <a:pt x="1016790" y="360014"/>
                    </a:lnTo>
                    <a:lnTo>
                      <a:pt x="1017050" y="366754"/>
                    </a:lnTo>
                    <a:lnTo>
                      <a:pt x="992226" y="366754"/>
                    </a:lnTo>
                    <a:cubicBezTo>
                      <a:pt x="991705" y="366754"/>
                      <a:pt x="991217" y="366591"/>
                      <a:pt x="990761" y="366266"/>
                    </a:cubicBezTo>
                    <a:cubicBezTo>
                      <a:pt x="990305" y="365940"/>
                      <a:pt x="989898" y="365403"/>
                      <a:pt x="989540" y="364654"/>
                    </a:cubicBezTo>
                    <a:cubicBezTo>
                      <a:pt x="989182" y="363905"/>
                      <a:pt x="988906" y="362896"/>
                      <a:pt x="988710" y="361627"/>
                    </a:cubicBezTo>
                    <a:cubicBezTo>
                      <a:pt x="988515" y="360357"/>
                      <a:pt x="988417" y="358810"/>
                      <a:pt x="988417" y="356987"/>
                    </a:cubicBezTo>
                    <a:cubicBezTo>
                      <a:pt x="988417" y="355099"/>
                      <a:pt x="988499" y="353520"/>
                      <a:pt x="988661" y="352250"/>
                    </a:cubicBezTo>
                    <a:cubicBezTo>
                      <a:pt x="988824" y="350981"/>
                      <a:pt x="989085" y="349955"/>
                      <a:pt x="989443" y="349174"/>
                    </a:cubicBezTo>
                    <a:cubicBezTo>
                      <a:pt x="989801" y="348392"/>
                      <a:pt x="990208" y="347823"/>
                      <a:pt x="990664" y="347465"/>
                    </a:cubicBezTo>
                    <a:cubicBezTo>
                      <a:pt x="991119" y="347106"/>
                      <a:pt x="991640" y="346927"/>
                      <a:pt x="992226" y="346927"/>
                    </a:cubicBezTo>
                    <a:lnTo>
                      <a:pt x="1015764" y="346927"/>
                    </a:lnTo>
                    <a:close/>
                    <a:moveTo>
                      <a:pt x="919780" y="258440"/>
                    </a:moveTo>
                    <a:cubicBezTo>
                      <a:pt x="915938" y="258440"/>
                      <a:pt x="912764" y="259368"/>
                      <a:pt x="910257" y="261223"/>
                    </a:cubicBezTo>
                    <a:cubicBezTo>
                      <a:pt x="907750" y="263079"/>
                      <a:pt x="905764" y="265863"/>
                      <a:pt x="904299" y="269574"/>
                    </a:cubicBezTo>
                    <a:cubicBezTo>
                      <a:pt x="902834" y="273285"/>
                      <a:pt x="901809" y="277908"/>
                      <a:pt x="901223" y="283443"/>
                    </a:cubicBezTo>
                    <a:cubicBezTo>
                      <a:pt x="900636" y="288977"/>
                      <a:pt x="900343" y="295424"/>
                      <a:pt x="900343" y="302781"/>
                    </a:cubicBezTo>
                    <a:cubicBezTo>
                      <a:pt x="900343" y="311767"/>
                      <a:pt x="900702" y="319206"/>
                      <a:pt x="901418" y="325099"/>
                    </a:cubicBezTo>
                    <a:cubicBezTo>
                      <a:pt x="902134" y="330991"/>
                      <a:pt x="903257" y="335679"/>
                      <a:pt x="904787" y="339163"/>
                    </a:cubicBezTo>
                    <a:cubicBezTo>
                      <a:pt x="906318" y="342646"/>
                      <a:pt x="908287" y="345088"/>
                      <a:pt x="910696" y="346488"/>
                    </a:cubicBezTo>
                    <a:cubicBezTo>
                      <a:pt x="913106" y="347888"/>
                      <a:pt x="916003" y="348588"/>
                      <a:pt x="919389" y="348588"/>
                    </a:cubicBezTo>
                    <a:cubicBezTo>
                      <a:pt x="921928" y="348588"/>
                      <a:pt x="924175" y="348181"/>
                      <a:pt x="926128" y="347367"/>
                    </a:cubicBezTo>
                    <a:cubicBezTo>
                      <a:pt x="928081" y="346553"/>
                      <a:pt x="929791" y="345332"/>
                      <a:pt x="931256" y="343704"/>
                    </a:cubicBezTo>
                    <a:cubicBezTo>
                      <a:pt x="932721" y="342077"/>
                      <a:pt x="933941" y="340026"/>
                      <a:pt x="934918" y="337551"/>
                    </a:cubicBezTo>
                    <a:cubicBezTo>
                      <a:pt x="935895" y="335077"/>
                      <a:pt x="936692" y="332212"/>
                      <a:pt x="937311" y="328956"/>
                    </a:cubicBezTo>
                    <a:cubicBezTo>
                      <a:pt x="937930" y="325701"/>
                      <a:pt x="938353" y="322022"/>
                      <a:pt x="938581" y="317920"/>
                    </a:cubicBezTo>
                    <a:cubicBezTo>
                      <a:pt x="938809" y="313818"/>
                      <a:pt x="938923" y="309293"/>
                      <a:pt x="938923" y="304344"/>
                    </a:cubicBezTo>
                    <a:cubicBezTo>
                      <a:pt x="938923" y="298354"/>
                      <a:pt x="938760" y="293063"/>
                      <a:pt x="938434" y="288473"/>
                    </a:cubicBezTo>
                    <a:cubicBezTo>
                      <a:pt x="938109" y="283882"/>
                      <a:pt x="937604" y="279894"/>
                      <a:pt x="936920" y="276508"/>
                    </a:cubicBezTo>
                    <a:cubicBezTo>
                      <a:pt x="936237" y="273123"/>
                      <a:pt x="935390" y="270258"/>
                      <a:pt x="934381" y="267914"/>
                    </a:cubicBezTo>
                    <a:cubicBezTo>
                      <a:pt x="933372" y="265570"/>
                      <a:pt x="932151" y="263698"/>
                      <a:pt x="930718" y="262298"/>
                    </a:cubicBezTo>
                    <a:cubicBezTo>
                      <a:pt x="929286" y="260898"/>
                      <a:pt x="927658" y="259905"/>
                      <a:pt x="925835" y="259319"/>
                    </a:cubicBezTo>
                    <a:cubicBezTo>
                      <a:pt x="924012" y="258733"/>
                      <a:pt x="921993" y="258440"/>
                      <a:pt x="919780" y="258440"/>
                    </a:cubicBezTo>
                    <a:close/>
                    <a:moveTo>
                      <a:pt x="815005" y="258440"/>
                    </a:moveTo>
                    <a:cubicBezTo>
                      <a:pt x="811163" y="258440"/>
                      <a:pt x="807989" y="259368"/>
                      <a:pt x="805482" y="261223"/>
                    </a:cubicBezTo>
                    <a:cubicBezTo>
                      <a:pt x="802975" y="263079"/>
                      <a:pt x="800989" y="265863"/>
                      <a:pt x="799524" y="269574"/>
                    </a:cubicBezTo>
                    <a:cubicBezTo>
                      <a:pt x="798059" y="273285"/>
                      <a:pt x="797034" y="277908"/>
                      <a:pt x="796448" y="283443"/>
                    </a:cubicBezTo>
                    <a:cubicBezTo>
                      <a:pt x="795861" y="288977"/>
                      <a:pt x="795568" y="295424"/>
                      <a:pt x="795568" y="302781"/>
                    </a:cubicBezTo>
                    <a:cubicBezTo>
                      <a:pt x="795568" y="311767"/>
                      <a:pt x="795927" y="319206"/>
                      <a:pt x="796643" y="325099"/>
                    </a:cubicBezTo>
                    <a:cubicBezTo>
                      <a:pt x="797359" y="330991"/>
                      <a:pt x="798482" y="335679"/>
                      <a:pt x="800012" y="339163"/>
                    </a:cubicBezTo>
                    <a:cubicBezTo>
                      <a:pt x="801543" y="342646"/>
                      <a:pt x="803512" y="345088"/>
                      <a:pt x="805921" y="346488"/>
                    </a:cubicBezTo>
                    <a:cubicBezTo>
                      <a:pt x="808331" y="347888"/>
                      <a:pt x="811228" y="348588"/>
                      <a:pt x="814614" y="348588"/>
                    </a:cubicBezTo>
                    <a:cubicBezTo>
                      <a:pt x="817153" y="348588"/>
                      <a:pt x="819400" y="348181"/>
                      <a:pt x="821353" y="347367"/>
                    </a:cubicBezTo>
                    <a:cubicBezTo>
                      <a:pt x="823306" y="346553"/>
                      <a:pt x="825016" y="345332"/>
                      <a:pt x="826481" y="343704"/>
                    </a:cubicBezTo>
                    <a:cubicBezTo>
                      <a:pt x="827946" y="342077"/>
                      <a:pt x="829166" y="340026"/>
                      <a:pt x="830143" y="337551"/>
                    </a:cubicBezTo>
                    <a:cubicBezTo>
                      <a:pt x="831120" y="335077"/>
                      <a:pt x="831917" y="332212"/>
                      <a:pt x="832536" y="328956"/>
                    </a:cubicBezTo>
                    <a:cubicBezTo>
                      <a:pt x="833155" y="325701"/>
                      <a:pt x="833578" y="322022"/>
                      <a:pt x="833806" y="317920"/>
                    </a:cubicBezTo>
                    <a:cubicBezTo>
                      <a:pt x="834034" y="313818"/>
                      <a:pt x="834148" y="309293"/>
                      <a:pt x="834148" y="304344"/>
                    </a:cubicBezTo>
                    <a:cubicBezTo>
                      <a:pt x="834148" y="298354"/>
                      <a:pt x="833985" y="293063"/>
                      <a:pt x="833659" y="288473"/>
                    </a:cubicBezTo>
                    <a:cubicBezTo>
                      <a:pt x="833334" y="283882"/>
                      <a:pt x="832829" y="279894"/>
                      <a:pt x="832145" y="276508"/>
                    </a:cubicBezTo>
                    <a:cubicBezTo>
                      <a:pt x="831462" y="273123"/>
                      <a:pt x="830615" y="270258"/>
                      <a:pt x="829606" y="267914"/>
                    </a:cubicBezTo>
                    <a:cubicBezTo>
                      <a:pt x="828597" y="265570"/>
                      <a:pt x="827376" y="263698"/>
                      <a:pt x="825943" y="262298"/>
                    </a:cubicBezTo>
                    <a:cubicBezTo>
                      <a:pt x="824511" y="260898"/>
                      <a:pt x="822883" y="259905"/>
                      <a:pt x="821060" y="259319"/>
                    </a:cubicBezTo>
                    <a:cubicBezTo>
                      <a:pt x="819237" y="258733"/>
                      <a:pt x="817218" y="258440"/>
                      <a:pt x="815005" y="258440"/>
                    </a:cubicBezTo>
                    <a:close/>
                    <a:moveTo>
                      <a:pt x="500680" y="258440"/>
                    </a:moveTo>
                    <a:cubicBezTo>
                      <a:pt x="496838" y="258440"/>
                      <a:pt x="493664" y="259368"/>
                      <a:pt x="491157" y="261223"/>
                    </a:cubicBezTo>
                    <a:cubicBezTo>
                      <a:pt x="488650" y="263079"/>
                      <a:pt x="486664" y="265863"/>
                      <a:pt x="485199" y="269574"/>
                    </a:cubicBezTo>
                    <a:cubicBezTo>
                      <a:pt x="483734" y="273285"/>
                      <a:pt x="482708" y="277908"/>
                      <a:pt x="482123" y="283443"/>
                    </a:cubicBezTo>
                    <a:cubicBezTo>
                      <a:pt x="481536" y="288977"/>
                      <a:pt x="481243" y="295424"/>
                      <a:pt x="481243" y="302781"/>
                    </a:cubicBezTo>
                    <a:cubicBezTo>
                      <a:pt x="481243" y="311767"/>
                      <a:pt x="481602" y="319206"/>
                      <a:pt x="482318" y="325099"/>
                    </a:cubicBezTo>
                    <a:cubicBezTo>
                      <a:pt x="483034" y="330991"/>
                      <a:pt x="484157" y="335679"/>
                      <a:pt x="485687" y="339163"/>
                    </a:cubicBezTo>
                    <a:cubicBezTo>
                      <a:pt x="487217" y="342646"/>
                      <a:pt x="489187" y="345088"/>
                      <a:pt x="491596" y="346488"/>
                    </a:cubicBezTo>
                    <a:cubicBezTo>
                      <a:pt x="494005" y="347888"/>
                      <a:pt x="496903" y="348588"/>
                      <a:pt x="500289" y="348588"/>
                    </a:cubicBezTo>
                    <a:cubicBezTo>
                      <a:pt x="502828" y="348588"/>
                      <a:pt x="505075" y="348181"/>
                      <a:pt x="507028" y="347367"/>
                    </a:cubicBezTo>
                    <a:cubicBezTo>
                      <a:pt x="508981" y="346553"/>
                      <a:pt x="510690" y="345332"/>
                      <a:pt x="512156" y="343704"/>
                    </a:cubicBezTo>
                    <a:cubicBezTo>
                      <a:pt x="513621" y="342077"/>
                      <a:pt x="514841" y="340026"/>
                      <a:pt x="515818" y="337551"/>
                    </a:cubicBezTo>
                    <a:cubicBezTo>
                      <a:pt x="516795" y="335077"/>
                      <a:pt x="517592" y="332212"/>
                      <a:pt x="518211" y="328956"/>
                    </a:cubicBezTo>
                    <a:cubicBezTo>
                      <a:pt x="518829" y="325701"/>
                      <a:pt x="519253" y="322022"/>
                      <a:pt x="519481" y="317920"/>
                    </a:cubicBezTo>
                    <a:cubicBezTo>
                      <a:pt x="519708" y="313818"/>
                      <a:pt x="519823" y="309293"/>
                      <a:pt x="519823" y="304344"/>
                    </a:cubicBezTo>
                    <a:cubicBezTo>
                      <a:pt x="519823" y="298354"/>
                      <a:pt x="519660" y="293063"/>
                      <a:pt x="519334" y="288473"/>
                    </a:cubicBezTo>
                    <a:cubicBezTo>
                      <a:pt x="519009" y="283882"/>
                      <a:pt x="518504" y="279894"/>
                      <a:pt x="517820" y="276508"/>
                    </a:cubicBezTo>
                    <a:cubicBezTo>
                      <a:pt x="517137" y="273123"/>
                      <a:pt x="516290" y="270258"/>
                      <a:pt x="515281" y="267914"/>
                    </a:cubicBezTo>
                    <a:cubicBezTo>
                      <a:pt x="514272" y="265570"/>
                      <a:pt x="513051" y="263698"/>
                      <a:pt x="511618" y="262298"/>
                    </a:cubicBezTo>
                    <a:cubicBezTo>
                      <a:pt x="510186" y="260898"/>
                      <a:pt x="508558" y="259905"/>
                      <a:pt x="506735" y="259319"/>
                    </a:cubicBezTo>
                    <a:cubicBezTo>
                      <a:pt x="504912" y="258733"/>
                      <a:pt x="502893" y="258440"/>
                      <a:pt x="500680" y="258440"/>
                    </a:cubicBezTo>
                    <a:close/>
                    <a:moveTo>
                      <a:pt x="291129" y="258440"/>
                    </a:moveTo>
                    <a:cubicBezTo>
                      <a:pt x="287288" y="258440"/>
                      <a:pt x="284114" y="259368"/>
                      <a:pt x="281607" y="261223"/>
                    </a:cubicBezTo>
                    <a:cubicBezTo>
                      <a:pt x="279100" y="263079"/>
                      <a:pt x="277114" y="265863"/>
                      <a:pt x="275649" y="269574"/>
                    </a:cubicBezTo>
                    <a:cubicBezTo>
                      <a:pt x="274184" y="273285"/>
                      <a:pt x="273158" y="277908"/>
                      <a:pt x="272572" y="283443"/>
                    </a:cubicBezTo>
                    <a:cubicBezTo>
                      <a:pt x="271986" y="288977"/>
                      <a:pt x="271693" y="295424"/>
                      <a:pt x="271693" y="302781"/>
                    </a:cubicBezTo>
                    <a:cubicBezTo>
                      <a:pt x="271693" y="311767"/>
                      <a:pt x="272052" y="319206"/>
                      <a:pt x="272768" y="325099"/>
                    </a:cubicBezTo>
                    <a:cubicBezTo>
                      <a:pt x="273484" y="330991"/>
                      <a:pt x="274607" y="335679"/>
                      <a:pt x="276137" y="339163"/>
                    </a:cubicBezTo>
                    <a:cubicBezTo>
                      <a:pt x="277667" y="342646"/>
                      <a:pt x="279637" y="345088"/>
                      <a:pt x="282046" y="346488"/>
                    </a:cubicBezTo>
                    <a:cubicBezTo>
                      <a:pt x="284455" y="347888"/>
                      <a:pt x="287353" y="348588"/>
                      <a:pt x="290739" y="348588"/>
                    </a:cubicBezTo>
                    <a:cubicBezTo>
                      <a:pt x="293278" y="348588"/>
                      <a:pt x="295525" y="348181"/>
                      <a:pt x="297478" y="347367"/>
                    </a:cubicBezTo>
                    <a:cubicBezTo>
                      <a:pt x="299431" y="346553"/>
                      <a:pt x="301140" y="345332"/>
                      <a:pt x="302605" y="343704"/>
                    </a:cubicBezTo>
                    <a:cubicBezTo>
                      <a:pt x="304070" y="342077"/>
                      <a:pt x="305291" y="340026"/>
                      <a:pt x="306268" y="337551"/>
                    </a:cubicBezTo>
                    <a:cubicBezTo>
                      <a:pt x="307245" y="335077"/>
                      <a:pt x="308042" y="332212"/>
                      <a:pt x="308661" y="328956"/>
                    </a:cubicBezTo>
                    <a:cubicBezTo>
                      <a:pt x="309279" y="325701"/>
                      <a:pt x="309703" y="322022"/>
                      <a:pt x="309931" y="317920"/>
                    </a:cubicBezTo>
                    <a:cubicBezTo>
                      <a:pt x="310158" y="313818"/>
                      <a:pt x="310272" y="309293"/>
                      <a:pt x="310272" y="304344"/>
                    </a:cubicBezTo>
                    <a:cubicBezTo>
                      <a:pt x="310272" y="298354"/>
                      <a:pt x="310110" y="293063"/>
                      <a:pt x="309784" y="288473"/>
                    </a:cubicBezTo>
                    <a:cubicBezTo>
                      <a:pt x="309459" y="283882"/>
                      <a:pt x="308954" y="279894"/>
                      <a:pt x="308270" y="276508"/>
                    </a:cubicBezTo>
                    <a:cubicBezTo>
                      <a:pt x="307587" y="273123"/>
                      <a:pt x="306740" y="270258"/>
                      <a:pt x="305731" y="267914"/>
                    </a:cubicBezTo>
                    <a:cubicBezTo>
                      <a:pt x="304722" y="265570"/>
                      <a:pt x="303501" y="263698"/>
                      <a:pt x="302068" y="262298"/>
                    </a:cubicBezTo>
                    <a:cubicBezTo>
                      <a:pt x="300636" y="260898"/>
                      <a:pt x="299008" y="259905"/>
                      <a:pt x="297185" y="259319"/>
                    </a:cubicBezTo>
                    <a:cubicBezTo>
                      <a:pt x="295362" y="258733"/>
                      <a:pt x="293343" y="258440"/>
                      <a:pt x="291129" y="258440"/>
                    </a:cubicBezTo>
                    <a:close/>
                    <a:moveTo>
                      <a:pt x="1003666" y="250556"/>
                    </a:moveTo>
                    <a:lnTo>
                      <a:pt x="1008017" y="268974"/>
                    </a:lnTo>
                    <a:lnTo>
                      <a:pt x="995449" y="275922"/>
                    </a:lnTo>
                    <a:cubicBezTo>
                      <a:pt x="993952" y="276639"/>
                      <a:pt x="992731" y="277078"/>
                      <a:pt x="991787" y="277241"/>
                    </a:cubicBezTo>
                    <a:cubicBezTo>
                      <a:pt x="990843" y="277404"/>
                      <a:pt x="990094" y="277208"/>
                      <a:pt x="989540" y="276655"/>
                    </a:cubicBezTo>
                    <a:cubicBezTo>
                      <a:pt x="988987" y="276102"/>
                      <a:pt x="988613" y="275141"/>
                      <a:pt x="988417" y="273774"/>
                    </a:cubicBezTo>
                    <a:cubicBezTo>
                      <a:pt x="988222" y="272406"/>
                      <a:pt x="988124" y="270486"/>
                      <a:pt x="988124" y="268011"/>
                    </a:cubicBezTo>
                    <a:cubicBezTo>
                      <a:pt x="988124" y="266449"/>
                      <a:pt x="988157" y="265163"/>
                      <a:pt x="988222" y="264153"/>
                    </a:cubicBezTo>
                    <a:cubicBezTo>
                      <a:pt x="988287" y="263144"/>
                      <a:pt x="988450" y="262281"/>
                      <a:pt x="988710" y="261565"/>
                    </a:cubicBezTo>
                    <a:cubicBezTo>
                      <a:pt x="988971" y="260849"/>
                      <a:pt x="989329" y="260263"/>
                      <a:pt x="989785" y="259807"/>
                    </a:cubicBezTo>
                    <a:cubicBezTo>
                      <a:pt x="990240" y="259351"/>
                      <a:pt x="990859" y="258863"/>
                      <a:pt x="991640" y="258342"/>
                    </a:cubicBezTo>
                    <a:close/>
                    <a:moveTo>
                      <a:pt x="715601" y="239492"/>
                    </a:moveTo>
                    <a:cubicBezTo>
                      <a:pt x="718075" y="239492"/>
                      <a:pt x="720078" y="239541"/>
                      <a:pt x="721608" y="239639"/>
                    </a:cubicBezTo>
                    <a:cubicBezTo>
                      <a:pt x="723138" y="239736"/>
                      <a:pt x="724294" y="239899"/>
                      <a:pt x="725075" y="240127"/>
                    </a:cubicBezTo>
                    <a:cubicBezTo>
                      <a:pt x="725856" y="240355"/>
                      <a:pt x="726377" y="240664"/>
                      <a:pt x="726638" y="241055"/>
                    </a:cubicBezTo>
                    <a:cubicBezTo>
                      <a:pt x="726898" y="241445"/>
                      <a:pt x="727028" y="241934"/>
                      <a:pt x="727028" y="242520"/>
                    </a:cubicBezTo>
                    <a:lnTo>
                      <a:pt x="727028" y="346927"/>
                    </a:lnTo>
                    <a:lnTo>
                      <a:pt x="747637" y="346927"/>
                    </a:lnTo>
                    <a:cubicBezTo>
                      <a:pt x="748223" y="346927"/>
                      <a:pt x="748760" y="347106"/>
                      <a:pt x="749248" y="347465"/>
                    </a:cubicBezTo>
                    <a:cubicBezTo>
                      <a:pt x="749736" y="347823"/>
                      <a:pt x="750160" y="348392"/>
                      <a:pt x="750518" y="349174"/>
                    </a:cubicBezTo>
                    <a:cubicBezTo>
                      <a:pt x="750876" y="349955"/>
                      <a:pt x="751136" y="350981"/>
                      <a:pt x="751299" y="352250"/>
                    </a:cubicBezTo>
                    <a:cubicBezTo>
                      <a:pt x="751462" y="353520"/>
                      <a:pt x="751543" y="355099"/>
                      <a:pt x="751543" y="356987"/>
                    </a:cubicBezTo>
                    <a:cubicBezTo>
                      <a:pt x="751543" y="358810"/>
                      <a:pt x="751446" y="360357"/>
                      <a:pt x="751250" y="361627"/>
                    </a:cubicBezTo>
                    <a:cubicBezTo>
                      <a:pt x="751055" y="362896"/>
                      <a:pt x="750778" y="363905"/>
                      <a:pt x="750420" y="364654"/>
                    </a:cubicBezTo>
                    <a:cubicBezTo>
                      <a:pt x="750062" y="365403"/>
                      <a:pt x="749655" y="365940"/>
                      <a:pt x="749199" y="366266"/>
                    </a:cubicBezTo>
                    <a:cubicBezTo>
                      <a:pt x="748743" y="366591"/>
                      <a:pt x="748223" y="366754"/>
                      <a:pt x="747637" y="366754"/>
                    </a:cubicBezTo>
                    <a:lnTo>
                      <a:pt x="677901" y="366754"/>
                    </a:lnTo>
                    <a:cubicBezTo>
                      <a:pt x="677380" y="366754"/>
                      <a:pt x="676892" y="366591"/>
                      <a:pt x="676436" y="366266"/>
                    </a:cubicBezTo>
                    <a:cubicBezTo>
                      <a:pt x="675980" y="365940"/>
                      <a:pt x="675573" y="365403"/>
                      <a:pt x="675215" y="364654"/>
                    </a:cubicBezTo>
                    <a:cubicBezTo>
                      <a:pt x="674857" y="363905"/>
                      <a:pt x="674580" y="362896"/>
                      <a:pt x="674385" y="361627"/>
                    </a:cubicBezTo>
                    <a:cubicBezTo>
                      <a:pt x="674190" y="360357"/>
                      <a:pt x="674092" y="358810"/>
                      <a:pt x="674092" y="356987"/>
                    </a:cubicBezTo>
                    <a:cubicBezTo>
                      <a:pt x="674092" y="355099"/>
                      <a:pt x="674174" y="353520"/>
                      <a:pt x="674336" y="352250"/>
                    </a:cubicBezTo>
                    <a:cubicBezTo>
                      <a:pt x="674499" y="350981"/>
                      <a:pt x="674760" y="349955"/>
                      <a:pt x="675118" y="349174"/>
                    </a:cubicBezTo>
                    <a:cubicBezTo>
                      <a:pt x="675476" y="348392"/>
                      <a:pt x="675883" y="347823"/>
                      <a:pt x="676338" y="347465"/>
                    </a:cubicBezTo>
                    <a:cubicBezTo>
                      <a:pt x="676794" y="347106"/>
                      <a:pt x="677315" y="346927"/>
                      <a:pt x="677901" y="346927"/>
                    </a:cubicBezTo>
                    <a:lnTo>
                      <a:pt x="701439" y="346927"/>
                    </a:lnTo>
                    <a:lnTo>
                      <a:pt x="701439" y="264691"/>
                    </a:lnTo>
                    <a:lnTo>
                      <a:pt x="681124" y="275922"/>
                    </a:lnTo>
                    <a:cubicBezTo>
                      <a:pt x="679627" y="276639"/>
                      <a:pt x="678406" y="277078"/>
                      <a:pt x="677462" y="277241"/>
                    </a:cubicBezTo>
                    <a:cubicBezTo>
                      <a:pt x="676518" y="277404"/>
                      <a:pt x="675769" y="277208"/>
                      <a:pt x="675215" y="276655"/>
                    </a:cubicBezTo>
                    <a:cubicBezTo>
                      <a:pt x="674662" y="276102"/>
                      <a:pt x="674287" y="275141"/>
                      <a:pt x="674092" y="273774"/>
                    </a:cubicBezTo>
                    <a:cubicBezTo>
                      <a:pt x="673897" y="272406"/>
                      <a:pt x="673799" y="270486"/>
                      <a:pt x="673799" y="268011"/>
                    </a:cubicBezTo>
                    <a:cubicBezTo>
                      <a:pt x="673799" y="266449"/>
                      <a:pt x="673832" y="265163"/>
                      <a:pt x="673897" y="264153"/>
                    </a:cubicBezTo>
                    <a:cubicBezTo>
                      <a:pt x="673962" y="263144"/>
                      <a:pt x="674125" y="262281"/>
                      <a:pt x="674385" y="261565"/>
                    </a:cubicBezTo>
                    <a:cubicBezTo>
                      <a:pt x="674646" y="260849"/>
                      <a:pt x="675004" y="260263"/>
                      <a:pt x="675459" y="259807"/>
                    </a:cubicBezTo>
                    <a:cubicBezTo>
                      <a:pt x="675915" y="259351"/>
                      <a:pt x="676534" y="258863"/>
                      <a:pt x="677315" y="258342"/>
                    </a:cubicBezTo>
                    <a:lnTo>
                      <a:pt x="704467" y="240762"/>
                    </a:lnTo>
                    <a:cubicBezTo>
                      <a:pt x="704793" y="240501"/>
                      <a:pt x="705200" y="240290"/>
                      <a:pt x="705688" y="240127"/>
                    </a:cubicBezTo>
                    <a:cubicBezTo>
                      <a:pt x="706176" y="239964"/>
                      <a:pt x="706811" y="239834"/>
                      <a:pt x="707592" y="239736"/>
                    </a:cubicBezTo>
                    <a:cubicBezTo>
                      <a:pt x="708374" y="239639"/>
                      <a:pt x="709399" y="239573"/>
                      <a:pt x="710669" y="239541"/>
                    </a:cubicBezTo>
                    <a:cubicBezTo>
                      <a:pt x="711939" y="239508"/>
                      <a:pt x="713583" y="239492"/>
                      <a:pt x="715601" y="239492"/>
                    </a:cubicBezTo>
                    <a:close/>
                    <a:moveTo>
                      <a:pt x="610826" y="239492"/>
                    </a:moveTo>
                    <a:cubicBezTo>
                      <a:pt x="613300" y="239492"/>
                      <a:pt x="615303" y="239541"/>
                      <a:pt x="616833" y="239639"/>
                    </a:cubicBezTo>
                    <a:cubicBezTo>
                      <a:pt x="618363" y="239736"/>
                      <a:pt x="619519" y="239899"/>
                      <a:pt x="620300" y="240127"/>
                    </a:cubicBezTo>
                    <a:cubicBezTo>
                      <a:pt x="621081" y="240355"/>
                      <a:pt x="621602" y="240664"/>
                      <a:pt x="621863" y="241055"/>
                    </a:cubicBezTo>
                    <a:cubicBezTo>
                      <a:pt x="622123" y="241445"/>
                      <a:pt x="622253" y="241934"/>
                      <a:pt x="622253" y="242520"/>
                    </a:cubicBezTo>
                    <a:lnTo>
                      <a:pt x="622253" y="346927"/>
                    </a:lnTo>
                    <a:lnTo>
                      <a:pt x="642861" y="346927"/>
                    </a:lnTo>
                    <a:cubicBezTo>
                      <a:pt x="643447" y="346927"/>
                      <a:pt x="643985" y="347106"/>
                      <a:pt x="644473" y="347465"/>
                    </a:cubicBezTo>
                    <a:cubicBezTo>
                      <a:pt x="644961" y="347823"/>
                      <a:pt x="645385" y="348392"/>
                      <a:pt x="645743" y="349174"/>
                    </a:cubicBezTo>
                    <a:cubicBezTo>
                      <a:pt x="646101" y="349955"/>
                      <a:pt x="646361" y="350981"/>
                      <a:pt x="646524" y="352250"/>
                    </a:cubicBezTo>
                    <a:cubicBezTo>
                      <a:pt x="646687" y="353520"/>
                      <a:pt x="646768" y="355099"/>
                      <a:pt x="646768" y="356987"/>
                    </a:cubicBezTo>
                    <a:cubicBezTo>
                      <a:pt x="646768" y="358810"/>
                      <a:pt x="646671" y="360357"/>
                      <a:pt x="646475" y="361627"/>
                    </a:cubicBezTo>
                    <a:cubicBezTo>
                      <a:pt x="646280" y="362896"/>
                      <a:pt x="646003" y="363905"/>
                      <a:pt x="645645" y="364654"/>
                    </a:cubicBezTo>
                    <a:cubicBezTo>
                      <a:pt x="645287" y="365403"/>
                      <a:pt x="644880" y="365940"/>
                      <a:pt x="644424" y="366266"/>
                    </a:cubicBezTo>
                    <a:cubicBezTo>
                      <a:pt x="643968" y="366591"/>
                      <a:pt x="643447" y="366754"/>
                      <a:pt x="642861" y="366754"/>
                    </a:cubicBezTo>
                    <a:lnTo>
                      <a:pt x="573126" y="366754"/>
                    </a:lnTo>
                    <a:cubicBezTo>
                      <a:pt x="572605" y="366754"/>
                      <a:pt x="572117" y="366591"/>
                      <a:pt x="571661" y="366266"/>
                    </a:cubicBezTo>
                    <a:cubicBezTo>
                      <a:pt x="571205" y="365940"/>
                      <a:pt x="570798" y="365403"/>
                      <a:pt x="570440" y="364654"/>
                    </a:cubicBezTo>
                    <a:cubicBezTo>
                      <a:pt x="570082" y="363905"/>
                      <a:pt x="569805" y="362896"/>
                      <a:pt x="569610" y="361627"/>
                    </a:cubicBezTo>
                    <a:cubicBezTo>
                      <a:pt x="569415" y="360357"/>
                      <a:pt x="569317" y="358810"/>
                      <a:pt x="569317" y="356987"/>
                    </a:cubicBezTo>
                    <a:cubicBezTo>
                      <a:pt x="569317" y="355099"/>
                      <a:pt x="569399" y="353520"/>
                      <a:pt x="569561" y="352250"/>
                    </a:cubicBezTo>
                    <a:cubicBezTo>
                      <a:pt x="569724" y="350981"/>
                      <a:pt x="569985" y="349955"/>
                      <a:pt x="570343" y="349174"/>
                    </a:cubicBezTo>
                    <a:cubicBezTo>
                      <a:pt x="570701" y="348392"/>
                      <a:pt x="571108" y="347823"/>
                      <a:pt x="571564" y="347465"/>
                    </a:cubicBezTo>
                    <a:cubicBezTo>
                      <a:pt x="572019" y="347106"/>
                      <a:pt x="572540" y="346927"/>
                      <a:pt x="573126" y="346927"/>
                    </a:cubicBezTo>
                    <a:lnTo>
                      <a:pt x="596664" y="346927"/>
                    </a:lnTo>
                    <a:lnTo>
                      <a:pt x="596664" y="264691"/>
                    </a:lnTo>
                    <a:lnTo>
                      <a:pt x="576349" y="275922"/>
                    </a:lnTo>
                    <a:cubicBezTo>
                      <a:pt x="574852" y="276639"/>
                      <a:pt x="573631" y="277078"/>
                      <a:pt x="572687" y="277241"/>
                    </a:cubicBezTo>
                    <a:cubicBezTo>
                      <a:pt x="571743" y="277404"/>
                      <a:pt x="570994" y="277208"/>
                      <a:pt x="570440" y="276655"/>
                    </a:cubicBezTo>
                    <a:cubicBezTo>
                      <a:pt x="569887" y="276102"/>
                      <a:pt x="569512" y="275141"/>
                      <a:pt x="569317" y="273774"/>
                    </a:cubicBezTo>
                    <a:cubicBezTo>
                      <a:pt x="569122" y="272406"/>
                      <a:pt x="569024" y="270486"/>
                      <a:pt x="569024" y="268011"/>
                    </a:cubicBezTo>
                    <a:cubicBezTo>
                      <a:pt x="569024" y="266449"/>
                      <a:pt x="569057" y="265163"/>
                      <a:pt x="569122" y="264153"/>
                    </a:cubicBezTo>
                    <a:cubicBezTo>
                      <a:pt x="569187" y="263144"/>
                      <a:pt x="569350" y="262281"/>
                      <a:pt x="569610" y="261565"/>
                    </a:cubicBezTo>
                    <a:cubicBezTo>
                      <a:pt x="569871" y="260849"/>
                      <a:pt x="570229" y="260263"/>
                      <a:pt x="570684" y="259807"/>
                    </a:cubicBezTo>
                    <a:cubicBezTo>
                      <a:pt x="571140" y="259351"/>
                      <a:pt x="571759" y="258863"/>
                      <a:pt x="572540" y="258342"/>
                    </a:cubicBezTo>
                    <a:lnTo>
                      <a:pt x="599692" y="240762"/>
                    </a:lnTo>
                    <a:cubicBezTo>
                      <a:pt x="600018" y="240501"/>
                      <a:pt x="600425" y="240290"/>
                      <a:pt x="600913" y="240127"/>
                    </a:cubicBezTo>
                    <a:cubicBezTo>
                      <a:pt x="601401" y="239964"/>
                      <a:pt x="602036" y="239834"/>
                      <a:pt x="602817" y="239736"/>
                    </a:cubicBezTo>
                    <a:cubicBezTo>
                      <a:pt x="603599" y="239639"/>
                      <a:pt x="604624" y="239573"/>
                      <a:pt x="605894" y="239541"/>
                    </a:cubicBezTo>
                    <a:cubicBezTo>
                      <a:pt x="607164" y="239508"/>
                      <a:pt x="608808" y="239492"/>
                      <a:pt x="610826" y="239492"/>
                    </a:cubicBezTo>
                    <a:close/>
                    <a:moveTo>
                      <a:pt x="401276" y="239492"/>
                    </a:moveTo>
                    <a:cubicBezTo>
                      <a:pt x="403751" y="239492"/>
                      <a:pt x="405753" y="239541"/>
                      <a:pt x="407283" y="239639"/>
                    </a:cubicBezTo>
                    <a:cubicBezTo>
                      <a:pt x="408813" y="239736"/>
                      <a:pt x="409969" y="239899"/>
                      <a:pt x="410750" y="240127"/>
                    </a:cubicBezTo>
                    <a:cubicBezTo>
                      <a:pt x="411531" y="240355"/>
                      <a:pt x="412052" y="240664"/>
                      <a:pt x="412313" y="241055"/>
                    </a:cubicBezTo>
                    <a:cubicBezTo>
                      <a:pt x="412573" y="241445"/>
                      <a:pt x="412703" y="241934"/>
                      <a:pt x="412703" y="242520"/>
                    </a:cubicBezTo>
                    <a:lnTo>
                      <a:pt x="412703" y="346927"/>
                    </a:lnTo>
                    <a:lnTo>
                      <a:pt x="433311" y="346927"/>
                    </a:lnTo>
                    <a:cubicBezTo>
                      <a:pt x="433897" y="346927"/>
                      <a:pt x="434435" y="347106"/>
                      <a:pt x="434923" y="347465"/>
                    </a:cubicBezTo>
                    <a:cubicBezTo>
                      <a:pt x="435411" y="347823"/>
                      <a:pt x="435835" y="348392"/>
                      <a:pt x="436193" y="349174"/>
                    </a:cubicBezTo>
                    <a:cubicBezTo>
                      <a:pt x="436551" y="349955"/>
                      <a:pt x="436811" y="350981"/>
                      <a:pt x="436974" y="352250"/>
                    </a:cubicBezTo>
                    <a:cubicBezTo>
                      <a:pt x="437137" y="353520"/>
                      <a:pt x="437218" y="355099"/>
                      <a:pt x="437218" y="356987"/>
                    </a:cubicBezTo>
                    <a:cubicBezTo>
                      <a:pt x="437218" y="358810"/>
                      <a:pt x="437120" y="360357"/>
                      <a:pt x="436925" y="361627"/>
                    </a:cubicBezTo>
                    <a:cubicBezTo>
                      <a:pt x="436730" y="362896"/>
                      <a:pt x="436453" y="363905"/>
                      <a:pt x="436095" y="364654"/>
                    </a:cubicBezTo>
                    <a:cubicBezTo>
                      <a:pt x="435737" y="365403"/>
                      <a:pt x="435330" y="365940"/>
                      <a:pt x="434874" y="366266"/>
                    </a:cubicBezTo>
                    <a:cubicBezTo>
                      <a:pt x="434418" y="366591"/>
                      <a:pt x="433897" y="366754"/>
                      <a:pt x="433311" y="366754"/>
                    </a:cubicBezTo>
                    <a:lnTo>
                      <a:pt x="363576" y="366754"/>
                    </a:lnTo>
                    <a:cubicBezTo>
                      <a:pt x="363055" y="366754"/>
                      <a:pt x="362567" y="366591"/>
                      <a:pt x="362111" y="366266"/>
                    </a:cubicBezTo>
                    <a:cubicBezTo>
                      <a:pt x="361655" y="365940"/>
                      <a:pt x="361248" y="365403"/>
                      <a:pt x="360890" y="364654"/>
                    </a:cubicBezTo>
                    <a:cubicBezTo>
                      <a:pt x="360532" y="363905"/>
                      <a:pt x="360255" y="362896"/>
                      <a:pt x="360060" y="361627"/>
                    </a:cubicBezTo>
                    <a:cubicBezTo>
                      <a:pt x="359865" y="360357"/>
                      <a:pt x="359767" y="358810"/>
                      <a:pt x="359767" y="356987"/>
                    </a:cubicBezTo>
                    <a:cubicBezTo>
                      <a:pt x="359767" y="355099"/>
                      <a:pt x="359848" y="353520"/>
                      <a:pt x="360011" y="352250"/>
                    </a:cubicBezTo>
                    <a:cubicBezTo>
                      <a:pt x="360174" y="350981"/>
                      <a:pt x="360434" y="349955"/>
                      <a:pt x="360793" y="349174"/>
                    </a:cubicBezTo>
                    <a:cubicBezTo>
                      <a:pt x="361151" y="348392"/>
                      <a:pt x="361558" y="347823"/>
                      <a:pt x="362013" y="347465"/>
                    </a:cubicBezTo>
                    <a:cubicBezTo>
                      <a:pt x="362469" y="347106"/>
                      <a:pt x="362990" y="346927"/>
                      <a:pt x="363576" y="346927"/>
                    </a:cubicBezTo>
                    <a:lnTo>
                      <a:pt x="387114" y="346927"/>
                    </a:lnTo>
                    <a:lnTo>
                      <a:pt x="387114" y="264691"/>
                    </a:lnTo>
                    <a:lnTo>
                      <a:pt x="366799" y="275922"/>
                    </a:lnTo>
                    <a:cubicBezTo>
                      <a:pt x="365302" y="276639"/>
                      <a:pt x="364081" y="277078"/>
                      <a:pt x="363137" y="277241"/>
                    </a:cubicBezTo>
                    <a:cubicBezTo>
                      <a:pt x="362193" y="277404"/>
                      <a:pt x="361444" y="277208"/>
                      <a:pt x="360890" y="276655"/>
                    </a:cubicBezTo>
                    <a:cubicBezTo>
                      <a:pt x="360337" y="276102"/>
                      <a:pt x="359962" y="275141"/>
                      <a:pt x="359767" y="273774"/>
                    </a:cubicBezTo>
                    <a:cubicBezTo>
                      <a:pt x="359572" y="272406"/>
                      <a:pt x="359474" y="270486"/>
                      <a:pt x="359474" y="268011"/>
                    </a:cubicBezTo>
                    <a:cubicBezTo>
                      <a:pt x="359474" y="266449"/>
                      <a:pt x="359507" y="265163"/>
                      <a:pt x="359572" y="264153"/>
                    </a:cubicBezTo>
                    <a:cubicBezTo>
                      <a:pt x="359637" y="263144"/>
                      <a:pt x="359800" y="262281"/>
                      <a:pt x="360060" y="261565"/>
                    </a:cubicBezTo>
                    <a:cubicBezTo>
                      <a:pt x="360321" y="260849"/>
                      <a:pt x="360679" y="260263"/>
                      <a:pt x="361134" y="259807"/>
                    </a:cubicBezTo>
                    <a:cubicBezTo>
                      <a:pt x="361590" y="259351"/>
                      <a:pt x="362209" y="258863"/>
                      <a:pt x="362990" y="258342"/>
                    </a:cubicBezTo>
                    <a:lnTo>
                      <a:pt x="390142" y="240762"/>
                    </a:lnTo>
                    <a:cubicBezTo>
                      <a:pt x="390468" y="240501"/>
                      <a:pt x="390874" y="240290"/>
                      <a:pt x="391363" y="240127"/>
                    </a:cubicBezTo>
                    <a:cubicBezTo>
                      <a:pt x="391851" y="239964"/>
                      <a:pt x="392486" y="239834"/>
                      <a:pt x="393267" y="239736"/>
                    </a:cubicBezTo>
                    <a:cubicBezTo>
                      <a:pt x="394049" y="239639"/>
                      <a:pt x="395074" y="239573"/>
                      <a:pt x="396344" y="239541"/>
                    </a:cubicBezTo>
                    <a:cubicBezTo>
                      <a:pt x="397614" y="239508"/>
                      <a:pt x="399258" y="239492"/>
                      <a:pt x="401276" y="239492"/>
                    </a:cubicBezTo>
                    <a:close/>
                    <a:moveTo>
                      <a:pt x="191726" y="239492"/>
                    </a:moveTo>
                    <a:cubicBezTo>
                      <a:pt x="194201" y="239492"/>
                      <a:pt x="196203" y="239541"/>
                      <a:pt x="197733" y="239639"/>
                    </a:cubicBezTo>
                    <a:cubicBezTo>
                      <a:pt x="199263" y="239736"/>
                      <a:pt x="200419" y="239899"/>
                      <a:pt x="201200" y="240127"/>
                    </a:cubicBezTo>
                    <a:cubicBezTo>
                      <a:pt x="201981" y="240355"/>
                      <a:pt x="202502" y="240664"/>
                      <a:pt x="202763" y="241055"/>
                    </a:cubicBezTo>
                    <a:cubicBezTo>
                      <a:pt x="203023" y="241445"/>
                      <a:pt x="203153" y="241934"/>
                      <a:pt x="203153" y="242520"/>
                    </a:cubicBezTo>
                    <a:lnTo>
                      <a:pt x="203153" y="346927"/>
                    </a:lnTo>
                    <a:lnTo>
                      <a:pt x="223761" y="346927"/>
                    </a:lnTo>
                    <a:cubicBezTo>
                      <a:pt x="224347" y="346927"/>
                      <a:pt x="224885" y="347106"/>
                      <a:pt x="225373" y="347465"/>
                    </a:cubicBezTo>
                    <a:cubicBezTo>
                      <a:pt x="225861" y="347823"/>
                      <a:pt x="226285" y="348392"/>
                      <a:pt x="226643" y="349174"/>
                    </a:cubicBezTo>
                    <a:cubicBezTo>
                      <a:pt x="227001" y="349955"/>
                      <a:pt x="227261" y="350981"/>
                      <a:pt x="227424" y="352250"/>
                    </a:cubicBezTo>
                    <a:cubicBezTo>
                      <a:pt x="227587" y="353520"/>
                      <a:pt x="227668" y="355099"/>
                      <a:pt x="227668" y="356987"/>
                    </a:cubicBezTo>
                    <a:cubicBezTo>
                      <a:pt x="227668" y="358810"/>
                      <a:pt x="227570" y="360357"/>
                      <a:pt x="227375" y="361627"/>
                    </a:cubicBezTo>
                    <a:cubicBezTo>
                      <a:pt x="227180" y="362896"/>
                      <a:pt x="226903" y="363905"/>
                      <a:pt x="226545" y="364654"/>
                    </a:cubicBezTo>
                    <a:cubicBezTo>
                      <a:pt x="226187" y="365403"/>
                      <a:pt x="225780" y="365940"/>
                      <a:pt x="225324" y="366266"/>
                    </a:cubicBezTo>
                    <a:cubicBezTo>
                      <a:pt x="224868" y="366591"/>
                      <a:pt x="224347" y="366754"/>
                      <a:pt x="223761" y="366754"/>
                    </a:cubicBezTo>
                    <a:lnTo>
                      <a:pt x="170589" y="366754"/>
                    </a:lnTo>
                    <a:lnTo>
                      <a:pt x="170803" y="359368"/>
                    </a:lnTo>
                    <a:lnTo>
                      <a:pt x="169086" y="358299"/>
                    </a:lnTo>
                    <a:lnTo>
                      <a:pt x="170069" y="348333"/>
                    </a:lnTo>
                    <a:lnTo>
                      <a:pt x="169976" y="346927"/>
                    </a:lnTo>
                    <a:lnTo>
                      <a:pt x="177564" y="346927"/>
                    </a:lnTo>
                    <a:lnTo>
                      <a:pt x="177564" y="272335"/>
                    </a:lnTo>
                    <a:lnTo>
                      <a:pt x="177701" y="270948"/>
                    </a:lnTo>
                    <a:lnTo>
                      <a:pt x="185094" y="239649"/>
                    </a:lnTo>
                    <a:lnTo>
                      <a:pt x="186794" y="239541"/>
                    </a:lnTo>
                    <a:cubicBezTo>
                      <a:pt x="188064" y="239508"/>
                      <a:pt x="189708" y="239492"/>
                      <a:pt x="191726" y="239492"/>
                    </a:cubicBezTo>
                    <a:close/>
                    <a:moveTo>
                      <a:pt x="920854" y="238125"/>
                    </a:moveTo>
                    <a:cubicBezTo>
                      <a:pt x="929514" y="238125"/>
                      <a:pt x="936692" y="239606"/>
                      <a:pt x="942390" y="242569"/>
                    </a:cubicBezTo>
                    <a:cubicBezTo>
                      <a:pt x="948087" y="245531"/>
                      <a:pt x="952596" y="249796"/>
                      <a:pt x="955917" y="255363"/>
                    </a:cubicBezTo>
                    <a:cubicBezTo>
                      <a:pt x="959238" y="260930"/>
                      <a:pt x="961549" y="267735"/>
                      <a:pt x="962851" y="275776"/>
                    </a:cubicBezTo>
                    <a:cubicBezTo>
                      <a:pt x="964154" y="283817"/>
                      <a:pt x="964805" y="292917"/>
                      <a:pt x="964805" y="303074"/>
                    </a:cubicBezTo>
                    <a:cubicBezTo>
                      <a:pt x="964805" y="313167"/>
                      <a:pt x="963991" y="322282"/>
                      <a:pt x="962363" y="330421"/>
                    </a:cubicBezTo>
                    <a:cubicBezTo>
                      <a:pt x="960735" y="338560"/>
                      <a:pt x="958082" y="345495"/>
                      <a:pt x="954403" y="351225"/>
                    </a:cubicBezTo>
                    <a:cubicBezTo>
                      <a:pt x="950724" y="356955"/>
                      <a:pt x="945938" y="361350"/>
                      <a:pt x="940046" y="364410"/>
                    </a:cubicBezTo>
                    <a:cubicBezTo>
                      <a:pt x="934153" y="367470"/>
                      <a:pt x="926942" y="369000"/>
                      <a:pt x="918412" y="369000"/>
                    </a:cubicBezTo>
                    <a:cubicBezTo>
                      <a:pt x="909752" y="369000"/>
                      <a:pt x="902590" y="367519"/>
                      <a:pt x="896925" y="364557"/>
                    </a:cubicBezTo>
                    <a:cubicBezTo>
                      <a:pt x="891260" y="361594"/>
                      <a:pt x="886768" y="357329"/>
                      <a:pt x="883447" y="351762"/>
                    </a:cubicBezTo>
                    <a:cubicBezTo>
                      <a:pt x="880126" y="346195"/>
                      <a:pt x="877798" y="339391"/>
                      <a:pt x="876464" y="331349"/>
                    </a:cubicBezTo>
                    <a:cubicBezTo>
                      <a:pt x="875129" y="323308"/>
                      <a:pt x="874461" y="314208"/>
                      <a:pt x="874461" y="304051"/>
                    </a:cubicBezTo>
                    <a:cubicBezTo>
                      <a:pt x="874461" y="294024"/>
                      <a:pt x="875292" y="284924"/>
                      <a:pt x="876952" y="276753"/>
                    </a:cubicBezTo>
                    <a:cubicBezTo>
                      <a:pt x="878612" y="268581"/>
                      <a:pt x="881282" y="261630"/>
                      <a:pt x="884961" y="255900"/>
                    </a:cubicBezTo>
                    <a:cubicBezTo>
                      <a:pt x="888640" y="250171"/>
                      <a:pt x="893425" y="245775"/>
                      <a:pt x="899318" y="242715"/>
                    </a:cubicBezTo>
                    <a:cubicBezTo>
                      <a:pt x="905211" y="239655"/>
                      <a:pt x="912389" y="238125"/>
                      <a:pt x="920854" y="238125"/>
                    </a:cubicBezTo>
                    <a:close/>
                    <a:moveTo>
                      <a:pt x="816079" y="238125"/>
                    </a:moveTo>
                    <a:cubicBezTo>
                      <a:pt x="824739" y="238125"/>
                      <a:pt x="831917" y="239606"/>
                      <a:pt x="837615" y="242569"/>
                    </a:cubicBezTo>
                    <a:cubicBezTo>
                      <a:pt x="843312" y="245531"/>
                      <a:pt x="847821" y="249796"/>
                      <a:pt x="851142" y="255363"/>
                    </a:cubicBezTo>
                    <a:cubicBezTo>
                      <a:pt x="854463" y="260930"/>
                      <a:pt x="856774" y="267735"/>
                      <a:pt x="858076" y="275776"/>
                    </a:cubicBezTo>
                    <a:cubicBezTo>
                      <a:pt x="859379" y="283817"/>
                      <a:pt x="860030" y="292917"/>
                      <a:pt x="860030" y="303074"/>
                    </a:cubicBezTo>
                    <a:cubicBezTo>
                      <a:pt x="860030" y="313167"/>
                      <a:pt x="859216" y="322282"/>
                      <a:pt x="857588" y="330421"/>
                    </a:cubicBezTo>
                    <a:cubicBezTo>
                      <a:pt x="855960" y="338560"/>
                      <a:pt x="853307" y="345495"/>
                      <a:pt x="849628" y="351225"/>
                    </a:cubicBezTo>
                    <a:cubicBezTo>
                      <a:pt x="845949" y="356955"/>
                      <a:pt x="841163" y="361350"/>
                      <a:pt x="835271" y="364410"/>
                    </a:cubicBezTo>
                    <a:cubicBezTo>
                      <a:pt x="829378" y="367470"/>
                      <a:pt x="822167" y="369000"/>
                      <a:pt x="813637" y="369000"/>
                    </a:cubicBezTo>
                    <a:cubicBezTo>
                      <a:pt x="804977" y="369000"/>
                      <a:pt x="797815" y="367519"/>
                      <a:pt x="792150" y="364557"/>
                    </a:cubicBezTo>
                    <a:cubicBezTo>
                      <a:pt x="786485" y="361594"/>
                      <a:pt x="781993" y="357329"/>
                      <a:pt x="778672" y="351762"/>
                    </a:cubicBezTo>
                    <a:cubicBezTo>
                      <a:pt x="775351" y="346195"/>
                      <a:pt x="773023" y="339391"/>
                      <a:pt x="771689" y="331349"/>
                    </a:cubicBezTo>
                    <a:cubicBezTo>
                      <a:pt x="770354" y="323308"/>
                      <a:pt x="769686" y="314208"/>
                      <a:pt x="769686" y="304051"/>
                    </a:cubicBezTo>
                    <a:cubicBezTo>
                      <a:pt x="769686" y="294024"/>
                      <a:pt x="770517" y="284924"/>
                      <a:pt x="772177" y="276753"/>
                    </a:cubicBezTo>
                    <a:cubicBezTo>
                      <a:pt x="773837" y="268581"/>
                      <a:pt x="776507" y="261630"/>
                      <a:pt x="780186" y="255900"/>
                    </a:cubicBezTo>
                    <a:cubicBezTo>
                      <a:pt x="783865" y="250171"/>
                      <a:pt x="788650" y="245775"/>
                      <a:pt x="794543" y="242715"/>
                    </a:cubicBezTo>
                    <a:cubicBezTo>
                      <a:pt x="800435" y="239655"/>
                      <a:pt x="807614" y="238125"/>
                      <a:pt x="816079" y="238125"/>
                    </a:cubicBezTo>
                    <a:close/>
                    <a:moveTo>
                      <a:pt x="501754" y="238125"/>
                    </a:moveTo>
                    <a:cubicBezTo>
                      <a:pt x="510414" y="238125"/>
                      <a:pt x="517592" y="239606"/>
                      <a:pt x="523290" y="242569"/>
                    </a:cubicBezTo>
                    <a:cubicBezTo>
                      <a:pt x="528987" y="245531"/>
                      <a:pt x="533496" y="249796"/>
                      <a:pt x="536817" y="255363"/>
                    </a:cubicBezTo>
                    <a:cubicBezTo>
                      <a:pt x="540138" y="260930"/>
                      <a:pt x="542449" y="267735"/>
                      <a:pt x="543751" y="275776"/>
                    </a:cubicBezTo>
                    <a:cubicBezTo>
                      <a:pt x="545053" y="283817"/>
                      <a:pt x="545705" y="292917"/>
                      <a:pt x="545705" y="303074"/>
                    </a:cubicBezTo>
                    <a:cubicBezTo>
                      <a:pt x="545705" y="313167"/>
                      <a:pt x="544891" y="322282"/>
                      <a:pt x="543263" y="330421"/>
                    </a:cubicBezTo>
                    <a:cubicBezTo>
                      <a:pt x="541635" y="338560"/>
                      <a:pt x="538982" y="345495"/>
                      <a:pt x="535303" y="351225"/>
                    </a:cubicBezTo>
                    <a:cubicBezTo>
                      <a:pt x="531624" y="356955"/>
                      <a:pt x="526838" y="361350"/>
                      <a:pt x="520946" y="364410"/>
                    </a:cubicBezTo>
                    <a:cubicBezTo>
                      <a:pt x="515053" y="367470"/>
                      <a:pt x="507842" y="369000"/>
                      <a:pt x="499312" y="369000"/>
                    </a:cubicBezTo>
                    <a:cubicBezTo>
                      <a:pt x="490652" y="369000"/>
                      <a:pt x="483490" y="367519"/>
                      <a:pt x="477825" y="364557"/>
                    </a:cubicBezTo>
                    <a:cubicBezTo>
                      <a:pt x="472160" y="361594"/>
                      <a:pt x="467668" y="357329"/>
                      <a:pt x="464347" y="351762"/>
                    </a:cubicBezTo>
                    <a:cubicBezTo>
                      <a:pt x="461026" y="346195"/>
                      <a:pt x="458698" y="339391"/>
                      <a:pt x="457364" y="331349"/>
                    </a:cubicBezTo>
                    <a:cubicBezTo>
                      <a:pt x="456029" y="323308"/>
                      <a:pt x="455361" y="314208"/>
                      <a:pt x="455361" y="304051"/>
                    </a:cubicBezTo>
                    <a:cubicBezTo>
                      <a:pt x="455361" y="294024"/>
                      <a:pt x="456192" y="284924"/>
                      <a:pt x="457852" y="276753"/>
                    </a:cubicBezTo>
                    <a:cubicBezTo>
                      <a:pt x="459512" y="268581"/>
                      <a:pt x="462182" y="261630"/>
                      <a:pt x="465861" y="255900"/>
                    </a:cubicBezTo>
                    <a:cubicBezTo>
                      <a:pt x="469539" y="250171"/>
                      <a:pt x="474325" y="245775"/>
                      <a:pt x="480218" y="242715"/>
                    </a:cubicBezTo>
                    <a:cubicBezTo>
                      <a:pt x="486111" y="239655"/>
                      <a:pt x="493289" y="238125"/>
                      <a:pt x="501754" y="238125"/>
                    </a:cubicBezTo>
                    <a:close/>
                    <a:moveTo>
                      <a:pt x="292204" y="238125"/>
                    </a:moveTo>
                    <a:cubicBezTo>
                      <a:pt x="300864" y="238125"/>
                      <a:pt x="308042" y="239606"/>
                      <a:pt x="313740" y="242569"/>
                    </a:cubicBezTo>
                    <a:cubicBezTo>
                      <a:pt x="319437" y="245531"/>
                      <a:pt x="323946" y="249796"/>
                      <a:pt x="327267" y="255363"/>
                    </a:cubicBezTo>
                    <a:cubicBezTo>
                      <a:pt x="330587" y="260930"/>
                      <a:pt x="332899" y="267735"/>
                      <a:pt x="334201" y="275776"/>
                    </a:cubicBezTo>
                    <a:cubicBezTo>
                      <a:pt x="335504" y="283817"/>
                      <a:pt x="336155" y="292917"/>
                      <a:pt x="336155" y="303074"/>
                    </a:cubicBezTo>
                    <a:cubicBezTo>
                      <a:pt x="336155" y="313167"/>
                      <a:pt x="335341" y="322282"/>
                      <a:pt x="333713" y="330421"/>
                    </a:cubicBezTo>
                    <a:cubicBezTo>
                      <a:pt x="332085" y="338560"/>
                      <a:pt x="329432" y="345495"/>
                      <a:pt x="325753" y="351225"/>
                    </a:cubicBezTo>
                    <a:cubicBezTo>
                      <a:pt x="322074" y="356955"/>
                      <a:pt x="317288" y="361350"/>
                      <a:pt x="311396" y="364410"/>
                    </a:cubicBezTo>
                    <a:cubicBezTo>
                      <a:pt x="305503" y="367470"/>
                      <a:pt x="298292" y="369000"/>
                      <a:pt x="289762" y="369000"/>
                    </a:cubicBezTo>
                    <a:cubicBezTo>
                      <a:pt x="281102" y="369000"/>
                      <a:pt x="273940" y="367519"/>
                      <a:pt x="268275" y="364557"/>
                    </a:cubicBezTo>
                    <a:cubicBezTo>
                      <a:pt x="262610" y="361594"/>
                      <a:pt x="258117" y="357329"/>
                      <a:pt x="254797" y="351762"/>
                    </a:cubicBezTo>
                    <a:cubicBezTo>
                      <a:pt x="251476" y="346195"/>
                      <a:pt x="249148" y="339391"/>
                      <a:pt x="247813" y="331349"/>
                    </a:cubicBezTo>
                    <a:cubicBezTo>
                      <a:pt x="246479" y="323308"/>
                      <a:pt x="245811" y="314208"/>
                      <a:pt x="245811" y="304051"/>
                    </a:cubicBezTo>
                    <a:cubicBezTo>
                      <a:pt x="245811" y="294024"/>
                      <a:pt x="246641" y="284924"/>
                      <a:pt x="248302" y="276753"/>
                    </a:cubicBezTo>
                    <a:cubicBezTo>
                      <a:pt x="249962" y="268581"/>
                      <a:pt x="252632" y="261630"/>
                      <a:pt x="256311" y="255900"/>
                    </a:cubicBezTo>
                    <a:cubicBezTo>
                      <a:pt x="259990" y="250171"/>
                      <a:pt x="264775" y="245775"/>
                      <a:pt x="270668" y="242715"/>
                    </a:cubicBezTo>
                    <a:cubicBezTo>
                      <a:pt x="276561" y="239655"/>
                      <a:pt x="283739" y="238125"/>
                      <a:pt x="292204" y="238125"/>
                    </a:cubicBezTo>
                    <a:close/>
                    <a:moveTo>
                      <a:pt x="710229" y="20315"/>
                    </a:moveTo>
                    <a:cubicBezTo>
                      <a:pt x="706388" y="20315"/>
                      <a:pt x="703214" y="21243"/>
                      <a:pt x="700707" y="23098"/>
                    </a:cubicBezTo>
                    <a:cubicBezTo>
                      <a:pt x="698200" y="24954"/>
                      <a:pt x="696214" y="27738"/>
                      <a:pt x="694749" y="31449"/>
                    </a:cubicBezTo>
                    <a:cubicBezTo>
                      <a:pt x="693284" y="35160"/>
                      <a:pt x="692258" y="39783"/>
                      <a:pt x="691672" y="45318"/>
                    </a:cubicBezTo>
                    <a:cubicBezTo>
                      <a:pt x="691086" y="50852"/>
                      <a:pt x="690793" y="57299"/>
                      <a:pt x="690793" y="64656"/>
                    </a:cubicBezTo>
                    <a:cubicBezTo>
                      <a:pt x="690793" y="73642"/>
                      <a:pt x="691152" y="81081"/>
                      <a:pt x="691868" y="86973"/>
                    </a:cubicBezTo>
                    <a:cubicBezTo>
                      <a:pt x="692584" y="92866"/>
                      <a:pt x="693707" y="97554"/>
                      <a:pt x="695237" y="101038"/>
                    </a:cubicBezTo>
                    <a:cubicBezTo>
                      <a:pt x="696768" y="104521"/>
                      <a:pt x="698737" y="106963"/>
                      <a:pt x="701146" y="108363"/>
                    </a:cubicBezTo>
                    <a:cubicBezTo>
                      <a:pt x="703556" y="109763"/>
                      <a:pt x="706453" y="110463"/>
                      <a:pt x="709839" y="110463"/>
                    </a:cubicBezTo>
                    <a:cubicBezTo>
                      <a:pt x="712378" y="110463"/>
                      <a:pt x="714625" y="110056"/>
                      <a:pt x="716578" y="109242"/>
                    </a:cubicBezTo>
                    <a:cubicBezTo>
                      <a:pt x="718531" y="108428"/>
                      <a:pt x="720240" y="107207"/>
                      <a:pt x="721705" y="105579"/>
                    </a:cubicBezTo>
                    <a:cubicBezTo>
                      <a:pt x="723171" y="103952"/>
                      <a:pt x="724391" y="101900"/>
                      <a:pt x="725368" y="99426"/>
                    </a:cubicBezTo>
                    <a:cubicBezTo>
                      <a:pt x="726345" y="96952"/>
                      <a:pt x="727142" y="94087"/>
                      <a:pt x="727761" y="90831"/>
                    </a:cubicBezTo>
                    <a:cubicBezTo>
                      <a:pt x="728379" y="87576"/>
                      <a:pt x="728803" y="83897"/>
                      <a:pt x="729031" y="79795"/>
                    </a:cubicBezTo>
                    <a:cubicBezTo>
                      <a:pt x="729259" y="75693"/>
                      <a:pt x="729372" y="71167"/>
                      <a:pt x="729372" y="66219"/>
                    </a:cubicBezTo>
                    <a:cubicBezTo>
                      <a:pt x="729372" y="60229"/>
                      <a:pt x="729210" y="54938"/>
                      <a:pt x="728884" y="50348"/>
                    </a:cubicBezTo>
                    <a:cubicBezTo>
                      <a:pt x="728559" y="45757"/>
                      <a:pt x="728054" y="41769"/>
                      <a:pt x="727370" y="38383"/>
                    </a:cubicBezTo>
                    <a:cubicBezTo>
                      <a:pt x="726687" y="34998"/>
                      <a:pt x="725840" y="32133"/>
                      <a:pt x="724831" y="29789"/>
                    </a:cubicBezTo>
                    <a:cubicBezTo>
                      <a:pt x="723822" y="27445"/>
                      <a:pt x="722601" y="25573"/>
                      <a:pt x="721168" y="24173"/>
                    </a:cubicBezTo>
                    <a:cubicBezTo>
                      <a:pt x="719736" y="22773"/>
                      <a:pt x="718108" y="21780"/>
                      <a:pt x="716285" y="21194"/>
                    </a:cubicBezTo>
                    <a:cubicBezTo>
                      <a:pt x="714462" y="20608"/>
                      <a:pt x="712443" y="20315"/>
                      <a:pt x="710229" y="20315"/>
                    </a:cubicBezTo>
                    <a:close/>
                    <a:moveTo>
                      <a:pt x="605454" y="20315"/>
                    </a:moveTo>
                    <a:cubicBezTo>
                      <a:pt x="601613" y="20315"/>
                      <a:pt x="598439" y="21243"/>
                      <a:pt x="595932" y="23098"/>
                    </a:cubicBezTo>
                    <a:cubicBezTo>
                      <a:pt x="593425" y="24954"/>
                      <a:pt x="591439" y="27738"/>
                      <a:pt x="589974" y="31449"/>
                    </a:cubicBezTo>
                    <a:cubicBezTo>
                      <a:pt x="588509" y="35160"/>
                      <a:pt x="587484" y="39783"/>
                      <a:pt x="586897" y="45318"/>
                    </a:cubicBezTo>
                    <a:cubicBezTo>
                      <a:pt x="586311" y="50852"/>
                      <a:pt x="586018" y="57299"/>
                      <a:pt x="586018" y="64656"/>
                    </a:cubicBezTo>
                    <a:cubicBezTo>
                      <a:pt x="586018" y="73642"/>
                      <a:pt x="586377" y="81081"/>
                      <a:pt x="587093" y="86973"/>
                    </a:cubicBezTo>
                    <a:cubicBezTo>
                      <a:pt x="587809" y="92866"/>
                      <a:pt x="588932" y="97554"/>
                      <a:pt x="590462" y="101038"/>
                    </a:cubicBezTo>
                    <a:cubicBezTo>
                      <a:pt x="591992" y="104521"/>
                      <a:pt x="593962" y="106963"/>
                      <a:pt x="596371" y="108363"/>
                    </a:cubicBezTo>
                    <a:cubicBezTo>
                      <a:pt x="598781" y="109763"/>
                      <a:pt x="601678" y="110463"/>
                      <a:pt x="605064" y="110463"/>
                    </a:cubicBezTo>
                    <a:cubicBezTo>
                      <a:pt x="607603" y="110463"/>
                      <a:pt x="609850" y="110056"/>
                      <a:pt x="611803" y="109242"/>
                    </a:cubicBezTo>
                    <a:cubicBezTo>
                      <a:pt x="613756" y="108428"/>
                      <a:pt x="615465" y="107207"/>
                      <a:pt x="616930" y="105579"/>
                    </a:cubicBezTo>
                    <a:cubicBezTo>
                      <a:pt x="618396" y="103952"/>
                      <a:pt x="619616" y="101900"/>
                      <a:pt x="620593" y="99426"/>
                    </a:cubicBezTo>
                    <a:cubicBezTo>
                      <a:pt x="621570" y="96952"/>
                      <a:pt x="622367" y="94087"/>
                      <a:pt x="622986" y="90831"/>
                    </a:cubicBezTo>
                    <a:cubicBezTo>
                      <a:pt x="623604" y="87576"/>
                      <a:pt x="624028" y="83897"/>
                      <a:pt x="624256" y="79795"/>
                    </a:cubicBezTo>
                    <a:cubicBezTo>
                      <a:pt x="624484" y="75693"/>
                      <a:pt x="624597" y="71167"/>
                      <a:pt x="624597" y="66219"/>
                    </a:cubicBezTo>
                    <a:cubicBezTo>
                      <a:pt x="624597" y="60229"/>
                      <a:pt x="624435" y="54938"/>
                      <a:pt x="624109" y="50348"/>
                    </a:cubicBezTo>
                    <a:cubicBezTo>
                      <a:pt x="623784" y="45757"/>
                      <a:pt x="623279" y="41769"/>
                      <a:pt x="622595" y="38383"/>
                    </a:cubicBezTo>
                    <a:cubicBezTo>
                      <a:pt x="621912" y="34998"/>
                      <a:pt x="621065" y="32133"/>
                      <a:pt x="620056" y="29789"/>
                    </a:cubicBezTo>
                    <a:cubicBezTo>
                      <a:pt x="619047" y="27445"/>
                      <a:pt x="617826" y="25573"/>
                      <a:pt x="616393" y="24173"/>
                    </a:cubicBezTo>
                    <a:cubicBezTo>
                      <a:pt x="614961" y="22773"/>
                      <a:pt x="613333" y="21780"/>
                      <a:pt x="611510" y="21194"/>
                    </a:cubicBezTo>
                    <a:cubicBezTo>
                      <a:pt x="609687" y="20608"/>
                      <a:pt x="607668" y="20315"/>
                      <a:pt x="605454" y="20315"/>
                    </a:cubicBezTo>
                    <a:close/>
                    <a:moveTo>
                      <a:pt x="395904" y="20315"/>
                    </a:moveTo>
                    <a:cubicBezTo>
                      <a:pt x="392063" y="20315"/>
                      <a:pt x="388889" y="21243"/>
                      <a:pt x="386382" y="23098"/>
                    </a:cubicBezTo>
                    <a:cubicBezTo>
                      <a:pt x="383875" y="24954"/>
                      <a:pt x="381889" y="27738"/>
                      <a:pt x="380424" y="31449"/>
                    </a:cubicBezTo>
                    <a:cubicBezTo>
                      <a:pt x="378959" y="35160"/>
                      <a:pt x="377933" y="39783"/>
                      <a:pt x="377347" y="45318"/>
                    </a:cubicBezTo>
                    <a:cubicBezTo>
                      <a:pt x="376761" y="50852"/>
                      <a:pt x="376468" y="57299"/>
                      <a:pt x="376468" y="64656"/>
                    </a:cubicBezTo>
                    <a:cubicBezTo>
                      <a:pt x="376468" y="73642"/>
                      <a:pt x="376827" y="81081"/>
                      <a:pt x="377543" y="86973"/>
                    </a:cubicBezTo>
                    <a:cubicBezTo>
                      <a:pt x="378259" y="92866"/>
                      <a:pt x="379382" y="97554"/>
                      <a:pt x="380912" y="101038"/>
                    </a:cubicBezTo>
                    <a:cubicBezTo>
                      <a:pt x="382443" y="104521"/>
                      <a:pt x="384412" y="106963"/>
                      <a:pt x="386821" y="108363"/>
                    </a:cubicBezTo>
                    <a:cubicBezTo>
                      <a:pt x="389230" y="109763"/>
                      <a:pt x="392128" y="110463"/>
                      <a:pt x="395514" y="110463"/>
                    </a:cubicBezTo>
                    <a:cubicBezTo>
                      <a:pt x="398053" y="110463"/>
                      <a:pt x="400299" y="110056"/>
                      <a:pt x="402253" y="109242"/>
                    </a:cubicBezTo>
                    <a:cubicBezTo>
                      <a:pt x="404206" y="108428"/>
                      <a:pt x="405915" y="107207"/>
                      <a:pt x="407380" y="105579"/>
                    </a:cubicBezTo>
                    <a:cubicBezTo>
                      <a:pt x="408845" y="103952"/>
                      <a:pt x="410066" y="101900"/>
                      <a:pt x="411043" y="99426"/>
                    </a:cubicBezTo>
                    <a:cubicBezTo>
                      <a:pt x="412020" y="96952"/>
                      <a:pt x="412817" y="94087"/>
                      <a:pt x="413436" y="90831"/>
                    </a:cubicBezTo>
                    <a:cubicBezTo>
                      <a:pt x="414054" y="87576"/>
                      <a:pt x="414478" y="83897"/>
                      <a:pt x="414706" y="79795"/>
                    </a:cubicBezTo>
                    <a:cubicBezTo>
                      <a:pt x="414934" y="75693"/>
                      <a:pt x="415047" y="71167"/>
                      <a:pt x="415047" y="66219"/>
                    </a:cubicBezTo>
                    <a:cubicBezTo>
                      <a:pt x="415047" y="60229"/>
                      <a:pt x="414885" y="54938"/>
                      <a:pt x="414559" y="50348"/>
                    </a:cubicBezTo>
                    <a:cubicBezTo>
                      <a:pt x="414234" y="45757"/>
                      <a:pt x="413729" y="41769"/>
                      <a:pt x="413045" y="38383"/>
                    </a:cubicBezTo>
                    <a:cubicBezTo>
                      <a:pt x="412362" y="34998"/>
                      <a:pt x="411515" y="32133"/>
                      <a:pt x="410506" y="29789"/>
                    </a:cubicBezTo>
                    <a:cubicBezTo>
                      <a:pt x="409497" y="27445"/>
                      <a:pt x="408276" y="25573"/>
                      <a:pt x="406843" y="24173"/>
                    </a:cubicBezTo>
                    <a:cubicBezTo>
                      <a:pt x="405411" y="22773"/>
                      <a:pt x="403783" y="21780"/>
                      <a:pt x="401960" y="21194"/>
                    </a:cubicBezTo>
                    <a:cubicBezTo>
                      <a:pt x="400137" y="20608"/>
                      <a:pt x="398118" y="20315"/>
                      <a:pt x="395904" y="20315"/>
                    </a:cubicBezTo>
                    <a:close/>
                    <a:moveTo>
                      <a:pt x="887856" y="15116"/>
                    </a:moveTo>
                    <a:lnTo>
                      <a:pt x="889616" y="16935"/>
                    </a:lnTo>
                    <a:lnTo>
                      <a:pt x="898355" y="23845"/>
                    </a:lnTo>
                    <a:lnTo>
                      <a:pt x="904344" y="31386"/>
                    </a:lnTo>
                    <a:lnTo>
                      <a:pt x="904299" y="31449"/>
                    </a:lnTo>
                    <a:cubicBezTo>
                      <a:pt x="902834" y="35160"/>
                      <a:pt x="901809" y="39783"/>
                      <a:pt x="901223" y="45318"/>
                    </a:cubicBezTo>
                    <a:cubicBezTo>
                      <a:pt x="900636" y="50852"/>
                      <a:pt x="900343" y="57299"/>
                      <a:pt x="900343" y="64656"/>
                    </a:cubicBezTo>
                    <a:cubicBezTo>
                      <a:pt x="900343" y="73642"/>
                      <a:pt x="900702" y="81081"/>
                      <a:pt x="901418" y="86973"/>
                    </a:cubicBezTo>
                    <a:cubicBezTo>
                      <a:pt x="902134" y="92866"/>
                      <a:pt x="903257" y="97554"/>
                      <a:pt x="904787" y="101038"/>
                    </a:cubicBezTo>
                    <a:cubicBezTo>
                      <a:pt x="906318" y="104521"/>
                      <a:pt x="908287" y="106963"/>
                      <a:pt x="910696" y="108363"/>
                    </a:cubicBezTo>
                    <a:cubicBezTo>
                      <a:pt x="913106" y="109763"/>
                      <a:pt x="916003" y="110463"/>
                      <a:pt x="919389" y="110463"/>
                    </a:cubicBezTo>
                    <a:cubicBezTo>
                      <a:pt x="921928" y="110463"/>
                      <a:pt x="924175" y="110056"/>
                      <a:pt x="926128" y="109242"/>
                    </a:cubicBezTo>
                    <a:cubicBezTo>
                      <a:pt x="928081" y="108428"/>
                      <a:pt x="929791" y="107207"/>
                      <a:pt x="931256" y="105579"/>
                    </a:cubicBezTo>
                    <a:cubicBezTo>
                      <a:pt x="932721" y="103952"/>
                      <a:pt x="933941" y="101900"/>
                      <a:pt x="934918" y="99426"/>
                    </a:cubicBezTo>
                    <a:cubicBezTo>
                      <a:pt x="935895" y="96952"/>
                      <a:pt x="936692" y="94087"/>
                      <a:pt x="937311" y="90831"/>
                    </a:cubicBezTo>
                    <a:cubicBezTo>
                      <a:pt x="937930" y="87576"/>
                      <a:pt x="938353" y="83897"/>
                      <a:pt x="938581" y="79795"/>
                    </a:cubicBezTo>
                    <a:lnTo>
                      <a:pt x="938710" y="74666"/>
                    </a:lnTo>
                    <a:lnTo>
                      <a:pt x="944347" y="85609"/>
                    </a:lnTo>
                    <a:lnTo>
                      <a:pt x="951055" y="95855"/>
                    </a:lnTo>
                    <a:lnTo>
                      <a:pt x="956440" y="107776"/>
                    </a:lnTo>
                    <a:lnTo>
                      <a:pt x="954403" y="113100"/>
                    </a:lnTo>
                    <a:cubicBezTo>
                      <a:pt x="950724" y="118830"/>
                      <a:pt x="945938" y="123225"/>
                      <a:pt x="940046" y="126285"/>
                    </a:cubicBezTo>
                    <a:cubicBezTo>
                      <a:pt x="934153" y="129345"/>
                      <a:pt x="926942" y="130875"/>
                      <a:pt x="918412" y="130875"/>
                    </a:cubicBezTo>
                    <a:cubicBezTo>
                      <a:pt x="909752" y="130875"/>
                      <a:pt x="902590" y="129394"/>
                      <a:pt x="896925" y="126432"/>
                    </a:cubicBezTo>
                    <a:cubicBezTo>
                      <a:pt x="891260" y="123469"/>
                      <a:pt x="886768" y="119204"/>
                      <a:pt x="883447" y="113637"/>
                    </a:cubicBezTo>
                    <a:cubicBezTo>
                      <a:pt x="880126" y="108070"/>
                      <a:pt x="877798" y="101266"/>
                      <a:pt x="876464" y="93224"/>
                    </a:cubicBezTo>
                    <a:cubicBezTo>
                      <a:pt x="875129" y="85183"/>
                      <a:pt x="874461" y="76083"/>
                      <a:pt x="874461" y="65926"/>
                    </a:cubicBezTo>
                    <a:cubicBezTo>
                      <a:pt x="874461" y="55899"/>
                      <a:pt x="875292" y="46799"/>
                      <a:pt x="876952" y="38628"/>
                    </a:cubicBezTo>
                    <a:cubicBezTo>
                      <a:pt x="878612" y="30456"/>
                      <a:pt x="881282" y="23505"/>
                      <a:pt x="884961" y="17775"/>
                    </a:cubicBezTo>
                    <a:close/>
                    <a:moveTo>
                      <a:pt x="307928" y="7951"/>
                    </a:moveTo>
                    <a:lnTo>
                      <a:pt x="307928" y="108802"/>
                    </a:lnTo>
                    <a:lnTo>
                      <a:pt x="328536" y="108802"/>
                    </a:lnTo>
                    <a:cubicBezTo>
                      <a:pt x="329123" y="108802"/>
                      <a:pt x="329660" y="108981"/>
                      <a:pt x="330148" y="109340"/>
                    </a:cubicBezTo>
                    <a:cubicBezTo>
                      <a:pt x="330636" y="109698"/>
                      <a:pt x="331060" y="110267"/>
                      <a:pt x="331418" y="111049"/>
                    </a:cubicBezTo>
                    <a:cubicBezTo>
                      <a:pt x="331776" y="111830"/>
                      <a:pt x="332036" y="112856"/>
                      <a:pt x="332199" y="114125"/>
                    </a:cubicBezTo>
                    <a:cubicBezTo>
                      <a:pt x="332362" y="115395"/>
                      <a:pt x="332443" y="116974"/>
                      <a:pt x="332443" y="118862"/>
                    </a:cubicBezTo>
                    <a:cubicBezTo>
                      <a:pt x="332443" y="120685"/>
                      <a:pt x="332345" y="122232"/>
                      <a:pt x="332150" y="123501"/>
                    </a:cubicBezTo>
                    <a:cubicBezTo>
                      <a:pt x="331955" y="124771"/>
                      <a:pt x="331678" y="125780"/>
                      <a:pt x="331320" y="126529"/>
                    </a:cubicBezTo>
                    <a:cubicBezTo>
                      <a:pt x="330962" y="127278"/>
                      <a:pt x="330555" y="127815"/>
                      <a:pt x="330099" y="128141"/>
                    </a:cubicBezTo>
                    <a:cubicBezTo>
                      <a:pt x="329643" y="128466"/>
                      <a:pt x="329123" y="128629"/>
                      <a:pt x="328536" y="128629"/>
                    </a:cubicBezTo>
                    <a:lnTo>
                      <a:pt x="258801" y="128629"/>
                    </a:lnTo>
                    <a:cubicBezTo>
                      <a:pt x="258280" y="128629"/>
                      <a:pt x="257792" y="128466"/>
                      <a:pt x="257336" y="128141"/>
                    </a:cubicBezTo>
                    <a:cubicBezTo>
                      <a:pt x="256880" y="127815"/>
                      <a:pt x="256473" y="127278"/>
                      <a:pt x="256115" y="126529"/>
                    </a:cubicBezTo>
                    <a:cubicBezTo>
                      <a:pt x="255757" y="125780"/>
                      <a:pt x="255480" y="124771"/>
                      <a:pt x="255285" y="123501"/>
                    </a:cubicBezTo>
                    <a:cubicBezTo>
                      <a:pt x="255090" y="122232"/>
                      <a:pt x="254992" y="120685"/>
                      <a:pt x="254992" y="118862"/>
                    </a:cubicBezTo>
                    <a:cubicBezTo>
                      <a:pt x="254992" y="116974"/>
                      <a:pt x="255074" y="115395"/>
                      <a:pt x="255236" y="114125"/>
                    </a:cubicBezTo>
                    <a:cubicBezTo>
                      <a:pt x="255399" y="112856"/>
                      <a:pt x="255659" y="111830"/>
                      <a:pt x="256018" y="111049"/>
                    </a:cubicBezTo>
                    <a:cubicBezTo>
                      <a:pt x="256376" y="110267"/>
                      <a:pt x="256783" y="109698"/>
                      <a:pt x="257238" y="109340"/>
                    </a:cubicBezTo>
                    <a:cubicBezTo>
                      <a:pt x="257694" y="108981"/>
                      <a:pt x="258215" y="108802"/>
                      <a:pt x="258801" y="108802"/>
                    </a:cubicBezTo>
                    <a:lnTo>
                      <a:pt x="282339" y="108802"/>
                    </a:lnTo>
                    <a:lnTo>
                      <a:pt x="282339" y="30758"/>
                    </a:lnTo>
                    <a:lnTo>
                      <a:pt x="287829" y="23845"/>
                    </a:lnTo>
                    <a:close/>
                    <a:moveTo>
                      <a:pt x="820376" y="1367"/>
                    </a:moveTo>
                    <a:cubicBezTo>
                      <a:pt x="822850" y="1367"/>
                      <a:pt x="824853" y="1416"/>
                      <a:pt x="826383" y="1514"/>
                    </a:cubicBezTo>
                    <a:cubicBezTo>
                      <a:pt x="827913" y="1611"/>
                      <a:pt x="829069" y="1774"/>
                      <a:pt x="829850" y="2002"/>
                    </a:cubicBezTo>
                    <a:cubicBezTo>
                      <a:pt x="830631" y="2230"/>
                      <a:pt x="831152" y="2539"/>
                      <a:pt x="831413" y="2930"/>
                    </a:cubicBezTo>
                    <a:cubicBezTo>
                      <a:pt x="831673" y="3320"/>
                      <a:pt x="831803" y="3809"/>
                      <a:pt x="831803" y="4395"/>
                    </a:cubicBezTo>
                    <a:lnTo>
                      <a:pt x="831803" y="108802"/>
                    </a:lnTo>
                    <a:lnTo>
                      <a:pt x="852412" y="108802"/>
                    </a:lnTo>
                    <a:cubicBezTo>
                      <a:pt x="852998" y="108802"/>
                      <a:pt x="853535" y="108981"/>
                      <a:pt x="854023" y="109340"/>
                    </a:cubicBezTo>
                    <a:cubicBezTo>
                      <a:pt x="854511" y="109698"/>
                      <a:pt x="854935" y="110267"/>
                      <a:pt x="855293" y="111049"/>
                    </a:cubicBezTo>
                    <a:cubicBezTo>
                      <a:pt x="855651" y="111830"/>
                      <a:pt x="855911" y="112856"/>
                      <a:pt x="856074" y="114125"/>
                    </a:cubicBezTo>
                    <a:cubicBezTo>
                      <a:pt x="856237" y="115395"/>
                      <a:pt x="856318" y="116974"/>
                      <a:pt x="856318" y="118862"/>
                    </a:cubicBezTo>
                    <a:cubicBezTo>
                      <a:pt x="856318" y="120685"/>
                      <a:pt x="856221" y="122232"/>
                      <a:pt x="856025" y="123501"/>
                    </a:cubicBezTo>
                    <a:cubicBezTo>
                      <a:pt x="855830" y="124771"/>
                      <a:pt x="855553" y="125780"/>
                      <a:pt x="855195" y="126529"/>
                    </a:cubicBezTo>
                    <a:cubicBezTo>
                      <a:pt x="854837" y="127278"/>
                      <a:pt x="854430" y="127815"/>
                      <a:pt x="853974" y="128141"/>
                    </a:cubicBezTo>
                    <a:cubicBezTo>
                      <a:pt x="853518" y="128466"/>
                      <a:pt x="852998" y="128629"/>
                      <a:pt x="852412" y="128629"/>
                    </a:cubicBezTo>
                    <a:lnTo>
                      <a:pt x="782676" y="128629"/>
                    </a:lnTo>
                    <a:cubicBezTo>
                      <a:pt x="782155" y="128629"/>
                      <a:pt x="781667" y="128466"/>
                      <a:pt x="781211" y="128141"/>
                    </a:cubicBezTo>
                    <a:cubicBezTo>
                      <a:pt x="780755" y="127815"/>
                      <a:pt x="780348" y="127278"/>
                      <a:pt x="779990" y="126529"/>
                    </a:cubicBezTo>
                    <a:cubicBezTo>
                      <a:pt x="779632" y="125780"/>
                      <a:pt x="779356" y="124771"/>
                      <a:pt x="779160" y="123501"/>
                    </a:cubicBezTo>
                    <a:cubicBezTo>
                      <a:pt x="778965" y="122232"/>
                      <a:pt x="778867" y="120685"/>
                      <a:pt x="778867" y="118862"/>
                    </a:cubicBezTo>
                    <a:cubicBezTo>
                      <a:pt x="778867" y="116974"/>
                      <a:pt x="778948" y="115395"/>
                      <a:pt x="779111" y="114125"/>
                    </a:cubicBezTo>
                    <a:cubicBezTo>
                      <a:pt x="779274" y="112856"/>
                      <a:pt x="779534" y="111830"/>
                      <a:pt x="779893" y="111049"/>
                    </a:cubicBezTo>
                    <a:cubicBezTo>
                      <a:pt x="780251" y="110267"/>
                      <a:pt x="780658" y="109698"/>
                      <a:pt x="781114" y="109340"/>
                    </a:cubicBezTo>
                    <a:cubicBezTo>
                      <a:pt x="781569" y="108981"/>
                      <a:pt x="782090" y="108802"/>
                      <a:pt x="782676" y="108802"/>
                    </a:cubicBezTo>
                    <a:lnTo>
                      <a:pt x="806214" y="108802"/>
                    </a:lnTo>
                    <a:lnTo>
                      <a:pt x="806214" y="26566"/>
                    </a:lnTo>
                    <a:lnTo>
                      <a:pt x="785899" y="37797"/>
                    </a:lnTo>
                    <a:cubicBezTo>
                      <a:pt x="784402" y="38514"/>
                      <a:pt x="783181" y="38953"/>
                      <a:pt x="782237" y="39116"/>
                    </a:cubicBezTo>
                    <a:cubicBezTo>
                      <a:pt x="781292" y="39279"/>
                      <a:pt x="780544" y="39083"/>
                      <a:pt x="779990" y="38530"/>
                    </a:cubicBezTo>
                    <a:cubicBezTo>
                      <a:pt x="779437" y="37976"/>
                      <a:pt x="779063" y="37016"/>
                      <a:pt x="778867" y="35649"/>
                    </a:cubicBezTo>
                    <a:cubicBezTo>
                      <a:pt x="778672" y="34281"/>
                      <a:pt x="778574" y="32361"/>
                      <a:pt x="778574" y="29886"/>
                    </a:cubicBezTo>
                    <a:cubicBezTo>
                      <a:pt x="778574" y="28324"/>
                      <a:pt x="778607" y="27038"/>
                      <a:pt x="778672" y="26028"/>
                    </a:cubicBezTo>
                    <a:cubicBezTo>
                      <a:pt x="778737" y="25019"/>
                      <a:pt x="778900" y="24156"/>
                      <a:pt x="779160" y="23440"/>
                    </a:cubicBezTo>
                    <a:cubicBezTo>
                      <a:pt x="779421" y="22724"/>
                      <a:pt x="779779" y="22138"/>
                      <a:pt x="780235" y="21682"/>
                    </a:cubicBezTo>
                    <a:cubicBezTo>
                      <a:pt x="780690" y="21226"/>
                      <a:pt x="781309" y="20738"/>
                      <a:pt x="782090" y="20217"/>
                    </a:cubicBezTo>
                    <a:lnTo>
                      <a:pt x="809242" y="2637"/>
                    </a:lnTo>
                    <a:cubicBezTo>
                      <a:pt x="809567" y="2376"/>
                      <a:pt x="809975" y="2165"/>
                      <a:pt x="810463" y="2002"/>
                    </a:cubicBezTo>
                    <a:cubicBezTo>
                      <a:pt x="810951" y="1839"/>
                      <a:pt x="811586" y="1709"/>
                      <a:pt x="812367" y="1611"/>
                    </a:cubicBezTo>
                    <a:cubicBezTo>
                      <a:pt x="813149" y="1514"/>
                      <a:pt x="814174" y="1448"/>
                      <a:pt x="815444" y="1416"/>
                    </a:cubicBezTo>
                    <a:cubicBezTo>
                      <a:pt x="816714" y="1383"/>
                      <a:pt x="818358" y="1367"/>
                      <a:pt x="820376" y="1367"/>
                    </a:cubicBezTo>
                    <a:close/>
                    <a:moveTo>
                      <a:pt x="506051" y="1367"/>
                    </a:moveTo>
                    <a:cubicBezTo>
                      <a:pt x="508525" y="1367"/>
                      <a:pt x="510528" y="1416"/>
                      <a:pt x="512058" y="1514"/>
                    </a:cubicBezTo>
                    <a:cubicBezTo>
                      <a:pt x="513588" y="1611"/>
                      <a:pt x="514744" y="1774"/>
                      <a:pt x="515525" y="2002"/>
                    </a:cubicBezTo>
                    <a:cubicBezTo>
                      <a:pt x="516307" y="2230"/>
                      <a:pt x="516827" y="2539"/>
                      <a:pt x="517088" y="2930"/>
                    </a:cubicBezTo>
                    <a:cubicBezTo>
                      <a:pt x="517348" y="3320"/>
                      <a:pt x="517478" y="3809"/>
                      <a:pt x="517478" y="4395"/>
                    </a:cubicBezTo>
                    <a:lnTo>
                      <a:pt x="517478" y="108802"/>
                    </a:lnTo>
                    <a:lnTo>
                      <a:pt x="538086" y="108802"/>
                    </a:lnTo>
                    <a:cubicBezTo>
                      <a:pt x="538673" y="108802"/>
                      <a:pt x="539210" y="108981"/>
                      <a:pt x="539698" y="109340"/>
                    </a:cubicBezTo>
                    <a:cubicBezTo>
                      <a:pt x="540186" y="109698"/>
                      <a:pt x="540610" y="110267"/>
                      <a:pt x="540968" y="111049"/>
                    </a:cubicBezTo>
                    <a:cubicBezTo>
                      <a:pt x="541326" y="111830"/>
                      <a:pt x="541586" y="112856"/>
                      <a:pt x="541749" y="114125"/>
                    </a:cubicBezTo>
                    <a:cubicBezTo>
                      <a:pt x="541912" y="115395"/>
                      <a:pt x="541993" y="116974"/>
                      <a:pt x="541993" y="118862"/>
                    </a:cubicBezTo>
                    <a:cubicBezTo>
                      <a:pt x="541993" y="120685"/>
                      <a:pt x="541896" y="122232"/>
                      <a:pt x="541700" y="123501"/>
                    </a:cubicBezTo>
                    <a:cubicBezTo>
                      <a:pt x="541505" y="124771"/>
                      <a:pt x="541228" y="125780"/>
                      <a:pt x="540870" y="126529"/>
                    </a:cubicBezTo>
                    <a:cubicBezTo>
                      <a:pt x="540512" y="127278"/>
                      <a:pt x="540105" y="127815"/>
                      <a:pt x="539649" y="128141"/>
                    </a:cubicBezTo>
                    <a:cubicBezTo>
                      <a:pt x="539193" y="128466"/>
                      <a:pt x="538673" y="128629"/>
                      <a:pt x="538086" y="128629"/>
                    </a:cubicBezTo>
                    <a:lnTo>
                      <a:pt x="468351" y="128629"/>
                    </a:lnTo>
                    <a:cubicBezTo>
                      <a:pt x="467830" y="128629"/>
                      <a:pt x="467342" y="128466"/>
                      <a:pt x="466886" y="128141"/>
                    </a:cubicBezTo>
                    <a:cubicBezTo>
                      <a:pt x="466430" y="127815"/>
                      <a:pt x="466023" y="127278"/>
                      <a:pt x="465665" y="126529"/>
                    </a:cubicBezTo>
                    <a:cubicBezTo>
                      <a:pt x="465307" y="125780"/>
                      <a:pt x="465030" y="124771"/>
                      <a:pt x="464835" y="123501"/>
                    </a:cubicBezTo>
                    <a:cubicBezTo>
                      <a:pt x="464640" y="122232"/>
                      <a:pt x="464542" y="120685"/>
                      <a:pt x="464542" y="118862"/>
                    </a:cubicBezTo>
                    <a:cubicBezTo>
                      <a:pt x="464542" y="116974"/>
                      <a:pt x="464623" y="115395"/>
                      <a:pt x="464786" y="114125"/>
                    </a:cubicBezTo>
                    <a:cubicBezTo>
                      <a:pt x="464949" y="112856"/>
                      <a:pt x="465210" y="111830"/>
                      <a:pt x="465568" y="111049"/>
                    </a:cubicBezTo>
                    <a:cubicBezTo>
                      <a:pt x="465926" y="110267"/>
                      <a:pt x="466333" y="109698"/>
                      <a:pt x="466789" y="109340"/>
                    </a:cubicBezTo>
                    <a:cubicBezTo>
                      <a:pt x="467244" y="108981"/>
                      <a:pt x="467765" y="108802"/>
                      <a:pt x="468351" y="108802"/>
                    </a:cubicBezTo>
                    <a:lnTo>
                      <a:pt x="491889" y="108802"/>
                    </a:lnTo>
                    <a:lnTo>
                      <a:pt x="491889" y="26566"/>
                    </a:lnTo>
                    <a:lnTo>
                      <a:pt x="471574" y="37797"/>
                    </a:lnTo>
                    <a:cubicBezTo>
                      <a:pt x="470077" y="38514"/>
                      <a:pt x="468856" y="38953"/>
                      <a:pt x="467912" y="39116"/>
                    </a:cubicBezTo>
                    <a:cubicBezTo>
                      <a:pt x="466968" y="39279"/>
                      <a:pt x="466219" y="39083"/>
                      <a:pt x="465665" y="38530"/>
                    </a:cubicBezTo>
                    <a:cubicBezTo>
                      <a:pt x="465112" y="37976"/>
                      <a:pt x="464737" y="37016"/>
                      <a:pt x="464542" y="35649"/>
                    </a:cubicBezTo>
                    <a:cubicBezTo>
                      <a:pt x="464347" y="34281"/>
                      <a:pt x="464249" y="32361"/>
                      <a:pt x="464249" y="29886"/>
                    </a:cubicBezTo>
                    <a:cubicBezTo>
                      <a:pt x="464249" y="28324"/>
                      <a:pt x="464282" y="27038"/>
                      <a:pt x="464347" y="26028"/>
                    </a:cubicBezTo>
                    <a:cubicBezTo>
                      <a:pt x="464412" y="25019"/>
                      <a:pt x="464575" y="24156"/>
                      <a:pt x="464835" y="23440"/>
                    </a:cubicBezTo>
                    <a:cubicBezTo>
                      <a:pt x="465096" y="22724"/>
                      <a:pt x="465454" y="22138"/>
                      <a:pt x="465910" y="21682"/>
                    </a:cubicBezTo>
                    <a:cubicBezTo>
                      <a:pt x="466365" y="21226"/>
                      <a:pt x="466984" y="20738"/>
                      <a:pt x="467765" y="20217"/>
                    </a:cubicBezTo>
                    <a:lnTo>
                      <a:pt x="494917" y="2637"/>
                    </a:lnTo>
                    <a:cubicBezTo>
                      <a:pt x="495243" y="2376"/>
                      <a:pt x="495650" y="2165"/>
                      <a:pt x="496138" y="2002"/>
                    </a:cubicBezTo>
                    <a:cubicBezTo>
                      <a:pt x="496626" y="1839"/>
                      <a:pt x="497261" y="1709"/>
                      <a:pt x="498042" y="1611"/>
                    </a:cubicBezTo>
                    <a:cubicBezTo>
                      <a:pt x="498824" y="1514"/>
                      <a:pt x="499849" y="1448"/>
                      <a:pt x="501119" y="1416"/>
                    </a:cubicBezTo>
                    <a:cubicBezTo>
                      <a:pt x="502389" y="1383"/>
                      <a:pt x="504033" y="1367"/>
                      <a:pt x="506051" y="1367"/>
                    </a:cubicBezTo>
                    <a:close/>
                    <a:moveTo>
                      <a:pt x="711304" y="0"/>
                    </a:moveTo>
                    <a:cubicBezTo>
                      <a:pt x="719964" y="0"/>
                      <a:pt x="727142" y="1481"/>
                      <a:pt x="732840" y="4444"/>
                    </a:cubicBezTo>
                    <a:cubicBezTo>
                      <a:pt x="738537" y="7406"/>
                      <a:pt x="743046" y="11671"/>
                      <a:pt x="746367" y="17238"/>
                    </a:cubicBezTo>
                    <a:cubicBezTo>
                      <a:pt x="749688" y="22805"/>
                      <a:pt x="751999" y="29610"/>
                      <a:pt x="753301" y="37651"/>
                    </a:cubicBezTo>
                    <a:cubicBezTo>
                      <a:pt x="754604" y="45692"/>
                      <a:pt x="755255" y="54792"/>
                      <a:pt x="755255" y="64949"/>
                    </a:cubicBezTo>
                    <a:cubicBezTo>
                      <a:pt x="755255" y="75042"/>
                      <a:pt x="754441" y="84157"/>
                      <a:pt x="752813" y="92296"/>
                    </a:cubicBezTo>
                    <a:cubicBezTo>
                      <a:pt x="751185" y="100435"/>
                      <a:pt x="748532" y="107370"/>
                      <a:pt x="744853" y="113100"/>
                    </a:cubicBezTo>
                    <a:cubicBezTo>
                      <a:pt x="741174" y="118830"/>
                      <a:pt x="736388" y="123225"/>
                      <a:pt x="730496" y="126285"/>
                    </a:cubicBezTo>
                    <a:cubicBezTo>
                      <a:pt x="724603" y="129345"/>
                      <a:pt x="717392" y="130875"/>
                      <a:pt x="708862" y="130875"/>
                    </a:cubicBezTo>
                    <a:cubicBezTo>
                      <a:pt x="700202" y="130875"/>
                      <a:pt x="693040" y="129394"/>
                      <a:pt x="687375" y="126432"/>
                    </a:cubicBezTo>
                    <a:cubicBezTo>
                      <a:pt x="681710" y="123469"/>
                      <a:pt x="677218" y="119204"/>
                      <a:pt x="673897" y="113637"/>
                    </a:cubicBezTo>
                    <a:cubicBezTo>
                      <a:pt x="670576" y="108070"/>
                      <a:pt x="668248" y="101266"/>
                      <a:pt x="666913" y="93224"/>
                    </a:cubicBezTo>
                    <a:cubicBezTo>
                      <a:pt x="665579" y="85183"/>
                      <a:pt x="664911" y="76083"/>
                      <a:pt x="664911" y="65926"/>
                    </a:cubicBezTo>
                    <a:cubicBezTo>
                      <a:pt x="664911" y="55899"/>
                      <a:pt x="665741" y="46799"/>
                      <a:pt x="667402" y="38628"/>
                    </a:cubicBezTo>
                    <a:cubicBezTo>
                      <a:pt x="669062" y="30456"/>
                      <a:pt x="671732" y="23505"/>
                      <a:pt x="675411" y="17775"/>
                    </a:cubicBezTo>
                    <a:cubicBezTo>
                      <a:pt x="679090" y="12045"/>
                      <a:pt x="683875" y="7650"/>
                      <a:pt x="689768" y="4590"/>
                    </a:cubicBezTo>
                    <a:cubicBezTo>
                      <a:pt x="695661" y="1530"/>
                      <a:pt x="702839" y="0"/>
                      <a:pt x="711304" y="0"/>
                    </a:cubicBezTo>
                    <a:close/>
                    <a:moveTo>
                      <a:pt x="606529" y="0"/>
                    </a:moveTo>
                    <a:cubicBezTo>
                      <a:pt x="615189" y="0"/>
                      <a:pt x="622367" y="1481"/>
                      <a:pt x="628065" y="4444"/>
                    </a:cubicBezTo>
                    <a:cubicBezTo>
                      <a:pt x="633762" y="7406"/>
                      <a:pt x="638271" y="11671"/>
                      <a:pt x="641592" y="17238"/>
                    </a:cubicBezTo>
                    <a:cubicBezTo>
                      <a:pt x="644912" y="22805"/>
                      <a:pt x="647224" y="29610"/>
                      <a:pt x="648526" y="37651"/>
                    </a:cubicBezTo>
                    <a:cubicBezTo>
                      <a:pt x="649828" y="45692"/>
                      <a:pt x="650480" y="54792"/>
                      <a:pt x="650480" y="64949"/>
                    </a:cubicBezTo>
                    <a:cubicBezTo>
                      <a:pt x="650480" y="75042"/>
                      <a:pt x="649666" y="84157"/>
                      <a:pt x="648038" y="92296"/>
                    </a:cubicBezTo>
                    <a:cubicBezTo>
                      <a:pt x="646410" y="100435"/>
                      <a:pt x="643757" y="107370"/>
                      <a:pt x="640078" y="113100"/>
                    </a:cubicBezTo>
                    <a:cubicBezTo>
                      <a:pt x="636399" y="118830"/>
                      <a:pt x="631613" y="123225"/>
                      <a:pt x="625721" y="126285"/>
                    </a:cubicBezTo>
                    <a:cubicBezTo>
                      <a:pt x="619828" y="129345"/>
                      <a:pt x="612617" y="130875"/>
                      <a:pt x="604087" y="130875"/>
                    </a:cubicBezTo>
                    <a:cubicBezTo>
                      <a:pt x="595427" y="130875"/>
                      <a:pt x="588265" y="129394"/>
                      <a:pt x="582600" y="126432"/>
                    </a:cubicBezTo>
                    <a:cubicBezTo>
                      <a:pt x="576935" y="123469"/>
                      <a:pt x="572443" y="119204"/>
                      <a:pt x="569122" y="113637"/>
                    </a:cubicBezTo>
                    <a:cubicBezTo>
                      <a:pt x="565801" y="108070"/>
                      <a:pt x="563473" y="101266"/>
                      <a:pt x="562138" y="93224"/>
                    </a:cubicBezTo>
                    <a:cubicBezTo>
                      <a:pt x="560804" y="85183"/>
                      <a:pt x="560136" y="76083"/>
                      <a:pt x="560136" y="65926"/>
                    </a:cubicBezTo>
                    <a:cubicBezTo>
                      <a:pt x="560136" y="55899"/>
                      <a:pt x="560966" y="46799"/>
                      <a:pt x="562627" y="38628"/>
                    </a:cubicBezTo>
                    <a:cubicBezTo>
                      <a:pt x="564287" y="30456"/>
                      <a:pt x="566957" y="23505"/>
                      <a:pt x="570636" y="17775"/>
                    </a:cubicBezTo>
                    <a:cubicBezTo>
                      <a:pt x="574314" y="12045"/>
                      <a:pt x="579100" y="7650"/>
                      <a:pt x="584993" y="4590"/>
                    </a:cubicBezTo>
                    <a:cubicBezTo>
                      <a:pt x="590886" y="1530"/>
                      <a:pt x="598064" y="0"/>
                      <a:pt x="606529" y="0"/>
                    </a:cubicBezTo>
                    <a:close/>
                    <a:moveTo>
                      <a:pt x="396979" y="0"/>
                    </a:moveTo>
                    <a:cubicBezTo>
                      <a:pt x="405639" y="0"/>
                      <a:pt x="412817" y="1481"/>
                      <a:pt x="418515" y="4444"/>
                    </a:cubicBezTo>
                    <a:cubicBezTo>
                      <a:pt x="424212" y="7406"/>
                      <a:pt x="428721" y="11671"/>
                      <a:pt x="432042" y="17238"/>
                    </a:cubicBezTo>
                    <a:cubicBezTo>
                      <a:pt x="435362" y="22805"/>
                      <a:pt x="437674" y="29610"/>
                      <a:pt x="438976" y="37651"/>
                    </a:cubicBezTo>
                    <a:cubicBezTo>
                      <a:pt x="440278" y="45692"/>
                      <a:pt x="440930" y="54792"/>
                      <a:pt x="440930" y="64949"/>
                    </a:cubicBezTo>
                    <a:cubicBezTo>
                      <a:pt x="440930" y="75042"/>
                      <a:pt x="440116" y="84157"/>
                      <a:pt x="438488" y="92296"/>
                    </a:cubicBezTo>
                    <a:cubicBezTo>
                      <a:pt x="436860" y="100435"/>
                      <a:pt x="434207" y="107370"/>
                      <a:pt x="430528" y="113100"/>
                    </a:cubicBezTo>
                    <a:cubicBezTo>
                      <a:pt x="426849" y="118830"/>
                      <a:pt x="422063" y="123225"/>
                      <a:pt x="416171" y="126285"/>
                    </a:cubicBezTo>
                    <a:cubicBezTo>
                      <a:pt x="410278" y="129345"/>
                      <a:pt x="403067" y="130875"/>
                      <a:pt x="394537" y="130875"/>
                    </a:cubicBezTo>
                    <a:cubicBezTo>
                      <a:pt x="385877" y="130875"/>
                      <a:pt x="378715" y="129394"/>
                      <a:pt x="373050" y="126432"/>
                    </a:cubicBezTo>
                    <a:cubicBezTo>
                      <a:pt x="367385" y="123469"/>
                      <a:pt x="362893" y="119204"/>
                      <a:pt x="359572" y="113637"/>
                    </a:cubicBezTo>
                    <a:cubicBezTo>
                      <a:pt x="356251" y="108070"/>
                      <a:pt x="353923" y="101266"/>
                      <a:pt x="352589" y="93224"/>
                    </a:cubicBezTo>
                    <a:cubicBezTo>
                      <a:pt x="351254" y="85183"/>
                      <a:pt x="350586" y="76083"/>
                      <a:pt x="350586" y="65926"/>
                    </a:cubicBezTo>
                    <a:cubicBezTo>
                      <a:pt x="350586" y="55899"/>
                      <a:pt x="351416" y="46799"/>
                      <a:pt x="353077" y="38628"/>
                    </a:cubicBezTo>
                    <a:cubicBezTo>
                      <a:pt x="354737" y="30456"/>
                      <a:pt x="357407" y="23505"/>
                      <a:pt x="361086" y="17775"/>
                    </a:cubicBezTo>
                    <a:cubicBezTo>
                      <a:pt x="364764" y="12045"/>
                      <a:pt x="369550" y="7650"/>
                      <a:pt x="375443" y="4590"/>
                    </a:cubicBezTo>
                    <a:cubicBezTo>
                      <a:pt x="381336" y="1530"/>
                      <a:pt x="388514" y="0"/>
                      <a:pt x="396979" y="0"/>
                    </a:cubicBezTo>
                    <a:close/>
                  </a:path>
                </a:pathLst>
              </a:custGeom>
              <a:solidFill>
                <a:srgbClr val="03A062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600" b="1" dirty="0">
                  <a:solidFill>
                    <a:srgbClr val="03A062"/>
                  </a:solidFill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1BE4AB8B-7707-CED2-5464-8BFC30143F76}"/>
                  </a:ext>
                </a:extLst>
              </p:cNvPr>
              <p:cNvSpPr/>
              <p:nvPr/>
            </p:nvSpPr>
            <p:spPr>
              <a:xfrm flipH="1">
                <a:off x="3770174" y="1501188"/>
                <a:ext cx="1175337" cy="1739289"/>
              </a:xfrm>
              <a:custGeom>
                <a:avLst/>
                <a:gdLst>
                  <a:gd name="connsiteX0" fmla="*/ 573737 w 1175337"/>
                  <a:gd name="connsiteY0" fmla="*/ 0 h 1739289"/>
                  <a:gd name="connsiteX1" fmla="*/ 471458 w 1175337"/>
                  <a:gd name="connsiteY1" fmla="*/ 6770 h 1739289"/>
                  <a:gd name="connsiteX2" fmla="*/ 469896 w 1175337"/>
                  <a:gd name="connsiteY2" fmla="*/ 7135 h 1739289"/>
                  <a:gd name="connsiteX3" fmla="*/ 397518 w 1175337"/>
                  <a:gd name="connsiteY3" fmla="*/ 23202 h 1739289"/>
                  <a:gd name="connsiteX4" fmla="*/ 392788 w 1175337"/>
                  <a:gd name="connsiteY4" fmla="*/ 25169 h 1739289"/>
                  <a:gd name="connsiteX5" fmla="*/ 387949 w 1175337"/>
                  <a:gd name="connsiteY5" fmla="*/ 26300 h 1739289"/>
                  <a:gd name="connsiteX6" fmla="*/ 370018 w 1175337"/>
                  <a:gd name="connsiteY6" fmla="*/ 34639 h 1739289"/>
                  <a:gd name="connsiteX7" fmla="*/ 336398 w 1175337"/>
                  <a:gd name="connsiteY7" fmla="*/ 48621 h 1739289"/>
                  <a:gd name="connsiteX8" fmla="*/ 328598 w 1175337"/>
                  <a:gd name="connsiteY8" fmla="*/ 53899 h 1739289"/>
                  <a:gd name="connsiteX9" fmla="*/ 321018 w 1175337"/>
                  <a:gd name="connsiteY9" fmla="*/ 57424 h 1739289"/>
                  <a:gd name="connsiteX10" fmla="*/ 306938 w 1175337"/>
                  <a:gd name="connsiteY10" fmla="*/ 68558 h 1739289"/>
                  <a:gd name="connsiteX11" fmla="*/ 286713 w 1175337"/>
                  <a:gd name="connsiteY11" fmla="*/ 82246 h 1739289"/>
                  <a:gd name="connsiteX12" fmla="*/ 277213 w 1175337"/>
                  <a:gd name="connsiteY12" fmla="*/ 92064 h 1739289"/>
                  <a:gd name="connsiteX13" fmla="*/ 268474 w 1175337"/>
                  <a:gd name="connsiteY13" fmla="*/ 98974 h 1739289"/>
                  <a:gd name="connsiteX14" fmla="*/ 259078 w 1175337"/>
                  <a:gd name="connsiteY14" fmla="*/ 110805 h 1739289"/>
                  <a:gd name="connsiteX15" fmla="*/ 246994 w 1175337"/>
                  <a:gd name="connsiteY15" fmla="*/ 123294 h 1739289"/>
                  <a:gd name="connsiteX16" fmla="*/ 236826 w 1175337"/>
                  <a:gd name="connsiteY16" fmla="*/ 138827 h 1739289"/>
                  <a:gd name="connsiteX17" fmla="*/ 228126 w 1175337"/>
                  <a:gd name="connsiteY17" fmla="*/ 149782 h 1739289"/>
                  <a:gd name="connsiteX18" fmla="*/ 222482 w 1175337"/>
                  <a:gd name="connsiteY18" fmla="*/ 160738 h 1739289"/>
                  <a:gd name="connsiteX19" fmla="*/ 215774 w 1175337"/>
                  <a:gd name="connsiteY19" fmla="*/ 170984 h 1739289"/>
                  <a:gd name="connsiteX20" fmla="*/ 205602 w 1175337"/>
                  <a:gd name="connsiteY20" fmla="*/ 193503 h 1739289"/>
                  <a:gd name="connsiteX21" fmla="*/ 197783 w 1175337"/>
                  <a:gd name="connsiteY21" fmla="*/ 208680 h 1739289"/>
                  <a:gd name="connsiteX22" fmla="*/ 194770 w 1175337"/>
                  <a:gd name="connsiteY22" fmla="*/ 217481 h 1739289"/>
                  <a:gd name="connsiteX23" fmla="*/ 191585 w 1175337"/>
                  <a:gd name="connsiteY23" fmla="*/ 224532 h 1739289"/>
                  <a:gd name="connsiteX24" fmla="*/ 188555 w 1175337"/>
                  <a:gd name="connsiteY24" fmla="*/ 235638 h 1739289"/>
                  <a:gd name="connsiteX25" fmla="*/ 175253 w 1175337"/>
                  <a:gd name="connsiteY25" fmla="*/ 274501 h 1739289"/>
                  <a:gd name="connsiteX26" fmla="*/ 158346 w 1175337"/>
                  <a:gd name="connsiteY26" fmla="*/ 346077 h 1739289"/>
                  <a:gd name="connsiteX27" fmla="*/ 152334 w 1175337"/>
                  <a:gd name="connsiteY27" fmla="*/ 407037 h 1739289"/>
                  <a:gd name="connsiteX28" fmla="*/ 149732 w 1175337"/>
                  <a:gd name="connsiteY28" fmla="*/ 408682 h 1739289"/>
                  <a:gd name="connsiteX29" fmla="*/ 150616 w 1175337"/>
                  <a:gd name="connsiteY29" fmla="*/ 424463 h 1739289"/>
                  <a:gd name="connsiteX30" fmla="*/ 149732 w 1175337"/>
                  <a:gd name="connsiteY30" fmla="*/ 433428 h 1739289"/>
                  <a:gd name="connsiteX31" fmla="*/ 151036 w 1175337"/>
                  <a:gd name="connsiteY31" fmla="*/ 434240 h 1739289"/>
                  <a:gd name="connsiteX32" fmla="*/ 151069 w 1175337"/>
                  <a:gd name="connsiteY32" fmla="*/ 434211 h 1739289"/>
                  <a:gd name="connsiteX33" fmla="*/ 151194 w 1175337"/>
                  <a:gd name="connsiteY33" fmla="*/ 434289 h 1739289"/>
                  <a:gd name="connsiteX34" fmla="*/ 151168 w 1175337"/>
                  <a:gd name="connsiteY34" fmla="*/ 434323 h 1739289"/>
                  <a:gd name="connsiteX35" fmla="*/ 151036 w 1175337"/>
                  <a:gd name="connsiteY35" fmla="*/ 434240 h 1739289"/>
                  <a:gd name="connsiteX36" fmla="*/ 150039 w 1175337"/>
                  <a:gd name="connsiteY36" fmla="*/ 435143 h 1739289"/>
                  <a:gd name="connsiteX37" fmla="*/ 149216 w 1175337"/>
                  <a:gd name="connsiteY37" fmla="*/ 456518 h 1739289"/>
                  <a:gd name="connsiteX38" fmla="*/ 149134 w 1175337"/>
                  <a:gd name="connsiteY38" fmla="*/ 457403 h 1739289"/>
                  <a:gd name="connsiteX39" fmla="*/ 144162 w 1175337"/>
                  <a:gd name="connsiteY39" fmla="*/ 459688 h 1739289"/>
                  <a:gd name="connsiteX40" fmla="*/ 82748 w 1175337"/>
                  <a:gd name="connsiteY40" fmla="*/ 578690 h 1739289"/>
                  <a:gd name="connsiteX41" fmla="*/ 152335 w 1175337"/>
                  <a:gd name="connsiteY41" fmla="*/ 692921 h 1739289"/>
                  <a:gd name="connsiteX42" fmla="*/ 182079 w 1175337"/>
                  <a:gd name="connsiteY42" fmla="*/ 704319 h 1739289"/>
                  <a:gd name="connsiteX43" fmla="*/ 200740 w 1175337"/>
                  <a:gd name="connsiteY43" fmla="*/ 774311 h 1739289"/>
                  <a:gd name="connsiteX44" fmla="*/ 231607 w 1175337"/>
                  <a:gd name="connsiteY44" fmla="*/ 854760 h 1739289"/>
                  <a:gd name="connsiteX45" fmla="*/ 235314 w 1175337"/>
                  <a:gd name="connsiteY45" fmla="*/ 861920 h 1739289"/>
                  <a:gd name="connsiteX46" fmla="*/ 237609 w 1175337"/>
                  <a:gd name="connsiteY46" fmla="*/ 867750 h 1739289"/>
                  <a:gd name="connsiteX47" fmla="*/ 244225 w 1175337"/>
                  <a:gd name="connsiteY47" fmla="*/ 879581 h 1739289"/>
                  <a:gd name="connsiteX48" fmla="*/ 244729 w 1175337"/>
                  <a:gd name="connsiteY48" fmla="*/ 880829 h 1739289"/>
                  <a:gd name="connsiteX49" fmla="*/ 247295 w 1175337"/>
                  <a:gd name="connsiteY49" fmla="*/ 885072 h 1739289"/>
                  <a:gd name="connsiteX50" fmla="*/ 247358 w 1175337"/>
                  <a:gd name="connsiteY50" fmla="*/ 885184 h 1739289"/>
                  <a:gd name="connsiteX51" fmla="*/ 270589 w 1175337"/>
                  <a:gd name="connsiteY51" fmla="*/ 930056 h 1739289"/>
                  <a:gd name="connsiteX52" fmla="*/ 279391 w 1175337"/>
                  <a:gd name="connsiteY52" fmla="*/ 942471 h 1739289"/>
                  <a:gd name="connsiteX53" fmla="*/ 285546 w 1175337"/>
                  <a:gd name="connsiteY53" fmla="*/ 953480 h 1739289"/>
                  <a:gd name="connsiteX54" fmla="*/ 297541 w 1175337"/>
                  <a:gd name="connsiteY54" fmla="*/ 968150 h 1739289"/>
                  <a:gd name="connsiteX55" fmla="*/ 302364 w 1175337"/>
                  <a:gd name="connsiteY55" fmla="*/ 976124 h 1739289"/>
                  <a:gd name="connsiteX56" fmla="*/ 305821 w 1175337"/>
                  <a:gd name="connsiteY56" fmla="*/ 979752 h 1739289"/>
                  <a:gd name="connsiteX57" fmla="*/ 318144 w 1175337"/>
                  <a:gd name="connsiteY57" fmla="*/ 997135 h 1739289"/>
                  <a:gd name="connsiteX58" fmla="*/ 334123 w 1175337"/>
                  <a:gd name="connsiteY58" fmla="*/ 1012892 h 1739289"/>
                  <a:gd name="connsiteX59" fmla="*/ 345361 w 1175337"/>
                  <a:gd name="connsiteY59" fmla="*/ 1026636 h 1739289"/>
                  <a:gd name="connsiteX60" fmla="*/ 357650 w 1175337"/>
                  <a:gd name="connsiteY60" fmla="*/ 1036091 h 1739289"/>
                  <a:gd name="connsiteX61" fmla="*/ 374731 w 1175337"/>
                  <a:gd name="connsiteY61" fmla="*/ 1052935 h 1739289"/>
                  <a:gd name="connsiteX62" fmla="*/ 378899 w 1175337"/>
                  <a:gd name="connsiteY62" fmla="*/ 1055315 h 1739289"/>
                  <a:gd name="connsiteX63" fmla="*/ 412839 w 1175337"/>
                  <a:gd name="connsiteY63" fmla="*/ 1078554 h 1739289"/>
                  <a:gd name="connsiteX64" fmla="*/ 417779 w 1175337"/>
                  <a:gd name="connsiteY64" fmla="*/ 1082355 h 1739289"/>
                  <a:gd name="connsiteX65" fmla="*/ 445557 w 1175337"/>
                  <a:gd name="connsiteY65" fmla="*/ 1095351 h 1739289"/>
                  <a:gd name="connsiteX66" fmla="*/ 427327 w 1175337"/>
                  <a:gd name="connsiteY66" fmla="*/ 1189735 h 1739289"/>
                  <a:gd name="connsiteX67" fmla="*/ 392896 w 1175337"/>
                  <a:gd name="connsiteY67" fmla="*/ 1193192 h 1739289"/>
                  <a:gd name="connsiteX68" fmla="*/ 392484 w 1175337"/>
                  <a:gd name="connsiteY68" fmla="*/ 1193232 h 1739289"/>
                  <a:gd name="connsiteX69" fmla="*/ 299264 w 1175337"/>
                  <a:gd name="connsiteY69" fmla="*/ 1203854 h 1739289"/>
                  <a:gd name="connsiteX70" fmla="*/ 299017 w 1175337"/>
                  <a:gd name="connsiteY70" fmla="*/ 1203242 h 1739289"/>
                  <a:gd name="connsiteX71" fmla="*/ 277943 w 1175337"/>
                  <a:gd name="connsiteY71" fmla="*/ 1205830 h 1739289"/>
                  <a:gd name="connsiteX72" fmla="*/ 212474 w 1175337"/>
                  <a:gd name="connsiteY72" fmla="*/ 1215583 h 1739289"/>
                  <a:gd name="connsiteX73" fmla="*/ 161846 w 1175337"/>
                  <a:gd name="connsiteY73" fmla="*/ 1225661 h 1739289"/>
                  <a:gd name="connsiteX74" fmla="*/ 162086 w 1175337"/>
                  <a:gd name="connsiteY74" fmla="*/ 1227311 h 1739289"/>
                  <a:gd name="connsiteX75" fmla="*/ 158440 w 1175337"/>
                  <a:gd name="connsiteY75" fmla="*/ 1228057 h 1739289"/>
                  <a:gd name="connsiteX76" fmla="*/ 158375 w 1175337"/>
                  <a:gd name="connsiteY76" fmla="*/ 1228078 h 1739289"/>
                  <a:gd name="connsiteX77" fmla="*/ 109081 w 1175337"/>
                  <a:gd name="connsiteY77" fmla="*/ 1243282 h 1739289"/>
                  <a:gd name="connsiteX78" fmla="*/ 103807 w 1175337"/>
                  <a:gd name="connsiteY78" fmla="*/ 1245883 h 1739289"/>
                  <a:gd name="connsiteX79" fmla="*/ 98645 w 1175337"/>
                  <a:gd name="connsiteY79" fmla="*/ 1247567 h 1739289"/>
                  <a:gd name="connsiteX80" fmla="*/ 90287 w 1175337"/>
                  <a:gd name="connsiteY80" fmla="*/ 1252550 h 1739289"/>
                  <a:gd name="connsiteX81" fmla="*/ 71517 w 1175337"/>
                  <a:gd name="connsiteY81" fmla="*/ 1261805 h 1739289"/>
                  <a:gd name="connsiteX82" fmla="*/ 63331 w 1175337"/>
                  <a:gd name="connsiteY82" fmla="*/ 1268618 h 1739289"/>
                  <a:gd name="connsiteX83" fmla="*/ 56683 w 1175337"/>
                  <a:gd name="connsiteY83" fmla="*/ 1272581 h 1739289"/>
                  <a:gd name="connsiteX84" fmla="*/ 52299 w 1175337"/>
                  <a:gd name="connsiteY84" fmla="*/ 1277800 h 1739289"/>
                  <a:gd name="connsiteX85" fmla="*/ 44225 w 1175337"/>
                  <a:gd name="connsiteY85" fmla="*/ 1284520 h 1739289"/>
                  <a:gd name="connsiteX86" fmla="*/ 34865 w 1175337"/>
                  <a:gd name="connsiteY86" fmla="*/ 1298559 h 1739289"/>
                  <a:gd name="connsiteX87" fmla="*/ 29584 w 1175337"/>
                  <a:gd name="connsiteY87" fmla="*/ 1304846 h 1739289"/>
                  <a:gd name="connsiteX88" fmla="*/ 28239 w 1175337"/>
                  <a:gd name="connsiteY88" fmla="*/ 1308495 h 1739289"/>
                  <a:gd name="connsiteX89" fmla="*/ 25686 w 1175337"/>
                  <a:gd name="connsiteY89" fmla="*/ 1312324 h 1739289"/>
                  <a:gd name="connsiteX90" fmla="*/ 14377 w 1175337"/>
                  <a:gd name="connsiteY90" fmla="*/ 1346110 h 1739289"/>
                  <a:gd name="connsiteX91" fmla="*/ 1847 w 1175337"/>
                  <a:gd name="connsiteY91" fmla="*/ 1487331 h 1739289"/>
                  <a:gd name="connsiteX92" fmla="*/ 0 w 1175337"/>
                  <a:gd name="connsiteY92" fmla="*/ 1514845 h 1739289"/>
                  <a:gd name="connsiteX93" fmla="*/ 13749 w 1175337"/>
                  <a:gd name="connsiteY93" fmla="*/ 1528926 h 1739289"/>
                  <a:gd name="connsiteX94" fmla="*/ 417161 w 1175337"/>
                  <a:gd name="connsiteY94" fmla="*/ 1728041 h 1739289"/>
                  <a:gd name="connsiteX95" fmla="*/ 528745 w 1175337"/>
                  <a:gd name="connsiteY95" fmla="*/ 1739289 h 1739289"/>
                  <a:gd name="connsiteX96" fmla="*/ 664611 w 1175337"/>
                  <a:gd name="connsiteY96" fmla="*/ 1739289 h 1739289"/>
                  <a:gd name="connsiteX97" fmla="*/ 776195 w 1175337"/>
                  <a:gd name="connsiteY97" fmla="*/ 1728041 h 1739289"/>
                  <a:gd name="connsiteX98" fmla="*/ 1129627 w 1175337"/>
                  <a:gd name="connsiteY98" fmla="*/ 1569177 h 1739289"/>
                  <a:gd name="connsiteX99" fmla="*/ 1175337 w 1175337"/>
                  <a:gd name="connsiteY99" fmla="*/ 1529585 h 1739289"/>
                  <a:gd name="connsiteX100" fmla="*/ 1172500 w 1175337"/>
                  <a:gd name="connsiteY100" fmla="*/ 1487330 h 1739289"/>
                  <a:gd name="connsiteX101" fmla="*/ 1159970 w 1175337"/>
                  <a:gd name="connsiteY101" fmla="*/ 1346109 h 1739289"/>
                  <a:gd name="connsiteX102" fmla="*/ 781865 w 1175337"/>
                  <a:gd name="connsiteY102" fmla="*/ 1193232 h 1739289"/>
                  <a:gd name="connsiteX103" fmla="*/ 723785 w 1175337"/>
                  <a:gd name="connsiteY103" fmla="*/ 1187562 h 1739289"/>
                  <a:gd name="connsiteX104" fmla="*/ 704693 w 1175337"/>
                  <a:gd name="connsiteY104" fmla="*/ 1091999 h 1739289"/>
                  <a:gd name="connsiteX105" fmla="*/ 771181 w 1175337"/>
                  <a:gd name="connsiteY105" fmla="*/ 1054850 h 1739289"/>
                  <a:gd name="connsiteX106" fmla="*/ 943857 w 1175337"/>
                  <a:gd name="connsiteY106" fmla="*/ 780296 h 1739289"/>
                  <a:gd name="connsiteX107" fmla="*/ 964086 w 1175337"/>
                  <a:gd name="connsiteY107" fmla="*/ 704459 h 1739289"/>
                  <a:gd name="connsiteX108" fmla="*/ 994194 w 1175337"/>
                  <a:gd name="connsiteY108" fmla="*/ 692921 h 1739289"/>
                  <a:gd name="connsiteX109" fmla="*/ 1063781 w 1175337"/>
                  <a:gd name="connsiteY109" fmla="*/ 578690 h 1739289"/>
                  <a:gd name="connsiteX110" fmla="*/ 1002368 w 1175337"/>
                  <a:gd name="connsiteY110" fmla="*/ 459688 h 1739289"/>
                  <a:gd name="connsiteX111" fmla="*/ 996680 w 1175337"/>
                  <a:gd name="connsiteY111" fmla="*/ 457074 h 1739289"/>
                  <a:gd name="connsiteX112" fmla="*/ 996026 w 1175337"/>
                  <a:gd name="connsiteY112" fmla="*/ 434497 h 1739289"/>
                  <a:gd name="connsiteX113" fmla="*/ 997743 w 1175337"/>
                  <a:gd name="connsiteY113" fmla="*/ 433428 h 1739289"/>
                  <a:gd name="connsiteX114" fmla="*/ 996760 w 1175337"/>
                  <a:gd name="connsiteY114" fmla="*/ 423462 h 1739289"/>
                  <a:gd name="connsiteX115" fmla="*/ 997743 w 1175337"/>
                  <a:gd name="connsiteY115" fmla="*/ 408682 h 1739289"/>
                  <a:gd name="connsiteX116" fmla="*/ 995048 w 1175337"/>
                  <a:gd name="connsiteY116" fmla="*/ 406109 h 1739289"/>
                  <a:gd name="connsiteX117" fmla="*/ 989128 w 1175337"/>
                  <a:gd name="connsiteY117" fmla="*/ 346077 h 1739289"/>
                  <a:gd name="connsiteX118" fmla="*/ 573737 w 1175337"/>
                  <a:gd name="connsiteY118" fmla="*/ 0 h 1739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</a:cxnLst>
                <a:rect l="l" t="t" r="r" b="b"/>
                <a:pathLst>
                  <a:path w="1175337" h="1739289">
                    <a:moveTo>
                      <a:pt x="573737" y="0"/>
                    </a:moveTo>
                    <a:cubicBezTo>
                      <a:pt x="536273" y="0"/>
                      <a:pt x="502301" y="2321"/>
                      <a:pt x="471458" y="6770"/>
                    </a:cubicBezTo>
                    <a:lnTo>
                      <a:pt x="469896" y="7135"/>
                    </a:lnTo>
                    <a:lnTo>
                      <a:pt x="397518" y="23202"/>
                    </a:lnTo>
                    <a:lnTo>
                      <a:pt x="392788" y="25169"/>
                    </a:lnTo>
                    <a:lnTo>
                      <a:pt x="387949" y="26300"/>
                    </a:lnTo>
                    <a:lnTo>
                      <a:pt x="370018" y="34639"/>
                    </a:lnTo>
                    <a:lnTo>
                      <a:pt x="336398" y="48621"/>
                    </a:lnTo>
                    <a:lnTo>
                      <a:pt x="328598" y="53899"/>
                    </a:lnTo>
                    <a:lnTo>
                      <a:pt x="321018" y="57424"/>
                    </a:lnTo>
                    <a:lnTo>
                      <a:pt x="306938" y="68558"/>
                    </a:lnTo>
                    <a:lnTo>
                      <a:pt x="286713" y="82246"/>
                    </a:lnTo>
                    <a:lnTo>
                      <a:pt x="277213" y="92064"/>
                    </a:lnTo>
                    <a:lnTo>
                      <a:pt x="268474" y="98974"/>
                    </a:lnTo>
                    <a:lnTo>
                      <a:pt x="259078" y="110805"/>
                    </a:lnTo>
                    <a:lnTo>
                      <a:pt x="246994" y="123294"/>
                    </a:lnTo>
                    <a:lnTo>
                      <a:pt x="236826" y="138827"/>
                    </a:lnTo>
                    <a:lnTo>
                      <a:pt x="228126" y="149782"/>
                    </a:lnTo>
                    <a:lnTo>
                      <a:pt x="222482" y="160738"/>
                    </a:lnTo>
                    <a:lnTo>
                      <a:pt x="215774" y="170984"/>
                    </a:lnTo>
                    <a:lnTo>
                      <a:pt x="205602" y="193503"/>
                    </a:lnTo>
                    <a:lnTo>
                      <a:pt x="197783" y="208680"/>
                    </a:lnTo>
                    <a:lnTo>
                      <a:pt x="194770" y="217481"/>
                    </a:lnTo>
                    <a:lnTo>
                      <a:pt x="191585" y="224532"/>
                    </a:lnTo>
                    <a:lnTo>
                      <a:pt x="188555" y="235638"/>
                    </a:lnTo>
                    <a:lnTo>
                      <a:pt x="175253" y="274501"/>
                    </a:lnTo>
                    <a:cubicBezTo>
                      <a:pt x="168802" y="297465"/>
                      <a:pt x="163288" y="321389"/>
                      <a:pt x="158346" y="346077"/>
                    </a:cubicBezTo>
                    <a:lnTo>
                      <a:pt x="152334" y="407037"/>
                    </a:lnTo>
                    <a:lnTo>
                      <a:pt x="149732" y="408682"/>
                    </a:lnTo>
                    <a:cubicBezTo>
                      <a:pt x="150027" y="413942"/>
                      <a:pt x="150321" y="419202"/>
                      <a:pt x="150616" y="424463"/>
                    </a:cubicBezTo>
                    <a:lnTo>
                      <a:pt x="149732" y="433428"/>
                    </a:lnTo>
                    <a:lnTo>
                      <a:pt x="151036" y="434240"/>
                    </a:lnTo>
                    <a:lnTo>
                      <a:pt x="151069" y="434211"/>
                    </a:lnTo>
                    <a:lnTo>
                      <a:pt x="151194" y="434289"/>
                    </a:lnTo>
                    <a:lnTo>
                      <a:pt x="151168" y="434323"/>
                    </a:lnTo>
                    <a:lnTo>
                      <a:pt x="151036" y="434240"/>
                    </a:lnTo>
                    <a:lnTo>
                      <a:pt x="150039" y="435143"/>
                    </a:lnTo>
                    <a:lnTo>
                      <a:pt x="149216" y="456518"/>
                    </a:lnTo>
                    <a:lnTo>
                      <a:pt x="149134" y="457403"/>
                    </a:lnTo>
                    <a:lnTo>
                      <a:pt x="144162" y="459688"/>
                    </a:lnTo>
                    <a:cubicBezTo>
                      <a:pt x="104958" y="486280"/>
                      <a:pt x="80966" y="530599"/>
                      <a:pt x="82748" y="578690"/>
                    </a:cubicBezTo>
                    <a:cubicBezTo>
                      <a:pt x="84522" y="626579"/>
                      <a:pt x="111517" y="669015"/>
                      <a:pt x="152335" y="692921"/>
                    </a:cubicBezTo>
                    <a:lnTo>
                      <a:pt x="182079" y="704319"/>
                    </a:lnTo>
                    <a:lnTo>
                      <a:pt x="200740" y="774311"/>
                    </a:lnTo>
                    <a:cubicBezTo>
                      <a:pt x="209728" y="801646"/>
                      <a:pt x="219991" y="828633"/>
                      <a:pt x="231607" y="854760"/>
                    </a:cubicBezTo>
                    <a:lnTo>
                      <a:pt x="235314" y="861920"/>
                    </a:lnTo>
                    <a:lnTo>
                      <a:pt x="237609" y="867750"/>
                    </a:lnTo>
                    <a:lnTo>
                      <a:pt x="244225" y="879581"/>
                    </a:lnTo>
                    <a:lnTo>
                      <a:pt x="244729" y="880829"/>
                    </a:lnTo>
                    <a:lnTo>
                      <a:pt x="247295" y="885072"/>
                    </a:lnTo>
                    <a:lnTo>
                      <a:pt x="247358" y="885184"/>
                    </a:lnTo>
                    <a:lnTo>
                      <a:pt x="270589" y="930056"/>
                    </a:lnTo>
                    <a:lnTo>
                      <a:pt x="279391" y="942471"/>
                    </a:lnTo>
                    <a:lnTo>
                      <a:pt x="285546" y="953480"/>
                    </a:lnTo>
                    <a:lnTo>
                      <a:pt x="297541" y="968150"/>
                    </a:lnTo>
                    <a:lnTo>
                      <a:pt x="302364" y="976124"/>
                    </a:lnTo>
                    <a:lnTo>
                      <a:pt x="305821" y="979752"/>
                    </a:lnTo>
                    <a:lnTo>
                      <a:pt x="318144" y="997135"/>
                    </a:lnTo>
                    <a:lnTo>
                      <a:pt x="334123" y="1012892"/>
                    </a:lnTo>
                    <a:lnTo>
                      <a:pt x="345361" y="1026636"/>
                    </a:lnTo>
                    <a:lnTo>
                      <a:pt x="357650" y="1036091"/>
                    </a:lnTo>
                    <a:lnTo>
                      <a:pt x="374731" y="1052935"/>
                    </a:lnTo>
                    <a:lnTo>
                      <a:pt x="378899" y="1055315"/>
                    </a:lnTo>
                    <a:lnTo>
                      <a:pt x="412839" y="1078554"/>
                    </a:lnTo>
                    <a:lnTo>
                      <a:pt x="417779" y="1082355"/>
                    </a:lnTo>
                    <a:lnTo>
                      <a:pt x="445557" y="1095351"/>
                    </a:lnTo>
                    <a:lnTo>
                      <a:pt x="427327" y="1189735"/>
                    </a:lnTo>
                    <a:lnTo>
                      <a:pt x="392896" y="1193192"/>
                    </a:lnTo>
                    <a:lnTo>
                      <a:pt x="392484" y="1193232"/>
                    </a:lnTo>
                    <a:lnTo>
                      <a:pt x="299264" y="1203854"/>
                    </a:lnTo>
                    <a:lnTo>
                      <a:pt x="299017" y="1203242"/>
                    </a:lnTo>
                    <a:lnTo>
                      <a:pt x="277943" y="1205830"/>
                    </a:lnTo>
                    <a:cubicBezTo>
                      <a:pt x="254197" y="1208959"/>
                      <a:pt x="232427" y="1212179"/>
                      <a:pt x="212474" y="1215583"/>
                    </a:cubicBezTo>
                    <a:lnTo>
                      <a:pt x="161846" y="1225661"/>
                    </a:lnTo>
                    <a:lnTo>
                      <a:pt x="162086" y="1227311"/>
                    </a:lnTo>
                    <a:lnTo>
                      <a:pt x="158440" y="1228057"/>
                    </a:lnTo>
                    <a:lnTo>
                      <a:pt x="158375" y="1228078"/>
                    </a:lnTo>
                    <a:lnTo>
                      <a:pt x="109081" y="1243282"/>
                    </a:lnTo>
                    <a:lnTo>
                      <a:pt x="103807" y="1245883"/>
                    </a:lnTo>
                    <a:lnTo>
                      <a:pt x="98645" y="1247567"/>
                    </a:lnTo>
                    <a:lnTo>
                      <a:pt x="90287" y="1252550"/>
                    </a:lnTo>
                    <a:lnTo>
                      <a:pt x="71517" y="1261805"/>
                    </a:lnTo>
                    <a:lnTo>
                      <a:pt x="63331" y="1268618"/>
                    </a:lnTo>
                    <a:lnTo>
                      <a:pt x="56683" y="1272581"/>
                    </a:lnTo>
                    <a:lnTo>
                      <a:pt x="52299" y="1277800"/>
                    </a:lnTo>
                    <a:lnTo>
                      <a:pt x="44225" y="1284520"/>
                    </a:lnTo>
                    <a:lnTo>
                      <a:pt x="34865" y="1298559"/>
                    </a:lnTo>
                    <a:lnTo>
                      <a:pt x="29584" y="1304846"/>
                    </a:lnTo>
                    <a:lnTo>
                      <a:pt x="28239" y="1308495"/>
                    </a:lnTo>
                    <a:lnTo>
                      <a:pt x="25686" y="1312324"/>
                    </a:lnTo>
                    <a:cubicBezTo>
                      <a:pt x="20796" y="1322539"/>
                      <a:pt x="17111" y="1333752"/>
                      <a:pt x="14377" y="1346110"/>
                    </a:cubicBezTo>
                    <a:cubicBezTo>
                      <a:pt x="10427" y="1383081"/>
                      <a:pt x="5983" y="1431903"/>
                      <a:pt x="1847" y="1487331"/>
                    </a:cubicBezTo>
                    <a:lnTo>
                      <a:pt x="0" y="1514845"/>
                    </a:lnTo>
                    <a:lnTo>
                      <a:pt x="13749" y="1528926"/>
                    </a:lnTo>
                    <a:cubicBezTo>
                      <a:pt x="126879" y="1626923"/>
                      <a:pt x="264949" y="1696894"/>
                      <a:pt x="417161" y="1728041"/>
                    </a:cubicBezTo>
                    <a:lnTo>
                      <a:pt x="528745" y="1739289"/>
                    </a:lnTo>
                    <a:lnTo>
                      <a:pt x="664611" y="1739289"/>
                    </a:lnTo>
                    <a:lnTo>
                      <a:pt x="776195" y="1728041"/>
                    </a:lnTo>
                    <a:cubicBezTo>
                      <a:pt x="906662" y="1701344"/>
                      <a:pt x="1026740" y="1646122"/>
                      <a:pt x="1129627" y="1569177"/>
                    </a:cubicBezTo>
                    <a:lnTo>
                      <a:pt x="1175337" y="1529585"/>
                    </a:lnTo>
                    <a:lnTo>
                      <a:pt x="1172500" y="1487330"/>
                    </a:lnTo>
                    <a:cubicBezTo>
                      <a:pt x="1168364" y="1431902"/>
                      <a:pt x="1163920" y="1383079"/>
                      <a:pt x="1159970" y="1346109"/>
                    </a:cubicBezTo>
                    <a:cubicBezTo>
                      <a:pt x="1138103" y="1247241"/>
                      <a:pt x="1055329" y="1221728"/>
                      <a:pt x="781865" y="1193232"/>
                    </a:cubicBezTo>
                    <a:lnTo>
                      <a:pt x="723785" y="1187562"/>
                    </a:lnTo>
                    <a:lnTo>
                      <a:pt x="704693" y="1091999"/>
                    </a:lnTo>
                    <a:lnTo>
                      <a:pt x="771181" y="1054850"/>
                    </a:lnTo>
                    <a:cubicBezTo>
                      <a:pt x="852338" y="990928"/>
                      <a:pt x="908036" y="889237"/>
                      <a:pt x="943857" y="780296"/>
                    </a:cubicBezTo>
                    <a:lnTo>
                      <a:pt x="964086" y="704459"/>
                    </a:lnTo>
                    <a:lnTo>
                      <a:pt x="994194" y="692921"/>
                    </a:lnTo>
                    <a:cubicBezTo>
                      <a:pt x="1035013" y="669015"/>
                      <a:pt x="1062007" y="626579"/>
                      <a:pt x="1063781" y="578690"/>
                    </a:cubicBezTo>
                    <a:cubicBezTo>
                      <a:pt x="1065562" y="530599"/>
                      <a:pt x="1041571" y="486280"/>
                      <a:pt x="1002368" y="459688"/>
                    </a:cubicBezTo>
                    <a:lnTo>
                      <a:pt x="996680" y="457074"/>
                    </a:lnTo>
                    <a:lnTo>
                      <a:pt x="996026" y="434497"/>
                    </a:lnTo>
                    <a:lnTo>
                      <a:pt x="997743" y="433428"/>
                    </a:lnTo>
                    <a:lnTo>
                      <a:pt x="996760" y="423462"/>
                    </a:lnTo>
                    <a:lnTo>
                      <a:pt x="997743" y="408682"/>
                    </a:lnTo>
                    <a:lnTo>
                      <a:pt x="995048" y="406109"/>
                    </a:lnTo>
                    <a:lnTo>
                      <a:pt x="989128" y="346077"/>
                    </a:lnTo>
                    <a:cubicBezTo>
                      <a:pt x="949591" y="148572"/>
                      <a:pt x="873455" y="0"/>
                      <a:pt x="573737" y="0"/>
                    </a:cubicBezTo>
                    <a:close/>
                  </a:path>
                </a:pathLst>
              </a:custGeom>
              <a:noFill/>
              <a:ln w="12700" cap="flat" cmpd="sng" algn="ctr">
                <a:solidFill>
                  <a:srgbClr val="03A062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DECD563B-B967-A5B0-B596-941AC43157D3}"/>
                </a:ext>
              </a:extLst>
            </p:cNvPr>
            <p:cNvSpPr/>
            <p:nvPr/>
          </p:nvSpPr>
          <p:spPr>
            <a:xfrm>
              <a:off x="1777201" y="1996183"/>
              <a:ext cx="550646" cy="340964"/>
            </a:xfrm>
            <a:prstGeom prst="rightArrow">
              <a:avLst/>
            </a:prstGeom>
            <a:solidFill>
              <a:srgbClr val="138B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BB956653-8058-F5D5-F5F7-E0AFDF32C74E}"/>
                </a:ext>
              </a:extLst>
            </p:cNvPr>
            <p:cNvSpPr/>
            <p:nvPr/>
          </p:nvSpPr>
          <p:spPr>
            <a:xfrm>
              <a:off x="4149594" y="1996183"/>
              <a:ext cx="550646" cy="340964"/>
            </a:xfrm>
            <a:prstGeom prst="rightArrow">
              <a:avLst/>
            </a:prstGeom>
            <a:solidFill>
              <a:srgbClr val="138B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439EB85-7177-457C-2113-76EE10F90252}"/>
                </a:ext>
              </a:extLst>
            </p:cNvPr>
            <p:cNvGrpSpPr/>
            <p:nvPr/>
          </p:nvGrpSpPr>
          <p:grpSpPr>
            <a:xfrm>
              <a:off x="2362891" y="1339534"/>
              <a:ext cx="4226178" cy="2366834"/>
              <a:chOff x="7146170" y="1656786"/>
              <a:chExt cx="4226178" cy="2366834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9A907E6D-6756-900D-C222-F9658FD78E66}"/>
                  </a:ext>
                </a:extLst>
              </p:cNvPr>
              <p:cNvGrpSpPr/>
              <p:nvPr/>
            </p:nvGrpSpPr>
            <p:grpSpPr>
              <a:xfrm>
                <a:off x="10878931" y="1792032"/>
                <a:ext cx="406048" cy="416101"/>
                <a:chOff x="8494783" y="2301406"/>
                <a:chExt cx="812096" cy="832203"/>
              </a:xfrm>
            </p:grpSpPr>
            <p:sp>
              <p:nvSpPr>
                <p:cNvPr id="22" name="Freeform 530">
                  <a:extLst>
                    <a:ext uri="{FF2B5EF4-FFF2-40B4-BE49-F238E27FC236}">
                      <a16:creationId xmlns:a16="http://schemas.microsoft.com/office/drawing/2014/main" id="{70327CCD-2B92-4BC7-FC6E-5D3234DF6FED}"/>
                    </a:ext>
                  </a:extLst>
                </p:cNvPr>
                <p:cNvSpPr/>
                <p:nvPr/>
              </p:nvSpPr>
              <p:spPr>
                <a:xfrm>
                  <a:off x="8494783" y="2301406"/>
                  <a:ext cx="812096" cy="832203"/>
                </a:xfrm>
                <a:custGeom>
                  <a:avLst/>
                  <a:gdLst>
                    <a:gd name="connsiteX0" fmla="*/ 426565 w 812096"/>
                    <a:gd name="connsiteY0" fmla="*/ 830140 h 832203"/>
                    <a:gd name="connsiteX1" fmla="*/ 406099 w 812096"/>
                    <a:gd name="connsiteY1" fmla="*/ 832203 h 832203"/>
                    <a:gd name="connsiteX2" fmla="*/ 385634 w 812096"/>
                    <a:gd name="connsiteY2" fmla="*/ 830140 h 832203"/>
                    <a:gd name="connsiteX3" fmla="*/ 113280 w 812096"/>
                    <a:gd name="connsiteY3" fmla="*/ 97323 h 832203"/>
                    <a:gd name="connsiteX4" fmla="*/ 97531 w 812096"/>
                    <a:gd name="connsiteY4" fmla="*/ 113072 h 832203"/>
                    <a:gd name="connsiteX5" fmla="*/ 104651 w 812096"/>
                    <a:gd name="connsiteY5" fmla="*/ 104443 h 832203"/>
                    <a:gd name="connsiteX6" fmla="*/ 781537 w 812096"/>
                    <a:gd name="connsiteY6" fmla="*/ 207945 h 832203"/>
                    <a:gd name="connsiteX7" fmla="*/ 798909 w 812096"/>
                    <a:gd name="connsiteY7" fmla="*/ 239951 h 832203"/>
                    <a:gd name="connsiteX8" fmla="*/ 811815 w 812096"/>
                    <a:gd name="connsiteY8" fmla="*/ 281526 h 832203"/>
                    <a:gd name="connsiteX9" fmla="*/ 725844 w 812096"/>
                    <a:gd name="connsiteY9" fmla="*/ 356108 h 832203"/>
                    <a:gd name="connsiteX10" fmla="*/ 725844 w 812096"/>
                    <a:gd name="connsiteY10" fmla="*/ 454521 h 832203"/>
                    <a:gd name="connsiteX11" fmla="*/ 812096 w 812096"/>
                    <a:gd name="connsiteY11" fmla="*/ 529348 h 832203"/>
                    <a:gd name="connsiteX12" fmla="*/ 798909 w 812096"/>
                    <a:gd name="connsiteY12" fmla="*/ 571831 h 832203"/>
                    <a:gd name="connsiteX13" fmla="*/ 781741 w 812096"/>
                    <a:gd name="connsiteY13" fmla="*/ 603461 h 832203"/>
                    <a:gd name="connsiteX14" fmla="*/ 668296 w 812096"/>
                    <a:gd name="connsiteY14" fmla="*/ 595413 h 832203"/>
                    <a:gd name="connsiteX15" fmla="*/ 598707 w 812096"/>
                    <a:gd name="connsiteY15" fmla="*/ 665002 h 832203"/>
                    <a:gd name="connsiteX16" fmla="*/ 606851 w 812096"/>
                    <a:gd name="connsiteY16" fmla="*/ 779806 h 832203"/>
                    <a:gd name="connsiteX17" fmla="*/ 572039 w 812096"/>
                    <a:gd name="connsiteY17" fmla="*/ 798701 h 832203"/>
                    <a:gd name="connsiteX18" fmla="*/ 533869 w 812096"/>
                    <a:gd name="connsiteY18" fmla="*/ 810550 h 832203"/>
                    <a:gd name="connsiteX19" fmla="*/ 457195 w 812096"/>
                    <a:gd name="connsiteY19" fmla="*/ 722168 h 832203"/>
                    <a:gd name="connsiteX20" fmla="*/ 358782 w 812096"/>
                    <a:gd name="connsiteY20" fmla="*/ 722168 h 832203"/>
                    <a:gd name="connsiteX21" fmla="*/ 281307 w 812096"/>
                    <a:gd name="connsiteY21" fmla="*/ 811475 h 832203"/>
                    <a:gd name="connsiteX22" fmla="*/ 240159 w 812096"/>
                    <a:gd name="connsiteY22" fmla="*/ 798701 h 832203"/>
                    <a:gd name="connsiteX23" fmla="*/ 207045 w 812096"/>
                    <a:gd name="connsiteY23" fmla="*/ 780727 h 832203"/>
                    <a:gd name="connsiteX24" fmla="*/ 215037 w 812096"/>
                    <a:gd name="connsiteY24" fmla="*/ 668059 h 832203"/>
                    <a:gd name="connsiteX25" fmla="*/ 145448 w 812096"/>
                    <a:gd name="connsiteY25" fmla="*/ 598470 h 832203"/>
                    <a:gd name="connsiteX26" fmla="*/ 32111 w 812096"/>
                    <a:gd name="connsiteY26" fmla="*/ 606509 h 832203"/>
                    <a:gd name="connsiteX27" fmla="*/ 13289 w 812096"/>
                    <a:gd name="connsiteY27" fmla="*/ 571831 h 832203"/>
                    <a:gd name="connsiteX28" fmla="*/ 563 w 812096"/>
                    <a:gd name="connsiteY28" fmla="*/ 530835 h 832203"/>
                    <a:gd name="connsiteX29" fmla="*/ 86538 w 812096"/>
                    <a:gd name="connsiteY29" fmla="*/ 456249 h 832203"/>
                    <a:gd name="connsiteX30" fmla="*/ 86538 w 812096"/>
                    <a:gd name="connsiteY30" fmla="*/ 357835 h 832203"/>
                    <a:gd name="connsiteX31" fmla="*/ 0 w 812096"/>
                    <a:gd name="connsiteY31" fmla="*/ 282761 h 832203"/>
                    <a:gd name="connsiteX32" fmla="*/ 13289 w 812096"/>
                    <a:gd name="connsiteY32" fmla="*/ 239951 h 832203"/>
                    <a:gd name="connsiteX33" fmla="*/ 30170 w 812096"/>
                    <a:gd name="connsiteY33" fmla="*/ 208849 h 832203"/>
                    <a:gd name="connsiteX34" fmla="*/ 146216 w 812096"/>
                    <a:gd name="connsiteY34" fmla="*/ 217081 h 832203"/>
                    <a:gd name="connsiteX35" fmla="*/ 215805 w 812096"/>
                    <a:gd name="connsiteY35" fmla="*/ 147492 h 832203"/>
                    <a:gd name="connsiteX36" fmla="*/ 207527 w 812096"/>
                    <a:gd name="connsiteY36" fmla="*/ 30793 h 832203"/>
                    <a:gd name="connsiteX37" fmla="*/ 240159 w 812096"/>
                    <a:gd name="connsiteY37" fmla="*/ 13081 h 832203"/>
                    <a:gd name="connsiteX38" fmla="*/ 282094 w 812096"/>
                    <a:gd name="connsiteY38" fmla="*/ 63 h 832203"/>
                    <a:gd name="connsiteX39" fmla="*/ 356762 w 812096"/>
                    <a:gd name="connsiteY39" fmla="*/ 86133 h 832203"/>
                    <a:gd name="connsiteX40" fmla="*/ 455176 w 812096"/>
                    <a:gd name="connsiteY40" fmla="*/ 86133 h 832203"/>
                    <a:gd name="connsiteX41" fmla="*/ 529899 w 812096"/>
                    <a:gd name="connsiteY41" fmla="*/ 0 h 832203"/>
                    <a:gd name="connsiteX42" fmla="*/ 572039 w 812096"/>
                    <a:gd name="connsiteY42" fmla="*/ 13081 h 832203"/>
                    <a:gd name="connsiteX43" fmla="*/ 603087 w 812096"/>
                    <a:gd name="connsiteY43" fmla="*/ 29933 h 832203"/>
                    <a:gd name="connsiteX44" fmla="*/ 594806 w 812096"/>
                    <a:gd name="connsiteY44" fmla="*/ 146665 h 832203"/>
                    <a:gd name="connsiteX45" fmla="*/ 664396 w 812096"/>
                    <a:gd name="connsiteY45" fmla="*/ 216254 h 832203"/>
                    <a:gd name="connsiteX46" fmla="*/ 707547 w 812096"/>
                    <a:gd name="connsiteY46" fmla="*/ 104443 h 832203"/>
                    <a:gd name="connsiteX47" fmla="*/ 718246 w 812096"/>
                    <a:gd name="connsiteY47" fmla="*/ 117409 h 832203"/>
                    <a:gd name="connsiteX48" fmla="*/ 694580 w 812096"/>
                    <a:gd name="connsiteY48" fmla="*/ 93744 h 8322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812096" h="832203">
                      <a:moveTo>
                        <a:pt x="426565" y="830140"/>
                      </a:moveTo>
                      <a:lnTo>
                        <a:pt x="406099" y="832203"/>
                      </a:lnTo>
                      <a:lnTo>
                        <a:pt x="385634" y="830140"/>
                      </a:lnTo>
                      <a:close/>
                      <a:moveTo>
                        <a:pt x="113280" y="97323"/>
                      </a:moveTo>
                      <a:lnTo>
                        <a:pt x="97531" y="113072"/>
                      </a:lnTo>
                      <a:lnTo>
                        <a:pt x="104651" y="104443"/>
                      </a:lnTo>
                      <a:close/>
                      <a:moveTo>
                        <a:pt x="781537" y="207945"/>
                      </a:moveTo>
                      <a:lnTo>
                        <a:pt x="798909" y="239951"/>
                      </a:lnTo>
                      <a:lnTo>
                        <a:pt x="811815" y="281526"/>
                      </a:lnTo>
                      <a:lnTo>
                        <a:pt x="725844" y="356108"/>
                      </a:lnTo>
                      <a:lnTo>
                        <a:pt x="725844" y="454521"/>
                      </a:lnTo>
                      <a:lnTo>
                        <a:pt x="812096" y="529348"/>
                      </a:lnTo>
                      <a:lnTo>
                        <a:pt x="798909" y="571831"/>
                      </a:lnTo>
                      <a:lnTo>
                        <a:pt x="781741" y="603461"/>
                      </a:lnTo>
                      <a:lnTo>
                        <a:pt x="668296" y="595413"/>
                      </a:lnTo>
                      <a:lnTo>
                        <a:pt x="598707" y="665002"/>
                      </a:lnTo>
                      <a:lnTo>
                        <a:pt x="606851" y="779806"/>
                      </a:lnTo>
                      <a:lnTo>
                        <a:pt x="572039" y="798701"/>
                      </a:lnTo>
                      <a:lnTo>
                        <a:pt x="533869" y="810550"/>
                      </a:lnTo>
                      <a:lnTo>
                        <a:pt x="457195" y="722168"/>
                      </a:lnTo>
                      <a:lnTo>
                        <a:pt x="358782" y="722168"/>
                      </a:lnTo>
                      <a:lnTo>
                        <a:pt x="281307" y="811475"/>
                      </a:lnTo>
                      <a:lnTo>
                        <a:pt x="240159" y="798701"/>
                      </a:lnTo>
                      <a:lnTo>
                        <a:pt x="207045" y="780727"/>
                      </a:lnTo>
                      <a:lnTo>
                        <a:pt x="215037" y="668059"/>
                      </a:lnTo>
                      <a:lnTo>
                        <a:pt x="145448" y="598470"/>
                      </a:lnTo>
                      <a:lnTo>
                        <a:pt x="32111" y="606509"/>
                      </a:lnTo>
                      <a:lnTo>
                        <a:pt x="13289" y="571831"/>
                      </a:lnTo>
                      <a:lnTo>
                        <a:pt x="563" y="530835"/>
                      </a:lnTo>
                      <a:lnTo>
                        <a:pt x="86538" y="456249"/>
                      </a:lnTo>
                      <a:lnTo>
                        <a:pt x="86538" y="357835"/>
                      </a:lnTo>
                      <a:lnTo>
                        <a:pt x="0" y="282761"/>
                      </a:lnTo>
                      <a:lnTo>
                        <a:pt x="13289" y="239951"/>
                      </a:lnTo>
                      <a:lnTo>
                        <a:pt x="30170" y="208849"/>
                      </a:lnTo>
                      <a:lnTo>
                        <a:pt x="146216" y="217081"/>
                      </a:lnTo>
                      <a:lnTo>
                        <a:pt x="215805" y="147492"/>
                      </a:lnTo>
                      <a:lnTo>
                        <a:pt x="207527" y="30793"/>
                      </a:lnTo>
                      <a:lnTo>
                        <a:pt x="240159" y="13081"/>
                      </a:lnTo>
                      <a:lnTo>
                        <a:pt x="282094" y="63"/>
                      </a:lnTo>
                      <a:lnTo>
                        <a:pt x="356762" y="86133"/>
                      </a:lnTo>
                      <a:lnTo>
                        <a:pt x="455176" y="86133"/>
                      </a:lnTo>
                      <a:lnTo>
                        <a:pt x="529899" y="0"/>
                      </a:lnTo>
                      <a:lnTo>
                        <a:pt x="572039" y="13081"/>
                      </a:lnTo>
                      <a:lnTo>
                        <a:pt x="603087" y="29933"/>
                      </a:lnTo>
                      <a:lnTo>
                        <a:pt x="594806" y="146665"/>
                      </a:lnTo>
                      <a:lnTo>
                        <a:pt x="664396" y="216254"/>
                      </a:lnTo>
                      <a:close/>
                      <a:moveTo>
                        <a:pt x="707547" y="104443"/>
                      </a:moveTo>
                      <a:lnTo>
                        <a:pt x="718246" y="117409"/>
                      </a:lnTo>
                      <a:lnTo>
                        <a:pt x="694580" y="93744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56BC52EB-78D7-C2B8-F2B9-62E669D2A72E}"/>
                    </a:ext>
                  </a:extLst>
                </p:cNvPr>
                <p:cNvSpPr/>
                <p:nvPr/>
              </p:nvSpPr>
              <p:spPr>
                <a:xfrm>
                  <a:off x="8702663" y="2519339"/>
                  <a:ext cx="396336" cy="39633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97C08A8B-7679-8A66-A523-1CEA8DD4565F}"/>
                  </a:ext>
                </a:extLst>
              </p:cNvPr>
              <p:cNvGrpSpPr/>
              <p:nvPr/>
            </p:nvGrpSpPr>
            <p:grpSpPr>
              <a:xfrm rot="159200">
                <a:off x="9900305" y="1788300"/>
                <a:ext cx="1060170" cy="1065078"/>
                <a:chOff x="4653341" y="2546441"/>
                <a:chExt cx="2120341" cy="2130157"/>
              </a:xfrm>
            </p:grpSpPr>
            <p:sp>
              <p:nvSpPr>
                <p:cNvPr id="20" name="Freeform 543">
                  <a:extLst>
                    <a:ext uri="{FF2B5EF4-FFF2-40B4-BE49-F238E27FC236}">
                      <a16:creationId xmlns:a16="http://schemas.microsoft.com/office/drawing/2014/main" id="{55EB3B9B-02A4-74AA-DF9D-B36699850823}"/>
                    </a:ext>
                  </a:extLst>
                </p:cNvPr>
                <p:cNvSpPr/>
                <p:nvPr/>
              </p:nvSpPr>
              <p:spPr>
                <a:xfrm rot="3600000">
                  <a:off x="4648433" y="2551349"/>
                  <a:ext cx="2130157" cy="2120341"/>
                </a:xfrm>
                <a:custGeom>
                  <a:avLst/>
                  <a:gdLst>
                    <a:gd name="connsiteX0" fmla="*/ 2130157 w 2130157"/>
                    <a:gd name="connsiteY0" fmla="*/ 1060126 h 2120341"/>
                    <a:gd name="connsiteX1" fmla="*/ 2130157 w 2130157"/>
                    <a:gd name="connsiteY1" fmla="*/ 1060131 h 2120341"/>
                    <a:gd name="connsiteX2" fmla="*/ 2130157 w 2130157"/>
                    <a:gd name="connsiteY2" fmla="*/ 1060135 h 2120341"/>
                    <a:gd name="connsiteX3" fmla="*/ 1969354 w 2130157"/>
                    <a:gd name="connsiteY3" fmla="*/ 497985 h 2120341"/>
                    <a:gd name="connsiteX4" fmla="*/ 2001010 w 2130157"/>
                    <a:gd name="connsiteY4" fmla="*/ 550092 h 2120341"/>
                    <a:gd name="connsiteX5" fmla="*/ 2008929 w 2130157"/>
                    <a:gd name="connsiteY5" fmla="*/ 566528 h 2120341"/>
                    <a:gd name="connsiteX6" fmla="*/ 72438 w 2130157"/>
                    <a:gd name="connsiteY6" fmla="*/ 648418 h 2120341"/>
                    <a:gd name="connsiteX7" fmla="*/ 239787 w 2130157"/>
                    <a:gd name="connsiteY7" fmla="*/ 675482 h 2120341"/>
                    <a:gd name="connsiteX8" fmla="*/ 318019 w 2130157"/>
                    <a:gd name="connsiteY8" fmla="*/ 539980 h 2120341"/>
                    <a:gd name="connsiteX9" fmla="*/ 211838 w 2130157"/>
                    <a:gd name="connsiteY9" fmla="*/ 409726 h 2120341"/>
                    <a:gd name="connsiteX10" fmla="*/ 234445 w 2130157"/>
                    <a:gd name="connsiteY10" fmla="*/ 379494 h 2120341"/>
                    <a:gd name="connsiteX11" fmla="*/ 379493 w 2130157"/>
                    <a:gd name="connsiteY11" fmla="*/ 234446 h 2120341"/>
                    <a:gd name="connsiteX12" fmla="*/ 410634 w 2130157"/>
                    <a:gd name="connsiteY12" fmla="*/ 211159 h 2120341"/>
                    <a:gd name="connsiteX13" fmla="*/ 541000 w 2130157"/>
                    <a:gd name="connsiteY13" fmla="*/ 317430 h 2120341"/>
                    <a:gd name="connsiteX14" fmla="*/ 676502 w 2130157"/>
                    <a:gd name="connsiteY14" fmla="*/ 239198 h 2120341"/>
                    <a:gd name="connsiteX15" fmla="*/ 649471 w 2130157"/>
                    <a:gd name="connsiteY15" fmla="*/ 72053 h 2120341"/>
                    <a:gd name="connsiteX16" fmla="*/ 741937 w 2130157"/>
                    <a:gd name="connsiteY16" fmla="*/ 38210 h 2120341"/>
                    <a:gd name="connsiteX17" fmla="*/ 844482 w 2130157"/>
                    <a:gd name="connsiteY17" fmla="*/ 11843 h 2120341"/>
                    <a:gd name="connsiteX18" fmla="*/ 922076 w 2130157"/>
                    <a:gd name="connsiteY18" fmla="*/ 1 h 2120341"/>
                    <a:gd name="connsiteX19" fmla="*/ 981897 w 2130157"/>
                    <a:gd name="connsiteY19" fmla="*/ 157368 h 2120341"/>
                    <a:gd name="connsiteX20" fmla="*/ 1138361 w 2130157"/>
                    <a:gd name="connsiteY20" fmla="*/ 157369 h 2120341"/>
                    <a:gd name="connsiteX21" fmla="*/ 1198183 w 2130157"/>
                    <a:gd name="connsiteY21" fmla="*/ 0 h 2120341"/>
                    <a:gd name="connsiteX22" fmla="*/ 1275778 w 2130157"/>
                    <a:gd name="connsiteY22" fmla="*/ 11843 h 2120341"/>
                    <a:gd name="connsiteX23" fmla="*/ 1378323 w 2130157"/>
                    <a:gd name="connsiteY23" fmla="*/ 38211 h 2120341"/>
                    <a:gd name="connsiteX24" fmla="*/ 1470935 w 2130157"/>
                    <a:gd name="connsiteY24" fmla="*/ 72106 h 2120341"/>
                    <a:gd name="connsiteX25" fmla="*/ 1443899 w 2130157"/>
                    <a:gd name="connsiteY25" fmla="*/ 239281 h 2120341"/>
                    <a:gd name="connsiteX26" fmla="*/ 1579401 w 2130157"/>
                    <a:gd name="connsiteY26" fmla="*/ 317513 h 2120341"/>
                    <a:gd name="connsiteX27" fmla="*/ 1709752 w 2130157"/>
                    <a:gd name="connsiteY27" fmla="*/ 211253 h 2120341"/>
                    <a:gd name="connsiteX28" fmla="*/ 1740767 w 2130157"/>
                    <a:gd name="connsiteY28" fmla="*/ 234446 h 2120341"/>
                    <a:gd name="connsiteX29" fmla="*/ 1885815 w 2130157"/>
                    <a:gd name="connsiteY29" fmla="*/ 379495 h 2120341"/>
                    <a:gd name="connsiteX30" fmla="*/ 1908762 w 2130157"/>
                    <a:gd name="connsiteY30" fmla="*/ 410180 h 2120341"/>
                    <a:gd name="connsiteX31" fmla="*/ 1801492 w 2130157"/>
                    <a:gd name="connsiteY31" fmla="*/ 541770 h 2120341"/>
                    <a:gd name="connsiteX32" fmla="*/ 1879724 w 2130157"/>
                    <a:gd name="connsiteY32" fmla="*/ 677272 h 2120341"/>
                    <a:gd name="connsiteX33" fmla="*/ 2048399 w 2130157"/>
                    <a:gd name="connsiteY33" fmla="*/ 649995 h 2120341"/>
                    <a:gd name="connsiteX34" fmla="*/ 2082050 w 2130157"/>
                    <a:gd name="connsiteY34" fmla="*/ 741938 h 2120341"/>
                    <a:gd name="connsiteX35" fmla="*/ 2108418 w 2130157"/>
                    <a:gd name="connsiteY35" fmla="*/ 844483 h 2120341"/>
                    <a:gd name="connsiteX36" fmla="*/ 2120260 w 2130157"/>
                    <a:gd name="connsiteY36" fmla="*/ 922077 h 2120341"/>
                    <a:gd name="connsiteX37" fmla="*/ 1962890 w 2130157"/>
                    <a:gd name="connsiteY37" fmla="*/ 981898 h 2120341"/>
                    <a:gd name="connsiteX38" fmla="*/ 1962890 w 2130157"/>
                    <a:gd name="connsiteY38" fmla="*/ 1138362 h 2120341"/>
                    <a:gd name="connsiteX39" fmla="*/ 2120260 w 2130157"/>
                    <a:gd name="connsiteY39" fmla="*/ 1198185 h 2120341"/>
                    <a:gd name="connsiteX40" fmla="*/ 2108418 w 2130157"/>
                    <a:gd name="connsiteY40" fmla="*/ 1275779 h 2120341"/>
                    <a:gd name="connsiteX41" fmla="*/ 2082051 w 2130157"/>
                    <a:gd name="connsiteY41" fmla="*/ 1378324 h 2120341"/>
                    <a:gd name="connsiteX42" fmla="*/ 2048057 w 2130157"/>
                    <a:gd name="connsiteY42" fmla="*/ 1471202 h 2120341"/>
                    <a:gd name="connsiteX43" fmla="*/ 1882106 w 2130157"/>
                    <a:gd name="connsiteY43" fmla="*/ 1444365 h 2120341"/>
                    <a:gd name="connsiteX44" fmla="*/ 1803874 w 2130157"/>
                    <a:gd name="connsiteY44" fmla="*/ 1579867 h 2120341"/>
                    <a:gd name="connsiteX45" fmla="*/ 1909365 w 2130157"/>
                    <a:gd name="connsiteY45" fmla="*/ 1709275 h 2120341"/>
                    <a:gd name="connsiteX46" fmla="*/ 1885815 w 2130157"/>
                    <a:gd name="connsiteY46" fmla="*/ 1740767 h 2120341"/>
                    <a:gd name="connsiteX47" fmla="*/ 1740766 w 2130157"/>
                    <a:gd name="connsiteY47" fmla="*/ 1885816 h 2120341"/>
                    <a:gd name="connsiteX48" fmla="*/ 1709629 w 2130157"/>
                    <a:gd name="connsiteY48" fmla="*/ 1909100 h 2120341"/>
                    <a:gd name="connsiteX49" fmla="*/ 1579262 w 2130157"/>
                    <a:gd name="connsiteY49" fmla="*/ 1802828 h 2120341"/>
                    <a:gd name="connsiteX50" fmla="*/ 1443760 w 2130157"/>
                    <a:gd name="connsiteY50" fmla="*/ 1881060 h 2120341"/>
                    <a:gd name="connsiteX51" fmla="*/ 1470792 w 2130157"/>
                    <a:gd name="connsiteY51" fmla="*/ 2048208 h 2120341"/>
                    <a:gd name="connsiteX52" fmla="*/ 1378323 w 2130157"/>
                    <a:gd name="connsiteY52" fmla="*/ 2082051 h 2120341"/>
                    <a:gd name="connsiteX53" fmla="*/ 1275778 w 2130157"/>
                    <a:gd name="connsiteY53" fmla="*/ 2108419 h 2120341"/>
                    <a:gd name="connsiteX54" fmla="*/ 1197661 w 2130157"/>
                    <a:gd name="connsiteY54" fmla="*/ 2120341 h 2120341"/>
                    <a:gd name="connsiteX55" fmla="*/ 1138363 w 2130157"/>
                    <a:gd name="connsiteY55" fmla="*/ 1964351 h 2120341"/>
                    <a:gd name="connsiteX56" fmla="*/ 981899 w 2130157"/>
                    <a:gd name="connsiteY56" fmla="*/ 1964351 h 2120341"/>
                    <a:gd name="connsiteX57" fmla="*/ 922602 w 2130157"/>
                    <a:gd name="connsiteY57" fmla="*/ 2120341 h 2120341"/>
                    <a:gd name="connsiteX58" fmla="*/ 844482 w 2130157"/>
                    <a:gd name="connsiteY58" fmla="*/ 2108419 h 2120341"/>
                    <a:gd name="connsiteX59" fmla="*/ 741936 w 2130157"/>
                    <a:gd name="connsiteY59" fmla="*/ 2082051 h 2120341"/>
                    <a:gd name="connsiteX60" fmla="*/ 649305 w 2130157"/>
                    <a:gd name="connsiteY60" fmla="*/ 2048148 h 2120341"/>
                    <a:gd name="connsiteX61" fmla="*/ 676186 w 2130157"/>
                    <a:gd name="connsiteY61" fmla="*/ 1881928 h 2120341"/>
                    <a:gd name="connsiteX62" fmla="*/ 540684 w 2130157"/>
                    <a:gd name="connsiteY62" fmla="*/ 1803696 h 2120341"/>
                    <a:gd name="connsiteX63" fmla="*/ 411023 w 2130157"/>
                    <a:gd name="connsiteY63" fmla="*/ 1909393 h 2120341"/>
                    <a:gd name="connsiteX64" fmla="*/ 379493 w 2130157"/>
                    <a:gd name="connsiteY64" fmla="*/ 1885816 h 2120341"/>
                    <a:gd name="connsiteX65" fmla="*/ 234445 w 2130157"/>
                    <a:gd name="connsiteY65" fmla="*/ 1740767 h 2120341"/>
                    <a:gd name="connsiteX66" fmla="*/ 210822 w 2130157"/>
                    <a:gd name="connsiteY66" fmla="*/ 1709177 h 2120341"/>
                    <a:gd name="connsiteX67" fmla="*/ 316099 w 2130157"/>
                    <a:gd name="connsiteY67" fmla="*/ 1580031 h 2120341"/>
                    <a:gd name="connsiteX68" fmla="*/ 237866 w 2130157"/>
                    <a:gd name="connsiteY68" fmla="*/ 1444529 h 2120341"/>
                    <a:gd name="connsiteX69" fmla="*/ 72244 w 2130157"/>
                    <a:gd name="connsiteY69" fmla="*/ 1471314 h 2120341"/>
                    <a:gd name="connsiteX70" fmla="*/ 38209 w 2130157"/>
                    <a:gd name="connsiteY70" fmla="*/ 1378324 h 2120341"/>
                    <a:gd name="connsiteX71" fmla="*/ 11842 w 2130157"/>
                    <a:gd name="connsiteY71" fmla="*/ 1275779 h 2120341"/>
                    <a:gd name="connsiteX72" fmla="*/ 0 w 2130157"/>
                    <a:gd name="connsiteY72" fmla="*/ 1198185 h 2120341"/>
                    <a:gd name="connsiteX73" fmla="*/ 157368 w 2130157"/>
                    <a:gd name="connsiteY73" fmla="*/ 1138362 h 2120341"/>
                    <a:gd name="connsiteX74" fmla="*/ 157368 w 2130157"/>
                    <a:gd name="connsiteY74" fmla="*/ 981898 h 2120341"/>
                    <a:gd name="connsiteX75" fmla="*/ 0 w 2130157"/>
                    <a:gd name="connsiteY75" fmla="*/ 922077 h 2120341"/>
                    <a:gd name="connsiteX76" fmla="*/ 11842 w 2130157"/>
                    <a:gd name="connsiteY76" fmla="*/ 844483 h 2120341"/>
                    <a:gd name="connsiteX77" fmla="*/ 38209 w 2130157"/>
                    <a:gd name="connsiteY77" fmla="*/ 741938 h 2120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</a:cxnLst>
                  <a:rect l="l" t="t" r="r" b="b"/>
                  <a:pathLst>
                    <a:path w="2130157" h="2120341">
                      <a:moveTo>
                        <a:pt x="2130157" y="1060126"/>
                      </a:moveTo>
                      <a:lnTo>
                        <a:pt x="2130157" y="1060131"/>
                      </a:lnTo>
                      <a:lnTo>
                        <a:pt x="2130157" y="1060135"/>
                      </a:lnTo>
                      <a:close/>
                      <a:moveTo>
                        <a:pt x="1969354" y="497985"/>
                      </a:moveTo>
                      <a:lnTo>
                        <a:pt x="2001010" y="550092"/>
                      </a:lnTo>
                      <a:lnTo>
                        <a:pt x="2008929" y="566528"/>
                      </a:lnTo>
                      <a:close/>
                      <a:moveTo>
                        <a:pt x="72438" y="648418"/>
                      </a:moveTo>
                      <a:lnTo>
                        <a:pt x="239787" y="675482"/>
                      </a:lnTo>
                      <a:lnTo>
                        <a:pt x="318019" y="539980"/>
                      </a:lnTo>
                      <a:lnTo>
                        <a:pt x="211838" y="409726"/>
                      </a:lnTo>
                      <a:lnTo>
                        <a:pt x="234445" y="379494"/>
                      </a:lnTo>
                      <a:cubicBezTo>
                        <a:pt x="278058" y="326648"/>
                        <a:pt x="326647" y="278059"/>
                        <a:pt x="379493" y="234446"/>
                      </a:cubicBezTo>
                      <a:lnTo>
                        <a:pt x="410634" y="211159"/>
                      </a:lnTo>
                      <a:lnTo>
                        <a:pt x="541000" y="317430"/>
                      </a:lnTo>
                      <a:lnTo>
                        <a:pt x="676502" y="239198"/>
                      </a:lnTo>
                      <a:lnTo>
                        <a:pt x="649471" y="72053"/>
                      </a:lnTo>
                      <a:lnTo>
                        <a:pt x="741937" y="38210"/>
                      </a:lnTo>
                      <a:cubicBezTo>
                        <a:pt x="775442" y="27789"/>
                        <a:pt x="809654" y="18970"/>
                        <a:pt x="844482" y="11843"/>
                      </a:cubicBezTo>
                      <a:lnTo>
                        <a:pt x="922076" y="1"/>
                      </a:lnTo>
                      <a:lnTo>
                        <a:pt x="981897" y="157368"/>
                      </a:lnTo>
                      <a:lnTo>
                        <a:pt x="1138361" y="157369"/>
                      </a:lnTo>
                      <a:lnTo>
                        <a:pt x="1198183" y="0"/>
                      </a:lnTo>
                      <a:lnTo>
                        <a:pt x="1275778" y="11843"/>
                      </a:lnTo>
                      <a:cubicBezTo>
                        <a:pt x="1310606" y="18970"/>
                        <a:pt x="1344818" y="27789"/>
                        <a:pt x="1378323" y="38211"/>
                      </a:cubicBezTo>
                      <a:lnTo>
                        <a:pt x="1470935" y="72106"/>
                      </a:lnTo>
                      <a:lnTo>
                        <a:pt x="1443899" y="239281"/>
                      </a:lnTo>
                      <a:lnTo>
                        <a:pt x="1579401" y="317513"/>
                      </a:lnTo>
                      <a:lnTo>
                        <a:pt x="1709752" y="211253"/>
                      </a:lnTo>
                      <a:lnTo>
                        <a:pt x="1740767" y="234446"/>
                      </a:lnTo>
                      <a:cubicBezTo>
                        <a:pt x="1793613" y="278059"/>
                        <a:pt x="1842202" y="326647"/>
                        <a:pt x="1885815" y="379495"/>
                      </a:cubicBezTo>
                      <a:lnTo>
                        <a:pt x="1908762" y="410180"/>
                      </a:lnTo>
                      <a:lnTo>
                        <a:pt x="1801492" y="541770"/>
                      </a:lnTo>
                      <a:lnTo>
                        <a:pt x="1879724" y="677272"/>
                      </a:lnTo>
                      <a:lnTo>
                        <a:pt x="2048399" y="649995"/>
                      </a:lnTo>
                      <a:lnTo>
                        <a:pt x="2082050" y="741938"/>
                      </a:lnTo>
                      <a:cubicBezTo>
                        <a:pt x="2092472" y="775443"/>
                        <a:pt x="2101291" y="809655"/>
                        <a:pt x="2108418" y="844483"/>
                      </a:cubicBezTo>
                      <a:lnTo>
                        <a:pt x="2120260" y="922077"/>
                      </a:lnTo>
                      <a:lnTo>
                        <a:pt x="1962890" y="981898"/>
                      </a:lnTo>
                      <a:lnTo>
                        <a:pt x="1962890" y="1138362"/>
                      </a:lnTo>
                      <a:lnTo>
                        <a:pt x="2120260" y="1198185"/>
                      </a:lnTo>
                      <a:lnTo>
                        <a:pt x="2108418" y="1275779"/>
                      </a:lnTo>
                      <a:cubicBezTo>
                        <a:pt x="2101291" y="1310607"/>
                        <a:pt x="2092472" y="1344819"/>
                        <a:pt x="2082051" y="1378324"/>
                      </a:cubicBezTo>
                      <a:lnTo>
                        <a:pt x="2048057" y="1471202"/>
                      </a:lnTo>
                      <a:lnTo>
                        <a:pt x="1882106" y="1444365"/>
                      </a:lnTo>
                      <a:lnTo>
                        <a:pt x="1803874" y="1579867"/>
                      </a:lnTo>
                      <a:lnTo>
                        <a:pt x="1909365" y="1709275"/>
                      </a:lnTo>
                      <a:lnTo>
                        <a:pt x="1885815" y="1740767"/>
                      </a:lnTo>
                      <a:cubicBezTo>
                        <a:pt x="1842202" y="1793614"/>
                        <a:pt x="1793614" y="1842203"/>
                        <a:pt x="1740766" y="1885816"/>
                      </a:cubicBezTo>
                      <a:lnTo>
                        <a:pt x="1709629" y="1909100"/>
                      </a:lnTo>
                      <a:lnTo>
                        <a:pt x="1579262" y="1802828"/>
                      </a:lnTo>
                      <a:lnTo>
                        <a:pt x="1443760" y="1881060"/>
                      </a:lnTo>
                      <a:lnTo>
                        <a:pt x="1470792" y="2048208"/>
                      </a:lnTo>
                      <a:lnTo>
                        <a:pt x="1378323" y="2082051"/>
                      </a:lnTo>
                      <a:cubicBezTo>
                        <a:pt x="1344818" y="2092473"/>
                        <a:pt x="1310606" y="2101292"/>
                        <a:pt x="1275778" y="2108419"/>
                      </a:cubicBezTo>
                      <a:lnTo>
                        <a:pt x="1197661" y="2120341"/>
                      </a:lnTo>
                      <a:lnTo>
                        <a:pt x="1138363" y="1964351"/>
                      </a:lnTo>
                      <a:lnTo>
                        <a:pt x="981899" y="1964351"/>
                      </a:lnTo>
                      <a:lnTo>
                        <a:pt x="922602" y="2120341"/>
                      </a:lnTo>
                      <a:lnTo>
                        <a:pt x="844482" y="2108419"/>
                      </a:lnTo>
                      <a:cubicBezTo>
                        <a:pt x="809654" y="2101292"/>
                        <a:pt x="775442" y="2092473"/>
                        <a:pt x="741936" y="2082051"/>
                      </a:cubicBezTo>
                      <a:lnTo>
                        <a:pt x="649305" y="2048148"/>
                      </a:lnTo>
                      <a:lnTo>
                        <a:pt x="676186" y="1881928"/>
                      </a:lnTo>
                      <a:lnTo>
                        <a:pt x="540684" y="1803696"/>
                      </a:lnTo>
                      <a:lnTo>
                        <a:pt x="411023" y="1909393"/>
                      </a:lnTo>
                      <a:lnTo>
                        <a:pt x="379493" y="1885816"/>
                      </a:lnTo>
                      <a:cubicBezTo>
                        <a:pt x="326646" y="1842203"/>
                        <a:pt x="278058" y="1793614"/>
                        <a:pt x="234445" y="1740767"/>
                      </a:cubicBezTo>
                      <a:lnTo>
                        <a:pt x="210822" y="1709177"/>
                      </a:lnTo>
                      <a:lnTo>
                        <a:pt x="316099" y="1580031"/>
                      </a:lnTo>
                      <a:lnTo>
                        <a:pt x="237866" y="1444529"/>
                      </a:lnTo>
                      <a:lnTo>
                        <a:pt x="72244" y="1471314"/>
                      </a:lnTo>
                      <a:lnTo>
                        <a:pt x="38209" y="1378324"/>
                      </a:lnTo>
                      <a:cubicBezTo>
                        <a:pt x="27788" y="1344819"/>
                        <a:pt x="18969" y="1310607"/>
                        <a:pt x="11842" y="1275779"/>
                      </a:cubicBezTo>
                      <a:lnTo>
                        <a:pt x="0" y="1198185"/>
                      </a:lnTo>
                      <a:lnTo>
                        <a:pt x="157368" y="1138362"/>
                      </a:lnTo>
                      <a:lnTo>
                        <a:pt x="157368" y="981898"/>
                      </a:lnTo>
                      <a:lnTo>
                        <a:pt x="0" y="922077"/>
                      </a:lnTo>
                      <a:lnTo>
                        <a:pt x="11842" y="844483"/>
                      </a:lnTo>
                      <a:cubicBezTo>
                        <a:pt x="18969" y="809655"/>
                        <a:pt x="27788" y="775443"/>
                        <a:pt x="38209" y="741938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7C273223-793A-6AF8-32AB-B467B52E181E}"/>
                    </a:ext>
                  </a:extLst>
                </p:cNvPr>
                <p:cNvSpPr/>
                <p:nvPr/>
              </p:nvSpPr>
              <p:spPr>
                <a:xfrm>
                  <a:off x="5340463" y="3238471"/>
                  <a:ext cx="746097" cy="74609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948DBA90-C396-ECDD-98D6-DC97BCE8E2C1}"/>
                  </a:ext>
                </a:extLst>
              </p:cNvPr>
              <p:cNvGrpSpPr/>
              <p:nvPr/>
            </p:nvGrpSpPr>
            <p:grpSpPr>
              <a:xfrm rot="20354995">
                <a:off x="11077669" y="2186520"/>
                <a:ext cx="275512" cy="282333"/>
                <a:chOff x="8494783" y="2301406"/>
                <a:chExt cx="812096" cy="832203"/>
              </a:xfrm>
            </p:grpSpPr>
            <p:sp>
              <p:nvSpPr>
                <p:cNvPr id="18" name="Freeform 551">
                  <a:extLst>
                    <a:ext uri="{FF2B5EF4-FFF2-40B4-BE49-F238E27FC236}">
                      <a16:creationId xmlns:a16="http://schemas.microsoft.com/office/drawing/2014/main" id="{CCBF7477-78EB-DDC6-3998-D56F9F8E43CE}"/>
                    </a:ext>
                  </a:extLst>
                </p:cNvPr>
                <p:cNvSpPr/>
                <p:nvPr/>
              </p:nvSpPr>
              <p:spPr>
                <a:xfrm>
                  <a:off x="8494783" y="2301406"/>
                  <a:ext cx="812096" cy="832203"/>
                </a:xfrm>
                <a:custGeom>
                  <a:avLst/>
                  <a:gdLst>
                    <a:gd name="connsiteX0" fmla="*/ 426565 w 812096"/>
                    <a:gd name="connsiteY0" fmla="*/ 830140 h 832203"/>
                    <a:gd name="connsiteX1" fmla="*/ 406099 w 812096"/>
                    <a:gd name="connsiteY1" fmla="*/ 832203 h 832203"/>
                    <a:gd name="connsiteX2" fmla="*/ 385634 w 812096"/>
                    <a:gd name="connsiteY2" fmla="*/ 830140 h 832203"/>
                    <a:gd name="connsiteX3" fmla="*/ 113280 w 812096"/>
                    <a:gd name="connsiteY3" fmla="*/ 97323 h 832203"/>
                    <a:gd name="connsiteX4" fmla="*/ 97531 w 812096"/>
                    <a:gd name="connsiteY4" fmla="*/ 113072 h 832203"/>
                    <a:gd name="connsiteX5" fmla="*/ 104651 w 812096"/>
                    <a:gd name="connsiteY5" fmla="*/ 104443 h 832203"/>
                    <a:gd name="connsiteX6" fmla="*/ 781537 w 812096"/>
                    <a:gd name="connsiteY6" fmla="*/ 207945 h 832203"/>
                    <a:gd name="connsiteX7" fmla="*/ 798909 w 812096"/>
                    <a:gd name="connsiteY7" fmla="*/ 239951 h 832203"/>
                    <a:gd name="connsiteX8" fmla="*/ 811815 w 812096"/>
                    <a:gd name="connsiteY8" fmla="*/ 281526 h 832203"/>
                    <a:gd name="connsiteX9" fmla="*/ 725844 w 812096"/>
                    <a:gd name="connsiteY9" fmla="*/ 356108 h 832203"/>
                    <a:gd name="connsiteX10" fmla="*/ 725844 w 812096"/>
                    <a:gd name="connsiteY10" fmla="*/ 454521 h 832203"/>
                    <a:gd name="connsiteX11" fmla="*/ 812096 w 812096"/>
                    <a:gd name="connsiteY11" fmla="*/ 529348 h 832203"/>
                    <a:gd name="connsiteX12" fmla="*/ 798909 w 812096"/>
                    <a:gd name="connsiteY12" fmla="*/ 571831 h 832203"/>
                    <a:gd name="connsiteX13" fmla="*/ 781741 w 812096"/>
                    <a:gd name="connsiteY13" fmla="*/ 603461 h 832203"/>
                    <a:gd name="connsiteX14" fmla="*/ 668296 w 812096"/>
                    <a:gd name="connsiteY14" fmla="*/ 595413 h 832203"/>
                    <a:gd name="connsiteX15" fmla="*/ 598707 w 812096"/>
                    <a:gd name="connsiteY15" fmla="*/ 665002 h 832203"/>
                    <a:gd name="connsiteX16" fmla="*/ 606851 w 812096"/>
                    <a:gd name="connsiteY16" fmla="*/ 779806 h 832203"/>
                    <a:gd name="connsiteX17" fmla="*/ 572039 w 812096"/>
                    <a:gd name="connsiteY17" fmla="*/ 798701 h 832203"/>
                    <a:gd name="connsiteX18" fmla="*/ 533869 w 812096"/>
                    <a:gd name="connsiteY18" fmla="*/ 810550 h 832203"/>
                    <a:gd name="connsiteX19" fmla="*/ 457195 w 812096"/>
                    <a:gd name="connsiteY19" fmla="*/ 722168 h 832203"/>
                    <a:gd name="connsiteX20" fmla="*/ 358782 w 812096"/>
                    <a:gd name="connsiteY20" fmla="*/ 722168 h 832203"/>
                    <a:gd name="connsiteX21" fmla="*/ 281307 w 812096"/>
                    <a:gd name="connsiteY21" fmla="*/ 811475 h 832203"/>
                    <a:gd name="connsiteX22" fmla="*/ 240159 w 812096"/>
                    <a:gd name="connsiteY22" fmla="*/ 798701 h 832203"/>
                    <a:gd name="connsiteX23" fmla="*/ 207045 w 812096"/>
                    <a:gd name="connsiteY23" fmla="*/ 780727 h 832203"/>
                    <a:gd name="connsiteX24" fmla="*/ 215037 w 812096"/>
                    <a:gd name="connsiteY24" fmla="*/ 668059 h 832203"/>
                    <a:gd name="connsiteX25" fmla="*/ 145448 w 812096"/>
                    <a:gd name="connsiteY25" fmla="*/ 598470 h 832203"/>
                    <a:gd name="connsiteX26" fmla="*/ 32111 w 812096"/>
                    <a:gd name="connsiteY26" fmla="*/ 606509 h 832203"/>
                    <a:gd name="connsiteX27" fmla="*/ 13289 w 812096"/>
                    <a:gd name="connsiteY27" fmla="*/ 571831 h 832203"/>
                    <a:gd name="connsiteX28" fmla="*/ 563 w 812096"/>
                    <a:gd name="connsiteY28" fmla="*/ 530835 h 832203"/>
                    <a:gd name="connsiteX29" fmla="*/ 86538 w 812096"/>
                    <a:gd name="connsiteY29" fmla="*/ 456249 h 832203"/>
                    <a:gd name="connsiteX30" fmla="*/ 86538 w 812096"/>
                    <a:gd name="connsiteY30" fmla="*/ 357835 h 832203"/>
                    <a:gd name="connsiteX31" fmla="*/ 0 w 812096"/>
                    <a:gd name="connsiteY31" fmla="*/ 282761 h 832203"/>
                    <a:gd name="connsiteX32" fmla="*/ 13289 w 812096"/>
                    <a:gd name="connsiteY32" fmla="*/ 239951 h 832203"/>
                    <a:gd name="connsiteX33" fmla="*/ 30170 w 812096"/>
                    <a:gd name="connsiteY33" fmla="*/ 208849 h 832203"/>
                    <a:gd name="connsiteX34" fmla="*/ 146216 w 812096"/>
                    <a:gd name="connsiteY34" fmla="*/ 217081 h 832203"/>
                    <a:gd name="connsiteX35" fmla="*/ 215805 w 812096"/>
                    <a:gd name="connsiteY35" fmla="*/ 147492 h 832203"/>
                    <a:gd name="connsiteX36" fmla="*/ 207527 w 812096"/>
                    <a:gd name="connsiteY36" fmla="*/ 30793 h 832203"/>
                    <a:gd name="connsiteX37" fmla="*/ 240159 w 812096"/>
                    <a:gd name="connsiteY37" fmla="*/ 13081 h 832203"/>
                    <a:gd name="connsiteX38" fmla="*/ 282094 w 812096"/>
                    <a:gd name="connsiteY38" fmla="*/ 63 h 832203"/>
                    <a:gd name="connsiteX39" fmla="*/ 356762 w 812096"/>
                    <a:gd name="connsiteY39" fmla="*/ 86133 h 832203"/>
                    <a:gd name="connsiteX40" fmla="*/ 455176 w 812096"/>
                    <a:gd name="connsiteY40" fmla="*/ 86133 h 832203"/>
                    <a:gd name="connsiteX41" fmla="*/ 529899 w 812096"/>
                    <a:gd name="connsiteY41" fmla="*/ 0 h 832203"/>
                    <a:gd name="connsiteX42" fmla="*/ 572039 w 812096"/>
                    <a:gd name="connsiteY42" fmla="*/ 13081 h 832203"/>
                    <a:gd name="connsiteX43" fmla="*/ 603087 w 812096"/>
                    <a:gd name="connsiteY43" fmla="*/ 29933 h 832203"/>
                    <a:gd name="connsiteX44" fmla="*/ 594806 w 812096"/>
                    <a:gd name="connsiteY44" fmla="*/ 146665 h 832203"/>
                    <a:gd name="connsiteX45" fmla="*/ 664396 w 812096"/>
                    <a:gd name="connsiteY45" fmla="*/ 216254 h 832203"/>
                    <a:gd name="connsiteX46" fmla="*/ 707547 w 812096"/>
                    <a:gd name="connsiteY46" fmla="*/ 104443 h 832203"/>
                    <a:gd name="connsiteX47" fmla="*/ 718246 w 812096"/>
                    <a:gd name="connsiteY47" fmla="*/ 117409 h 832203"/>
                    <a:gd name="connsiteX48" fmla="*/ 694580 w 812096"/>
                    <a:gd name="connsiteY48" fmla="*/ 93744 h 8322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812096" h="832203">
                      <a:moveTo>
                        <a:pt x="426565" y="830140"/>
                      </a:moveTo>
                      <a:lnTo>
                        <a:pt x="406099" y="832203"/>
                      </a:lnTo>
                      <a:lnTo>
                        <a:pt x="385634" y="830140"/>
                      </a:lnTo>
                      <a:close/>
                      <a:moveTo>
                        <a:pt x="113280" y="97323"/>
                      </a:moveTo>
                      <a:lnTo>
                        <a:pt x="97531" y="113072"/>
                      </a:lnTo>
                      <a:lnTo>
                        <a:pt x="104651" y="104443"/>
                      </a:lnTo>
                      <a:close/>
                      <a:moveTo>
                        <a:pt x="781537" y="207945"/>
                      </a:moveTo>
                      <a:lnTo>
                        <a:pt x="798909" y="239951"/>
                      </a:lnTo>
                      <a:lnTo>
                        <a:pt x="811815" y="281526"/>
                      </a:lnTo>
                      <a:lnTo>
                        <a:pt x="725844" y="356108"/>
                      </a:lnTo>
                      <a:lnTo>
                        <a:pt x="725844" y="454521"/>
                      </a:lnTo>
                      <a:lnTo>
                        <a:pt x="812096" y="529348"/>
                      </a:lnTo>
                      <a:lnTo>
                        <a:pt x="798909" y="571831"/>
                      </a:lnTo>
                      <a:lnTo>
                        <a:pt x="781741" y="603461"/>
                      </a:lnTo>
                      <a:lnTo>
                        <a:pt x="668296" y="595413"/>
                      </a:lnTo>
                      <a:lnTo>
                        <a:pt x="598707" y="665002"/>
                      </a:lnTo>
                      <a:lnTo>
                        <a:pt x="606851" y="779806"/>
                      </a:lnTo>
                      <a:lnTo>
                        <a:pt x="572039" y="798701"/>
                      </a:lnTo>
                      <a:lnTo>
                        <a:pt x="533869" y="810550"/>
                      </a:lnTo>
                      <a:lnTo>
                        <a:pt x="457195" y="722168"/>
                      </a:lnTo>
                      <a:lnTo>
                        <a:pt x="358782" y="722168"/>
                      </a:lnTo>
                      <a:lnTo>
                        <a:pt x="281307" y="811475"/>
                      </a:lnTo>
                      <a:lnTo>
                        <a:pt x="240159" y="798701"/>
                      </a:lnTo>
                      <a:lnTo>
                        <a:pt x="207045" y="780727"/>
                      </a:lnTo>
                      <a:lnTo>
                        <a:pt x="215037" y="668059"/>
                      </a:lnTo>
                      <a:lnTo>
                        <a:pt x="145448" y="598470"/>
                      </a:lnTo>
                      <a:lnTo>
                        <a:pt x="32111" y="606509"/>
                      </a:lnTo>
                      <a:lnTo>
                        <a:pt x="13289" y="571831"/>
                      </a:lnTo>
                      <a:lnTo>
                        <a:pt x="563" y="530835"/>
                      </a:lnTo>
                      <a:lnTo>
                        <a:pt x="86538" y="456249"/>
                      </a:lnTo>
                      <a:lnTo>
                        <a:pt x="86538" y="357835"/>
                      </a:lnTo>
                      <a:lnTo>
                        <a:pt x="0" y="282761"/>
                      </a:lnTo>
                      <a:lnTo>
                        <a:pt x="13289" y="239951"/>
                      </a:lnTo>
                      <a:lnTo>
                        <a:pt x="30170" y="208849"/>
                      </a:lnTo>
                      <a:lnTo>
                        <a:pt x="146216" y="217081"/>
                      </a:lnTo>
                      <a:lnTo>
                        <a:pt x="215805" y="147492"/>
                      </a:lnTo>
                      <a:lnTo>
                        <a:pt x="207527" y="30793"/>
                      </a:lnTo>
                      <a:lnTo>
                        <a:pt x="240159" y="13081"/>
                      </a:lnTo>
                      <a:lnTo>
                        <a:pt x="282094" y="63"/>
                      </a:lnTo>
                      <a:lnTo>
                        <a:pt x="356762" y="86133"/>
                      </a:lnTo>
                      <a:lnTo>
                        <a:pt x="455176" y="86133"/>
                      </a:lnTo>
                      <a:lnTo>
                        <a:pt x="529899" y="0"/>
                      </a:lnTo>
                      <a:lnTo>
                        <a:pt x="572039" y="13081"/>
                      </a:lnTo>
                      <a:lnTo>
                        <a:pt x="603087" y="29933"/>
                      </a:lnTo>
                      <a:lnTo>
                        <a:pt x="594806" y="146665"/>
                      </a:lnTo>
                      <a:lnTo>
                        <a:pt x="664396" y="216254"/>
                      </a:lnTo>
                      <a:close/>
                      <a:moveTo>
                        <a:pt x="707547" y="104443"/>
                      </a:moveTo>
                      <a:lnTo>
                        <a:pt x="718246" y="117409"/>
                      </a:lnTo>
                      <a:lnTo>
                        <a:pt x="694580" y="937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F6D52518-1596-D252-BDEA-B5094939ECDE}"/>
                    </a:ext>
                  </a:extLst>
                </p:cNvPr>
                <p:cNvSpPr/>
                <p:nvPr/>
              </p:nvSpPr>
              <p:spPr>
                <a:xfrm>
                  <a:off x="8702663" y="2519339"/>
                  <a:ext cx="396336" cy="39633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375086-793D-715D-C611-3A5E16E10391}"/>
                  </a:ext>
                </a:extLst>
              </p:cNvPr>
              <p:cNvSpPr txBox="1"/>
              <p:nvPr/>
            </p:nvSpPr>
            <p:spPr>
              <a:xfrm>
                <a:off x="9806724" y="2842054"/>
                <a:ext cx="15656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200" dirty="0">
                    <a:solidFill>
                      <a:schemeClr val="bg1"/>
                    </a:solidFill>
                  </a:rPr>
                  <a:t>Model</a:t>
                </a:r>
                <a:endParaRPr lang="en-US" sz="32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9C2275F9-B3B3-68AA-4019-946508591510}"/>
                  </a:ext>
                </a:extLst>
              </p:cNvPr>
              <p:cNvGrpSpPr/>
              <p:nvPr/>
            </p:nvGrpSpPr>
            <p:grpSpPr>
              <a:xfrm rot="20354995">
                <a:off x="10757175" y="1656786"/>
                <a:ext cx="225937" cy="231531"/>
                <a:chOff x="8494783" y="2301406"/>
                <a:chExt cx="812096" cy="832203"/>
              </a:xfrm>
            </p:grpSpPr>
            <p:sp>
              <p:nvSpPr>
                <p:cNvPr id="16" name="Freeform 614">
                  <a:extLst>
                    <a:ext uri="{FF2B5EF4-FFF2-40B4-BE49-F238E27FC236}">
                      <a16:creationId xmlns:a16="http://schemas.microsoft.com/office/drawing/2014/main" id="{C58533BF-C0B3-B221-739F-73EFE6ED35AD}"/>
                    </a:ext>
                  </a:extLst>
                </p:cNvPr>
                <p:cNvSpPr/>
                <p:nvPr/>
              </p:nvSpPr>
              <p:spPr>
                <a:xfrm>
                  <a:off x="8494783" y="2301406"/>
                  <a:ext cx="812096" cy="832203"/>
                </a:xfrm>
                <a:custGeom>
                  <a:avLst/>
                  <a:gdLst>
                    <a:gd name="connsiteX0" fmla="*/ 426565 w 812096"/>
                    <a:gd name="connsiteY0" fmla="*/ 830140 h 832203"/>
                    <a:gd name="connsiteX1" fmla="*/ 406099 w 812096"/>
                    <a:gd name="connsiteY1" fmla="*/ 832203 h 832203"/>
                    <a:gd name="connsiteX2" fmla="*/ 385634 w 812096"/>
                    <a:gd name="connsiteY2" fmla="*/ 830140 h 832203"/>
                    <a:gd name="connsiteX3" fmla="*/ 113280 w 812096"/>
                    <a:gd name="connsiteY3" fmla="*/ 97323 h 832203"/>
                    <a:gd name="connsiteX4" fmla="*/ 97531 w 812096"/>
                    <a:gd name="connsiteY4" fmla="*/ 113072 h 832203"/>
                    <a:gd name="connsiteX5" fmla="*/ 104651 w 812096"/>
                    <a:gd name="connsiteY5" fmla="*/ 104443 h 832203"/>
                    <a:gd name="connsiteX6" fmla="*/ 781537 w 812096"/>
                    <a:gd name="connsiteY6" fmla="*/ 207945 h 832203"/>
                    <a:gd name="connsiteX7" fmla="*/ 798909 w 812096"/>
                    <a:gd name="connsiteY7" fmla="*/ 239951 h 832203"/>
                    <a:gd name="connsiteX8" fmla="*/ 811815 w 812096"/>
                    <a:gd name="connsiteY8" fmla="*/ 281526 h 832203"/>
                    <a:gd name="connsiteX9" fmla="*/ 725844 w 812096"/>
                    <a:gd name="connsiteY9" fmla="*/ 356108 h 832203"/>
                    <a:gd name="connsiteX10" fmla="*/ 725844 w 812096"/>
                    <a:gd name="connsiteY10" fmla="*/ 454521 h 832203"/>
                    <a:gd name="connsiteX11" fmla="*/ 812096 w 812096"/>
                    <a:gd name="connsiteY11" fmla="*/ 529348 h 832203"/>
                    <a:gd name="connsiteX12" fmla="*/ 798909 w 812096"/>
                    <a:gd name="connsiteY12" fmla="*/ 571831 h 832203"/>
                    <a:gd name="connsiteX13" fmla="*/ 781741 w 812096"/>
                    <a:gd name="connsiteY13" fmla="*/ 603461 h 832203"/>
                    <a:gd name="connsiteX14" fmla="*/ 668296 w 812096"/>
                    <a:gd name="connsiteY14" fmla="*/ 595413 h 832203"/>
                    <a:gd name="connsiteX15" fmla="*/ 598707 w 812096"/>
                    <a:gd name="connsiteY15" fmla="*/ 665002 h 832203"/>
                    <a:gd name="connsiteX16" fmla="*/ 606851 w 812096"/>
                    <a:gd name="connsiteY16" fmla="*/ 779806 h 832203"/>
                    <a:gd name="connsiteX17" fmla="*/ 572039 w 812096"/>
                    <a:gd name="connsiteY17" fmla="*/ 798701 h 832203"/>
                    <a:gd name="connsiteX18" fmla="*/ 533869 w 812096"/>
                    <a:gd name="connsiteY18" fmla="*/ 810550 h 832203"/>
                    <a:gd name="connsiteX19" fmla="*/ 457195 w 812096"/>
                    <a:gd name="connsiteY19" fmla="*/ 722168 h 832203"/>
                    <a:gd name="connsiteX20" fmla="*/ 358782 w 812096"/>
                    <a:gd name="connsiteY20" fmla="*/ 722168 h 832203"/>
                    <a:gd name="connsiteX21" fmla="*/ 281307 w 812096"/>
                    <a:gd name="connsiteY21" fmla="*/ 811475 h 832203"/>
                    <a:gd name="connsiteX22" fmla="*/ 240159 w 812096"/>
                    <a:gd name="connsiteY22" fmla="*/ 798701 h 832203"/>
                    <a:gd name="connsiteX23" fmla="*/ 207045 w 812096"/>
                    <a:gd name="connsiteY23" fmla="*/ 780727 h 832203"/>
                    <a:gd name="connsiteX24" fmla="*/ 215037 w 812096"/>
                    <a:gd name="connsiteY24" fmla="*/ 668059 h 832203"/>
                    <a:gd name="connsiteX25" fmla="*/ 145448 w 812096"/>
                    <a:gd name="connsiteY25" fmla="*/ 598470 h 832203"/>
                    <a:gd name="connsiteX26" fmla="*/ 32111 w 812096"/>
                    <a:gd name="connsiteY26" fmla="*/ 606509 h 832203"/>
                    <a:gd name="connsiteX27" fmla="*/ 13289 w 812096"/>
                    <a:gd name="connsiteY27" fmla="*/ 571831 h 832203"/>
                    <a:gd name="connsiteX28" fmla="*/ 563 w 812096"/>
                    <a:gd name="connsiteY28" fmla="*/ 530835 h 832203"/>
                    <a:gd name="connsiteX29" fmla="*/ 86538 w 812096"/>
                    <a:gd name="connsiteY29" fmla="*/ 456249 h 832203"/>
                    <a:gd name="connsiteX30" fmla="*/ 86538 w 812096"/>
                    <a:gd name="connsiteY30" fmla="*/ 357835 h 832203"/>
                    <a:gd name="connsiteX31" fmla="*/ 0 w 812096"/>
                    <a:gd name="connsiteY31" fmla="*/ 282761 h 832203"/>
                    <a:gd name="connsiteX32" fmla="*/ 13289 w 812096"/>
                    <a:gd name="connsiteY32" fmla="*/ 239951 h 832203"/>
                    <a:gd name="connsiteX33" fmla="*/ 30170 w 812096"/>
                    <a:gd name="connsiteY33" fmla="*/ 208849 h 832203"/>
                    <a:gd name="connsiteX34" fmla="*/ 146216 w 812096"/>
                    <a:gd name="connsiteY34" fmla="*/ 217081 h 832203"/>
                    <a:gd name="connsiteX35" fmla="*/ 215805 w 812096"/>
                    <a:gd name="connsiteY35" fmla="*/ 147492 h 832203"/>
                    <a:gd name="connsiteX36" fmla="*/ 207527 w 812096"/>
                    <a:gd name="connsiteY36" fmla="*/ 30793 h 832203"/>
                    <a:gd name="connsiteX37" fmla="*/ 240159 w 812096"/>
                    <a:gd name="connsiteY37" fmla="*/ 13081 h 832203"/>
                    <a:gd name="connsiteX38" fmla="*/ 282094 w 812096"/>
                    <a:gd name="connsiteY38" fmla="*/ 63 h 832203"/>
                    <a:gd name="connsiteX39" fmla="*/ 356762 w 812096"/>
                    <a:gd name="connsiteY39" fmla="*/ 86133 h 832203"/>
                    <a:gd name="connsiteX40" fmla="*/ 455176 w 812096"/>
                    <a:gd name="connsiteY40" fmla="*/ 86133 h 832203"/>
                    <a:gd name="connsiteX41" fmla="*/ 529899 w 812096"/>
                    <a:gd name="connsiteY41" fmla="*/ 0 h 832203"/>
                    <a:gd name="connsiteX42" fmla="*/ 572039 w 812096"/>
                    <a:gd name="connsiteY42" fmla="*/ 13081 h 832203"/>
                    <a:gd name="connsiteX43" fmla="*/ 603087 w 812096"/>
                    <a:gd name="connsiteY43" fmla="*/ 29933 h 832203"/>
                    <a:gd name="connsiteX44" fmla="*/ 594806 w 812096"/>
                    <a:gd name="connsiteY44" fmla="*/ 146665 h 832203"/>
                    <a:gd name="connsiteX45" fmla="*/ 664396 w 812096"/>
                    <a:gd name="connsiteY45" fmla="*/ 216254 h 832203"/>
                    <a:gd name="connsiteX46" fmla="*/ 707547 w 812096"/>
                    <a:gd name="connsiteY46" fmla="*/ 104443 h 832203"/>
                    <a:gd name="connsiteX47" fmla="*/ 718246 w 812096"/>
                    <a:gd name="connsiteY47" fmla="*/ 117409 h 832203"/>
                    <a:gd name="connsiteX48" fmla="*/ 694580 w 812096"/>
                    <a:gd name="connsiteY48" fmla="*/ 93744 h 8322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812096" h="832203">
                      <a:moveTo>
                        <a:pt x="426565" y="830140"/>
                      </a:moveTo>
                      <a:lnTo>
                        <a:pt x="406099" y="832203"/>
                      </a:lnTo>
                      <a:lnTo>
                        <a:pt x="385634" y="830140"/>
                      </a:lnTo>
                      <a:close/>
                      <a:moveTo>
                        <a:pt x="113280" y="97323"/>
                      </a:moveTo>
                      <a:lnTo>
                        <a:pt x="97531" y="113072"/>
                      </a:lnTo>
                      <a:lnTo>
                        <a:pt x="104651" y="104443"/>
                      </a:lnTo>
                      <a:close/>
                      <a:moveTo>
                        <a:pt x="781537" y="207945"/>
                      </a:moveTo>
                      <a:lnTo>
                        <a:pt x="798909" y="239951"/>
                      </a:lnTo>
                      <a:lnTo>
                        <a:pt x="811815" y="281526"/>
                      </a:lnTo>
                      <a:lnTo>
                        <a:pt x="725844" y="356108"/>
                      </a:lnTo>
                      <a:lnTo>
                        <a:pt x="725844" y="454521"/>
                      </a:lnTo>
                      <a:lnTo>
                        <a:pt x="812096" y="529348"/>
                      </a:lnTo>
                      <a:lnTo>
                        <a:pt x="798909" y="571831"/>
                      </a:lnTo>
                      <a:lnTo>
                        <a:pt x="781741" y="603461"/>
                      </a:lnTo>
                      <a:lnTo>
                        <a:pt x="668296" y="595413"/>
                      </a:lnTo>
                      <a:lnTo>
                        <a:pt x="598707" y="665002"/>
                      </a:lnTo>
                      <a:lnTo>
                        <a:pt x="606851" y="779806"/>
                      </a:lnTo>
                      <a:lnTo>
                        <a:pt x="572039" y="798701"/>
                      </a:lnTo>
                      <a:lnTo>
                        <a:pt x="533869" y="810550"/>
                      </a:lnTo>
                      <a:lnTo>
                        <a:pt x="457195" y="722168"/>
                      </a:lnTo>
                      <a:lnTo>
                        <a:pt x="358782" y="722168"/>
                      </a:lnTo>
                      <a:lnTo>
                        <a:pt x="281307" y="811475"/>
                      </a:lnTo>
                      <a:lnTo>
                        <a:pt x="240159" y="798701"/>
                      </a:lnTo>
                      <a:lnTo>
                        <a:pt x="207045" y="780727"/>
                      </a:lnTo>
                      <a:lnTo>
                        <a:pt x="215037" y="668059"/>
                      </a:lnTo>
                      <a:lnTo>
                        <a:pt x="145448" y="598470"/>
                      </a:lnTo>
                      <a:lnTo>
                        <a:pt x="32111" y="606509"/>
                      </a:lnTo>
                      <a:lnTo>
                        <a:pt x="13289" y="571831"/>
                      </a:lnTo>
                      <a:lnTo>
                        <a:pt x="563" y="530835"/>
                      </a:lnTo>
                      <a:lnTo>
                        <a:pt x="86538" y="456249"/>
                      </a:lnTo>
                      <a:lnTo>
                        <a:pt x="86538" y="357835"/>
                      </a:lnTo>
                      <a:lnTo>
                        <a:pt x="0" y="282761"/>
                      </a:lnTo>
                      <a:lnTo>
                        <a:pt x="13289" y="239951"/>
                      </a:lnTo>
                      <a:lnTo>
                        <a:pt x="30170" y="208849"/>
                      </a:lnTo>
                      <a:lnTo>
                        <a:pt x="146216" y="217081"/>
                      </a:lnTo>
                      <a:lnTo>
                        <a:pt x="215805" y="147492"/>
                      </a:lnTo>
                      <a:lnTo>
                        <a:pt x="207527" y="30793"/>
                      </a:lnTo>
                      <a:lnTo>
                        <a:pt x="240159" y="13081"/>
                      </a:lnTo>
                      <a:lnTo>
                        <a:pt x="282094" y="63"/>
                      </a:lnTo>
                      <a:lnTo>
                        <a:pt x="356762" y="86133"/>
                      </a:lnTo>
                      <a:lnTo>
                        <a:pt x="455176" y="86133"/>
                      </a:lnTo>
                      <a:lnTo>
                        <a:pt x="529899" y="0"/>
                      </a:lnTo>
                      <a:lnTo>
                        <a:pt x="572039" y="13081"/>
                      </a:lnTo>
                      <a:lnTo>
                        <a:pt x="603087" y="29933"/>
                      </a:lnTo>
                      <a:lnTo>
                        <a:pt x="594806" y="146665"/>
                      </a:lnTo>
                      <a:lnTo>
                        <a:pt x="664396" y="216254"/>
                      </a:lnTo>
                      <a:close/>
                      <a:moveTo>
                        <a:pt x="707547" y="104443"/>
                      </a:moveTo>
                      <a:lnTo>
                        <a:pt x="718246" y="117409"/>
                      </a:lnTo>
                      <a:lnTo>
                        <a:pt x="694580" y="93744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AF8771F6-270B-265D-A9EC-A8A518EC3C9F}"/>
                    </a:ext>
                  </a:extLst>
                </p:cNvPr>
                <p:cNvSpPr/>
                <p:nvPr/>
              </p:nvSpPr>
              <p:spPr>
                <a:xfrm>
                  <a:off x="8702663" y="2519339"/>
                  <a:ext cx="396336" cy="39633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A0CCC26-3287-B6AF-E16A-A17B1974A4E0}"/>
                  </a:ext>
                </a:extLst>
              </p:cNvPr>
              <p:cNvSpPr txBox="1"/>
              <p:nvPr/>
            </p:nvSpPr>
            <p:spPr>
              <a:xfrm>
                <a:off x="7146170" y="3438845"/>
                <a:ext cx="173959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3200" dirty="0">
                    <a:solidFill>
                      <a:schemeClr val="bg1"/>
                    </a:solidFill>
                  </a:rPr>
                  <a:t>Features</a:t>
                </a:r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4D546CB-0CB3-F744-4EA7-84B9A776F1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6802" r="15753" b="12825"/>
            <a:stretch>
              <a:fillRect/>
            </a:stretch>
          </p:blipFill>
          <p:spPr>
            <a:xfrm>
              <a:off x="253353" y="1327149"/>
              <a:ext cx="1200643" cy="1796350"/>
            </a:xfrm>
            <a:custGeom>
              <a:avLst/>
              <a:gdLst>
                <a:gd name="connsiteX0" fmla="*/ 0 w 1200643"/>
                <a:gd name="connsiteY0" fmla="*/ 0 h 1796350"/>
                <a:gd name="connsiteX1" fmla="*/ 1200643 w 1200643"/>
                <a:gd name="connsiteY1" fmla="*/ 0 h 1796350"/>
                <a:gd name="connsiteX2" fmla="*/ 1200643 w 1200643"/>
                <a:gd name="connsiteY2" fmla="*/ 1796350 h 1796350"/>
                <a:gd name="connsiteX3" fmla="*/ 0 w 1200643"/>
                <a:gd name="connsiteY3" fmla="*/ 1796350 h 179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643" h="1796350">
                  <a:moveTo>
                    <a:pt x="0" y="0"/>
                  </a:moveTo>
                  <a:lnTo>
                    <a:pt x="1200643" y="0"/>
                  </a:lnTo>
                  <a:lnTo>
                    <a:pt x="1200643" y="1796350"/>
                  </a:lnTo>
                  <a:lnTo>
                    <a:pt x="0" y="1796350"/>
                  </a:lnTo>
                  <a:close/>
                </a:path>
              </a:pathLst>
            </a:cu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4B079FD-F4DA-C4EE-9130-B146661310C2}"/>
              </a:ext>
            </a:extLst>
          </p:cNvPr>
          <p:cNvGrpSpPr/>
          <p:nvPr/>
        </p:nvGrpSpPr>
        <p:grpSpPr>
          <a:xfrm>
            <a:off x="6912274" y="1406127"/>
            <a:ext cx="4941408" cy="1774750"/>
            <a:chOff x="6912274" y="1425077"/>
            <a:chExt cx="4941408" cy="177475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34C2486-1473-1974-2B8E-C39590827B4A}"/>
                </a:ext>
              </a:extLst>
            </p:cNvPr>
            <p:cNvGrpSpPr/>
            <p:nvPr/>
          </p:nvGrpSpPr>
          <p:grpSpPr>
            <a:xfrm>
              <a:off x="11522099" y="1474466"/>
              <a:ext cx="331583" cy="1725361"/>
              <a:chOff x="11185823" y="3334267"/>
              <a:chExt cx="651814" cy="3391655"/>
            </a:xfrm>
          </p:grpSpPr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DDAB6A38-7FA1-6878-9DAE-6786871533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185823" y="3334267"/>
                <a:ext cx="602867" cy="806950"/>
              </a:xfrm>
              <a:prstGeom prst="rect">
                <a:avLst/>
              </a:prstGeom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EF56BC0D-4F72-8EE4-3B58-C83905D999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211312" y="4274809"/>
                <a:ext cx="626325" cy="795221"/>
              </a:xfrm>
              <a:prstGeom prst="rect">
                <a:avLst/>
              </a:prstGeom>
            </p:spPr>
          </p:pic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29C80160-9740-2BB4-CE3D-8B12DB3DA1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194259" y="5274894"/>
                <a:ext cx="640399" cy="619287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815135CD-C00A-BBEB-1D38-BC103D5D95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255249" y="6010458"/>
                <a:ext cx="518418" cy="715464"/>
              </a:xfrm>
              <a:prstGeom prst="rect">
                <a:avLst/>
              </a:prstGeom>
            </p:spPr>
          </p:pic>
        </p:grp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19676FB8-5AA4-EDE7-DD64-587F9AF56A7C}"/>
                </a:ext>
              </a:extLst>
            </p:cNvPr>
            <p:cNvSpPr/>
            <p:nvPr/>
          </p:nvSpPr>
          <p:spPr>
            <a:xfrm>
              <a:off x="10648247" y="1996183"/>
              <a:ext cx="550646" cy="340964"/>
            </a:xfrm>
            <a:prstGeom prst="rightArrow">
              <a:avLst/>
            </a:prstGeom>
            <a:solidFill>
              <a:srgbClr val="138B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1D7050D-65BE-6FAB-8F42-C9339F8C1886}"/>
                </a:ext>
              </a:extLst>
            </p:cNvPr>
            <p:cNvSpPr/>
            <p:nvPr/>
          </p:nvSpPr>
          <p:spPr>
            <a:xfrm>
              <a:off x="7786125" y="1425077"/>
              <a:ext cx="2538917" cy="15201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rgbClr val="03A062"/>
                  </a:solidFill>
                </a:rPr>
                <a:t>1000001011010010100001000001101110110111101111010000101010100110110101101101000010111110000110110101</a:t>
              </a:r>
            </a:p>
          </p:txBody>
        </p:sp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91488718-1558-9763-BDD9-D1910CC58F2B}"/>
                </a:ext>
              </a:extLst>
            </p:cNvPr>
            <p:cNvSpPr/>
            <p:nvPr/>
          </p:nvSpPr>
          <p:spPr>
            <a:xfrm>
              <a:off x="6912274" y="1996183"/>
              <a:ext cx="550646" cy="340964"/>
            </a:xfrm>
            <a:prstGeom prst="rightArrow">
              <a:avLst/>
            </a:prstGeom>
            <a:solidFill>
              <a:srgbClr val="138B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41C8921-EB0D-5561-B907-24BC61F74304}"/>
              </a:ext>
            </a:extLst>
          </p:cNvPr>
          <p:cNvGrpSpPr/>
          <p:nvPr/>
        </p:nvGrpSpPr>
        <p:grpSpPr>
          <a:xfrm>
            <a:off x="997923" y="4836730"/>
            <a:ext cx="4258153" cy="516939"/>
            <a:chOff x="5477835" y="3891516"/>
            <a:chExt cx="4258153" cy="516939"/>
          </a:xfrm>
          <a:solidFill>
            <a:schemeClr val="tx1"/>
          </a:solidFill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4E0D849-BF44-8DCB-7CD1-BED65D1FF76D}"/>
                </a:ext>
              </a:extLst>
            </p:cNvPr>
            <p:cNvSpPr/>
            <p:nvPr/>
          </p:nvSpPr>
          <p:spPr>
            <a:xfrm>
              <a:off x="5477835" y="3891516"/>
              <a:ext cx="850605" cy="516939"/>
            </a:xfrm>
            <a:prstGeom prst="rect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1.0</a:t>
              </a:r>
              <a:endParaRPr lang="en-IN" sz="3200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CF94A53-109E-9B4F-D513-DF8B0FAD4BBD}"/>
                </a:ext>
              </a:extLst>
            </p:cNvPr>
            <p:cNvSpPr/>
            <p:nvPr/>
          </p:nvSpPr>
          <p:spPr>
            <a:xfrm>
              <a:off x="6329917" y="3891516"/>
              <a:ext cx="850605" cy="516939"/>
            </a:xfrm>
            <a:prstGeom prst="rect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-1.5</a:t>
              </a:r>
              <a:endParaRPr lang="en-IN" sz="3200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0552D2F-8C9A-1BE1-E483-88CEB796FDF6}"/>
                </a:ext>
              </a:extLst>
            </p:cNvPr>
            <p:cNvSpPr/>
            <p:nvPr/>
          </p:nvSpPr>
          <p:spPr>
            <a:xfrm>
              <a:off x="7181153" y="3891516"/>
              <a:ext cx="850605" cy="516939"/>
            </a:xfrm>
            <a:prstGeom prst="rect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2.0</a:t>
              </a:r>
              <a:endParaRPr lang="en-IN" sz="3200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02F00C7-9395-A38D-16F9-93B46A4AD325}"/>
                </a:ext>
              </a:extLst>
            </p:cNvPr>
            <p:cNvSpPr/>
            <p:nvPr/>
          </p:nvSpPr>
          <p:spPr>
            <a:xfrm>
              <a:off x="8033235" y="3891516"/>
              <a:ext cx="850605" cy="516939"/>
            </a:xfrm>
            <a:prstGeom prst="rect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-2.5</a:t>
              </a:r>
              <a:endParaRPr lang="en-IN" sz="3200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33A2A9F-170C-4A53-672E-F1CED963E029}"/>
                </a:ext>
              </a:extLst>
            </p:cNvPr>
            <p:cNvSpPr/>
            <p:nvPr/>
          </p:nvSpPr>
          <p:spPr>
            <a:xfrm>
              <a:off x="8885383" y="3891516"/>
              <a:ext cx="850605" cy="516939"/>
            </a:xfrm>
            <a:prstGeom prst="rect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0.0</a:t>
              </a:r>
              <a:endParaRPr lang="en-IN" sz="3200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FA953DD-EBD0-E49F-A625-4554EEB89B66}"/>
              </a:ext>
            </a:extLst>
          </p:cNvPr>
          <p:cNvGrpSpPr/>
          <p:nvPr/>
        </p:nvGrpSpPr>
        <p:grpSpPr>
          <a:xfrm>
            <a:off x="6935924" y="4836730"/>
            <a:ext cx="4258153" cy="516939"/>
            <a:chOff x="5477835" y="3891516"/>
            <a:chExt cx="4258153" cy="516939"/>
          </a:xfrm>
          <a:solidFill>
            <a:schemeClr val="tx1"/>
          </a:solidFill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6515520-8D2B-3A94-66C0-CEC9AE09BA6B}"/>
                </a:ext>
              </a:extLst>
            </p:cNvPr>
            <p:cNvSpPr/>
            <p:nvPr/>
          </p:nvSpPr>
          <p:spPr>
            <a:xfrm>
              <a:off x="5477835" y="3891516"/>
              <a:ext cx="850605" cy="516939"/>
            </a:xfrm>
            <a:prstGeom prst="rect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2.0</a:t>
              </a:r>
              <a:endParaRPr lang="en-IN" sz="3200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B8482E5-D9E6-17BD-81C2-0C13B8CB338C}"/>
                </a:ext>
              </a:extLst>
            </p:cNvPr>
            <p:cNvSpPr/>
            <p:nvPr/>
          </p:nvSpPr>
          <p:spPr>
            <a:xfrm>
              <a:off x="6329917" y="3891516"/>
              <a:ext cx="850605" cy="516939"/>
            </a:xfrm>
            <a:prstGeom prst="rect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1.0</a:t>
              </a:r>
              <a:endParaRPr lang="en-IN" sz="3200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C13BEEB-70DD-00D9-BAD4-E9DF103F46B8}"/>
                </a:ext>
              </a:extLst>
            </p:cNvPr>
            <p:cNvSpPr/>
            <p:nvPr/>
          </p:nvSpPr>
          <p:spPr>
            <a:xfrm>
              <a:off x="7181153" y="3891516"/>
              <a:ext cx="850605" cy="516939"/>
            </a:xfrm>
            <a:prstGeom prst="rect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0.0</a:t>
              </a:r>
              <a:endParaRPr lang="en-IN" sz="3200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D71DC7E-FA19-3F8B-91E1-4EAF2E41A498}"/>
                </a:ext>
              </a:extLst>
            </p:cNvPr>
            <p:cNvSpPr/>
            <p:nvPr/>
          </p:nvSpPr>
          <p:spPr>
            <a:xfrm>
              <a:off x="8033235" y="3891516"/>
              <a:ext cx="850605" cy="516939"/>
            </a:xfrm>
            <a:prstGeom prst="rect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-1.5</a:t>
              </a:r>
              <a:endParaRPr lang="en-IN" sz="3200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7A4C833-AAFE-B660-6342-C7A506CA396B}"/>
                </a:ext>
              </a:extLst>
            </p:cNvPr>
            <p:cNvSpPr/>
            <p:nvPr/>
          </p:nvSpPr>
          <p:spPr>
            <a:xfrm>
              <a:off x="8885383" y="3891516"/>
              <a:ext cx="850605" cy="516939"/>
            </a:xfrm>
            <a:prstGeom prst="rect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-2.5</a:t>
              </a:r>
              <a:endParaRPr lang="en-IN" sz="3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47D221A-030A-2285-FA8E-84CF5AECC6F5}"/>
                  </a:ext>
                </a:extLst>
              </p:cNvPr>
              <p:cNvSpPr txBox="1"/>
              <p:nvPr/>
            </p:nvSpPr>
            <p:spPr>
              <a:xfrm>
                <a:off x="5543154" y="4542345"/>
                <a:ext cx="102072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en-US" sz="6000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47D221A-030A-2285-FA8E-84CF5AECC6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3154" y="4542345"/>
                <a:ext cx="1020725" cy="10156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9E232485-A8F9-8E17-E166-58FD70D481F9}"/>
              </a:ext>
            </a:extLst>
          </p:cNvPr>
          <p:cNvGrpSpPr/>
          <p:nvPr/>
        </p:nvGrpSpPr>
        <p:grpSpPr>
          <a:xfrm>
            <a:off x="10710682" y="5558008"/>
            <a:ext cx="1143000" cy="1143000"/>
            <a:chOff x="2379643" y="355681"/>
            <a:chExt cx="1143000" cy="114300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44A145B-1E29-4C3B-4D7A-CFBABF0C835E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0F0EF09-C866-5DB6-F5C1-61951350F9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11CDBCE-D713-017F-26AE-4FF531BCEAA1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3BBB7A85-01F9-1A65-AF8F-7A86532CAF0A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543B92A4-1C77-58AC-EE13-F506B6164BD8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55" name="Speech Bubble: Rectangle 54">
            <a:extLst>
              <a:ext uri="{FF2B5EF4-FFF2-40B4-BE49-F238E27FC236}">
                <a16:creationId xmlns:a16="http://schemas.microsoft.com/office/drawing/2014/main" id="{D3F3307B-E5C0-DA61-D7CF-A1C44026D151}"/>
              </a:ext>
            </a:extLst>
          </p:cNvPr>
          <p:cNvSpPr/>
          <p:nvPr/>
        </p:nvSpPr>
        <p:spPr>
          <a:xfrm>
            <a:off x="7315200" y="5631032"/>
            <a:ext cx="3301966" cy="900643"/>
          </a:xfrm>
          <a:prstGeom prst="wedgeRectCallout">
            <a:avLst>
              <a:gd name="adj1" fmla="val 70006"/>
              <a:gd name="adj2" fmla="val 48001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Since we have become such good friends, let me teach you a bit more about my mother tongue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02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  <p:bldP spid="48" grpId="0"/>
      <p:bldP spid="5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artial Circle 52">
            <a:extLst>
              <a:ext uri="{FF2B5EF4-FFF2-40B4-BE49-F238E27FC236}">
                <a16:creationId xmlns:a16="http://schemas.microsoft.com/office/drawing/2014/main" id="{ADAB1000-5F1B-502A-9E71-F80203F06CAF}"/>
              </a:ext>
            </a:extLst>
          </p:cNvPr>
          <p:cNvSpPr/>
          <p:nvPr/>
        </p:nvSpPr>
        <p:spPr>
          <a:xfrm flipH="1">
            <a:off x="2553313" y="3191981"/>
            <a:ext cx="1431752" cy="1431752"/>
          </a:xfrm>
          <a:prstGeom prst="pie">
            <a:avLst>
              <a:gd name="adj1" fmla="val 17718564"/>
              <a:gd name="adj2" fmla="val 1579362"/>
            </a:avLst>
          </a:prstGeom>
          <a:solidFill>
            <a:srgbClr val="002060"/>
          </a:solidFill>
          <a:ln w="38100" cmpd="dbl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6BF033-7EB5-0297-30EA-25FAEF972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measure angles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ontent Placeholder 45">
                <a:extLst>
                  <a:ext uri="{FF2B5EF4-FFF2-40B4-BE49-F238E27FC236}">
                    <a16:creationId xmlns:a16="http://schemas.microsoft.com/office/drawing/2014/main" id="{99020AC8-4E65-F03D-359C-60533C1A25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69346" y="2640376"/>
                <a:ext cx="6022654" cy="4181430"/>
              </a:xfrm>
            </p:spPr>
            <p:txBody>
              <a:bodyPr/>
              <a:lstStyle/>
              <a:p>
                <a:r>
                  <a:rPr lang="en-US" dirty="0"/>
                  <a:t>Dot product</a:t>
                </a: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≝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br>
                  <a:rPr lang="en-US" b="1" i="1" dirty="0">
                    <a:latin typeface="Cambria Math" panose="02040503050406030204" pitchFamily="18" charset="0"/>
                  </a:rPr>
                </a:br>
                <a:br>
                  <a:rPr lang="en-US" b="1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⋅4=0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𝐮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𝐮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𝐯</m:t>
                                    </m:r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𝐮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𝐯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6" name="Content Placeholder 45">
                <a:extLst>
                  <a:ext uri="{FF2B5EF4-FFF2-40B4-BE49-F238E27FC236}">
                    <a16:creationId xmlns:a16="http://schemas.microsoft.com/office/drawing/2014/main" id="{99020AC8-4E65-F03D-359C-60533C1A25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69346" y="2640376"/>
                <a:ext cx="6022654" cy="4181430"/>
              </a:xfrm>
              <a:blipFill>
                <a:blip r:embed="rId2"/>
                <a:stretch>
                  <a:fillRect l="-1012" t="-34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41745BF2-3D45-FB47-1055-7C53122BA6B3}"/>
              </a:ext>
            </a:extLst>
          </p:cNvPr>
          <p:cNvGrpSpPr/>
          <p:nvPr/>
        </p:nvGrpSpPr>
        <p:grpSpPr>
          <a:xfrm>
            <a:off x="529215" y="694471"/>
            <a:ext cx="5987413" cy="5963883"/>
            <a:chOff x="3102294" y="694471"/>
            <a:chExt cx="5987413" cy="596388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E0F6A69-2A85-61C9-4D7E-2735D6EE4172}"/>
                </a:ext>
              </a:extLst>
            </p:cNvPr>
            <p:cNvCxnSpPr>
              <a:cxnSpLocks/>
            </p:cNvCxnSpPr>
            <p:nvPr/>
          </p:nvCxnSpPr>
          <p:spPr>
            <a:xfrm>
              <a:off x="5848863" y="1111624"/>
              <a:ext cx="0" cy="5345250"/>
            </a:xfrm>
            <a:prstGeom prst="line">
              <a:avLst/>
            </a:prstGeom>
            <a:ln w="19050">
              <a:solidFill>
                <a:schemeClr val="bg1"/>
              </a:solidFill>
              <a:headEnd type="stealth" w="lg" len="lg"/>
              <a:tailEnd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0362617-04AB-19CA-06F6-94494A39BECB}"/>
                </a:ext>
              </a:extLst>
            </p:cNvPr>
            <p:cNvCxnSpPr>
              <a:cxnSpLocks/>
            </p:cNvCxnSpPr>
            <p:nvPr/>
          </p:nvCxnSpPr>
          <p:spPr>
            <a:xfrm>
              <a:off x="3102294" y="3894929"/>
              <a:ext cx="5700492" cy="0"/>
            </a:xfrm>
            <a:prstGeom prst="line">
              <a:avLst/>
            </a:prstGeom>
            <a:ln w="19050"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E6BCDBE-3B8C-0BA9-3672-3A6D84BDF49C}"/>
                </a:ext>
              </a:extLst>
            </p:cNvPr>
            <p:cNvCxnSpPr>
              <a:cxnSpLocks/>
            </p:cNvCxnSpPr>
            <p:nvPr/>
          </p:nvCxnSpPr>
          <p:spPr>
            <a:xfrm>
              <a:off x="3102294" y="1438368"/>
              <a:ext cx="54864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08F6FEE-A5C6-7A59-9AF4-20357E06139E}"/>
                </a:ext>
              </a:extLst>
            </p:cNvPr>
            <p:cNvCxnSpPr>
              <a:cxnSpLocks/>
            </p:cNvCxnSpPr>
            <p:nvPr/>
          </p:nvCxnSpPr>
          <p:spPr>
            <a:xfrm>
              <a:off x="3102294" y="2052508"/>
              <a:ext cx="54864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E70DA6D-021C-38BB-13EA-2477D345C3F1}"/>
                </a:ext>
              </a:extLst>
            </p:cNvPr>
            <p:cNvCxnSpPr>
              <a:cxnSpLocks/>
            </p:cNvCxnSpPr>
            <p:nvPr/>
          </p:nvCxnSpPr>
          <p:spPr>
            <a:xfrm>
              <a:off x="3102294" y="2666648"/>
              <a:ext cx="54864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209210-6025-3188-2FA2-66054EADCB82}"/>
                </a:ext>
              </a:extLst>
            </p:cNvPr>
            <p:cNvCxnSpPr>
              <a:cxnSpLocks/>
            </p:cNvCxnSpPr>
            <p:nvPr/>
          </p:nvCxnSpPr>
          <p:spPr>
            <a:xfrm>
              <a:off x="3102294" y="3280788"/>
              <a:ext cx="54864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205B368-B803-38A1-EDB4-65317FB921D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688532" y="3913142"/>
              <a:ext cx="50874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670285-15F2-A2CD-B024-BF65EB492A6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071931" y="3913142"/>
              <a:ext cx="50874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782F48A-27DB-1515-C868-B1C4A75595E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55330" y="3913142"/>
              <a:ext cx="50874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2D5CB7F-85A9-5B2E-4F1E-8685FC44387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38729" y="3913142"/>
              <a:ext cx="50874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E18492-6DBE-2CB3-E4A9-A22E79F3CB6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771538" y="3913142"/>
              <a:ext cx="50874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52AE68F-2D6C-2920-11D9-72E8EEEA318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154936" y="3913142"/>
              <a:ext cx="50874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9F9A6A1-6E71-F85A-FD8F-95581ECE398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38335" y="3913142"/>
              <a:ext cx="50874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4E03FF3-A5E8-7555-C9C3-C76AFBC2191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21734" y="3913142"/>
              <a:ext cx="50874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FE8F2B4-34BC-3674-7683-4E7DF2BBCA9F}"/>
                </a:ext>
              </a:extLst>
            </p:cNvPr>
            <p:cNvSpPr txBox="1"/>
            <p:nvPr/>
          </p:nvSpPr>
          <p:spPr>
            <a:xfrm>
              <a:off x="3345872" y="3851754"/>
              <a:ext cx="5415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-4         -3        -2        -1         0          1         2          3         4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8823D94-6A68-4CF1-74AF-7AEE280A760B}"/>
                </a:ext>
              </a:extLst>
            </p:cNvPr>
            <p:cNvSpPr txBox="1"/>
            <p:nvPr/>
          </p:nvSpPr>
          <p:spPr>
            <a:xfrm>
              <a:off x="5813634" y="1355559"/>
              <a:ext cx="498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4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B69DF47-D523-F0B1-2570-3EEF98912E47}"/>
                </a:ext>
              </a:extLst>
            </p:cNvPr>
            <p:cNvSpPr txBox="1"/>
            <p:nvPr/>
          </p:nvSpPr>
          <p:spPr>
            <a:xfrm>
              <a:off x="5813634" y="1968185"/>
              <a:ext cx="498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3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F581B17-2EB8-0515-CBB3-07A7DC00D431}"/>
                </a:ext>
              </a:extLst>
            </p:cNvPr>
            <p:cNvSpPr txBox="1"/>
            <p:nvPr/>
          </p:nvSpPr>
          <p:spPr>
            <a:xfrm>
              <a:off x="5813634" y="2580811"/>
              <a:ext cx="498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2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CE6647F-A9D1-5904-2D60-29E8D39169DF}"/>
                </a:ext>
              </a:extLst>
            </p:cNvPr>
            <p:cNvSpPr txBox="1"/>
            <p:nvPr/>
          </p:nvSpPr>
          <p:spPr>
            <a:xfrm>
              <a:off x="5813634" y="3199441"/>
              <a:ext cx="498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1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E512FC7-3C18-710E-FE91-C98205A32DD8}"/>
                    </a:ext>
                  </a:extLst>
                </p:cNvPr>
                <p:cNvSpPr txBox="1"/>
                <p:nvPr/>
              </p:nvSpPr>
              <p:spPr>
                <a:xfrm>
                  <a:off x="8576555" y="3478980"/>
                  <a:ext cx="5131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IN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E512FC7-3C18-710E-FE91-C98205A32D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6555" y="3478980"/>
                  <a:ext cx="513152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90BE1FD-1D66-6F9F-7EDE-426ACE8BFD70}"/>
                    </a:ext>
                  </a:extLst>
                </p:cNvPr>
                <p:cNvSpPr txBox="1"/>
                <p:nvPr/>
              </p:nvSpPr>
              <p:spPr>
                <a:xfrm>
                  <a:off x="5813634" y="694471"/>
                  <a:ext cx="5131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IN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90BE1FD-1D66-6F9F-7EDE-426ACE8BFD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3634" y="694471"/>
                  <a:ext cx="513152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A613BAF-BD2B-1934-DE05-333C6E53FD7E}"/>
                </a:ext>
              </a:extLst>
            </p:cNvPr>
            <p:cNvCxnSpPr>
              <a:cxnSpLocks/>
            </p:cNvCxnSpPr>
            <p:nvPr/>
          </p:nvCxnSpPr>
          <p:spPr>
            <a:xfrm>
              <a:off x="3102294" y="4501527"/>
              <a:ext cx="54864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55C39B5-9A8D-D891-875A-1C8070642CA7}"/>
                </a:ext>
              </a:extLst>
            </p:cNvPr>
            <p:cNvCxnSpPr>
              <a:cxnSpLocks/>
            </p:cNvCxnSpPr>
            <p:nvPr/>
          </p:nvCxnSpPr>
          <p:spPr>
            <a:xfrm>
              <a:off x="3102294" y="5115667"/>
              <a:ext cx="54864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B8021C0-CA80-167B-E54C-E12AFD701801}"/>
                </a:ext>
              </a:extLst>
            </p:cNvPr>
            <p:cNvCxnSpPr>
              <a:cxnSpLocks/>
            </p:cNvCxnSpPr>
            <p:nvPr/>
          </p:nvCxnSpPr>
          <p:spPr>
            <a:xfrm>
              <a:off x="3102294" y="5729807"/>
              <a:ext cx="54864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9F51A2C-BE97-CC1B-E83B-70E85EE6CBF6}"/>
                </a:ext>
              </a:extLst>
            </p:cNvPr>
            <p:cNvCxnSpPr>
              <a:cxnSpLocks/>
            </p:cNvCxnSpPr>
            <p:nvPr/>
          </p:nvCxnSpPr>
          <p:spPr>
            <a:xfrm>
              <a:off x="3102294" y="6343947"/>
              <a:ext cx="54864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8D26E62-E33E-7548-47BC-9050B52361A3}"/>
                </a:ext>
              </a:extLst>
            </p:cNvPr>
            <p:cNvSpPr txBox="1"/>
            <p:nvPr/>
          </p:nvSpPr>
          <p:spPr>
            <a:xfrm>
              <a:off x="5813634" y="4445140"/>
              <a:ext cx="498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-1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CA68192-16C0-961A-41B9-D1F8C289B80C}"/>
                </a:ext>
              </a:extLst>
            </p:cNvPr>
            <p:cNvSpPr txBox="1"/>
            <p:nvPr/>
          </p:nvSpPr>
          <p:spPr>
            <a:xfrm>
              <a:off x="5813634" y="5057766"/>
              <a:ext cx="498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-2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C2C3520-B263-F3E1-7CBA-AB3CD45A2D63}"/>
                </a:ext>
              </a:extLst>
            </p:cNvPr>
            <p:cNvSpPr txBox="1"/>
            <p:nvPr/>
          </p:nvSpPr>
          <p:spPr>
            <a:xfrm>
              <a:off x="5813634" y="5670392"/>
              <a:ext cx="498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-3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FE0F2EC-17BF-A5AC-6348-2109C4094016}"/>
                </a:ext>
              </a:extLst>
            </p:cNvPr>
            <p:cNvSpPr txBox="1"/>
            <p:nvPr/>
          </p:nvSpPr>
          <p:spPr>
            <a:xfrm>
              <a:off x="5813634" y="6289022"/>
              <a:ext cx="498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-4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2CEB6B9-CE41-E1AC-C779-E73252B38DD2}"/>
              </a:ext>
            </a:extLst>
          </p:cNvPr>
          <p:cNvGrpSpPr/>
          <p:nvPr/>
        </p:nvGrpSpPr>
        <p:grpSpPr>
          <a:xfrm>
            <a:off x="7902826" y="1160419"/>
            <a:ext cx="2855438" cy="707886"/>
            <a:chOff x="101952" y="5758481"/>
            <a:chExt cx="2855438" cy="707886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ACF7292-5476-1F48-3379-951740E99004}"/>
                </a:ext>
              </a:extLst>
            </p:cNvPr>
            <p:cNvGrpSpPr/>
            <p:nvPr/>
          </p:nvGrpSpPr>
          <p:grpSpPr>
            <a:xfrm>
              <a:off x="1254703" y="5853955"/>
              <a:ext cx="1702687" cy="516939"/>
              <a:chOff x="1307846" y="5853955"/>
              <a:chExt cx="1702687" cy="516939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A8499362-92AE-191A-C2C9-5ECF7075E086}"/>
                  </a:ext>
                </a:extLst>
              </p:cNvPr>
              <p:cNvSpPr/>
              <p:nvPr/>
            </p:nvSpPr>
            <p:spPr>
              <a:xfrm>
                <a:off x="1307846" y="5853955"/>
                <a:ext cx="850605" cy="516939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-2.0</a:t>
                </a:r>
                <a:endParaRPr lang="en-IN" sz="3200" dirty="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75C992BC-F0D6-F135-8626-62BC305A8306}"/>
                  </a:ext>
                </a:extLst>
              </p:cNvPr>
              <p:cNvSpPr/>
              <p:nvPr/>
            </p:nvSpPr>
            <p:spPr>
              <a:xfrm>
                <a:off x="2159928" y="5853955"/>
                <a:ext cx="850605" cy="516939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-1.0</a:t>
                </a:r>
                <a:endParaRPr lang="en-IN" sz="32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165F959-2462-DB2C-D159-32BEA545CCB4}"/>
                    </a:ext>
                  </a:extLst>
                </p:cNvPr>
                <p:cNvSpPr txBox="1"/>
                <p:nvPr/>
              </p:nvSpPr>
              <p:spPr>
                <a:xfrm>
                  <a:off x="101952" y="5758481"/>
                  <a:ext cx="1233765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1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IN" sz="4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165F959-2462-DB2C-D159-32BEA545CC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52" y="5758481"/>
                  <a:ext cx="1233765" cy="70788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806B940-3747-B2F6-49F7-CADFE52B2CD0}"/>
              </a:ext>
            </a:extLst>
          </p:cNvPr>
          <p:cNvGrpSpPr/>
          <p:nvPr/>
        </p:nvGrpSpPr>
        <p:grpSpPr>
          <a:xfrm>
            <a:off x="7902826" y="1883694"/>
            <a:ext cx="2855438" cy="707886"/>
            <a:chOff x="101952" y="5758481"/>
            <a:chExt cx="2855438" cy="70788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E09BD61-0050-704E-0C1C-2404B64D95FF}"/>
                </a:ext>
              </a:extLst>
            </p:cNvPr>
            <p:cNvGrpSpPr/>
            <p:nvPr/>
          </p:nvGrpSpPr>
          <p:grpSpPr>
            <a:xfrm>
              <a:off x="1254703" y="5853955"/>
              <a:ext cx="1702687" cy="516939"/>
              <a:chOff x="1307846" y="5853955"/>
              <a:chExt cx="1702687" cy="51693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E96C042-1421-76EE-8A31-685A304E2DB1}"/>
                  </a:ext>
                </a:extLst>
              </p:cNvPr>
              <p:cNvSpPr/>
              <p:nvPr/>
            </p:nvSpPr>
            <p:spPr>
              <a:xfrm>
                <a:off x="1307846" y="5853955"/>
                <a:ext cx="850605" cy="516939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-2.0</a:t>
                </a:r>
                <a:endParaRPr lang="en-IN" sz="3200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524001B-874A-3D0A-CBBE-911F67589BD3}"/>
                  </a:ext>
                </a:extLst>
              </p:cNvPr>
              <p:cNvSpPr/>
              <p:nvPr/>
            </p:nvSpPr>
            <p:spPr>
              <a:xfrm>
                <a:off x="2159928" y="5853955"/>
                <a:ext cx="850605" cy="516939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4.0</a:t>
                </a:r>
                <a:endParaRPr lang="en-IN" sz="32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F1450ED-8503-1EDB-46B7-FA23B9265047}"/>
                    </a:ext>
                  </a:extLst>
                </p:cNvPr>
                <p:cNvSpPr txBox="1"/>
                <p:nvPr/>
              </p:nvSpPr>
              <p:spPr>
                <a:xfrm>
                  <a:off x="101952" y="5758481"/>
                  <a:ext cx="1233765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1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IN" sz="4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F1450ED-8503-1EDB-46B7-FA23B92650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52" y="5758481"/>
                  <a:ext cx="1233765" cy="70788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FB22B7F-3280-337F-5B0A-9659B22594E4}"/>
              </a:ext>
            </a:extLst>
          </p:cNvPr>
          <p:cNvGrpSpPr/>
          <p:nvPr/>
        </p:nvGrpSpPr>
        <p:grpSpPr>
          <a:xfrm>
            <a:off x="2042583" y="1451297"/>
            <a:ext cx="1229832" cy="3054070"/>
            <a:chOff x="2042583" y="1451297"/>
            <a:chExt cx="1229832" cy="3054070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33493C6-6F89-1D18-5207-9A56B5A6A05F}"/>
                </a:ext>
              </a:extLst>
            </p:cNvPr>
            <p:cNvCxnSpPr>
              <a:cxnSpLocks/>
            </p:cNvCxnSpPr>
            <p:nvPr/>
          </p:nvCxnSpPr>
          <p:spPr>
            <a:xfrm>
              <a:off x="2042583" y="1451297"/>
              <a:ext cx="1229832" cy="2439931"/>
            </a:xfrm>
            <a:prstGeom prst="line">
              <a:avLst/>
            </a:prstGeom>
            <a:ln w="57150">
              <a:solidFill>
                <a:schemeClr val="accent2"/>
              </a:solidFill>
              <a:headEnd type="stealth" w="lg" len="lg"/>
              <a:tailEnd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A03B6D0-CC2C-60C9-15D1-A93F8668EF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2583" y="3907858"/>
              <a:ext cx="1221246" cy="597509"/>
            </a:xfrm>
            <a:prstGeom prst="line">
              <a:avLst/>
            </a:prstGeom>
            <a:ln w="57150">
              <a:solidFill>
                <a:schemeClr val="accent1"/>
              </a:solidFill>
              <a:headEnd type="stealth" w="lg" len="lg"/>
              <a:tailEnd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754D0BC-9B01-201D-2A89-E9663FF3784E}"/>
                  </a:ext>
                </a:extLst>
              </p:cNvPr>
              <p:cNvSpPr txBox="1"/>
              <p:nvPr/>
            </p:nvSpPr>
            <p:spPr>
              <a:xfrm>
                <a:off x="1243341" y="3127520"/>
                <a:ext cx="1805928" cy="615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sz="20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754D0BC-9B01-201D-2A89-E9663FF37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341" y="3127520"/>
                <a:ext cx="1805928" cy="6152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1ACA9D03-69A1-2A98-F87A-17B896D1919C}"/>
              </a:ext>
            </a:extLst>
          </p:cNvPr>
          <p:cNvGrpSpPr/>
          <p:nvPr/>
        </p:nvGrpSpPr>
        <p:grpSpPr>
          <a:xfrm>
            <a:off x="10979432" y="136015"/>
            <a:ext cx="1143000" cy="1143000"/>
            <a:chOff x="2379643" y="355681"/>
            <a:chExt cx="1143000" cy="1143000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A7986344-6020-3802-5483-B2B8D480FB88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5616D5F4-5255-9B1E-6544-282F8EA036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4D89AFB8-8890-06F7-CBCC-977B872C808A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9514F5EF-61C3-36F8-F3F9-B826C002D47C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B30765F4-A29D-EA2C-5650-B9AEF9558995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Speech Bubble: Rectangle 89">
                <a:extLst>
                  <a:ext uri="{FF2B5EF4-FFF2-40B4-BE49-F238E27FC236}">
                    <a16:creationId xmlns:a16="http://schemas.microsoft.com/office/drawing/2014/main" id="{7BAE993F-027D-3645-13C8-AEDA081D538B}"/>
                  </a:ext>
                </a:extLst>
              </p:cNvPr>
              <p:cNvSpPr/>
              <p:nvPr/>
            </p:nvSpPr>
            <p:spPr>
              <a:xfrm>
                <a:off x="8736245" y="133240"/>
                <a:ext cx="2195820" cy="995825"/>
              </a:xfrm>
              <a:prstGeom prst="wedgeRectCallout">
                <a:avLst>
                  <a:gd name="adj1" fmla="val 79015"/>
                  <a:gd name="adj2" fmla="val 46808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Two vectors are perpendicular if their dot product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0" name="Speech Bubble: Rectangle 89">
                <a:extLst>
                  <a:ext uri="{FF2B5EF4-FFF2-40B4-BE49-F238E27FC236}">
                    <a16:creationId xmlns:a16="http://schemas.microsoft.com/office/drawing/2014/main" id="{7BAE993F-027D-3645-13C8-AEDA081D53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6245" y="133240"/>
                <a:ext cx="2195820" cy="995825"/>
              </a:xfrm>
              <a:prstGeom prst="wedgeRectCallout">
                <a:avLst>
                  <a:gd name="adj1" fmla="val 79015"/>
                  <a:gd name="adj2" fmla="val 46808"/>
                </a:avLst>
              </a:prstGeom>
              <a:blipFill>
                <a:blip r:embed="rId8"/>
                <a:stretch>
                  <a:fillRect l="-851" b="-4167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1" name="Group 90">
            <a:extLst>
              <a:ext uri="{FF2B5EF4-FFF2-40B4-BE49-F238E27FC236}">
                <a16:creationId xmlns:a16="http://schemas.microsoft.com/office/drawing/2014/main" id="{D66EE235-DF51-9E64-EE3E-3938338D0CB4}"/>
              </a:ext>
            </a:extLst>
          </p:cNvPr>
          <p:cNvGrpSpPr/>
          <p:nvPr/>
        </p:nvGrpSpPr>
        <p:grpSpPr>
          <a:xfrm>
            <a:off x="7514353" y="72912"/>
            <a:ext cx="1143000" cy="1143000"/>
            <a:chOff x="2379643" y="355681"/>
            <a:chExt cx="1143000" cy="1143000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67490AC3-DDF3-C197-BF8A-324690B4BCB9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B8C02AD5-14BC-FC11-A2C8-CFA08818BD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722DE358-4375-EA57-8FFA-7A311DD43DBF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F374D067-6121-F401-1CBC-AA87B561BF65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91CE53AF-5591-98F6-2FDB-AC560395BB98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97" name="Speech Bubble: Rectangle 96">
            <a:extLst>
              <a:ext uri="{FF2B5EF4-FFF2-40B4-BE49-F238E27FC236}">
                <a16:creationId xmlns:a16="http://schemas.microsoft.com/office/drawing/2014/main" id="{1A2811A6-F50B-A93B-A18A-322FFBD74C5E}"/>
              </a:ext>
            </a:extLst>
          </p:cNvPr>
          <p:cNvSpPr/>
          <p:nvPr/>
        </p:nvSpPr>
        <p:spPr>
          <a:xfrm>
            <a:off x="4508986" y="70137"/>
            <a:ext cx="2957999" cy="995825"/>
          </a:xfrm>
          <a:prstGeom prst="wedgeRectCallout">
            <a:avLst>
              <a:gd name="adj1" fmla="val 70600"/>
              <a:gd name="adj2" fmla="val 42217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Let us give you a simple proof of why dot products can be used to calculate angles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27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46" grpId="0" uiExpand="1" build="p"/>
      <p:bldP spid="54" grpId="0"/>
      <p:bldP spid="90" grpId="0" animBg="1"/>
      <p:bldP spid="9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BF033-7EB5-0297-30EA-25FAEF972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product helps us measure angles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ontent Placeholder 45">
                <a:extLst>
                  <a:ext uri="{FF2B5EF4-FFF2-40B4-BE49-F238E27FC236}">
                    <a16:creationId xmlns:a16="http://schemas.microsoft.com/office/drawing/2014/main" id="{99020AC8-4E65-F03D-359C-60533C1A25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69346" y="1963779"/>
                <a:ext cx="6022654" cy="485802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Let’s rotate the vectors</a:t>
                </a:r>
              </a:p>
              <a:p>
                <a:pPr lvl="2"/>
                <a:r>
                  <a:rPr lang="en-US" dirty="0"/>
                  <a:t>Doesn’t change the angle or dot product (proof of latter later)</a:t>
                </a:r>
              </a:p>
              <a:p>
                <a:r>
                  <a:rPr lang="en-US" sz="2800" dirty="0">
                    <a:solidFill>
                      <a:schemeClr val="accent3"/>
                    </a:solidFill>
                  </a:rPr>
                  <a:t>Claim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</m:d>
                    <m:r>
                      <a:rPr lang="en-US" sz="28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𝐮</m:t>
                            </m:r>
                          </m:e>
                        </m:d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</m:d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en-US" sz="2800" dirty="0"/>
              </a:p>
              <a:p>
                <a:r>
                  <a:rPr lang="en-US" sz="2800" dirty="0">
                    <a:solidFill>
                      <a:schemeClr val="accent5"/>
                    </a:solidFill>
                  </a:rPr>
                  <a:t>Proof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</m:d>
                    <m:r>
                      <a:rPr lang="en-US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ad>
                      <m:radPr>
                        <m:degHide m:val="on"/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⋅0</m:t>
                    </m:r>
                  </m:oMath>
                </a14:m>
                <a:endParaRPr lang="en-US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𝐮</m:t>
                            </m:r>
                          </m:e>
                        </m:d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2800" b="0" i="0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</m:d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2800" dirty="0"/>
                  <a:t> (cos = base/</a:t>
                </a:r>
                <a:r>
                  <a:rPr lang="en-US" sz="2800" dirty="0" err="1"/>
                  <a:t>hyp</a:t>
                </a:r>
                <a:r>
                  <a:rPr lang="en-US" sz="2800" dirty="0"/>
                  <a:t>)</a:t>
                </a:r>
              </a:p>
              <a:p>
                <a:r>
                  <a:rPr lang="en-US" sz="2800" dirty="0"/>
                  <a:t>Clearly, we do have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sz="2800" dirty="0"/>
                </a:b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</m:d>
                    <m:r>
                      <a:rPr lang="en-US" sz="28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𝐮</m:t>
                            </m:r>
                          </m:e>
                        </m:d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</m:d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28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□</m:t>
                    </m:r>
                  </m:oMath>
                </a14:m>
                <a:endParaRPr lang="en-US" sz="280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6" name="Content Placeholder 45">
                <a:extLst>
                  <a:ext uri="{FF2B5EF4-FFF2-40B4-BE49-F238E27FC236}">
                    <a16:creationId xmlns:a16="http://schemas.microsoft.com/office/drawing/2014/main" id="{99020AC8-4E65-F03D-359C-60533C1A25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69346" y="1963779"/>
                <a:ext cx="6022654" cy="4858027"/>
              </a:xfrm>
              <a:blipFill>
                <a:blip r:embed="rId2"/>
                <a:stretch>
                  <a:fillRect l="-1012" t="-3011" r="-6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42CEB6B9-CE41-E1AC-C779-E73252B38DD2}"/>
              </a:ext>
            </a:extLst>
          </p:cNvPr>
          <p:cNvGrpSpPr/>
          <p:nvPr/>
        </p:nvGrpSpPr>
        <p:grpSpPr>
          <a:xfrm>
            <a:off x="6022352" y="1160419"/>
            <a:ext cx="2855438" cy="707886"/>
            <a:chOff x="101952" y="5758481"/>
            <a:chExt cx="2855438" cy="707886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ACF7292-5476-1F48-3379-951740E99004}"/>
                </a:ext>
              </a:extLst>
            </p:cNvPr>
            <p:cNvGrpSpPr/>
            <p:nvPr/>
          </p:nvGrpSpPr>
          <p:grpSpPr>
            <a:xfrm>
              <a:off x="1254703" y="5853955"/>
              <a:ext cx="1702687" cy="516939"/>
              <a:chOff x="1307846" y="5853955"/>
              <a:chExt cx="1702687" cy="51693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A8499362-92AE-191A-C2C9-5ECF7075E086}"/>
                      </a:ext>
                    </a:extLst>
                  </p:cNvPr>
                  <p:cNvSpPr/>
                  <p:nvPr/>
                </p:nvSpPr>
                <p:spPr>
                  <a:xfrm>
                    <a:off x="1307846" y="5853955"/>
                    <a:ext cx="850605" cy="516939"/>
                  </a:xfrm>
                  <a:prstGeom prst="rect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IN" sz="3200" dirty="0"/>
                  </a:p>
                </p:txBody>
              </p:sp>
            </mc:Choice>
            <mc:Fallback xmlns=""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A8499362-92AE-191A-C2C9-5ECF7075E08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7846" y="5853955"/>
                    <a:ext cx="850605" cy="51693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38100">
                    <a:solidFill>
                      <a:schemeClr val="bg1">
                        <a:lumMod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75C992BC-F0D6-F135-8626-62BC305A8306}"/>
                      </a:ext>
                    </a:extLst>
                  </p:cNvPr>
                  <p:cNvSpPr/>
                  <p:nvPr/>
                </p:nvSpPr>
                <p:spPr>
                  <a:xfrm>
                    <a:off x="2159928" y="5853955"/>
                    <a:ext cx="850605" cy="516939"/>
                  </a:xfrm>
                  <a:prstGeom prst="rect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IN" sz="3200" dirty="0"/>
                  </a:p>
                </p:txBody>
              </p:sp>
            </mc:Choice>
            <mc:Fallback xmlns=""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75C992BC-F0D6-F135-8626-62BC305A830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9928" y="5853955"/>
                    <a:ext cx="850605" cy="51693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38100">
                    <a:solidFill>
                      <a:schemeClr val="bg1">
                        <a:lumMod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165F959-2462-DB2C-D159-32BEA545CCB4}"/>
                    </a:ext>
                  </a:extLst>
                </p:cNvPr>
                <p:cNvSpPr txBox="1"/>
                <p:nvPr/>
              </p:nvSpPr>
              <p:spPr>
                <a:xfrm>
                  <a:off x="101952" y="5758481"/>
                  <a:ext cx="1233765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1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IN" sz="4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165F959-2462-DB2C-D159-32BEA545CC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52" y="5758481"/>
                  <a:ext cx="1233765" cy="70788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806B940-3747-B2F6-49F7-CADFE52B2CD0}"/>
              </a:ext>
            </a:extLst>
          </p:cNvPr>
          <p:cNvGrpSpPr/>
          <p:nvPr/>
        </p:nvGrpSpPr>
        <p:grpSpPr>
          <a:xfrm>
            <a:off x="8998244" y="1160419"/>
            <a:ext cx="2855438" cy="707886"/>
            <a:chOff x="101952" y="5758481"/>
            <a:chExt cx="2855438" cy="70788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E09BD61-0050-704E-0C1C-2404B64D95FF}"/>
                </a:ext>
              </a:extLst>
            </p:cNvPr>
            <p:cNvGrpSpPr/>
            <p:nvPr/>
          </p:nvGrpSpPr>
          <p:grpSpPr>
            <a:xfrm>
              <a:off x="1254703" y="5853955"/>
              <a:ext cx="1702687" cy="516939"/>
              <a:chOff x="1307846" y="5853955"/>
              <a:chExt cx="1702687" cy="51693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EE96C042-1421-76EE-8A31-685A304E2DB1}"/>
                      </a:ext>
                    </a:extLst>
                  </p:cNvPr>
                  <p:cNvSpPr/>
                  <p:nvPr/>
                </p:nvSpPr>
                <p:spPr>
                  <a:xfrm>
                    <a:off x="1307846" y="5853955"/>
                    <a:ext cx="850605" cy="516939"/>
                  </a:xfrm>
                  <a:prstGeom prst="rect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IN" sz="3200" dirty="0"/>
                  </a:p>
                </p:txBody>
              </p:sp>
            </mc:Choice>
            <mc:Fallback xmlns="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EE96C042-1421-76EE-8A31-685A304E2DB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7846" y="5853955"/>
                    <a:ext cx="850605" cy="51693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38100">
                    <a:solidFill>
                      <a:schemeClr val="bg1">
                        <a:lumMod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A524001B-874A-3D0A-CBBE-911F67589BD3}"/>
                      </a:ext>
                    </a:extLst>
                  </p:cNvPr>
                  <p:cNvSpPr/>
                  <p:nvPr/>
                </p:nvSpPr>
                <p:spPr>
                  <a:xfrm>
                    <a:off x="2159928" y="5853955"/>
                    <a:ext cx="850605" cy="516939"/>
                  </a:xfrm>
                  <a:prstGeom prst="rect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IN" sz="3200" dirty="0"/>
                  </a:p>
                </p:txBody>
              </p:sp>
            </mc:Choice>
            <mc:Fallback xmlns=""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A524001B-874A-3D0A-CBBE-911F67589BD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9928" y="5853955"/>
                    <a:ext cx="850605" cy="51693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38100">
                    <a:solidFill>
                      <a:schemeClr val="bg1">
                        <a:lumMod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F1450ED-8503-1EDB-46B7-FA23B9265047}"/>
                    </a:ext>
                  </a:extLst>
                </p:cNvPr>
                <p:cNvSpPr txBox="1"/>
                <p:nvPr/>
              </p:nvSpPr>
              <p:spPr>
                <a:xfrm>
                  <a:off x="101952" y="5758481"/>
                  <a:ext cx="1233765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1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IN" sz="4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F1450ED-8503-1EDB-46B7-FA23B92650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52" y="5758481"/>
                  <a:ext cx="1233765" cy="70788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A0D8691-BBD4-085B-66B2-A10E9777A026}"/>
              </a:ext>
            </a:extLst>
          </p:cNvPr>
          <p:cNvGrpSpPr/>
          <p:nvPr/>
        </p:nvGrpSpPr>
        <p:grpSpPr>
          <a:xfrm>
            <a:off x="3240555" y="1355559"/>
            <a:ext cx="3276073" cy="5302795"/>
            <a:chOff x="3240555" y="1355559"/>
            <a:chExt cx="3276073" cy="5302795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5B8BC709-EB45-7988-B5BB-CBF240CF1A78}"/>
                </a:ext>
              </a:extLst>
            </p:cNvPr>
            <p:cNvSpPr txBox="1"/>
            <p:nvPr/>
          </p:nvSpPr>
          <p:spPr>
            <a:xfrm>
              <a:off x="3240555" y="1355559"/>
              <a:ext cx="498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4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5889D28-5AA5-13C9-4A48-4013A95456B3}"/>
                </a:ext>
              </a:extLst>
            </p:cNvPr>
            <p:cNvSpPr txBox="1"/>
            <p:nvPr/>
          </p:nvSpPr>
          <p:spPr>
            <a:xfrm>
              <a:off x="3240555" y="1968185"/>
              <a:ext cx="498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3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71DF459-05FB-8ED3-9458-66F5D233C273}"/>
                </a:ext>
              </a:extLst>
            </p:cNvPr>
            <p:cNvSpPr txBox="1"/>
            <p:nvPr/>
          </p:nvSpPr>
          <p:spPr>
            <a:xfrm>
              <a:off x="3240555" y="2580811"/>
              <a:ext cx="498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2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D636F50-8B48-2B60-F6A0-2FEF3AD10A05}"/>
                </a:ext>
              </a:extLst>
            </p:cNvPr>
            <p:cNvSpPr txBox="1"/>
            <p:nvPr/>
          </p:nvSpPr>
          <p:spPr>
            <a:xfrm>
              <a:off x="3240555" y="3199441"/>
              <a:ext cx="498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1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EC40D286-4DAB-3D0D-5912-B04BC9A97F89}"/>
                    </a:ext>
                  </a:extLst>
                </p:cNvPr>
                <p:cNvSpPr txBox="1"/>
                <p:nvPr/>
              </p:nvSpPr>
              <p:spPr>
                <a:xfrm>
                  <a:off x="6003476" y="3478980"/>
                  <a:ext cx="5131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IN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EC40D286-4DAB-3D0D-5912-B04BC9A97F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3476" y="3478980"/>
                  <a:ext cx="513152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A5EA7C2-40E0-E697-0250-15A97BC901ED}"/>
                </a:ext>
              </a:extLst>
            </p:cNvPr>
            <p:cNvSpPr txBox="1"/>
            <p:nvPr/>
          </p:nvSpPr>
          <p:spPr>
            <a:xfrm>
              <a:off x="3240555" y="4445140"/>
              <a:ext cx="498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-1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DB9709A-F6A3-22A5-ECB6-02EC3F6604ED}"/>
                </a:ext>
              </a:extLst>
            </p:cNvPr>
            <p:cNvSpPr txBox="1"/>
            <p:nvPr/>
          </p:nvSpPr>
          <p:spPr>
            <a:xfrm>
              <a:off x="3240555" y="5057766"/>
              <a:ext cx="498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-2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82B6613-7660-19AC-EBD2-7E7033EC167F}"/>
                </a:ext>
              </a:extLst>
            </p:cNvPr>
            <p:cNvSpPr txBox="1"/>
            <p:nvPr/>
          </p:nvSpPr>
          <p:spPr>
            <a:xfrm>
              <a:off x="3240555" y="5670392"/>
              <a:ext cx="498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-3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081DE18-5A35-A516-B6DB-71B6629FFDF7}"/>
                </a:ext>
              </a:extLst>
            </p:cNvPr>
            <p:cNvSpPr txBox="1"/>
            <p:nvPr/>
          </p:nvSpPr>
          <p:spPr>
            <a:xfrm>
              <a:off x="3240555" y="6289022"/>
              <a:ext cx="498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-4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A506DC0-1E63-8C18-91F1-0F35B2525ACB}"/>
                </a:ext>
              </a:extLst>
            </p:cNvPr>
            <p:cNvSpPr txBox="1"/>
            <p:nvPr/>
          </p:nvSpPr>
          <p:spPr>
            <a:xfrm>
              <a:off x="3294190" y="3848002"/>
              <a:ext cx="2965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0          1         2          3         4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8488B7A-4D08-70A9-2598-0DD844E5C2CE}"/>
                </a:ext>
              </a:extLst>
            </p:cNvPr>
            <p:cNvCxnSpPr>
              <a:cxnSpLocks/>
            </p:cNvCxnSpPr>
            <p:nvPr/>
          </p:nvCxnSpPr>
          <p:spPr>
            <a:xfrm>
              <a:off x="3275783" y="3894929"/>
              <a:ext cx="2953924" cy="0"/>
            </a:xfrm>
            <a:prstGeom prst="line">
              <a:avLst/>
            </a:prstGeom>
            <a:ln w="19050"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FE4872C-88D0-9C85-D824-BCBE82B3E15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198459" y="3913142"/>
              <a:ext cx="50874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24B9765-313F-62A9-1497-2FCBADCA13A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581857" y="3913142"/>
              <a:ext cx="50874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2164779-39A1-4C86-D1A6-77C13A8FBEC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965256" y="3913142"/>
              <a:ext cx="50874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2B1DFAA2-2187-B2E7-3517-EDEAD6C183B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348655" y="3913142"/>
              <a:ext cx="50874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0022764-F434-9672-FA67-C2998C8C4AD2}"/>
                </a:ext>
              </a:extLst>
            </p:cNvPr>
            <p:cNvCxnSpPr>
              <a:cxnSpLocks/>
            </p:cNvCxnSpPr>
            <p:nvPr/>
          </p:nvCxnSpPr>
          <p:spPr>
            <a:xfrm>
              <a:off x="3266533" y="1438368"/>
              <a:ext cx="27465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D438ECC-F64F-6F1C-32E3-A92D250DDA78}"/>
                </a:ext>
              </a:extLst>
            </p:cNvPr>
            <p:cNvCxnSpPr>
              <a:cxnSpLocks/>
            </p:cNvCxnSpPr>
            <p:nvPr/>
          </p:nvCxnSpPr>
          <p:spPr>
            <a:xfrm>
              <a:off x="3266533" y="2052508"/>
              <a:ext cx="27465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D2C2803-2C55-4938-8E0B-127840BC2516}"/>
                </a:ext>
              </a:extLst>
            </p:cNvPr>
            <p:cNvCxnSpPr>
              <a:cxnSpLocks/>
            </p:cNvCxnSpPr>
            <p:nvPr/>
          </p:nvCxnSpPr>
          <p:spPr>
            <a:xfrm>
              <a:off x="3266533" y="2666648"/>
              <a:ext cx="27465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E7142F1D-9B6D-6C90-C13E-EBA1E381CFE7}"/>
                </a:ext>
              </a:extLst>
            </p:cNvPr>
            <p:cNvCxnSpPr>
              <a:cxnSpLocks/>
            </p:cNvCxnSpPr>
            <p:nvPr/>
          </p:nvCxnSpPr>
          <p:spPr>
            <a:xfrm>
              <a:off x="3266533" y="3280788"/>
              <a:ext cx="27465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0F394B2-26FF-CF80-DB11-9E1A9E69C324}"/>
                </a:ext>
              </a:extLst>
            </p:cNvPr>
            <p:cNvCxnSpPr>
              <a:cxnSpLocks/>
            </p:cNvCxnSpPr>
            <p:nvPr/>
          </p:nvCxnSpPr>
          <p:spPr>
            <a:xfrm>
              <a:off x="3266533" y="4501527"/>
              <a:ext cx="27465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4F35F04-E294-C669-7447-FF0F21105DF8}"/>
                </a:ext>
              </a:extLst>
            </p:cNvPr>
            <p:cNvCxnSpPr>
              <a:cxnSpLocks/>
            </p:cNvCxnSpPr>
            <p:nvPr/>
          </p:nvCxnSpPr>
          <p:spPr>
            <a:xfrm>
              <a:off x="3266533" y="5115667"/>
              <a:ext cx="27465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6E39B89-89D9-1C86-5686-D1D68FED8551}"/>
                </a:ext>
              </a:extLst>
            </p:cNvPr>
            <p:cNvCxnSpPr>
              <a:cxnSpLocks/>
            </p:cNvCxnSpPr>
            <p:nvPr/>
          </p:nvCxnSpPr>
          <p:spPr>
            <a:xfrm>
              <a:off x="3266533" y="5729807"/>
              <a:ext cx="27465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BA276854-CCCE-6E69-274F-AFBFB5E1478D}"/>
                </a:ext>
              </a:extLst>
            </p:cNvPr>
            <p:cNvCxnSpPr>
              <a:cxnSpLocks/>
            </p:cNvCxnSpPr>
            <p:nvPr/>
          </p:nvCxnSpPr>
          <p:spPr>
            <a:xfrm>
              <a:off x="3266533" y="6343947"/>
              <a:ext cx="27465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6F688D9C-0222-87D6-C822-20B44DF7FCE9}"/>
              </a:ext>
            </a:extLst>
          </p:cNvPr>
          <p:cNvGrpSpPr/>
          <p:nvPr/>
        </p:nvGrpSpPr>
        <p:grpSpPr>
          <a:xfrm>
            <a:off x="794054" y="2691850"/>
            <a:ext cx="4948136" cy="2423817"/>
            <a:chOff x="794054" y="2691850"/>
            <a:chExt cx="4948136" cy="2423817"/>
          </a:xfrm>
        </p:grpSpPr>
        <p:sp>
          <p:nvSpPr>
            <p:cNvPr id="109" name="Partial Circle 108">
              <a:extLst>
                <a:ext uri="{FF2B5EF4-FFF2-40B4-BE49-F238E27FC236}">
                  <a16:creationId xmlns:a16="http://schemas.microsoft.com/office/drawing/2014/main" id="{E625CEB9-CFBB-E122-BDFE-36DDB0094ED1}"/>
                </a:ext>
              </a:extLst>
            </p:cNvPr>
            <p:cNvSpPr/>
            <p:nvPr/>
          </p:nvSpPr>
          <p:spPr>
            <a:xfrm>
              <a:off x="2540609" y="3191981"/>
              <a:ext cx="1431752" cy="1431752"/>
            </a:xfrm>
            <a:prstGeom prst="pie">
              <a:avLst>
                <a:gd name="adj1" fmla="val 20756233"/>
                <a:gd name="adj2" fmla="val 2650236"/>
              </a:avLst>
            </a:prstGeom>
            <a:solidFill>
              <a:srgbClr val="002060"/>
            </a:solidFill>
            <a:ln w="38100" cmpd="dbl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D8F15265-F2A8-0170-8574-3FFBCA4393D1}"/>
                </a:ext>
              </a:extLst>
            </p:cNvPr>
            <p:cNvGrpSpPr/>
            <p:nvPr/>
          </p:nvGrpSpPr>
          <p:grpSpPr>
            <a:xfrm>
              <a:off x="3263829" y="3295755"/>
              <a:ext cx="2478361" cy="1819912"/>
              <a:chOff x="3263829" y="3295755"/>
              <a:chExt cx="2478361" cy="1819912"/>
            </a:xfrm>
          </p:grpSpPr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52D483A6-F202-AB5E-7BE4-AAC6100B59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72415" y="3295755"/>
                <a:ext cx="2469775" cy="595473"/>
              </a:xfrm>
              <a:prstGeom prst="line">
                <a:avLst/>
              </a:prstGeom>
              <a:ln w="57150">
                <a:solidFill>
                  <a:schemeClr val="accent2"/>
                </a:solidFill>
                <a:headEnd type="stealth" w="lg" len="lg"/>
                <a:tailEnd w="lg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162DB8D0-8014-EE5A-533D-B93672C873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263829" y="3907858"/>
                <a:ext cx="1245158" cy="1207809"/>
              </a:xfrm>
              <a:prstGeom prst="line">
                <a:avLst/>
              </a:prstGeom>
              <a:ln w="57150">
                <a:solidFill>
                  <a:schemeClr val="accent1"/>
                </a:solidFill>
                <a:headEnd type="stealth" w="lg" len="lg"/>
                <a:tailEnd w="lg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6C85F5B1-68A1-8B8E-E2F0-C31D2CE05A3B}"/>
                    </a:ext>
                  </a:extLst>
                </p:cNvPr>
                <p:cNvSpPr txBox="1"/>
                <p:nvPr/>
              </p:nvSpPr>
              <p:spPr>
                <a:xfrm>
                  <a:off x="3695546" y="3890976"/>
                  <a:ext cx="980785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IN" sz="3200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6C85F5B1-68A1-8B8E-E2F0-C31D2CE05A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5546" y="3890976"/>
                  <a:ext cx="980785" cy="58477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C358AE6C-2FEC-CBA5-17DB-9FDC05F418D5}"/>
                </a:ext>
              </a:extLst>
            </p:cNvPr>
            <p:cNvGrpSpPr/>
            <p:nvPr/>
          </p:nvGrpSpPr>
          <p:grpSpPr>
            <a:xfrm flipH="1" flipV="1">
              <a:off x="794054" y="2691850"/>
              <a:ext cx="2478361" cy="1819912"/>
              <a:chOff x="3263829" y="3295755"/>
              <a:chExt cx="2478361" cy="1819912"/>
            </a:xfrm>
          </p:grpSpPr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96FC1BB8-8A93-34AF-62E0-05FE774B63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72415" y="3295755"/>
                <a:ext cx="2469775" cy="595473"/>
              </a:xfrm>
              <a:prstGeom prst="line">
                <a:avLst/>
              </a:prstGeom>
              <a:ln w="57150">
                <a:solidFill>
                  <a:schemeClr val="tx1"/>
                </a:solidFill>
                <a:headEnd type="stealth" w="lg" len="lg"/>
                <a:tailEnd w="lg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B53F8244-BAC1-289B-0BE5-3862F90AD3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263829" y="3907858"/>
                <a:ext cx="1245158" cy="1207809"/>
              </a:xfrm>
              <a:prstGeom prst="line">
                <a:avLst/>
              </a:prstGeom>
              <a:ln w="57150">
                <a:solidFill>
                  <a:schemeClr val="tx1"/>
                </a:solidFill>
                <a:headEnd type="stealth" w="lg" len="lg"/>
                <a:tailEnd w="lg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3A910EB-D6AB-7B36-9915-74F390944731}"/>
              </a:ext>
            </a:extLst>
          </p:cNvPr>
          <p:cNvGrpSpPr/>
          <p:nvPr/>
        </p:nvGrpSpPr>
        <p:grpSpPr>
          <a:xfrm>
            <a:off x="529215" y="694471"/>
            <a:ext cx="5655692" cy="5762403"/>
            <a:chOff x="529215" y="694471"/>
            <a:chExt cx="5655692" cy="5762403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AAD574C-0DC6-4630-281E-D2859BE665B3}"/>
                </a:ext>
              </a:extLst>
            </p:cNvPr>
            <p:cNvSpPr txBox="1"/>
            <p:nvPr/>
          </p:nvSpPr>
          <p:spPr>
            <a:xfrm>
              <a:off x="769618" y="3845404"/>
              <a:ext cx="5415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-4         -3        -2        -1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FBA73E2-5836-8955-8AD9-8669973256F4}"/>
                </a:ext>
              </a:extLst>
            </p:cNvPr>
            <p:cNvCxnSpPr>
              <a:cxnSpLocks/>
            </p:cNvCxnSpPr>
            <p:nvPr/>
          </p:nvCxnSpPr>
          <p:spPr>
            <a:xfrm>
              <a:off x="3275784" y="1111624"/>
              <a:ext cx="0" cy="5345250"/>
            </a:xfrm>
            <a:prstGeom prst="line">
              <a:avLst/>
            </a:prstGeom>
            <a:ln w="19050">
              <a:solidFill>
                <a:schemeClr val="bg1"/>
              </a:solidFill>
              <a:headEnd type="stealth" w="lg" len="lg"/>
              <a:tailEnd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F0CE8F5-E05A-F589-73A5-CF1C9F75230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453" y="3913142"/>
              <a:ext cx="50874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F6AD1F52-593D-B09A-E734-D7288700E69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501148" y="3913142"/>
              <a:ext cx="50874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A9506D16-C71C-1349-566F-D02C8A2E6B8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1117749" y="3913142"/>
              <a:ext cx="50874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EDBB053-2B3F-76CF-C50E-284AA55A293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1734350" y="3913142"/>
              <a:ext cx="50874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FD2CF2F4-DFBF-D496-2D7F-273FF8AAA444}"/>
                    </a:ext>
                  </a:extLst>
                </p:cNvPr>
                <p:cNvSpPr txBox="1"/>
                <p:nvPr/>
              </p:nvSpPr>
              <p:spPr>
                <a:xfrm>
                  <a:off x="3240555" y="694471"/>
                  <a:ext cx="5131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IN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FD2CF2F4-DFBF-D496-2D7F-273FF8AAA4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0555" y="694471"/>
                  <a:ext cx="513152" cy="461665"/>
                </a:xfrm>
                <a:prstGeom prst="rect">
                  <a:avLst/>
                </a:prstGeom>
                <a:blipFill>
                  <a:blip r:embed="rId11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A96E59A6-A33D-4B2D-AF76-24A1AD172362}"/>
                </a:ext>
              </a:extLst>
            </p:cNvPr>
            <p:cNvGrpSpPr/>
            <p:nvPr/>
          </p:nvGrpSpPr>
          <p:grpSpPr>
            <a:xfrm>
              <a:off x="529215" y="1438368"/>
              <a:ext cx="2746568" cy="4905579"/>
              <a:chOff x="529215" y="1438368"/>
              <a:chExt cx="5486400" cy="4905579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451F7436-800D-7F91-55AE-9126A6E4FD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9215" y="1438368"/>
                <a:ext cx="54864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BF2B6112-71C4-5F0F-658A-B460E0042B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9215" y="2052508"/>
                <a:ext cx="54864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91CF1230-7F1B-8B20-354A-E728D523D2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9215" y="2666648"/>
                <a:ext cx="54864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1AEBA9A9-FB8A-2A21-412C-1760F22EAD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9215" y="3280788"/>
                <a:ext cx="54864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101A3FDB-6C36-A70C-713D-AFE0A5BD81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9215" y="4501527"/>
                <a:ext cx="54864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5D34B53C-CE0F-64CD-62EC-1A46F233F9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9215" y="5115667"/>
                <a:ext cx="54864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FEACE6E4-B123-1D83-916C-267D71988B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9215" y="5729807"/>
                <a:ext cx="54864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5F4D0A7D-FE8E-2031-156D-E7B05F244A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9215" y="6343947"/>
                <a:ext cx="54864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0FB79B4-6360-76D8-45F6-294468565BD7}"/>
                </a:ext>
              </a:extLst>
            </p:cNvPr>
            <p:cNvCxnSpPr>
              <a:cxnSpLocks/>
            </p:cNvCxnSpPr>
            <p:nvPr/>
          </p:nvCxnSpPr>
          <p:spPr>
            <a:xfrm>
              <a:off x="529215" y="3894929"/>
              <a:ext cx="2746568" cy="0"/>
            </a:xfrm>
            <a:prstGeom prst="line">
              <a:avLst/>
            </a:prstGeom>
            <a:ln w="19050">
              <a:solidFill>
                <a:schemeClr val="bg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496F0F6-0DB6-0379-30E0-6AB0605DF557}"/>
              </a:ext>
            </a:extLst>
          </p:cNvPr>
          <p:cNvGrpSpPr/>
          <p:nvPr/>
        </p:nvGrpSpPr>
        <p:grpSpPr>
          <a:xfrm>
            <a:off x="8998244" y="1160419"/>
            <a:ext cx="2855438" cy="707886"/>
            <a:chOff x="8998244" y="1160419"/>
            <a:chExt cx="2855438" cy="707886"/>
          </a:xfrm>
          <a:solidFill>
            <a:schemeClr val="tx1"/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4C3719E9-8C75-5DC4-B20E-4AE56A50B42A}"/>
                    </a:ext>
                  </a:extLst>
                </p:cNvPr>
                <p:cNvSpPr txBox="1"/>
                <p:nvPr/>
              </p:nvSpPr>
              <p:spPr>
                <a:xfrm>
                  <a:off x="8998244" y="1160419"/>
                  <a:ext cx="1233765" cy="707886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1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IN" sz="4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4C3719E9-8C75-5DC4-B20E-4AE56A50B4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8244" y="1160419"/>
                  <a:ext cx="1233765" cy="70788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4BA61104-F348-BC46-81AB-A1440EA5C63E}"/>
                </a:ext>
              </a:extLst>
            </p:cNvPr>
            <p:cNvGrpSpPr/>
            <p:nvPr/>
          </p:nvGrpSpPr>
          <p:grpSpPr>
            <a:xfrm>
              <a:off x="10150995" y="1255893"/>
              <a:ext cx="1702687" cy="516939"/>
              <a:chOff x="1307846" y="5853955"/>
              <a:chExt cx="1702687" cy="516939"/>
            </a:xfrm>
            <a:grpFill/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Rectangle 137">
                    <a:extLst>
                      <a:ext uri="{FF2B5EF4-FFF2-40B4-BE49-F238E27FC236}">
                        <a16:creationId xmlns:a16="http://schemas.microsoft.com/office/drawing/2014/main" id="{DFC974DC-2EDC-2CA2-88A1-7424963C373E}"/>
                      </a:ext>
                    </a:extLst>
                  </p:cNvPr>
                  <p:cNvSpPr/>
                  <p:nvPr/>
                </p:nvSpPr>
                <p:spPr>
                  <a:xfrm>
                    <a:off x="1307846" y="5853955"/>
                    <a:ext cx="850605" cy="516939"/>
                  </a:xfrm>
                  <a:prstGeom prst="rect">
                    <a:avLst/>
                  </a:prstGeom>
                  <a:grpFill/>
                  <a:ln w="381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ad>
                            <m:radPr>
                              <m:degHide m:val="on"/>
                              <m:ctrlP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oMath>
                      </m:oMathPara>
                    </a14:m>
                    <a:endParaRPr lang="en-IN" sz="1600" dirty="0"/>
                  </a:p>
                </p:txBody>
              </p:sp>
            </mc:Choice>
            <mc:Fallback xmlns="">
              <p:sp>
                <p:nvSpPr>
                  <p:cNvPr id="138" name="Rectangle 137">
                    <a:extLst>
                      <a:ext uri="{FF2B5EF4-FFF2-40B4-BE49-F238E27FC236}">
                        <a16:creationId xmlns:a16="http://schemas.microsoft.com/office/drawing/2014/main" id="{DFC974DC-2EDC-2CA2-88A1-7424963C373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7846" y="5853955"/>
                    <a:ext cx="850605" cy="51693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 w="38100">
                    <a:solidFill>
                      <a:schemeClr val="bg1">
                        <a:lumMod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id="{5A33B981-F7FA-7189-B384-4EA8A3F8A8C0}"/>
                      </a:ext>
                    </a:extLst>
                  </p:cNvPr>
                  <p:cNvSpPr/>
                  <p:nvPr/>
                </p:nvSpPr>
                <p:spPr>
                  <a:xfrm>
                    <a:off x="2159928" y="5853955"/>
                    <a:ext cx="850605" cy="516939"/>
                  </a:xfrm>
                  <a:prstGeom prst="rect">
                    <a:avLst/>
                  </a:prstGeom>
                  <a:grpFill/>
                  <a:ln w="381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IN" sz="3200" dirty="0"/>
                  </a:p>
                </p:txBody>
              </p:sp>
            </mc:Choice>
            <mc:Fallback xmlns=""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id="{5A33B981-F7FA-7189-B384-4EA8A3F8A8C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9928" y="5853955"/>
                    <a:ext cx="850605" cy="51693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 w="38100">
                    <a:solidFill>
                      <a:schemeClr val="bg1">
                        <a:lumMod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4BC0460C-0FA2-7EAB-2B90-5DA28902A66E}"/>
              </a:ext>
            </a:extLst>
          </p:cNvPr>
          <p:cNvGrpSpPr/>
          <p:nvPr/>
        </p:nvGrpSpPr>
        <p:grpSpPr>
          <a:xfrm>
            <a:off x="6022352" y="1160419"/>
            <a:ext cx="2855438" cy="707886"/>
            <a:chOff x="6022352" y="1160419"/>
            <a:chExt cx="2855438" cy="707886"/>
          </a:xfrm>
          <a:solidFill>
            <a:schemeClr val="tx1"/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B699BEE2-A3B9-97D6-72EE-A2E3B61CACD4}"/>
                    </a:ext>
                  </a:extLst>
                </p:cNvPr>
                <p:cNvSpPr txBox="1"/>
                <p:nvPr/>
              </p:nvSpPr>
              <p:spPr>
                <a:xfrm>
                  <a:off x="6022352" y="1160419"/>
                  <a:ext cx="1233765" cy="707886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1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IN" sz="4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B699BEE2-A3B9-97D6-72EE-A2E3B61CAC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2352" y="1160419"/>
                  <a:ext cx="1233765" cy="707886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FA936994-31CC-D2B5-FDB9-68540AC78D8F}"/>
                </a:ext>
              </a:extLst>
            </p:cNvPr>
            <p:cNvGrpSpPr/>
            <p:nvPr/>
          </p:nvGrpSpPr>
          <p:grpSpPr>
            <a:xfrm>
              <a:off x="7175103" y="1255893"/>
              <a:ext cx="1702687" cy="516939"/>
              <a:chOff x="1307846" y="5853955"/>
              <a:chExt cx="1702687" cy="516939"/>
            </a:xfrm>
            <a:grpFill/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9F8FF4E5-EF0E-EF1C-9166-5D3556826C44}"/>
                      </a:ext>
                    </a:extLst>
                  </p:cNvPr>
                  <p:cNvSpPr/>
                  <p:nvPr/>
                </p:nvSpPr>
                <p:spPr>
                  <a:xfrm>
                    <a:off x="1307846" y="5853955"/>
                    <a:ext cx="850605" cy="516939"/>
                  </a:xfrm>
                  <a:prstGeom prst="rect">
                    <a:avLst/>
                  </a:prstGeom>
                  <a:grpFill/>
                  <a:ln w="381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IN" sz="3200" dirty="0"/>
                  </a:p>
                </p:txBody>
              </p:sp>
            </mc:Choice>
            <mc:Fallback xmlns=""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9F8FF4E5-EF0E-EF1C-9166-5D3556826C4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7846" y="5853955"/>
                    <a:ext cx="850605" cy="51693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 w="38100">
                    <a:solidFill>
                      <a:schemeClr val="bg1">
                        <a:lumMod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93E6997C-AB83-21EF-47BA-2360BD55A850}"/>
                      </a:ext>
                    </a:extLst>
                  </p:cNvPr>
                  <p:cNvSpPr/>
                  <p:nvPr/>
                </p:nvSpPr>
                <p:spPr>
                  <a:xfrm>
                    <a:off x="2159928" y="5853955"/>
                    <a:ext cx="850605" cy="516939"/>
                  </a:xfrm>
                  <a:prstGeom prst="rect">
                    <a:avLst/>
                  </a:prstGeom>
                  <a:grpFill/>
                  <a:ln w="381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IN" sz="3200" dirty="0"/>
                  </a:p>
                </p:txBody>
              </p:sp>
            </mc:Choice>
            <mc:Fallback xmlns=""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93E6997C-AB83-21EF-47BA-2360BD55A85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9928" y="5853955"/>
                    <a:ext cx="850605" cy="51693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 w="38100">
                    <a:solidFill>
                      <a:schemeClr val="bg1">
                        <a:lumMod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04E19080-8ECD-91C7-3A74-BBAF5CDEBEFE}"/>
              </a:ext>
            </a:extLst>
          </p:cNvPr>
          <p:cNvGrpSpPr/>
          <p:nvPr/>
        </p:nvGrpSpPr>
        <p:grpSpPr>
          <a:xfrm>
            <a:off x="2955023" y="1491723"/>
            <a:ext cx="1616434" cy="461665"/>
            <a:chOff x="2955023" y="1491723"/>
            <a:chExt cx="1616434" cy="461665"/>
          </a:xfrm>
        </p:grpSpPr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377EC0C8-9898-8E2B-2CFC-B34B960AF5EF}"/>
                </a:ext>
              </a:extLst>
            </p:cNvPr>
            <p:cNvCxnSpPr>
              <a:cxnSpLocks/>
            </p:cNvCxnSpPr>
            <p:nvPr/>
          </p:nvCxnSpPr>
          <p:spPr>
            <a:xfrm>
              <a:off x="3263829" y="1740369"/>
              <a:ext cx="1307628" cy="0"/>
            </a:xfrm>
            <a:prstGeom prst="line">
              <a:avLst/>
            </a:prstGeom>
            <a:ln w="381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DE71C3DE-BBBF-ACF9-F6DF-2FC549FD5E45}"/>
                    </a:ext>
                  </a:extLst>
                </p:cNvPr>
                <p:cNvSpPr txBox="1"/>
                <p:nvPr/>
              </p:nvSpPr>
              <p:spPr>
                <a:xfrm>
                  <a:off x="2955023" y="1491723"/>
                  <a:ext cx="26398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IN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DE71C3DE-BBBF-ACF9-F6DF-2FC549FD5E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023" y="1491723"/>
                  <a:ext cx="263983" cy="461665"/>
                </a:xfrm>
                <a:prstGeom prst="rect">
                  <a:avLst/>
                </a:prstGeom>
                <a:blipFill>
                  <a:blip r:embed="rId18"/>
                  <a:stretch>
                    <a:fillRect l="-6977" r="-3953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04EC9C60-F01A-2402-6A21-7739F844F872}"/>
              </a:ext>
            </a:extLst>
          </p:cNvPr>
          <p:cNvGrpSpPr/>
          <p:nvPr/>
        </p:nvGrpSpPr>
        <p:grpSpPr>
          <a:xfrm>
            <a:off x="4406912" y="1740243"/>
            <a:ext cx="263983" cy="2692589"/>
            <a:chOff x="3703947" y="1062465"/>
            <a:chExt cx="263983" cy="2692589"/>
          </a:xfrm>
        </p:grpSpPr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88C61601-36EC-0EF3-C295-8DE0A132985B}"/>
                </a:ext>
              </a:extLst>
            </p:cNvPr>
            <p:cNvCxnSpPr>
              <a:cxnSpLocks/>
            </p:cNvCxnSpPr>
            <p:nvPr/>
          </p:nvCxnSpPr>
          <p:spPr>
            <a:xfrm>
              <a:off x="3874767" y="1062465"/>
              <a:ext cx="0" cy="2159416"/>
            </a:xfrm>
            <a:prstGeom prst="line">
              <a:avLst/>
            </a:prstGeom>
            <a:ln w="381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921AF6B2-6432-78E3-6BD4-4C859C823B5A}"/>
                    </a:ext>
                  </a:extLst>
                </p:cNvPr>
                <p:cNvSpPr txBox="1"/>
                <p:nvPr/>
              </p:nvSpPr>
              <p:spPr>
                <a:xfrm>
                  <a:off x="3703947" y="3293389"/>
                  <a:ext cx="26398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IN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921AF6B2-6432-78E3-6BD4-4C859C823B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3947" y="3293389"/>
                  <a:ext cx="263983" cy="461665"/>
                </a:xfrm>
                <a:prstGeom prst="rect">
                  <a:avLst/>
                </a:prstGeom>
                <a:blipFill>
                  <a:blip r:embed="rId19"/>
                  <a:stretch>
                    <a:fillRect r="-2790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64252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16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AFC80-62F6-403B-3FD5-0ECB55DDE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application of norms in ML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306E1-408C-434D-9AC8-96C960403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1444" y="1111624"/>
            <a:ext cx="5712237" cy="5300823"/>
          </a:xfrm>
        </p:spPr>
        <p:txBody>
          <a:bodyPr/>
          <a:lstStyle/>
          <a:p>
            <a:r>
              <a:rPr lang="en-US" dirty="0"/>
              <a:t>Anomaly or attack detection</a:t>
            </a:r>
            <a:br>
              <a:rPr lang="en-US" dirty="0"/>
            </a:br>
            <a:endParaRPr lang="en-US" dirty="0"/>
          </a:p>
          <a:p>
            <a:endParaRPr lang="en-US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IN" dirty="0"/>
          </a:p>
        </p:txBody>
      </p:sp>
      <p:sp>
        <p:nvSpPr>
          <p:cNvPr id="34" name="Footer Placeholder 33">
            <a:extLst>
              <a:ext uri="{FF2B5EF4-FFF2-40B4-BE49-F238E27FC236}">
                <a16:creationId xmlns:a16="http://schemas.microsoft.com/office/drawing/2014/main" id="{FE8C23AD-E6DC-AAB1-8DC4-B1C21D279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Aoudi</a:t>
            </a:r>
            <a:r>
              <a:rPr lang="en-US" dirty="0"/>
              <a:t> et al. Truth will out: Departure-based process-level detection of stealthy attacks on control systems, CCS 2018.</a:t>
            </a:r>
            <a:endParaRPr lang="en-IN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B210965-83AD-C53B-2E7D-87B6852AF43A}"/>
              </a:ext>
            </a:extLst>
          </p:cNvPr>
          <p:cNvGrpSpPr/>
          <p:nvPr/>
        </p:nvGrpSpPr>
        <p:grpSpPr>
          <a:xfrm>
            <a:off x="253353" y="869973"/>
            <a:ext cx="2592724" cy="2431151"/>
            <a:chOff x="253353" y="869973"/>
            <a:chExt cx="2592724" cy="2431151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873513F-187C-76F0-51FE-BABF5905A6CA}"/>
                </a:ext>
              </a:extLst>
            </p:cNvPr>
            <p:cNvCxnSpPr>
              <a:cxnSpLocks/>
            </p:cNvCxnSpPr>
            <p:nvPr/>
          </p:nvCxnSpPr>
          <p:spPr>
            <a:xfrm>
              <a:off x="461160" y="869973"/>
              <a:ext cx="0" cy="2431151"/>
            </a:xfrm>
            <a:prstGeom prst="line">
              <a:avLst/>
            </a:prstGeom>
            <a:ln w="19050">
              <a:solidFill>
                <a:schemeClr val="bg1"/>
              </a:solidFill>
              <a:headEnd type="stealth" w="lg" len="lg"/>
              <a:tailEnd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E789D9C-CBF6-4283-6BD2-2FE367C67061}"/>
                </a:ext>
              </a:extLst>
            </p:cNvPr>
            <p:cNvCxnSpPr>
              <a:cxnSpLocks/>
            </p:cNvCxnSpPr>
            <p:nvPr/>
          </p:nvCxnSpPr>
          <p:spPr>
            <a:xfrm>
              <a:off x="253353" y="3194221"/>
              <a:ext cx="2592724" cy="0"/>
            </a:xfrm>
            <a:prstGeom prst="line">
              <a:avLst/>
            </a:prstGeom>
            <a:ln w="19050"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0060476-D991-D477-3715-5D5C0CFCE230}"/>
              </a:ext>
            </a:extLst>
          </p:cNvPr>
          <p:cNvGrpSpPr/>
          <p:nvPr/>
        </p:nvGrpSpPr>
        <p:grpSpPr>
          <a:xfrm>
            <a:off x="253353" y="3923490"/>
            <a:ext cx="2592724" cy="2431151"/>
            <a:chOff x="253353" y="3646934"/>
            <a:chExt cx="2592724" cy="2431151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93AB85E-9842-2D5F-9421-481B0DA2A696}"/>
                </a:ext>
              </a:extLst>
            </p:cNvPr>
            <p:cNvCxnSpPr>
              <a:cxnSpLocks/>
            </p:cNvCxnSpPr>
            <p:nvPr/>
          </p:nvCxnSpPr>
          <p:spPr>
            <a:xfrm>
              <a:off x="461160" y="3646934"/>
              <a:ext cx="0" cy="2431151"/>
            </a:xfrm>
            <a:prstGeom prst="line">
              <a:avLst/>
            </a:prstGeom>
            <a:ln w="19050">
              <a:solidFill>
                <a:schemeClr val="bg1"/>
              </a:solidFill>
              <a:headEnd type="stealth" w="lg" len="lg"/>
              <a:tailEnd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4ECC2AE-B468-96CD-8915-A62FBD40BDA5}"/>
                </a:ext>
              </a:extLst>
            </p:cNvPr>
            <p:cNvCxnSpPr>
              <a:cxnSpLocks/>
            </p:cNvCxnSpPr>
            <p:nvPr/>
          </p:nvCxnSpPr>
          <p:spPr>
            <a:xfrm>
              <a:off x="253353" y="5971182"/>
              <a:ext cx="2592724" cy="0"/>
            </a:xfrm>
            <a:prstGeom prst="line">
              <a:avLst/>
            </a:prstGeom>
            <a:ln w="19050"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Diamond 56">
            <a:extLst>
              <a:ext uri="{FF2B5EF4-FFF2-40B4-BE49-F238E27FC236}">
                <a16:creationId xmlns:a16="http://schemas.microsoft.com/office/drawing/2014/main" id="{8C4068BF-0F89-BFF2-5383-64AE1857C6C7}"/>
              </a:ext>
            </a:extLst>
          </p:cNvPr>
          <p:cNvSpPr/>
          <p:nvPr/>
        </p:nvSpPr>
        <p:spPr>
          <a:xfrm>
            <a:off x="173468" y="3760641"/>
            <a:ext cx="1913860" cy="1913860"/>
          </a:xfrm>
          <a:prstGeom prst="diamond">
            <a:avLst/>
          </a:prstGeom>
          <a:solidFill>
            <a:schemeClr val="accent3">
              <a:lumMod val="50000"/>
              <a:alpha val="5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3A144E9-F5D4-DD7E-496D-141EEC4EDFB5}"/>
              </a:ext>
            </a:extLst>
          </p:cNvPr>
          <p:cNvSpPr/>
          <p:nvPr/>
        </p:nvSpPr>
        <p:spPr>
          <a:xfrm>
            <a:off x="1086683" y="4673856"/>
            <a:ext cx="87430" cy="874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29A72F0-AC1B-6947-87F8-50FD640971A1}"/>
                  </a:ext>
                </a:extLst>
              </p:cNvPr>
              <p:cNvSpPr txBox="1"/>
              <p:nvPr/>
            </p:nvSpPr>
            <p:spPr>
              <a:xfrm>
                <a:off x="848664" y="4418272"/>
                <a:ext cx="250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𝐝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29A72F0-AC1B-6947-87F8-50FD64097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664" y="4418272"/>
                <a:ext cx="250823" cy="369332"/>
              </a:xfrm>
              <a:prstGeom prst="rect">
                <a:avLst/>
              </a:prstGeom>
              <a:blipFill>
                <a:blip r:embed="rId2"/>
                <a:stretch>
                  <a:fillRect r="-292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3" name="Group 82">
            <a:extLst>
              <a:ext uri="{FF2B5EF4-FFF2-40B4-BE49-F238E27FC236}">
                <a16:creationId xmlns:a16="http://schemas.microsoft.com/office/drawing/2014/main" id="{A390BBAA-27FF-6EB4-800C-951D3CDA71E5}"/>
              </a:ext>
            </a:extLst>
          </p:cNvPr>
          <p:cNvGrpSpPr/>
          <p:nvPr/>
        </p:nvGrpSpPr>
        <p:grpSpPr>
          <a:xfrm>
            <a:off x="1174113" y="4418272"/>
            <a:ext cx="913215" cy="369332"/>
            <a:chOff x="1387741" y="4611391"/>
            <a:chExt cx="913215" cy="369332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DF1DB0E-5DCA-1B2A-DAAF-C6D3B8A061FF}"/>
                </a:ext>
              </a:extLst>
            </p:cNvPr>
            <p:cNvCxnSpPr>
              <a:cxnSpLocks/>
              <a:stCxn id="58" idx="6"/>
              <a:endCxn id="57" idx="3"/>
            </p:cNvCxnSpPr>
            <p:nvPr/>
          </p:nvCxnSpPr>
          <p:spPr>
            <a:xfrm>
              <a:off x="1387741" y="4910690"/>
              <a:ext cx="913215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8455B9F2-10A6-3BD5-585C-3B1B4D4DB6E9}"/>
                    </a:ext>
                  </a:extLst>
                </p:cNvPr>
                <p:cNvSpPr txBox="1"/>
                <p:nvPr/>
              </p:nvSpPr>
              <p:spPr>
                <a:xfrm>
                  <a:off x="1682335" y="4611391"/>
                  <a:ext cx="25082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8455B9F2-10A6-3BD5-585C-3B1B4D4DB6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2335" y="4611391"/>
                  <a:ext cx="250823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4878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DB10260-5222-069D-4E79-22AC83CEFB89}"/>
                  </a:ext>
                </a:extLst>
              </p:cNvPr>
              <p:cNvSpPr txBox="1"/>
              <p:nvPr/>
            </p:nvSpPr>
            <p:spPr>
              <a:xfrm>
                <a:off x="627340" y="1109209"/>
                <a:ext cx="513144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ℬ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𝐜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≝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1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𝐮</m:t>
                                  </m:r>
                                  <m: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200" b="1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𝐜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IN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DB10260-5222-069D-4E79-22AC83CEF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40" y="1109209"/>
                <a:ext cx="513144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C13344A-D89E-657D-80E6-4D20EA26E2FF}"/>
                  </a:ext>
                </a:extLst>
              </p:cNvPr>
              <p:cNvSpPr txBox="1"/>
              <p:nvPr/>
            </p:nvSpPr>
            <p:spPr>
              <a:xfrm>
                <a:off x="627340" y="5667409"/>
                <a:ext cx="521017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ℬ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𝐝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≝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32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𝐯</m:t>
                                  </m:r>
                                  <m:r>
                                    <a:rPr lang="en-US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200" b="1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𝐝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IN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C13344A-D89E-657D-80E6-4D20EA26E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40" y="5667409"/>
                <a:ext cx="521017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Oval 74">
            <a:extLst>
              <a:ext uri="{FF2B5EF4-FFF2-40B4-BE49-F238E27FC236}">
                <a16:creationId xmlns:a16="http://schemas.microsoft.com/office/drawing/2014/main" id="{15DC8494-2CE7-1278-DEDE-1EF15D7A7922}"/>
              </a:ext>
            </a:extLst>
          </p:cNvPr>
          <p:cNvSpPr/>
          <p:nvPr/>
        </p:nvSpPr>
        <p:spPr>
          <a:xfrm>
            <a:off x="627340" y="1740334"/>
            <a:ext cx="1913860" cy="1913860"/>
          </a:xfrm>
          <a:prstGeom prst="ellipse">
            <a:avLst/>
          </a:prstGeom>
          <a:solidFill>
            <a:schemeClr val="accent1">
              <a:lumMod val="50000"/>
              <a:alpha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DC432A3-2293-7BBE-933E-91A13EA73A3E}"/>
              </a:ext>
            </a:extLst>
          </p:cNvPr>
          <p:cNvGrpSpPr/>
          <p:nvPr/>
        </p:nvGrpSpPr>
        <p:grpSpPr>
          <a:xfrm>
            <a:off x="1540555" y="2417483"/>
            <a:ext cx="269385" cy="369332"/>
            <a:chOff x="1540555" y="2417483"/>
            <a:chExt cx="269385" cy="369332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7DCFB5E1-0ED5-F60E-547B-FC82E955D003}"/>
                </a:ext>
              </a:extLst>
            </p:cNvPr>
            <p:cNvSpPr/>
            <p:nvPr/>
          </p:nvSpPr>
          <p:spPr>
            <a:xfrm>
              <a:off x="1540555" y="2653549"/>
              <a:ext cx="87430" cy="874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9E0647BB-745D-5051-B5DD-47B176151471}"/>
                    </a:ext>
                  </a:extLst>
                </p:cNvPr>
                <p:cNvSpPr txBox="1"/>
                <p:nvPr/>
              </p:nvSpPr>
              <p:spPr>
                <a:xfrm>
                  <a:off x="1559117" y="2417483"/>
                  <a:ext cx="25082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𝐜</m:t>
                        </m:r>
                      </m:oMath>
                    </m:oMathPara>
                  </a14:m>
                  <a:endParaRPr lang="en-IN" b="1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9E0647BB-745D-5051-B5DD-47B1761514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9117" y="2417483"/>
                  <a:ext cx="250823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4878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5CAB6FE-5335-FBE8-CD4E-A579A0D0D867}"/>
              </a:ext>
            </a:extLst>
          </p:cNvPr>
          <p:cNvGrpSpPr/>
          <p:nvPr/>
        </p:nvGrpSpPr>
        <p:grpSpPr>
          <a:xfrm>
            <a:off x="1615181" y="2728175"/>
            <a:ext cx="645741" cy="645741"/>
            <a:chOff x="1615181" y="2728175"/>
            <a:chExt cx="645741" cy="645741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ED8C68E-FE3D-E29D-8FAE-C464D2CBA32A}"/>
                </a:ext>
              </a:extLst>
            </p:cNvPr>
            <p:cNvCxnSpPr>
              <a:cxnSpLocks/>
              <a:stCxn id="76" idx="5"/>
              <a:endCxn id="75" idx="5"/>
            </p:cNvCxnSpPr>
            <p:nvPr/>
          </p:nvCxnSpPr>
          <p:spPr>
            <a:xfrm>
              <a:off x="1615181" y="2728175"/>
              <a:ext cx="645741" cy="645741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249FFFCE-8AFB-99E4-16AA-DE7479205B58}"/>
                    </a:ext>
                  </a:extLst>
                </p:cNvPr>
                <p:cNvSpPr txBox="1"/>
                <p:nvPr/>
              </p:nvSpPr>
              <p:spPr>
                <a:xfrm>
                  <a:off x="1866004" y="2740979"/>
                  <a:ext cx="25082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249FFFCE-8AFB-99E4-16AA-DE7479205B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6004" y="2740979"/>
                  <a:ext cx="250823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4878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AE96E86-A606-19BF-031A-4D04431C1CC2}"/>
              </a:ext>
            </a:extLst>
          </p:cNvPr>
          <p:cNvGrpSpPr/>
          <p:nvPr/>
        </p:nvGrpSpPr>
        <p:grpSpPr>
          <a:xfrm>
            <a:off x="6847070" y="1826359"/>
            <a:ext cx="3825801" cy="3516161"/>
            <a:chOff x="-1213640" y="492805"/>
            <a:chExt cx="3825801" cy="3516161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BC90DE01-F80B-4C2A-43DD-85CCF221A2A8}"/>
                </a:ext>
              </a:extLst>
            </p:cNvPr>
            <p:cNvCxnSpPr>
              <a:cxnSpLocks/>
            </p:cNvCxnSpPr>
            <p:nvPr/>
          </p:nvCxnSpPr>
          <p:spPr>
            <a:xfrm>
              <a:off x="-979724" y="492805"/>
              <a:ext cx="0" cy="3516161"/>
            </a:xfrm>
            <a:prstGeom prst="line">
              <a:avLst/>
            </a:prstGeom>
            <a:ln w="19050">
              <a:solidFill>
                <a:schemeClr val="bg1"/>
              </a:solidFill>
              <a:headEnd type="stealth" w="lg" len="lg"/>
              <a:tailEnd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3D2FD43-A14B-F32A-339B-BC134734F355}"/>
                </a:ext>
              </a:extLst>
            </p:cNvPr>
            <p:cNvCxnSpPr>
              <a:cxnSpLocks/>
            </p:cNvCxnSpPr>
            <p:nvPr/>
          </p:nvCxnSpPr>
          <p:spPr>
            <a:xfrm>
              <a:off x="-1213640" y="3747114"/>
              <a:ext cx="3825801" cy="0"/>
            </a:xfrm>
            <a:prstGeom prst="line">
              <a:avLst/>
            </a:prstGeom>
            <a:ln w="19050"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ABA25E9-6933-FB1B-E4C2-405EF353CF1F}"/>
              </a:ext>
            </a:extLst>
          </p:cNvPr>
          <p:cNvGrpSpPr/>
          <p:nvPr/>
        </p:nvGrpSpPr>
        <p:grpSpPr>
          <a:xfrm>
            <a:off x="8015536" y="2649084"/>
            <a:ext cx="2360818" cy="2574717"/>
            <a:chOff x="8476734" y="2973973"/>
            <a:chExt cx="2360818" cy="2574717"/>
          </a:xfrm>
          <a:solidFill>
            <a:schemeClr val="accent3">
              <a:lumMod val="75000"/>
            </a:schemeClr>
          </a:solidFill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64403484-62A4-692B-9D11-3F6C5276A710}"/>
                </a:ext>
              </a:extLst>
            </p:cNvPr>
            <p:cNvSpPr/>
            <p:nvPr/>
          </p:nvSpPr>
          <p:spPr>
            <a:xfrm>
              <a:off x="8661400" y="3204850"/>
              <a:ext cx="184666" cy="184666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670C46D8-B2EC-5254-E6EC-188FB4347A33}"/>
                </a:ext>
              </a:extLst>
            </p:cNvPr>
            <p:cNvSpPr/>
            <p:nvPr/>
          </p:nvSpPr>
          <p:spPr>
            <a:xfrm>
              <a:off x="10092497" y="2973973"/>
              <a:ext cx="184666" cy="184666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0BB423A2-C1DB-620A-7DEC-95C3B5B1CE86}"/>
                </a:ext>
              </a:extLst>
            </p:cNvPr>
            <p:cNvSpPr/>
            <p:nvPr/>
          </p:nvSpPr>
          <p:spPr>
            <a:xfrm>
              <a:off x="8476734" y="4442698"/>
              <a:ext cx="184666" cy="184666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91B5A350-BA11-3501-886C-F961C50F1D9A}"/>
                </a:ext>
              </a:extLst>
            </p:cNvPr>
            <p:cNvSpPr/>
            <p:nvPr/>
          </p:nvSpPr>
          <p:spPr>
            <a:xfrm>
              <a:off x="10020309" y="5364024"/>
              <a:ext cx="184666" cy="184666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89FBCD6B-1F53-D71D-6762-465B0E2DA5D4}"/>
                </a:ext>
              </a:extLst>
            </p:cNvPr>
            <p:cNvSpPr/>
            <p:nvPr/>
          </p:nvSpPr>
          <p:spPr>
            <a:xfrm>
              <a:off x="10011612" y="3405249"/>
              <a:ext cx="184666" cy="184666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21D25A6D-7068-7FA9-A128-3E4B15883C72}"/>
                </a:ext>
              </a:extLst>
            </p:cNvPr>
            <p:cNvSpPr/>
            <p:nvPr/>
          </p:nvSpPr>
          <p:spPr>
            <a:xfrm>
              <a:off x="10267326" y="4206842"/>
              <a:ext cx="184666" cy="184666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F6084BA8-277D-4B58-663B-8FBD7B8FD644}"/>
                </a:ext>
              </a:extLst>
            </p:cNvPr>
            <p:cNvSpPr/>
            <p:nvPr/>
          </p:nvSpPr>
          <p:spPr>
            <a:xfrm>
              <a:off x="8812896" y="3692324"/>
              <a:ext cx="184666" cy="184666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7A415E8B-94A5-FEE6-1D17-9ADE7E2E737E}"/>
                </a:ext>
              </a:extLst>
            </p:cNvPr>
            <p:cNvSpPr/>
            <p:nvPr/>
          </p:nvSpPr>
          <p:spPr>
            <a:xfrm>
              <a:off x="9656214" y="4022176"/>
              <a:ext cx="184666" cy="184666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75DAB671-398F-7127-B2AB-DFFA563D2B23}"/>
                </a:ext>
              </a:extLst>
            </p:cNvPr>
            <p:cNvSpPr/>
            <p:nvPr/>
          </p:nvSpPr>
          <p:spPr>
            <a:xfrm>
              <a:off x="9216115" y="4510605"/>
              <a:ext cx="184666" cy="184666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196FF720-5147-E850-89B4-2144793E3F0F}"/>
                </a:ext>
              </a:extLst>
            </p:cNvPr>
            <p:cNvSpPr/>
            <p:nvPr/>
          </p:nvSpPr>
          <p:spPr>
            <a:xfrm>
              <a:off x="10260324" y="4916695"/>
              <a:ext cx="184666" cy="184666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9A8EB651-B722-9A52-A1B4-0AA7FB372974}"/>
                </a:ext>
              </a:extLst>
            </p:cNvPr>
            <p:cNvSpPr/>
            <p:nvPr/>
          </p:nvSpPr>
          <p:spPr>
            <a:xfrm>
              <a:off x="10652886" y="3784657"/>
              <a:ext cx="184666" cy="184666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923AF03E-54D8-ACB2-3555-1294080A0364}"/>
                </a:ext>
              </a:extLst>
            </p:cNvPr>
            <p:cNvSpPr/>
            <p:nvPr/>
          </p:nvSpPr>
          <p:spPr>
            <a:xfrm>
              <a:off x="9581026" y="4859547"/>
              <a:ext cx="184666" cy="184666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12" name="Oval 111">
            <a:extLst>
              <a:ext uri="{FF2B5EF4-FFF2-40B4-BE49-F238E27FC236}">
                <a16:creationId xmlns:a16="http://schemas.microsoft.com/office/drawing/2014/main" id="{DE1646BF-FADA-0687-0FEE-2DC81027FCCA}"/>
              </a:ext>
            </a:extLst>
          </p:cNvPr>
          <p:cNvSpPr/>
          <p:nvPr/>
        </p:nvSpPr>
        <p:spPr>
          <a:xfrm>
            <a:off x="9532250" y="1883054"/>
            <a:ext cx="184666" cy="18466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2BE9F01B-D862-04B3-43FE-37FCCA1D7203}"/>
              </a:ext>
            </a:extLst>
          </p:cNvPr>
          <p:cNvSpPr/>
          <p:nvPr/>
        </p:nvSpPr>
        <p:spPr>
          <a:xfrm>
            <a:off x="8503710" y="3864876"/>
            <a:ext cx="184666" cy="18466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C0782504-087B-4917-BD27-52F4EC0EA139}"/>
              </a:ext>
            </a:extLst>
          </p:cNvPr>
          <p:cNvSpPr>
            <a:spLocks noChangeAspect="1"/>
          </p:cNvSpPr>
          <p:nvPr/>
        </p:nvSpPr>
        <p:spPr>
          <a:xfrm>
            <a:off x="6349252" y="1088850"/>
            <a:ext cx="5669280" cy="5669280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74E3BFA-FD4F-FCDD-6AF3-737C701FEA61}"/>
              </a:ext>
            </a:extLst>
          </p:cNvPr>
          <p:cNvGrpSpPr/>
          <p:nvPr/>
        </p:nvGrpSpPr>
        <p:grpSpPr>
          <a:xfrm>
            <a:off x="10605103" y="5429873"/>
            <a:ext cx="1143000" cy="1143000"/>
            <a:chOff x="2379643" y="355681"/>
            <a:chExt cx="1143000" cy="1143000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B023E98-884A-DE34-E8BF-E9585423D37C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2B1CA513-B272-492A-7F2C-D5FE85BD8D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15DC61D0-7F3C-A065-B560-DF101B3B1274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2848BA75-E457-B63E-B5AC-C81CC85D382B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40703522-AE3C-8930-DF37-B2153A01180F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24" name="Speech Bubble: Rectangle 123">
            <a:extLst>
              <a:ext uri="{FF2B5EF4-FFF2-40B4-BE49-F238E27FC236}">
                <a16:creationId xmlns:a16="http://schemas.microsoft.com/office/drawing/2014/main" id="{33E8F27B-A536-1428-22A9-7C9D01283E77}"/>
              </a:ext>
            </a:extLst>
          </p:cNvPr>
          <p:cNvSpPr/>
          <p:nvPr/>
        </p:nvSpPr>
        <p:spPr>
          <a:xfrm>
            <a:off x="7728372" y="5395342"/>
            <a:ext cx="2870395" cy="995825"/>
          </a:xfrm>
          <a:prstGeom prst="wedgeRectCallout">
            <a:avLst>
              <a:gd name="adj1" fmla="val 67237"/>
              <a:gd name="adj2" fmla="val 43605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There are algorithms to find the </a:t>
            </a:r>
            <a:r>
              <a:rPr lang="en-US" i="1" dirty="0">
                <a:solidFill>
                  <a:schemeClr val="bg1"/>
                </a:solidFill>
              </a:rPr>
              <a:t>smallest enclosing ball</a:t>
            </a:r>
            <a:r>
              <a:rPr lang="en-US" dirty="0">
                <a:solidFill>
                  <a:schemeClr val="bg1"/>
                </a:solidFill>
              </a:rPr>
              <a:t> for a given set of data points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04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3" dur="1000" fill="hold"/>
                                        <p:tgtEl>
                                          <p:spTgt spid="11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38AEA"/>
                                      </p:to>
                                    </p:animClr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38AEA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00F35"/>
                                      </p:to>
                                    </p:animClr>
                                    <p:animClr clrSpc="rgb" dir="cw">
                                      <p:cBhvr>
                                        <p:cTn id="10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00F35"/>
                                      </p:to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7" grpId="0" animBg="1"/>
      <p:bldP spid="58" grpId="0" animBg="1"/>
      <p:bldP spid="59" grpId="0"/>
      <p:bldP spid="68" grpId="0"/>
      <p:bldP spid="70" grpId="0"/>
      <p:bldP spid="75" grpId="0" animBg="1"/>
      <p:bldP spid="112" grpId="0" animBg="1"/>
      <p:bldP spid="112" grpId="1" animBg="1"/>
      <p:bldP spid="114" grpId="0" animBg="1"/>
      <p:bldP spid="114" grpId="1" animBg="1"/>
      <p:bldP spid="116" grpId="0" animBg="1"/>
      <p:bldP spid="116" grpId="1" animBg="1"/>
      <p:bldP spid="1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DA0E686E-F3AB-DE24-A035-18D98CDEB34D}"/>
              </a:ext>
            </a:extLst>
          </p:cNvPr>
          <p:cNvSpPr/>
          <p:nvPr/>
        </p:nvSpPr>
        <p:spPr>
          <a:xfrm flipV="1">
            <a:off x="827732" y="1221053"/>
            <a:ext cx="2706557" cy="4088920"/>
          </a:xfrm>
          <a:custGeom>
            <a:avLst/>
            <a:gdLst>
              <a:gd name="connsiteX0" fmla="*/ 0 w 2706557"/>
              <a:gd name="connsiteY0" fmla="*/ 4088920 h 4088920"/>
              <a:gd name="connsiteX1" fmla="*/ 2706557 w 2706557"/>
              <a:gd name="connsiteY1" fmla="*/ 4088920 h 4088920"/>
              <a:gd name="connsiteX2" fmla="*/ 0 w 2706557"/>
              <a:gd name="connsiteY2" fmla="*/ 0 h 4088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6557" h="4088920">
                <a:moveTo>
                  <a:pt x="0" y="4088920"/>
                </a:moveTo>
                <a:lnTo>
                  <a:pt x="2706557" y="40889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A8ABF427-0541-1050-771D-4781AC472198}"/>
              </a:ext>
            </a:extLst>
          </p:cNvPr>
          <p:cNvSpPr/>
          <p:nvPr/>
        </p:nvSpPr>
        <p:spPr>
          <a:xfrm flipH="1">
            <a:off x="827732" y="1227215"/>
            <a:ext cx="3836970" cy="4524890"/>
          </a:xfrm>
          <a:custGeom>
            <a:avLst/>
            <a:gdLst>
              <a:gd name="connsiteX0" fmla="*/ 1021891 w 3836970"/>
              <a:gd name="connsiteY0" fmla="*/ 0 h 4524890"/>
              <a:gd name="connsiteX1" fmla="*/ 0 w 3836970"/>
              <a:gd name="connsiteY1" fmla="*/ 0 h 4524890"/>
              <a:gd name="connsiteX2" fmla="*/ 0 w 3836970"/>
              <a:gd name="connsiteY2" fmla="*/ 4524890 h 4524890"/>
              <a:gd name="connsiteX3" fmla="*/ 3836970 w 3836970"/>
              <a:gd name="connsiteY3" fmla="*/ 4524890 h 4524890"/>
              <a:gd name="connsiteX4" fmla="*/ 3836970 w 3836970"/>
              <a:gd name="connsiteY4" fmla="*/ 4252870 h 4524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36970" h="4524890">
                <a:moveTo>
                  <a:pt x="1021891" y="0"/>
                </a:moveTo>
                <a:lnTo>
                  <a:pt x="0" y="0"/>
                </a:lnTo>
                <a:lnTo>
                  <a:pt x="0" y="4524890"/>
                </a:lnTo>
                <a:lnTo>
                  <a:pt x="3836970" y="4524890"/>
                </a:lnTo>
                <a:lnTo>
                  <a:pt x="3836970" y="4252870"/>
                </a:lnTo>
                <a:close/>
              </a:path>
            </a:pathLst>
          </a:custGeom>
          <a:solidFill>
            <a:schemeClr val="accent4">
              <a:lumMod val="5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56A332-523A-DD61-1064-8FE0077CB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application of dot products in ML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ontent Placeholder 55">
                <a:extLst>
                  <a:ext uri="{FF2B5EF4-FFF2-40B4-BE49-F238E27FC236}">
                    <a16:creationId xmlns:a16="http://schemas.microsoft.com/office/drawing/2014/main" id="{26C7A8F1-EEC8-89FD-CBF9-927905B611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58392" y="1111624"/>
                <a:ext cx="6695289" cy="5300823"/>
              </a:xfrm>
            </p:spPr>
            <p:txBody>
              <a:bodyPr/>
              <a:lstStyle/>
              <a:p>
                <a:r>
                  <a:rPr lang="en-US" dirty="0"/>
                  <a:t>Binary classification is often solved using a linear model (in 2D, just a line)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𝑚𝑥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3200" dirty="0">
                  <a:solidFill>
                    <a:schemeClr val="bg1"/>
                  </a:solidFill>
                </a:endParaRPr>
              </a:p>
              <a:p>
                <a:r>
                  <a:rPr lang="en-US" dirty="0"/>
                  <a:t>Can rewrite this as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32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200" dirty="0">
                  <a:solidFill>
                    <a:schemeClr val="bg1"/>
                  </a:solidFill>
                </a:endParaRPr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,−1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sz="3200" dirty="0">
                    <a:solidFill>
                      <a:schemeClr val="bg1"/>
                    </a:solidFill>
                  </a:rPr>
                </a:br>
                <a:endParaRPr lang="en-IN" dirty="0"/>
              </a:p>
            </p:txBody>
          </p:sp>
        </mc:Choice>
        <mc:Fallback xmlns="">
          <p:sp>
            <p:nvSpPr>
              <p:cNvPr id="56" name="Content Placeholder 55">
                <a:extLst>
                  <a:ext uri="{FF2B5EF4-FFF2-40B4-BE49-F238E27FC236}">
                    <a16:creationId xmlns:a16="http://schemas.microsoft.com/office/drawing/2014/main" id="{26C7A8F1-EEC8-89FD-CBF9-927905B611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58392" y="1111624"/>
                <a:ext cx="6695289" cy="5300823"/>
              </a:xfrm>
              <a:blipFill>
                <a:blip r:embed="rId2"/>
                <a:stretch>
                  <a:fillRect l="-910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58A9CC94-07A9-AD04-AC6F-ADD3CD57A4CE}"/>
              </a:ext>
            </a:extLst>
          </p:cNvPr>
          <p:cNvGrpSpPr/>
          <p:nvPr/>
        </p:nvGrpSpPr>
        <p:grpSpPr>
          <a:xfrm>
            <a:off x="1093288" y="1631529"/>
            <a:ext cx="3478599" cy="2282622"/>
            <a:chOff x="8483843" y="3644728"/>
            <a:chExt cx="3478599" cy="228262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8253C5F-85AD-B1DD-5FC2-4FB48045D7C6}"/>
                </a:ext>
              </a:extLst>
            </p:cNvPr>
            <p:cNvSpPr/>
            <p:nvPr/>
          </p:nvSpPr>
          <p:spPr>
            <a:xfrm>
              <a:off x="9047281" y="3644728"/>
              <a:ext cx="311085" cy="3110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EB9769D-5866-D051-B463-5CCE609D9036}"/>
                </a:ext>
              </a:extLst>
            </p:cNvPr>
            <p:cNvSpPr/>
            <p:nvPr/>
          </p:nvSpPr>
          <p:spPr>
            <a:xfrm>
              <a:off x="8483843" y="4501216"/>
              <a:ext cx="311085" cy="3110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ED63E68-CA7C-0127-6D65-E1C0BE58525C}"/>
                </a:ext>
              </a:extLst>
            </p:cNvPr>
            <p:cNvSpPr/>
            <p:nvPr/>
          </p:nvSpPr>
          <p:spPr>
            <a:xfrm>
              <a:off x="9301274" y="4014807"/>
              <a:ext cx="311085" cy="3110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26053BD-911B-EE45-8EBF-F0434B932E9C}"/>
                </a:ext>
              </a:extLst>
            </p:cNvPr>
            <p:cNvSpPr/>
            <p:nvPr/>
          </p:nvSpPr>
          <p:spPr>
            <a:xfrm>
              <a:off x="8782714" y="5198866"/>
              <a:ext cx="311085" cy="3110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AF7BF2A-BD99-D0E5-9FDE-44C2E30D0F0F}"/>
                </a:ext>
              </a:extLst>
            </p:cNvPr>
            <p:cNvSpPr/>
            <p:nvPr/>
          </p:nvSpPr>
          <p:spPr>
            <a:xfrm>
              <a:off x="9883621" y="3762291"/>
              <a:ext cx="311085" cy="3110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70D65D2-AED0-077B-1CD3-67CEA815F3F9}"/>
                </a:ext>
              </a:extLst>
            </p:cNvPr>
            <p:cNvSpPr/>
            <p:nvPr/>
          </p:nvSpPr>
          <p:spPr>
            <a:xfrm>
              <a:off x="9734991" y="5616265"/>
              <a:ext cx="311085" cy="3110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DB8C024-AE52-0E14-0CE1-3251888668B4}"/>
                </a:ext>
              </a:extLst>
            </p:cNvPr>
            <p:cNvSpPr/>
            <p:nvPr/>
          </p:nvSpPr>
          <p:spPr>
            <a:xfrm>
              <a:off x="10594345" y="4809033"/>
              <a:ext cx="311085" cy="3110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DF85EBA-5D8E-97E6-7335-5ADF1E5A8149}"/>
                </a:ext>
              </a:extLst>
            </p:cNvPr>
            <p:cNvSpPr/>
            <p:nvPr/>
          </p:nvSpPr>
          <p:spPr>
            <a:xfrm>
              <a:off x="10992083" y="3817704"/>
              <a:ext cx="311085" cy="3110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7E8930C-26B8-EEE2-8C57-5AC3C29769DF}"/>
                </a:ext>
              </a:extLst>
            </p:cNvPr>
            <p:cNvSpPr/>
            <p:nvPr/>
          </p:nvSpPr>
          <p:spPr>
            <a:xfrm>
              <a:off x="10737957" y="5482698"/>
              <a:ext cx="311085" cy="3110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ED9A5FC-7A14-89ED-BDF5-838919AA08AA}"/>
                </a:ext>
              </a:extLst>
            </p:cNvPr>
            <p:cNvSpPr/>
            <p:nvPr/>
          </p:nvSpPr>
          <p:spPr>
            <a:xfrm>
              <a:off x="11651357" y="4809033"/>
              <a:ext cx="311085" cy="3110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4CF4A4B-A2EA-B0F3-CB26-4D60DBD3A552}"/>
              </a:ext>
            </a:extLst>
          </p:cNvPr>
          <p:cNvCxnSpPr>
            <a:cxnSpLocks/>
          </p:cNvCxnSpPr>
          <p:nvPr/>
        </p:nvCxnSpPr>
        <p:spPr>
          <a:xfrm flipH="1">
            <a:off x="-1897705" y="1233377"/>
            <a:ext cx="5480042" cy="8266223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8C709CB-421A-088D-4241-78D231A86986}"/>
              </a:ext>
            </a:extLst>
          </p:cNvPr>
          <p:cNvGrpSpPr/>
          <p:nvPr/>
        </p:nvGrpSpPr>
        <p:grpSpPr>
          <a:xfrm>
            <a:off x="608163" y="924119"/>
            <a:ext cx="4809256" cy="5019481"/>
            <a:chOff x="608163" y="924119"/>
            <a:chExt cx="4809256" cy="5019481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F26E302-5D74-DD32-A5CD-185FC93AA9FE}"/>
                </a:ext>
              </a:extLst>
            </p:cNvPr>
            <p:cNvCxnSpPr>
              <a:cxnSpLocks/>
            </p:cNvCxnSpPr>
            <p:nvPr/>
          </p:nvCxnSpPr>
          <p:spPr>
            <a:xfrm>
              <a:off x="842079" y="1233377"/>
              <a:ext cx="0" cy="4710223"/>
            </a:xfrm>
            <a:prstGeom prst="line">
              <a:avLst/>
            </a:prstGeom>
            <a:ln w="19050">
              <a:solidFill>
                <a:schemeClr val="bg1"/>
              </a:solidFill>
              <a:headEnd type="stealth" w="lg" len="lg"/>
              <a:tailEnd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DD69065-072D-E982-E135-31E79751CEBC}"/>
                </a:ext>
              </a:extLst>
            </p:cNvPr>
            <p:cNvCxnSpPr>
              <a:cxnSpLocks/>
            </p:cNvCxnSpPr>
            <p:nvPr/>
          </p:nvCxnSpPr>
          <p:spPr>
            <a:xfrm>
              <a:off x="608163" y="4176455"/>
              <a:ext cx="4391976" cy="0"/>
            </a:xfrm>
            <a:prstGeom prst="line">
              <a:avLst/>
            </a:prstGeom>
            <a:ln w="19050"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77D9065-DDAC-9411-A302-6104E6D43D02}"/>
                    </a:ext>
                  </a:extLst>
                </p:cNvPr>
                <p:cNvSpPr txBox="1"/>
                <p:nvPr/>
              </p:nvSpPr>
              <p:spPr>
                <a:xfrm>
                  <a:off x="4904267" y="3717963"/>
                  <a:ext cx="5131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IN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77D9065-DDAC-9411-A302-6104E6D43D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4267" y="3717963"/>
                  <a:ext cx="513152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274ED52-BBA4-1D07-A039-69EB0985A0AA}"/>
                    </a:ext>
                  </a:extLst>
                </p:cNvPr>
                <p:cNvSpPr txBox="1"/>
                <p:nvPr/>
              </p:nvSpPr>
              <p:spPr>
                <a:xfrm>
                  <a:off x="823499" y="924119"/>
                  <a:ext cx="5131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IN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274ED52-BBA4-1D07-A039-69EB0985A0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499" y="924119"/>
                  <a:ext cx="513152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422E284-E6B4-CD2C-8770-71CF248F4606}"/>
              </a:ext>
            </a:extLst>
          </p:cNvPr>
          <p:cNvGrpSpPr/>
          <p:nvPr/>
        </p:nvGrpSpPr>
        <p:grpSpPr>
          <a:xfrm>
            <a:off x="409396" y="3520607"/>
            <a:ext cx="414103" cy="1828800"/>
            <a:chOff x="409396" y="3520607"/>
            <a:chExt cx="414103" cy="1828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B0B4C04B-CE1F-443A-0AEB-D6437E6790B3}"/>
                    </a:ext>
                  </a:extLst>
                </p:cNvPr>
                <p:cNvSpPr txBox="1"/>
                <p:nvPr/>
              </p:nvSpPr>
              <p:spPr>
                <a:xfrm>
                  <a:off x="409396" y="4572327"/>
                  <a:ext cx="41410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IN" sz="24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B0B4C04B-CE1F-443A-0AEB-D6437E6790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396" y="4572327"/>
                  <a:ext cx="414103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66AAA44-6A3E-832E-E38B-2BE7889ABC69}"/>
                </a:ext>
              </a:extLst>
            </p:cNvPr>
            <p:cNvCxnSpPr>
              <a:cxnSpLocks/>
            </p:cNvCxnSpPr>
            <p:nvPr/>
          </p:nvCxnSpPr>
          <p:spPr>
            <a:xfrm>
              <a:off x="740976" y="3520607"/>
              <a:ext cx="0" cy="182880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57ED187-B840-D5C8-A1C0-23311AE7A964}"/>
              </a:ext>
            </a:extLst>
          </p:cNvPr>
          <p:cNvGrpSpPr/>
          <p:nvPr/>
        </p:nvGrpSpPr>
        <p:grpSpPr>
          <a:xfrm>
            <a:off x="10710681" y="4079538"/>
            <a:ext cx="1143000" cy="1143000"/>
            <a:chOff x="2379643" y="355681"/>
            <a:chExt cx="1143000" cy="114300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1FB4AA3-53C5-4217-C33E-1B43A374538D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847B3A00-73C9-E183-24DA-FABFBC1FA3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780AFC93-CCD3-640D-08DC-75E3BBCCE1FF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0672DDEF-BC0B-DB3B-5EC8-CC1D3F35707E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75E66C20-53F7-B55C-2B98-199C8104863D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Speech Bubble: Rectangle 62">
                <a:extLst>
                  <a:ext uri="{FF2B5EF4-FFF2-40B4-BE49-F238E27FC236}">
                    <a16:creationId xmlns:a16="http://schemas.microsoft.com/office/drawing/2014/main" id="{24E6A0F9-5392-5EBF-B281-08348DC8598C}"/>
                  </a:ext>
                </a:extLst>
              </p:cNvPr>
              <p:cNvSpPr/>
              <p:nvPr/>
            </p:nvSpPr>
            <p:spPr>
              <a:xfrm>
                <a:off x="7842297" y="4074414"/>
                <a:ext cx="2868150" cy="995825"/>
              </a:xfrm>
              <a:prstGeom prst="wedgeRectCallout">
                <a:avLst>
                  <a:gd name="adj1" fmla="val 67237"/>
                  <a:gd name="adj2" fmla="val 43605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Changing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does not change the slope of the line. It just changes the intercept </a:t>
                </a:r>
              </a:p>
            </p:txBody>
          </p:sp>
        </mc:Choice>
        <mc:Fallback xmlns="">
          <p:sp>
            <p:nvSpPr>
              <p:cNvPr id="63" name="Speech Bubble: Rectangle 62">
                <a:extLst>
                  <a:ext uri="{FF2B5EF4-FFF2-40B4-BE49-F238E27FC236}">
                    <a16:creationId xmlns:a16="http://schemas.microsoft.com/office/drawing/2014/main" id="{24E6A0F9-5392-5EBF-B281-08348DC859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2297" y="4074414"/>
                <a:ext cx="2868150" cy="995825"/>
              </a:xfrm>
              <a:prstGeom prst="wedgeRectCallout">
                <a:avLst>
                  <a:gd name="adj1" fmla="val 67237"/>
                  <a:gd name="adj2" fmla="val 43605"/>
                </a:avLst>
              </a:prstGeom>
              <a:blipFill>
                <a:blip r:embed="rId6"/>
                <a:stretch>
                  <a:fillRect l="-538" b="-3550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36E0BBD2-374A-8EE3-114D-04DE757E9B04}"/>
              </a:ext>
            </a:extLst>
          </p:cNvPr>
          <p:cNvGrpSpPr/>
          <p:nvPr/>
        </p:nvGrpSpPr>
        <p:grpSpPr>
          <a:xfrm>
            <a:off x="10710681" y="1544090"/>
            <a:ext cx="1143000" cy="1143000"/>
            <a:chOff x="2379643" y="355681"/>
            <a:chExt cx="1143000" cy="1143000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96AFB2E-8BD7-9741-4544-12F7FAD6DEA3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284DABF-47D6-6AE1-EC8B-71929309F8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A2899DEB-FB7C-D8EA-078F-38A6753B207A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D4DDD7D3-534A-29EF-F059-785CA3921043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7B541AC-4965-2403-D483-E826D97B3020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Speech Bubble: Rectangle 69">
                <a:extLst>
                  <a:ext uri="{FF2B5EF4-FFF2-40B4-BE49-F238E27FC236}">
                    <a16:creationId xmlns:a16="http://schemas.microsoft.com/office/drawing/2014/main" id="{C3614CB3-6803-F24D-9B3D-B68E13C254A6}"/>
                  </a:ext>
                </a:extLst>
              </p:cNvPr>
              <p:cNvSpPr/>
              <p:nvPr/>
            </p:nvSpPr>
            <p:spPr>
              <a:xfrm>
                <a:off x="7842297" y="1538966"/>
                <a:ext cx="2868150" cy="995825"/>
              </a:xfrm>
              <a:prstGeom prst="wedgeRectCallout">
                <a:avLst>
                  <a:gd name="adj1" fmla="val 67237"/>
                  <a:gd name="adj2" fmla="val 43605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Changing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changes the slope of the line but keeps the intercept unchanged</a:t>
                </a:r>
              </a:p>
            </p:txBody>
          </p:sp>
        </mc:Choice>
        <mc:Fallback xmlns="">
          <p:sp>
            <p:nvSpPr>
              <p:cNvPr id="70" name="Speech Bubble: Rectangle 69">
                <a:extLst>
                  <a:ext uri="{FF2B5EF4-FFF2-40B4-BE49-F238E27FC236}">
                    <a16:creationId xmlns:a16="http://schemas.microsoft.com/office/drawing/2014/main" id="{C3614CB3-6803-F24D-9B3D-B68E13C254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2297" y="1538966"/>
                <a:ext cx="2868150" cy="995825"/>
              </a:xfrm>
              <a:prstGeom prst="wedgeRectCallout">
                <a:avLst>
                  <a:gd name="adj1" fmla="val 67237"/>
                  <a:gd name="adj2" fmla="val 43605"/>
                </a:avLst>
              </a:prstGeom>
              <a:blipFill>
                <a:blip r:embed="rId7"/>
                <a:stretch>
                  <a:fillRect b="-3550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Rectangle 89">
            <a:extLst>
              <a:ext uri="{FF2B5EF4-FFF2-40B4-BE49-F238E27FC236}">
                <a16:creationId xmlns:a16="http://schemas.microsoft.com/office/drawing/2014/main" id="{089019F6-6015-4017-B0A2-8653CC9D7C6F}"/>
              </a:ext>
            </a:extLst>
          </p:cNvPr>
          <p:cNvSpPr/>
          <p:nvPr/>
        </p:nvSpPr>
        <p:spPr>
          <a:xfrm>
            <a:off x="448733" y="1942614"/>
            <a:ext cx="378999" cy="22238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20690094-4002-542E-931F-10245BF4D678}"/>
              </a:ext>
            </a:extLst>
          </p:cNvPr>
          <p:cNvSpPr/>
          <p:nvPr/>
        </p:nvSpPr>
        <p:spPr>
          <a:xfrm>
            <a:off x="2125481" y="4405923"/>
            <a:ext cx="311085" cy="3110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23C72132-BB53-C4B9-D7A0-337973637F87}"/>
              </a:ext>
            </a:extLst>
          </p:cNvPr>
          <p:cNvSpPr/>
          <p:nvPr/>
        </p:nvSpPr>
        <p:spPr>
          <a:xfrm>
            <a:off x="914487" y="3667832"/>
            <a:ext cx="311085" cy="3110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436EC6EE-4822-E8F3-933E-EAE6E823193D}"/>
              </a:ext>
            </a:extLst>
          </p:cNvPr>
          <p:cNvGrpSpPr/>
          <p:nvPr/>
        </p:nvGrpSpPr>
        <p:grpSpPr>
          <a:xfrm>
            <a:off x="1080075" y="5190537"/>
            <a:ext cx="3409457" cy="1077283"/>
            <a:chOff x="1080075" y="5190537"/>
            <a:chExt cx="3409457" cy="10772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DFBF609F-81E0-80B4-D10E-AB7EB1F7C42C}"/>
                    </a:ext>
                  </a:extLst>
                </p:cNvPr>
                <p:cNvSpPr txBox="1"/>
                <p:nvPr/>
              </p:nvSpPr>
              <p:spPr>
                <a:xfrm>
                  <a:off x="1080075" y="5190537"/>
                  <a:ext cx="3269053" cy="107728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&gt;0⇒</m:t>
                        </m:r>
                      </m:oMath>
                      <m:oMath xmlns:m="http://schemas.openxmlformats.org/officeDocument/2006/math">
                        <m:sSup>
                          <m:sSupPr>
                            <m:ctrlP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sz="32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0⇒</m:t>
                        </m:r>
                      </m:oMath>
                    </m:oMathPara>
                  </a14:m>
                  <a:br>
                    <a:rPr lang="en-US" sz="3200" dirty="0">
                      <a:solidFill>
                        <a:schemeClr val="bg1"/>
                      </a:solidFill>
                    </a:rPr>
                  </a:br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DFBF609F-81E0-80B4-D10E-AB7EB1F7C4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075" y="5190537"/>
                  <a:ext cx="3269053" cy="107728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CBD85C5D-4107-724C-D21F-4F20471AAD18}"/>
                </a:ext>
              </a:extLst>
            </p:cNvPr>
            <p:cNvSpPr/>
            <p:nvPr/>
          </p:nvSpPr>
          <p:spPr>
            <a:xfrm>
              <a:off x="4178447" y="5321556"/>
              <a:ext cx="311085" cy="3110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88CC8120-9665-7268-5A3A-3E8CEA387229}"/>
                </a:ext>
              </a:extLst>
            </p:cNvPr>
            <p:cNvSpPr/>
            <p:nvPr/>
          </p:nvSpPr>
          <p:spPr>
            <a:xfrm>
              <a:off x="4173930" y="5836891"/>
              <a:ext cx="311085" cy="3110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15B2DDE7-ABA5-6DD4-A40F-10534FD58971}"/>
              </a:ext>
            </a:extLst>
          </p:cNvPr>
          <p:cNvGrpSpPr/>
          <p:nvPr/>
        </p:nvGrpSpPr>
        <p:grpSpPr>
          <a:xfrm>
            <a:off x="10710681" y="5354532"/>
            <a:ext cx="1143000" cy="1143000"/>
            <a:chOff x="2379643" y="355681"/>
            <a:chExt cx="1143000" cy="1143000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F7327072-D6F5-8DA8-0A51-9083DE98F495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191F3D5-FB64-7920-D621-E593F92A16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BCB6B76B-E6AB-0BB5-77B0-81FBD9DC7601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1301985A-521A-CAD8-60FE-69CFBC970C75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7711ABC8-E158-69EA-E2F2-00ABD9CC1B7C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Speech Bubble: Rectangle 115">
                <a:extLst>
                  <a:ext uri="{FF2B5EF4-FFF2-40B4-BE49-F238E27FC236}">
                    <a16:creationId xmlns:a16="http://schemas.microsoft.com/office/drawing/2014/main" id="{89B79F50-1A61-57D4-4CC9-31820B5807D0}"/>
                  </a:ext>
                </a:extLst>
              </p:cNvPr>
              <p:cNvSpPr/>
              <p:nvPr/>
            </p:nvSpPr>
            <p:spPr>
              <a:xfrm>
                <a:off x="5085642" y="5349407"/>
                <a:ext cx="5624805" cy="1417875"/>
              </a:xfrm>
              <a:prstGeom prst="wedgeRectCallout">
                <a:avLst>
                  <a:gd name="adj1" fmla="val 60121"/>
                  <a:gd name="adj2" fmla="val 9882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The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called a </a:t>
                </a:r>
                <a:r>
                  <a:rPr lang="en-US" i="1" dirty="0" err="1">
                    <a:solidFill>
                      <a:schemeClr val="bg1"/>
                    </a:solidFill>
                  </a:rPr>
                  <a:t>halfspace</a:t>
                </a:r>
                <a:r>
                  <a:rPr lang="en-US" dirty="0">
                    <a:solidFill>
                      <a:schemeClr val="bg1"/>
                    </a:solidFill>
                  </a:rPr>
                  <a:t>. The other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is also a </a:t>
                </a:r>
                <a:r>
                  <a:rPr lang="en-IN" dirty="0" err="1">
                    <a:solidFill>
                      <a:schemeClr val="bg1"/>
                    </a:solidFill>
                  </a:rPr>
                  <a:t>halfspace</a:t>
                </a:r>
                <a:r>
                  <a:rPr lang="en-IN" dirty="0">
                    <a:solidFill>
                      <a:schemeClr val="bg1"/>
                    </a:solidFill>
                  </a:rPr>
                  <a:t>. Linear models solve binary classification using a model that divides the entire space into two </a:t>
                </a:r>
                <a:r>
                  <a:rPr lang="en-IN" dirty="0" err="1">
                    <a:solidFill>
                      <a:schemeClr val="bg1"/>
                    </a:solidFill>
                  </a:rPr>
                  <a:t>halfspaces</a:t>
                </a:r>
                <a:r>
                  <a:rPr lang="en-IN" dirty="0">
                    <a:solidFill>
                      <a:schemeClr val="bg1"/>
                    </a:solidFill>
                  </a:rPr>
                  <a:t>, one for each of the two classes. A line or hyperplane separates the two </a:t>
                </a:r>
                <a:r>
                  <a:rPr lang="en-IN" dirty="0" err="1">
                    <a:solidFill>
                      <a:schemeClr val="bg1"/>
                    </a:solidFill>
                  </a:rPr>
                  <a:t>halfspaces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6" name="Speech Bubble: Rectangle 115">
                <a:extLst>
                  <a:ext uri="{FF2B5EF4-FFF2-40B4-BE49-F238E27FC236}">
                    <a16:creationId xmlns:a16="http://schemas.microsoft.com/office/drawing/2014/main" id="{89B79F50-1A61-57D4-4CC9-31820B5807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642" y="5349407"/>
                <a:ext cx="5624805" cy="1417875"/>
              </a:xfrm>
              <a:prstGeom prst="wedgeRectCallout">
                <a:avLst>
                  <a:gd name="adj1" fmla="val 60121"/>
                  <a:gd name="adj2" fmla="val 9882"/>
                </a:avLst>
              </a:prstGeom>
              <a:blipFill>
                <a:blip r:embed="rId9"/>
                <a:stretch>
                  <a:fillRect l="-196" t="-3376" b="-7173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133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64" presetClass="pat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2.59259E-6 L -0.00013 -0.06528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3264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4" presetClass="pat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7.40741E-7 L -8.33333E-7 -0.0662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42" presetClass="pat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2.59259E-6 L -6.25E-7 0.06759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8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7.40741E-7 L -8.33333E-7 0.06736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8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8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7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0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97" grpId="0" animBg="1"/>
      <p:bldP spid="56" grpId="0" uiExpand="1" build="p"/>
      <p:bldP spid="63" grpId="0" animBg="1"/>
      <p:bldP spid="70" grpId="0" animBg="1"/>
      <p:bldP spid="101" grpId="0" animBg="1"/>
      <p:bldP spid="101" grpId="1" animBg="1"/>
      <p:bldP spid="104" grpId="0" animBg="1"/>
      <p:bldP spid="104" grpId="1" animBg="1"/>
      <p:bldP spid="1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C6A76-6971-1650-ABE5-F60AA84F0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models in higher dimensions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243189-D75D-51CA-F04F-12886A348D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7742330" cy="530082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same trick works in higher dimensions by learning a hyperplane classifier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/>
                  <a:t> where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The hyperplane itself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IN" dirty="0"/>
                  <a:t> is often called the “decision boundary”</a:t>
                </a:r>
              </a:p>
              <a:p>
                <a:r>
                  <a:rPr lang="en-US" dirty="0"/>
                  <a:t>The vector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IN" dirty="0"/>
                  <a:t> is the </a:t>
                </a:r>
                <a:r>
                  <a:rPr lang="en-IN" i="1" dirty="0"/>
                  <a:t>normal</a:t>
                </a:r>
                <a:r>
                  <a:rPr lang="en-IN" dirty="0"/>
                  <a:t> or </a:t>
                </a:r>
                <a:r>
                  <a:rPr lang="en-IN" i="1" dirty="0"/>
                  <a:t>perpendicular</a:t>
                </a:r>
                <a:r>
                  <a:rPr lang="en-IN" dirty="0"/>
                  <a:t> vector of the hyperplane</a:t>
                </a:r>
              </a:p>
              <a:p>
                <a:pPr lvl="2"/>
                <a:r>
                  <a:rPr lang="en-US" dirty="0"/>
                  <a:t>Consider any two vectors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IN" dirty="0"/>
                  <a:t> on the hyperplane i.e.,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b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b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Note that this means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b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The vector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IN" b="1" dirty="0"/>
                  <a:t> </a:t>
                </a:r>
                <a:r>
                  <a:rPr lang="en-IN" dirty="0"/>
                  <a:t>is parallel to the hyperplane and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IN" b="1" dirty="0"/>
                  <a:t> </a:t>
                </a:r>
                <a:r>
                  <a:rPr lang="en-IN" dirty="0"/>
                  <a:t>perpendicular to all such vectors</a:t>
                </a:r>
              </a:p>
              <a:p>
                <a:pPr lvl="2"/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243189-D75D-51CA-F04F-12886A348D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7742330" cy="5300823"/>
              </a:xfrm>
              <a:blipFill>
                <a:blip r:embed="rId2"/>
                <a:stretch>
                  <a:fillRect l="-866" t="-2759" r="-2362" b="-10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43BFC312-0B1D-7428-FB96-302D6FA39218}"/>
              </a:ext>
            </a:extLst>
          </p:cNvPr>
          <p:cNvGrpSpPr/>
          <p:nvPr/>
        </p:nvGrpSpPr>
        <p:grpSpPr>
          <a:xfrm>
            <a:off x="8211526" y="1713865"/>
            <a:ext cx="3426314" cy="3430270"/>
            <a:chOff x="8681470" y="2085499"/>
            <a:chExt cx="3426314" cy="343027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A630EC9-69B8-EAFA-7B44-065975D1BCBE}"/>
                </a:ext>
              </a:extLst>
            </p:cNvPr>
            <p:cNvCxnSpPr/>
            <p:nvPr/>
          </p:nvCxnSpPr>
          <p:spPr>
            <a:xfrm flipV="1">
              <a:off x="9952005" y="2085499"/>
              <a:ext cx="0" cy="2159737"/>
            </a:xfrm>
            <a:prstGeom prst="line">
              <a:avLst/>
            </a:prstGeom>
            <a:ln w="38100"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1FD0980-2783-C082-ADB5-E813D38B95AA}"/>
                </a:ext>
              </a:extLst>
            </p:cNvPr>
            <p:cNvCxnSpPr/>
            <p:nvPr/>
          </p:nvCxnSpPr>
          <p:spPr>
            <a:xfrm>
              <a:off x="9952005" y="4245234"/>
              <a:ext cx="2155779" cy="0"/>
            </a:xfrm>
            <a:prstGeom prst="line">
              <a:avLst/>
            </a:prstGeom>
            <a:ln w="38100"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C01994F-7948-CB91-48A4-6245CD204BFD}"/>
                </a:ext>
              </a:extLst>
            </p:cNvPr>
            <p:cNvCxnSpPr/>
            <p:nvPr/>
          </p:nvCxnSpPr>
          <p:spPr>
            <a:xfrm flipH="1">
              <a:off x="8681470" y="4245234"/>
              <a:ext cx="1270535" cy="1270535"/>
            </a:xfrm>
            <a:prstGeom prst="line">
              <a:avLst/>
            </a:prstGeom>
            <a:ln w="38100"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rapezoid 7">
            <a:extLst>
              <a:ext uri="{FF2B5EF4-FFF2-40B4-BE49-F238E27FC236}">
                <a16:creationId xmlns:a16="http://schemas.microsoft.com/office/drawing/2014/main" id="{10FC8F66-724A-0905-2358-4D1C4DAEBA35}"/>
              </a:ext>
            </a:extLst>
          </p:cNvPr>
          <p:cNvSpPr/>
          <p:nvPr/>
        </p:nvSpPr>
        <p:spPr>
          <a:xfrm rot="2700000">
            <a:off x="8351502" y="2732895"/>
            <a:ext cx="2932100" cy="1610428"/>
          </a:xfrm>
          <a:prstGeom prst="trapezoid">
            <a:avLst>
              <a:gd name="adj" fmla="val 43699"/>
            </a:avLst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3AA2CB7-7971-E904-48C5-8C0DEEE04C04}"/>
              </a:ext>
            </a:extLst>
          </p:cNvPr>
          <p:cNvCxnSpPr>
            <a:cxnSpLocks/>
          </p:cNvCxnSpPr>
          <p:nvPr/>
        </p:nvCxnSpPr>
        <p:spPr>
          <a:xfrm flipV="1">
            <a:off x="9934124" y="2531370"/>
            <a:ext cx="979698" cy="932662"/>
          </a:xfrm>
          <a:prstGeom prst="line">
            <a:avLst/>
          </a:prstGeom>
          <a:ln w="38100">
            <a:solidFill>
              <a:schemeClr val="bg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FEDAE4CA-3ABE-32C3-D9B3-0E9A3556B61F}"/>
              </a:ext>
            </a:extLst>
          </p:cNvPr>
          <p:cNvSpPr/>
          <p:nvPr/>
        </p:nvSpPr>
        <p:spPr>
          <a:xfrm>
            <a:off x="9744262" y="4057365"/>
            <a:ext cx="215758" cy="215758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1AF9DEE-C46D-F858-4B65-C0A80A044321}"/>
              </a:ext>
            </a:extLst>
          </p:cNvPr>
          <p:cNvSpPr/>
          <p:nvPr/>
        </p:nvSpPr>
        <p:spPr>
          <a:xfrm>
            <a:off x="10417936" y="3327829"/>
            <a:ext cx="215758" cy="215758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47F5BE-7271-FB5D-EE5D-DF600E851527}"/>
              </a:ext>
            </a:extLst>
          </p:cNvPr>
          <p:cNvCxnSpPr>
            <a:stCxn id="10" idx="7"/>
            <a:endCxn id="11" idx="3"/>
          </p:cNvCxnSpPr>
          <p:nvPr/>
        </p:nvCxnSpPr>
        <p:spPr>
          <a:xfrm flipV="1">
            <a:off x="9928423" y="3511990"/>
            <a:ext cx="521110" cy="576972"/>
          </a:xfrm>
          <a:prstGeom prst="line">
            <a:avLst/>
          </a:prstGeom>
          <a:ln w="2857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-Shape 12">
            <a:extLst>
              <a:ext uri="{FF2B5EF4-FFF2-40B4-BE49-F238E27FC236}">
                <a16:creationId xmlns:a16="http://schemas.microsoft.com/office/drawing/2014/main" id="{8F0C6A40-FB16-C68D-73DC-5903F4B97586}"/>
              </a:ext>
            </a:extLst>
          </p:cNvPr>
          <p:cNvSpPr/>
          <p:nvPr/>
        </p:nvSpPr>
        <p:spPr>
          <a:xfrm rot="13500000">
            <a:off x="9992754" y="3351092"/>
            <a:ext cx="255183" cy="255183"/>
          </a:xfrm>
          <a:prstGeom prst="corner">
            <a:avLst>
              <a:gd name="adj1" fmla="val 9353"/>
              <a:gd name="adj2" fmla="val 88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31DAC55-9E9A-6877-ADFD-2EA7D4B0FB42}"/>
                  </a:ext>
                </a:extLst>
              </p:cNvPr>
              <p:cNvSpPr/>
              <p:nvPr/>
            </p:nvSpPr>
            <p:spPr>
              <a:xfrm>
                <a:off x="10809321" y="2221802"/>
                <a:ext cx="55656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 lang="en-IN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31DAC55-9E9A-6877-ADFD-2EA7D4B0FB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9321" y="2221802"/>
                <a:ext cx="55656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22749037-7DF6-FA43-F3EF-5BA601CF6DD5}"/>
              </a:ext>
            </a:extLst>
          </p:cNvPr>
          <p:cNvGrpSpPr/>
          <p:nvPr/>
        </p:nvGrpSpPr>
        <p:grpSpPr>
          <a:xfrm>
            <a:off x="10809321" y="363519"/>
            <a:ext cx="1143000" cy="1143000"/>
            <a:chOff x="2379643" y="355681"/>
            <a:chExt cx="1143000" cy="1143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A8DC27B-1B39-B0AD-19AF-315E5D774BEA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90ED4C6-7BEC-C9EA-3959-D5D959C79F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FCA89A8-8591-591A-EB08-397AB73CB839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E47354D3-124F-4ECA-4C52-47C1BBF40CB1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0941194E-7DDF-3297-22D8-66EEC1915295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Speech Bubble: Rectangle 24">
                <a:extLst>
                  <a:ext uri="{FF2B5EF4-FFF2-40B4-BE49-F238E27FC236}">
                    <a16:creationId xmlns:a16="http://schemas.microsoft.com/office/drawing/2014/main" id="{CAC73E22-FAF5-E3B4-EA79-5B25C297670C}"/>
                  </a:ext>
                </a:extLst>
              </p:cNvPr>
              <p:cNvSpPr/>
              <p:nvPr/>
            </p:nvSpPr>
            <p:spPr>
              <a:xfrm>
                <a:off x="5409404" y="358395"/>
                <a:ext cx="5399684" cy="1178792"/>
              </a:xfrm>
              <a:prstGeom prst="wedgeRectCallout">
                <a:avLst>
                  <a:gd name="adj1" fmla="val 60810"/>
                  <a:gd name="adj2" fmla="val 30907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Changing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shifts the hyperplane. Note that if we decrease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but keep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the same then fewer points may satisfy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b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i.e., decreasing the bias makes the model more picky about classifying points as green!</a:t>
                </a:r>
              </a:p>
            </p:txBody>
          </p:sp>
        </mc:Choice>
        <mc:Fallback xmlns="">
          <p:sp>
            <p:nvSpPr>
              <p:cNvPr id="25" name="Speech Bubble: Rectangle 24">
                <a:extLst>
                  <a:ext uri="{FF2B5EF4-FFF2-40B4-BE49-F238E27FC236}">
                    <a16:creationId xmlns:a16="http://schemas.microsoft.com/office/drawing/2014/main" id="{CAC73E22-FAF5-E3B4-EA79-5B25C29767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9404" y="358395"/>
                <a:ext cx="5399684" cy="1178792"/>
              </a:xfrm>
              <a:prstGeom prst="wedgeRectCallout">
                <a:avLst>
                  <a:gd name="adj1" fmla="val 60810"/>
                  <a:gd name="adj2" fmla="val 30907"/>
                </a:avLst>
              </a:prstGeom>
              <a:blipFill>
                <a:blip r:embed="rId4"/>
                <a:stretch>
                  <a:fillRect l="-203" t="-2525" b="-7071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4F7479D7-0FA1-2774-CEA9-FB4BABB82EA0}"/>
              </a:ext>
            </a:extLst>
          </p:cNvPr>
          <p:cNvGrpSpPr/>
          <p:nvPr/>
        </p:nvGrpSpPr>
        <p:grpSpPr>
          <a:xfrm>
            <a:off x="10809321" y="5266886"/>
            <a:ext cx="1143000" cy="1143000"/>
            <a:chOff x="2379643" y="355681"/>
            <a:chExt cx="1143000" cy="114300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909CDFC-9507-2A04-7C5A-4F1DBDED8C8D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25301B6-19D8-0332-7B76-24C8227EF8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3058390-72CF-815A-E5EE-61C3ECA56459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700CB342-5737-5D17-72F1-E696EB71B022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9268B9B-A802-06A2-08CC-4280594A2737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Speech Bubble: Rectangle 31">
                <a:extLst>
                  <a:ext uri="{FF2B5EF4-FFF2-40B4-BE49-F238E27FC236}">
                    <a16:creationId xmlns:a16="http://schemas.microsoft.com/office/drawing/2014/main" id="{374DF216-89F4-B34A-F488-A520BCDAA3CF}"/>
                  </a:ext>
                </a:extLst>
              </p:cNvPr>
              <p:cNvSpPr/>
              <p:nvPr/>
            </p:nvSpPr>
            <p:spPr>
              <a:xfrm>
                <a:off x="9482061" y="5261762"/>
                <a:ext cx="1327026" cy="995825"/>
              </a:xfrm>
              <a:prstGeom prst="wedgeRectCallout">
                <a:avLst>
                  <a:gd name="adj1" fmla="val 86821"/>
                  <a:gd name="adj2" fmla="val 43605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Changing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rotates the hyperplane</a:t>
                </a:r>
              </a:p>
            </p:txBody>
          </p:sp>
        </mc:Choice>
        <mc:Fallback xmlns="">
          <p:sp>
            <p:nvSpPr>
              <p:cNvPr id="32" name="Speech Bubble: Rectangle 31">
                <a:extLst>
                  <a:ext uri="{FF2B5EF4-FFF2-40B4-BE49-F238E27FC236}">
                    <a16:creationId xmlns:a16="http://schemas.microsoft.com/office/drawing/2014/main" id="{374DF216-89F4-B34A-F488-A520BCDAA3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061" y="5261762"/>
                <a:ext cx="1327026" cy="995825"/>
              </a:xfrm>
              <a:prstGeom prst="wedgeRectCallout">
                <a:avLst>
                  <a:gd name="adj1" fmla="val 86821"/>
                  <a:gd name="adj2" fmla="val 43605"/>
                </a:avLst>
              </a:prstGeom>
              <a:blipFill>
                <a:blip r:embed="rId5"/>
                <a:stretch>
                  <a:fillRect l="-658" b="-3550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196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3" presetClass="path" presetSubtype="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22222E-6 L 0.04922 -0.08078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1" y="-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35" presetClass="path" presetSubtype="0" autoRev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22222E-6 L -0.03607 0.06366 " pathEditMode="relative" rAng="0" ptsTypes="AA">
                                      <p:cBhvr>
                                        <p:cTn id="6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0" y="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8" presetClass="emph" presetSubtype="0" autoRev="1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7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8" presetClass="emph" presetSubtype="0" autoRev="1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8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000"/>
                            </p:stCondLst>
                            <p:childTnLst>
                              <p:par>
                                <p:cTn id="8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500"/>
                            </p:stCondLst>
                            <p:childTnLst>
                              <p:par>
                                <p:cTn id="9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8" grpId="1" animBg="1"/>
      <p:bldP spid="8" grpId="2" animBg="1"/>
      <p:bldP spid="8" grpId="3" animBg="1"/>
      <p:bldP spid="8" grpId="4" animBg="1"/>
      <p:bldP spid="10" grpId="0" animBg="1"/>
      <p:bldP spid="10" grpId="1" animBg="1"/>
      <p:bldP spid="11" grpId="0" animBg="1"/>
      <p:bldP spid="11" grpId="1" animBg="1"/>
      <p:bldP spid="13" grpId="0" animBg="1"/>
      <p:bldP spid="25" grpId="0" animBg="1"/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D0C706B-79AB-028D-17E4-6EC33C189D1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dirty="0"/>
                  <a:t> or not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dirty="0"/>
                  <a:t> – that is the question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D0C706B-79AB-028D-17E4-6EC33C189D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838" t="-13636" b="-221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82124E-07D5-590B-E3C8-FC7D526B26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Sometimes, ML algos are simpler if we do not have a bias term</a:t>
                </a:r>
              </a:p>
              <a:p>
                <a:pPr lvl="2"/>
                <a:r>
                  <a:rPr lang="en-US" dirty="0"/>
                  <a:t>However, having a bias term is often critical so we cheat a bit and hide it</a:t>
                </a:r>
              </a:p>
              <a:p>
                <a:r>
                  <a:rPr lang="en-US" dirty="0"/>
                  <a:t>Create another dim in feature vector and fill it with 1 i.e.,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Note that features are now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/>
                  <a:t>-dimensional, so must be the model</a:t>
                </a:r>
                <a:endParaRPr lang="en-US" b="1" i="0" dirty="0"/>
              </a:p>
              <a:p>
                <a:r>
                  <a:rPr lang="en-US" dirty="0"/>
                  <a:t>Learn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/>
                  <a:t>-dimensional linear model but without bias term</a:t>
                </a:r>
              </a:p>
              <a:p>
                <a:pPr lvl="2"/>
                <a:r>
                  <a:rPr lang="en-US" dirty="0"/>
                  <a:t>Let the new model be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If we denote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 then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acc>
                      <m:accPr>
                        <m:chr m:val="̃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Thus,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effectively acts as a bias term for us </a:t>
                </a:r>
                <a:r>
                  <a:rPr lang="en-US" dirty="0">
                    <a:sym typeface="Wingdings" panose="05000000000000000000" pitchFamily="2" charset="2"/>
                  </a:rPr>
                  <a:t>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82124E-07D5-590B-E3C8-FC7D526B26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78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011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55225-5BED-08D5-20DE-CBF2A53F2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06E10EB-180A-B08D-0324-6AED1F7B234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Given a hyperplane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/>
                  <a:t> where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/>
                  <a:t>, show that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distance of the origin i.e.,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IN" dirty="0"/>
                  <a:t> vector from the hyperplane is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/>
                  <a:t>.</a:t>
                </a:r>
              </a:p>
              <a:p>
                <a:pPr lvl="2">
                  <a:buFont typeface="Wingdings" panose="05000000000000000000" pitchFamily="2" charset="2"/>
                  <a:buChar char="v"/>
                </a:pPr>
                <a:r>
                  <a:rPr lang="en-IN" dirty="0"/>
                  <a:t>The distance of a point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IN" dirty="0"/>
                  <a:t> from a hyperplane is defined as the shortest distance of that point from any point on the hyperplane 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𝐩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en-IN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IN" dirty="0"/>
                  <a:t>Prove the famous Cauchy-Schwartz inequality that states that for any two vectors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/>
                  <a:t>, we have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𝐮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𝐮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N" dirty="0"/>
              </a:p>
              <a:p>
                <a:pPr lvl="2">
                  <a:buFont typeface="Wingdings" panose="05000000000000000000" pitchFamily="2" charset="2"/>
                  <a:buChar char="v"/>
                </a:pPr>
                <a:r>
                  <a:rPr lang="en-IN" dirty="0"/>
                  <a:t>Hint: try using the claim we just proved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06E10EB-180A-B08D-0324-6AED1F7B23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192" t="-3159" r="-15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617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4AAA3C-7A94-AF80-A324-F76450DFB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Convex Sets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33BFD4B-CF40-7829-A241-AB422E61F17C}"/>
              </a:ext>
            </a:extLst>
          </p:cNvPr>
          <p:cNvGrpSpPr/>
          <p:nvPr/>
        </p:nvGrpSpPr>
        <p:grpSpPr>
          <a:xfrm>
            <a:off x="3480586" y="744160"/>
            <a:ext cx="3860800" cy="3919372"/>
            <a:chOff x="3480586" y="744160"/>
            <a:chExt cx="3860800" cy="3919372"/>
          </a:xfrm>
          <a:solidFill>
            <a:schemeClr val="accent3">
              <a:lumMod val="50000"/>
            </a:schemeClr>
          </a:solidFill>
        </p:grpSpPr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452D4095-1899-6C5A-964F-C50030E931C4}"/>
                </a:ext>
              </a:extLst>
            </p:cNvPr>
            <p:cNvSpPr/>
            <p:nvPr/>
          </p:nvSpPr>
          <p:spPr>
            <a:xfrm>
              <a:off x="3793157" y="744160"/>
              <a:ext cx="3235659" cy="3113657"/>
            </a:xfrm>
            <a:custGeom>
              <a:avLst/>
              <a:gdLst>
                <a:gd name="connsiteX0" fmla="*/ 1550850 w 3228457"/>
                <a:gd name="connsiteY0" fmla="*/ 2848 h 2398577"/>
                <a:gd name="connsiteX1" fmla="*/ 69522 w 3228457"/>
                <a:gd name="connsiteY1" fmla="*/ 862384 h 2398577"/>
                <a:gd name="connsiteX2" fmla="*/ 508434 w 3228457"/>
                <a:gd name="connsiteY2" fmla="*/ 1822504 h 2398577"/>
                <a:gd name="connsiteX3" fmla="*/ 2821866 w 3228457"/>
                <a:gd name="connsiteY3" fmla="*/ 2352856 h 2398577"/>
                <a:gd name="connsiteX4" fmla="*/ 3114474 w 3228457"/>
                <a:gd name="connsiteY4" fmla="*/ 652072 h 2398577"/>
                <a:gd name="connsiteX5" fmla="*/ 1550850 w 3228457"/>
                <a:gd name="connsiteY5" fmla="*/ 2848 h 2398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28457" h="2398577">
                  <a:moveTo>
                    <a:pt x="1550850" y="2848"/>
                  </a:moveTo>
                  <a:cubicBezTo>
                    <a:pt x="1043358" y="37900"/>
                    <a:pt x="243258" y="559108"/>
                    <a:pt x="69522" y="862384"/>
                  </a:cubicBezTo>
                  <a:cubicBezTo>
                    <a:pt x="-104214" y="1165660"/>
                    <a:pt x="49710" y="1574092"/>
                    <a:pt x="508434" y="1822504"/>
                  </a:cubicBezTo>
                  <a:cubicBezTo>
                    <a:pt x="967158" y="2070916"/>
                    <a:pt x="2387526" y="2547928"/>
                    <a:pt x="2821866" y="2352856"/>
                  </a:cubicBezTo>
                  <a:cubicBezTo>
                    <a:pt x="3256206" y="2157784"/>
                    <a:pt x="3323262" y="1043740"/>
                    <a:pt x="3114474" y="652072"/>
                  </a:cubicBezTo>
                  <a:cubicBezTo>
                    <a:pt x="2905686" y="260404"/>
                    <a:pt x="2058342" y="-32204"/>
                    <a:pt x="1550850" y="2848"/>
                  </a:cubicBezTo>
                  <a:close/>
                </a:path>
              </a:pathLst>
            </a:custGeom>
            <a:solidFill>
              <a:srgbClr val="002060"/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502FB98-485C-5549-7331-7E5793FAC6F4}"/>
                </a:ext>
              </a:extLst>
            </p:cNvPr>
            <p:cNvSpPr txBox="1"/>
            <p:nvPr/>
          </p:nvSpPr>
          <p:spPr>
            <a:xfrm>
              <a:off x="3480586" y="4017201"/>
              <a:ext cx="38608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dirty="0">
                  <a:solidFill>
                    <a:schemeClr val="bg1"/>
                  </a:solidFill>
                </a:rPr>
                <a:t>CONVEX SET</a:t>
              </a:r>
              <a:endParaRPr lang="en-US" sz="3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9A60B29-F6BA-963E-E27C-F87D218577E8}"/>
              </a:ext>
            </a:extLst>
          </p:cNvPr>
          <p:cNvGrpSpPr/>
          <p:nvPr/>
        </p:nvGrpSpPr>
        <p:grpSpPr>
          <a:xfrm>
            <a:off x="7594694" y="1006075"/>
            <a:ext cx="4403916" cy="3657457"/>
            <a:chOff x="7594694" y="1006075"/>
            <a:chExt cx="4403916" cy="3657457"/>
          </a:xfrm>
        </p:grpSpPr>
        <p:sp>
          <p:nvSpPr>
            <p:cNvPr id="9" name="Freeform 17">
              <a:extLst>
                <a:ext uri="{FF2B5EF4-FFF2-40B4-BE49-F238E27FC236}">
                  <a16:creationId xmlns:a16="http://schemas.microsoft.com/office/drawing/2014/main" id="{43356A65-611F-63C6-7772-B614B094A25C}"/>
                </a:ext>
              </a:extLst>
            </p:cNvPr>
            <p:cNvSpPr/>
            <p:nvPr/>
          </p:nvSpPr>
          <p:spPr>
            <a:xfrm>
              <a:off x="8119562" y="1006075"/>
              <a:ext cx="3354180" cy="2830932"/>
            </a:xfrm>
            <a:custGeom>
              <a:avLst/>
              <a:gdLst>
                <a:gd name="connsiteX0" fmla="*/ 2286000 w 2286000"/>
                <a:gd name="connsiteY0" fmla="*/ 0 h 2882900"/>
                <a:gd name="connsiteX1" fmla="*/ 0 w 2286000"/>
                <a:gd name="connsiteY1" fmla="*/ 1676400 h 2882900"/>
                <a:gd name="connsiteX2" fmla="*/ 2032000 w 2286000"/>
                <a:gd name="connsiteY2" fmla="*/ 2882900 h 2882900"/>
                <a:gd name="connsiteX3" fmla="*/ 2286000 w 2286000"/>
                <a:gd name="connsiteY3" fmla="*/ 0 h 2882900"/>
                <a:gd name="connsiteX0" fmla="*/ 2475756 w 2475756"/>
                <a:gd name="connsiteY0" fmla="*/ 0 h 2882900"/>
                <a:gd name="connsiteX1" fmla="*/ 189756 w 2475756"/>
                <a:gd name="connsiteY1" fmla="*/ 1676400 h 2882900"/>
                <a:gd name="connsiteX2" fmla="*/ 2221756 w 2475756"/>
                <a:gd name="connsiteY2" fmla="*/ 2882900 h 2882900"/>
                <a:gd name="connsiteX3" fmla="*/ 2475756 w 2475756"/>
                <a:gd name="connsiteY3" fmla="*/ 0 h 2882900"/>
                <a:gd name="connsiteX0" fmla="*/ 2521250 w 2521250"/>
                <a:gd name="connsiteY0" fmla="*/ 7394 h 2890294"/>
                <a:gd name="connsiteX1" fmla="*/ 235250 w 2521250"/>
                <a:gd name="connsiteY1" fmla="*/ 1683794 h 2890294"/>
                <a:gd name="connsiteX2" fmla="*/ 2267250 w 2521250"/>
                <a:gd name="connsiteY2" fmla="*/ 2890294 h 2890294"/>
                <a:gd name="connsiteX3" fmla="*/ 2521250 w 2521250"/>
                <a:gd name="connsiteY3" fmla="*/ 7394 h 2890294"/>
                <a:gd name="connsiteX0" fmla="*/ 2521250 w 2521250"/>
                <a:gd name="connsiteY0" fmla="*/ 7394 h 2890294"/>
                <a:gd name="connsiteX1" fmla="*/ 235250 w 2521250"/>
                <a:gd name="connsiteY1" fmla="*/ 1683794 h 2890294"/>
                <a:gd name="connsiteX2" fmla="*/ 2267250 w 2521250"/>
                <a:gd name="connsiteY2" fmla="*/ 2890294 h 2890294"/>
                <a:gd name="connsiteX3" fmla="*/ 2521250 w 2521250"/>
                <a:gd name="connsiteY3" fmla="*/ 7394 h 2890294"/>
                <a:gd name="connsiteX0" fmla="*/ 2347224 w 2347224"/>
                <a:gd name="connsiteY0" fmla="*/ 14434 h 2897334"/>
                <a:gd name="connsiteX1" fmla="*/ 61224 w 2347224"/>
                <a:gd name="connsiteY1" fmla="*/ 1690834 h 2897334"/>
                <a:gd name="connsiteX2" fmla="*/ 2093224 w 2347224"/>
                <a:gd name="connsiteY2" fmla="*/ 2897334 h 2897334"/>
                <a:gd name="connsiteX3" fmla="*/ 2347224 w 2347224"/>
                <a:gd name="connsiteY3" fmla="*/ 14434 h 2897334"/>
                <a:gd name="connsiteX0" fmla="*/ 2663089 w 2663089"/>
                <a:gd name="connsiteY0" fmla="*/ 27142 h 2910042"/>
                <a:gd name="connsiteX1" fmla="*/ 377089 w 2663089"/>
                <a:gd name="connsiteY1" fmla="*/ 1703542 h 2910042"/>
                <a:gd name="connsiteX2" fmla="*/ 2409089 w 2663089"/>
                <a:gd name="connsiteY2" fmla="*/ 2910042 h 2910042"/>
                <a:gd name="connsiteX3" fmla="*/ 2663089 w 2663089"/>
                <a:gd name="connsiteY3" fmla="*/ 27142 h 2910042"/>
                <a:gd name="connsiteX0" fmla="*/ 2714180 w 2714180"/>
                <a:gd name="connsiteY0" fmla="*/ 21904 h 2904804"/>
                <a:gd name="connsiteX1" fmla="*/ 428180 w 2714180"/>
                <a:gd name="connsiteY1" fmla="*/ 1698304 h 2904804"/>
                <a:gd name="connsiteX2" fmla="*/ 2460180 w 2714180"/>
                <a:gd name="connsiteY2" fmla="*/ 2904804 h 2904804"/>
                <a:gd name="connsiteX3" fmla="*/ 2714180 w 2714180"/>
                <a:gd name="connsiteY3" fmla="*/ 21904 h 2904804"/>
                <a:gd name="connsiteX0" fmla="*/ 2714180 w 2829313"/>
                <a:gd name="connsiteY0" fmla="*/ 21904 h 2904804"/>
                <a:gd name="connsiteX1" fmla="*/ 428180 w 2829313"/>
                <a:gd name="connsiteY1" fmla="*/ 1698304 h 2904804"/>
                <a:gd name="connsiteX2" fmla="*/ 2460180 w 2829313"/>
                <a:gd name="connsiteY2" fmla="*/ 2904804 h 2904804"/>
                <a:gd name="connsiteX3" fmla="*/ 2714180 w 2829313"/>
                <a:gd name="connsiteY3" fmla="*/ 21904 h 2904804"/>
                <a:gd name="connsiteX0" fmla="*/ 2756804 w 3074890"/>
                <a:gd name="connsiteY0" fmla="*/ 149542 h 3032442"/>
                <a:gd name="connsiteX1" fmla="*/ 470804 w 3074890"/>
                <a:gd name="connsiteY1" fmla="*/ 1825942 h 3032442"/>
                <a:gd name="connsiteX2" fmla="*/ 2502804 w 3074890"/>
                <a:gd name="connsiteY2" fmla="*/ 3032442 h 3032442"/>
                <a:gd name="connsiteX3" fmla="*/ 2756804 w 3074890"/>
                <a:gd name="connsiteY3" fmla="*/ 149542 h 3032442"/>
                <a:gd name="connsiteX0" fmla="*/ 2543579 w 2817317"/>
                <a:gd name="connsiteY0" fmla="*/ 147807 h 2878307"/>
                <a:gd name="connsiteX1" fmla="*/ 3579 w 2817317"/>
                <a:gd name="connsiteY1" fmla="*/ 1671807 h 2878307"/>
                <a:gd name="connsiteX2" fmla="*/ 2035579 w 2817317"/>
                <a:gd name="connsiteY2" fmla="*/ 2878307 h 2878307"/>
                <a:gd name="connsiteX3" fmla="*/ 2543579 w 2817317"/>
                <a:gd name="connsiteY3" fmla="*/ 147807 h 2878307"/>
                <a:gd name="connsiteX0" fmla="*/ 2571589 w 2845327"/>
                <a:gd name="connsiteY0" fmla="*/ 318942 h 3049442"/>
                <a:gd name="connsiteX1" fmla="*/ 31589 w 2845327"/>
                <a:gd name="connsiteY1" fmla="*/ 1842942 h 3049442"/>
                <a:gd name="connsiteX2" fmla="*/ 2063589 w 2845327"/>
                <a:gd name="connsiteY2" fmla="*/ 3049442 h 3049442"/>
                <a:gd name="connsiteX3" fmla="*/ 2571589 w 2845327"/>
                <a:gd name="connsiteY3" fmla="*/ 318942 h 3049442"/>
                <a:gd name="connsiteX0" fmla="*/ 3002244 w 3275982"/>
                <a:gd name="connsiteY0" fmla="*/ 92921 h 2823421"/>
                <a:gd name="connsiteX1" fmla="*/ 462244 w 3275982"/>
                <a:gd name="connsiteY1" fmla="*/ 1616921 h 2823421"/>
                <a:gd name="connsiteX2" fmla="*/ 2494244 w 3275982"/>
                <a:gd name="connsiteY2" fmla="*/ 2823421 h 2823421"/>
                <a:gd name="connsiteX3" fmla="*/ 3002244 w 3275982"/>
                <a:gd name="connsiteY3" fmla="*/ 92921 h 2823421"/>
                <a:gd name="connsiteX0" fmla="*/ 2951075 w 3036571"/>
                <a:gd name="connsiteY0" fmla="*/ 25271 h 2755771"/>
                <a:gd name="connsiteX1" fmla="*/ 423775 w 3036571"/>
                <a:gd name="connsiteY1" fmla="*/ 1053971 h 2755771"/>
                <a:gd name="connsiteX2" fmla="*/ 2443075 w 3036571"/>
                <a:gd name="connsiteY2" fmla="*/ 2755771 h 2755771"/>
                <a:gd name="connsiteX3" fmla="*/ 2951075 w 3036571"/>
                <a:gd name="connsiteY3" fmla="*/ 25271 h 2755771"/>
                <a:gd name="connsiteX0" fmla="*/ 2978671 w 3064167"/>
                <a:gd name="connsiteY0" fmla="*/ 42858 h 2773358"/>
                <a:gd name="connsiteX1" fmla="*/ 451371 w 3064167"/>
                <a:gd name="connsiteY1" fmla="*/ 1071558 h 2773358"/>
                <a:gd name="connsiteX2" fmla="*/ 2470671 w 3064167"/>
                <a:gd name="connsiteY2" fmla="*/ 2773358 h 2773358"/>
                <a:gd name="connsiteX3" fmla="*/ 2978671 w 3064167"/>
                <a:gd name="connsiteY3" fmla="*/ 42858 h 2773358"/>
                <a:gd name="connsiteX0" fmla="*/ 2530909 w 2616405"/>
                <a:gd name="connsiteY0" fmla="*/ 56301 h 2786801"/>
                <a:gd name="connsiteX1" fmla="*/ 3609 w 2616405"/>
                <a:gd name="connsiteY1" fmla="*/ 1085001 h 2786801"/>
                <a:gd name="connsiteX2" fmla="*/ 2022909 w 2616405"/>
                <a:gd name="connsiteY2" fmla="*/ 2786801 h 2786801"/>
                <a:gd name="connsiteX3" fmla="*/ 2530909 w 2616405"/>
                <a:gd name="connsiteY3" fmla="*/ 56301 h 2786801"/>
                <a:gd name="connsiteX0" fmla="*/ 2529871 w 2615367"/>
                <a:gd name="connsiteY0" fmla="*/ 56301 h 2965173"/>
                <a:gd name="connsiteX1" fmla="*/ 2571 w 2615367"/>
                <a:gd name="connsiteY1" fmla="*/ 1085001 h 2965173"/>
                <a:gd name="connsiteX2" fmla="*/ 2021871 w 2615367"/>
                <a:gd name="connsiteY2" fmla="*/ 2786801 h 2965173"/>
                <a:gd name="connsiteX3" fmla="*/ 2529871 w 2615367"/>
                <a:gd name="connsiteY3" fmla="*/ 56301 h 2965173"/>
                <a:gd name="connsiteX0" fmla="*/ 2527820 w 2663426"/>
                <a:gd name="connsiteY0" fmla="*/ 42346 h 2717767"/>
                <a:gd name="connsiteX1" fmla="*/ 520 w 2663426"/>
                <a:gd name="connsiteY1" fmla="*/ 1071046 h 2717767"/>
                <a:gd name="connsiteX2" fmla="*/ 2289060 w 2663426"/>
                <a:gd name="connsiteY2" fmla="*/ 2523926 h 2717767"/>
                <a:gd name="connsiteX3" fmla="*/ 2527820 w 2663426"/>
                <a:gd name="connsiteY3" fmla="*/ 42346 h 2717767"/>
                <a:gd name="connsiteX0" fmla="*/ 2527961 w 2839747"/>
                <a:gd name="connsiteY0" fmla="*/ 42346 h 2603677"/>
                <a:gd name="connsiteX1" fmla="*/ 661 w 2839747"/>
                <a:gd name="connsiteY1" fmla="*/ 1071046 h 2603677"/>
                <a:gd name="connsiteX2" fmla="*/ 2289201 w 2839747"/>
                <a:gd name="connsiteY2" fmla="*/ 2523926 h 2603677"/>
                <a:gd name="connsiteX3" fmla="*/ 2527961 w 2839747"/>
                <a:gd name="connsiteY3" fmla="*/ 42346 h 2603677"/>
                <a:gd name="connsiteX0" fmla="*/ 2529643 w 2749292"/>
                <a:gd name="connsiteY0" fmla="*/ 62739 h 2972947"/>
                <a:gd name="connsiteX1" fmla="*/ 2343 w 2749292"/>
                <a:gd name="connsiteY1" fmla="*/ 1091439 h 2972947"/>
                <a:gd name="connsiteX2" fmla="*/ 2097843 w 2749292"/>
                <a:gd name="connsiteY2" fmla="*/ 2899919 h 2972947"/>
                <a:gd name="connsiteX3" fmla="*/ 2529643 w 2749292"/>
                <a:gd name="connsiteY3" fmla="*/ 62739 h 2972947"/>
                <a:gd name="connsiteX0" fmla="*/ 2529362 w 2639281"/>
                <a:gd name="connsiteY0" fmla="*/ 62739 h 3061464"/>
                <a:gd name="connsiteX1" fmla="*/ 2062 w 2639281"/>
                <a:gd name="connsiteY1" fmla="*/ 1091439 h 3061464"/>
                <a:gd name="connsiteX2" fmla="*/ 2097562 w 2639281"/>
                <a:gd name="connsiteY2" fmla="*/ 2899919 h 3061464"/>
                <a:gd name="connsiteX3" fmla="*/ 2529362 w 2639281"/>
                <a:gd name="connsiteY3" fmla="*/ 62739 h 3061464"/>
                <a:gd name="connsiteX0" fmla="*/ 2529577 w 2635604"/>
                <a:gd name="connsiteY0" fmla="*/ 33366 h 2518276"/>
                <a:gd name="connsiteX1" fmla="*/ 2277 w 2635604"/>
                <a:gd name="connsiteY1" fmla="*/ 1062066 h 2518276"/>
                <a:gd name="connsiteX2" fmla="*/ 2077457 w 2635604"/>
                <a:gd name="connsiteY2" fmla="*/ 2337146 h 2518276"/>
                <a:gd name="connsiteX3" fmla="*/ 2529577 w 2635604"/>
                <a:gd name="connsiteY3" fmla="*/ 33366 h 2518276"/>
                <a:gd name="connsiteX0" fmla="*/ 2530149 w 2669327"/>
                <a:gd name="connsiteY0" fmla="*/ 33366 h 2497195"/>
                <a:gd name="connsiteX1" fmla="*/ 2849 w 2669327"/>
                <a:gd name="connsiteY1" fmla="*/ 1062066 h 2497195"/>
                <a:gd name="connsiteX2" fmla="*/ 2078029 w 2669327"/>
                <a:gd name="connsiteY2" fmla="*/ 2337146 h 2497195"/>
                <a:gd name="connsiteX3" fmla="*/ 2530149 w 2669327"/>
                <a:gd name="connsiteY3" fmla="*/ 33366 h 2497195"/>
                <a:gd name="connsiteX0" fmla="*/ 2527529 w 2780360"/>
                <a:gd name="connsiteY0" fmla="*/ 20495 h 2201596"/>
                <a:gd name="connsiteX1" fmla="*/ 229 w 2780360"/>
                <a:gd name="connsiteY1" fmla="*/ 1049195 h 2201596"/>
                <a:gd name="connsiteX2" fmla="*/ 2390369 w 2780360"/>
                <a:gd name="connsiteY2" fmla="*/ 2029635 h 2201596"/>
                <a:gd name="connsiteX3" fmla="*/ 2527529 w 2780360"/>
                <a:gd name="connsiteY3" fmla="*/ 20495 h 2201596"/>
                <a:gd name="connsiteX0" fmla="*/ 2527529 w 3083026"/>
                <a:gd name="connsiteY0" fmla="*/ 152533 h 2357118"/>
                <a:gd name="connsiteX1" fmla="*/ 229 w 3083026"/>
                <a:gd name="connsiteY1" fmla="*/ 1181233 h 2357118"/>
                <a:gd name="connsiteX2" fmla="*/ 2390369 w 3083026"/>
                <a:gd name="connsiteY2" fmla="*/ 2161673 h 2357118"/>
                <a:gd name="connsiteX3" fmla="*/ 2527529 w 3083026"/>
                <a:gd name="connsiteY3" fmla="*/ 152533 h 2357118"/>
                <a:gd name="connsiteX0" fmla="*/ 2527529 w 3083026"/>
                <a:gd name="connsiteY0" fmla="*/ 152533 h 2357118"/>
                <a:gd name="connsiteX1" fmla="*/ 229 w 3083026"/>
                <a:gd name="connsiteY1" fmla="*/ 1181233 h 2357118"/>
                <a:gd name="connsiteX2" fmla="*/ 2390369 w 3083026"/>
                <a:gd name="connsiteY2" fmla="*/ 2161673 h 2357118"/>
                <a:gd name="connsiteX3" fmla="*/ 2527529 w 3083026"/>
                <a:gd name="connsiteY3" fmla="*/ 152533 h 2357118"/>
                <a:gd name="connsiteX0" fmla="*/ 2527529 w 3065354"/>
                <a:gd name="connsiteY0" fmla="*/ 277023 h 2486003"/>
                <a:gd name="connsiteX1" fmla="*/ 229 w 3065354"/>
                <a:gd name="connsiteY1" fmla="*/ 1305723 h 2486003"/>
                <a:gd name="connsiteX2" fmla="*/ 2390369 w 3065354"/>
                <a:gd name="connsiteY2" fmla="*/ 2286163 h 2486003"/>
                <a:gd name="connsiteX3" fmla="*/ 2527529 w 3065354"/>
                <a:gd name="connsiteY3" fmla="*/ 277023 h 2486003"/>
                <a:gd name="connsiteX0" fmla="*/ 2527529 w 2979021"/>
                <a:gd name="connsiteY0" fmla="*/ 365912 h 2580791"/>
                <a:gd name="connsiteX1" fmla="*/ 229 w 2979021"/>
                <a:gd name="connsiteY1" fmla="*/ 1394612 h 2580791"/>
                <a:gd name="connsiteX2" fmla="*/ 2390369 w 2979021"/>
                <a:gd name="connsiteY2" fmla="*/ 2375052 h 2580791"/>
                <a:gd name="connsiteX3" fmla="*/ 2527529 w 2979021"/>
                <a:gd name="connsiteY3" fmla="*/ 365912 h 2580791"/>
                <a:gd name="connsiteX0" fmla="*/ 2527518 w 2980245"/>
                <a:gd name="connsiteY0" fmla="*/ 365912 h 2579991"/>
                <a:gd name="connsiteX1" fmla="*/ 218 w 2980245"/>
                <a:gd name="connsiteY1" fmla="*/ 1394612 h 2579991"/>
                <a:gd name="connsiteX2" fmla="*/ 2390358 w 2980245"/>
                <a:gd name="connsiteY2" fmla="*/ 2375052 h 2579991"/>
                <a:gd name="connsiteX3" fmla="*/ 2527518 w 2980245"/>
                <a:gd name="connsiteY3" fmla="*/ 365912 h 2579991"/>
                <a:gd name="connsiteX0" fmla="*/ 2531146 w 2651552"/>
                <a:gd name="connsiteY0" fmla="*/ 20495 h 2200883"/>
                <a:gd name="connsiteX1" fmla="*/ 3846 w 2651552"/>
                <a:gd name="connsiteY1" fmla="*/ 1049195 h 2200883"/>
                <a:gd name="connsiteX2" fmla="*/ 2000286 w 2651552"/>
                <a:gd name="connsiteY2" fmla="*/ 2029635 h 2200883"/>
                <a:gd name="connsiteX3" fmla="*/ 2531146 w 2651552"/>
                <a:gd name="connsiteY3" fmla="*/ 20495 h 2200883"/>
                <a:gd name="connsiteX0" fmla="*/ 2531832 w 2785515"/>
                <a:gd name="connsiteY0" fmla="*/ 20495 h 2330730"/>
                <a:gd name="connsiteX1" fmla="*/ 4532 w 2785515"/>
                <a:gd name="connsiteY1" fmla="*/ 1049195 h 2330730"/>
                <a:gd name="connsiteX2" fmla="*/ 2000972 w 2785515"/>
                <a:gd name="connsiteY2" fmla="*/ 2029635 h 2330730"/>
                <a:gd name="connsiteX3" fmla="*/ 2531832 w 2785515"/>
                <a:gd name="connsiteY3" fmla="*/ 20495 h 2330730"/>
                <a:gd name="connsiteX0" fmla="*/ 2527629 w 2781312"/>
                <a:gd name="connsiteY0" fmla="*/ 86086 h 2396321"/>
                <a:gd name="connsiteX1" fmla="*/ 329 w 2781312"/>
                <a:gd name="connsiteY1" fmla="*/ 1114786 h 2396321"/>
                <a:gd name="connsiteX2" fmla="*/ 1996769 w 2781312"/>
                <a:gd name="connsiteY2" fmla="*/ 2095226 h 2396321"/>
                <a:gd name="connsiteX3" fmla="*/ 2527629 w 2781312"/>
                <a:gd name="connsiteY3" fmla="*/ 86086 h 2396321"/>
                <a:gd name="connsiteX0" fmla="*/ 2532182 w 2785865"/>
                <a:gd name="connsiteY0" fmla="*/ 50699 h 2360934"/>
                <a:gd name="connsiteX1" fmla="*/ 4882 w 2785865"/>
                <a:gd name="connsiteY1" fmla="*/ 1079399 h 2360934"/>
                <a:gd name="connsiteX2" fmla="*/ 2001322 w 2785865"/>
                <a:gd name="connsiteY2" fmla="*/ 2059839 h 2360934"/>
                <a:gd name="connsiteX3" fmla="*/ 2532182 w 2785865"/>
                <a:gd name="connsiteY3" fmla="*/ 50699 h 2360934"/>
                <a:gd name="connsiteX0" fmla="*/ 2580768 w 2834451"/>
                <a:gd name="connsiteY0" fmla="*/ 44407 h 2354642"/>
                <a:gd name="connsiteX1" fmla="*/ 53468 w 2834451"/>
                <a:gd name="connsiteY1" fmla="*/ 1073107 h 2354642"/>
                <a:gd name="connsiteX2" fmla="*/ 2049908 w 2834451"/>
                <a:gd name="connsiteY2" fmla="*/ 2053547 h 2354642"/>
                <a:gd name="connsiteX3" fmla="*/ 2580768 w 2834451"/>
                <a:gd name="connsiteY3" fmla="*/ 44407 h 2354642"/>
                <a:gd name="connsiteX0" fmla="*/ 2580768 w 2834451"/>
                <a:gd name="connsiteY0" fmla="*/ 44407 h 2354642"/>
                <a:gd name="connsiteX1" fmla="*/ 53468 w 2834451"/>
                <a:gd name="connsiteY1" fmla="*/ 1073107 h 2354642"/>
                <a:gd name="connsiteX2" fmla="*/ 2049908 w 2834451"/>
                <a:gd name="connsiteY2" fmla="*/ 2053547 h 2354642"/>
                <a:gd name="connsiteX3" fmla="*/ 2580768 w 2834451"/>
                <a:gd name="connsiteY3" fmla="*/ 44407 h 2354642"/>
                <a:gd name="connsiteX0" fmla="*/ 2580768 w 2834451"/>
                <a:gd name="connsiteY0" fmla="*/ 44407 h 2354642"/>
                <a:gd name="connsiteX1" fmla="*/ 53468 w 2834451"/>
                <a:gd name="connsiteY1" fmla="*/ 1073107 h 2354642"/>
                <a:gd name="connsiteX2" fmla="*/ 2049908 w 2834451"/>
                <a:gd name="connsiteY2" fmla="*/ 2053547 h 2354642"/>
                <a:gd name="connsiteX3" fmla="*/ 2580768 w 2834451"/>
                <a:gd name="connsiteY3" fmla="*/ 44407 h 2354642"/>
                <a:gd name="connsiteX0" fmla="*/ 2505738 w 2615428"/>
                <a:gd name="connsiteY0" fmla="*/ 88280 h 2109077"/>
                <a:gd name="connsiteX1" fmla="*/ 54638 w 2615428"/>
                <a:gd name="connsiteY1" fmla="*/ 894730 h 2109077"/>
                <a:gd name="connsiteX2" fmla="*/ 1974878 w 2615428"/>
                <a:gd name="connsiteY2" fmla="*/ 2097420 h 2109077"/>
                <a:gd name="connsiteX3" fmla="*/ 2505738 w 2615428"/>
                <a:gd name="connsiteY3" fmla="*/ 88280 h 2109077"/>
                <a:gd name="connsiteX0" fmla="*/ 2507419 w 2818837"/>
                <a:gd name="connsiteY0" fmla="*/ 120071 h 2575835"/>
                <a:gd name="connsiteX1" fmla="*/ 56319 w 2818837"/>
                <a:gd name="connsiteY1" fmla="*/ 926521 h 2575835"/>
                <a:gd name="connsiteX2" fmla="*/ 2516309 w 2818837"/>
                <a:gd name="connsiteY2" fmla="*/ 2567361 h 2575835"/>
                <a:gd name="connsiteX3" fmla="*/ 2507419 w 2818837"/>
                <a:gd name="connsiteY3" fmla="*/ 120071 h 2575835"/>
                <a:gd name="connsiteX0" fmla="*/ 2507419 w 2748734"/>
                <a:gd name="connsiteY0" fmla="*/ 120071 h 2605128"/>
                <a:gd name="connsiteX1" fmla="*/ 56319 w 2748734"/>
                <a:gd name="connsiteY1" fmla="*/ 926521 h 2605128"/>
                <a:gd name="connsiteX2" fmla="*/ 2516309 w 2748734"/>
                <a:gd name="connsiteY2" fmla="*/ 2567361 h 2605128"/>
                <a:gd name="connsiteX3" fmla="*/ 2507419 w 2748734"/>
                <a:gd name="connsiteY3" fmla="*/ 120071 h 2605128"/>
                <a:gd name="connsiteX0" fmla="*/ 2506184 w 2620955"/>
                <a:gd name="connsiteY0" fmla="*/ 127934 h 2719767"/>
                <a:gd name="connsiteX1" fmla="*/ 55084 w 2620955"/>
                <a:gd name="connsiteY1" fmla="*/ 934384 h 2719767"/>
                <a:gd name="connsiteX2" fmla="*/ 2121374 w 2620955"/>
                <a:gd name="connsiteY2" fmla="*/ 2683174 h 2719767"/>
                <a:gd name="connsiteX3" fmla="*/ 2506184 w 2620955"/>
                <a:gd name="connsiteY3" fmla="*/ 127934 h 2719767"/>
                <a:gd name="connsiteX0" fmla="*/ 2506184 w 2620955"/>
                <a:gd name="connsiteY0" fmla="*/ 127934 h 2719767"/>
                <a:gd name="connsiteX1" fmla="*/ 55084 w 2620955"/>
                <a:gd name="connsiteY1" fmla="*/ 934384 h 2719767"/>
                <a:gd name="connsiteX2" fmla="*/ 2121374 w 2620955"/>
                <a:gd name="connsiteY2" fmla="*/ 2683174 h 2719767"/>
                <a:gd name="connsiteX3" fmla="*/ 2506184 w 2620955"/>
                <a:gd name="connsiteY3" fmla="*/ 127934 h 2719767"/>
                <a:gd name="connsiteX0" fmla="*/ 2506184 w 2795079"/>
                <a:gd name="connsiteY0" fmla="*/ 127934 h 2717592"/>
                <a:gd name="connsiteX1" fmla="*/ 55084 w 2795079"/>
                <a:gd name="connsiteY1" fmla="*/ 934384 h 2717592"/>
                <a:gd name="connsiteX2" fmla="*/ 2121374 w 2795079"/>
                <a:gd name="connsiteY2" fmla="*/ 2683174 h 2717592"/>
                <a:gd name="connsiteX3" fmla="*/ 2506184 w 2795079"/>
                <a:gd name="connsiteY3" fmla="*/ 127934 h 2717592"/>
                <a:gd name="connsiteX0" fmla="*/ 2506477 w 2846489"/>
                <a:gd name="connsiteY0" fmla="*/ 136733 h 2845877"/>
                <a:gd name="connsiteX1" fmla="*/ 55377 w 2846489"/>
                <a:gd name="connsiteY1" fmla="*/ 943183 h 2845877"/>
                <a:gd name="connsiteX2" fmla="*/ 2216917 w 2846489"/>
                <a:gd name="connsiteY2" fmla="*/ 2812623 h 2845877"/>
                <a:gd name="connsiteX3" fmla="*/ 2506477 w 2846489"/>
                <a:gd name="connsiteY3" fmla="*/ 136733 h 2845877"/>
                <a:gd name="connsiteX0" fmla="*/ 2506477 w 2846489"/>
                <a:gd name="connsiteY0" fmla="*/ 136733 h 2845877"/>
                <a:gd name="connsiteX1" fmla="*/ 55377 w 2846489"/>
                <a:gd name="connsiteY1" fmla="*/ 943183 h 2845877"/>
                <a:gd name="connsiteX2" fmla="*/ 2216917 w 2846489"/>
                <a:gd name="connsiteY2" fmla="*/ 2812623 h 2845877"/>
                <a:gd name="connsiteX3" fmla="*/ 2506477 w 2846489"/>
                <a:gd name="connsiteY3" fmla="*/ 136733 h 2845877"/>
                <a:gd name="connsiteX0" fmla="*/ 2507428 w 3108767"/>
                <a:gd name="connsiteY0" fmla="*/ 106196 h 2818681"/>
                <a:gd name="connsiteX1" fmla="*/ 56328 w 3108767"/>
                <a:gd name="connsiteY1" fmla="*/ 912646 h 2818681"/>
                <a:gd name="connsiteX2" fmla="*/ 2217868 w 3108767"/>
                <a:gd name="connsiteY2" fmla="*/ 2782086 h 2818681"/>
                <a:gd name="connsiteX3" fmla="*/ 2507428 w 3108767"/>
                <a:gd name="connsiteY3" fmla="*/ 106196 h 2818681"/>
                <a:gd name="connsiteX0" fmla="*/ 2507428 w 3108767"/>
                <a:gd name="connsiteY0" fmla="*/ 106196 h 2818681"/>
                <a:gd name="connsiteX1" fmla="*/ 56328 w 3108767"/>
                <a:gd name="connsiteY1" fmla="*/ 912646 h 2818681"/>
                <a:gd name="connsiteX2" fmla="*/ 2217868 w 3108767"/>
                <a:gd name="connsiteY2" fmla="*/ 2782086 h 2818681"/>
                <a:gd name="connsiteX3" fmla="*/ 2507428 w 3108767"/>
                <a:gd name="connsiteY3" fmla="*/ 106196 h 2818681"/>
                <a:gd name="connsiteX0" fmla="*/ 2511065 w 3112404"/>
                <a:gd name="connsiteY0" fmla="*/ 236315 h 2948800"/>
                <a:gd name="connsiteX1" fmla="*/ 59965 w 3112404"/>
                <a:gd name="connsiteY1" fmla="*/ 1042765 h 2948800"/>
                <a:gd name="connsiteX2" fmla="*/ 2221505 w 3112404"/>
                <a:gd name="connsiteY2" fmla="*/ 2912205 h 2948800"/>
                <a:gd name="connsiteX3" fmla="*/ 2511065 w 3112404"/>
                <a:gd name="connsiteY3" fmla="*/ 236315 h 2948800"/>
                <a:gd name="connsiteX0" fmla="*/ 2511065 w 3051687"/>
                <a:gd name="connsiteY0" fmla="*/ 236315 h 2952452"/>
                <a:gd name="connsiteX1" fmla="*/ 59965 w 3051687"/>
                <a:gd name="connsiteY1" fmla="*/ 1042765 h 2952452"/>
                <a:gd name="connsiteX2" fmla="*/ 2221505 w 3051687"/>
                <a:gd name="connsiteY2" fmla="*/ 2912205 h 2952452"/>
                <a:gd name="connsiteX3" fmla="*/ 2511065 w 3051687"/>
                <a:gd name="connsiteY3" fmla="*/ 236315 h 2952452"/>
                <a:gd name="connsiteX0" fmla="*/ 2477968 w 3018590"/>
                <a:gd name="connsiteY0" fmla="*/ 181706 h 2897843"/>
                <a:gd name="connsiteX1" fmla="*/ 60735 w 3018590"/>
                <a:gd name="connsiteY1" fmla="*/ 1301423 h 2897843"/>
                <a:gd name="connsiteX2" fmla="*/ 2188408 w 3018590"/>
                <a:gd name="connsiteY2" fmla="*/ 2857596 h 2897843"/>
                <a:gd name="connsiteX3" fmla="*/ 2477968 w 3018590"/>
                <a:gd name="connsiteY3" fmla="*/ 181706 h 2897843"/>
                <a:gd name="connsiteX0" fmla="*/ 2660230 w 3200852"/>
                <a:gd name="connsiteY0" fmla="*/ 191540 h 2907677"/>
                <a:gd name="connsiteX1" fmla="*/ 56730 w 3200852"/>
                <a:gd name="connsiteY1" fmla="*/ 1243523 h 2907677"/>
                <a:gd name="connsiteX2" fmla="*/ 2370670 w 3200852"/>
                <a:gd name="connsiteY2" fmla="*/ 2867430 h 2907677"/>
                <a:gd name="connsiteX3" fmla="*/ 2660230 w 3200852"/>
                <a:gd name="connsiteY3" fmla="*/ 191540 h 2907677"/>
                <a:gd name="connsiteX0" fmla="*/ 2610662 w 3151284"/>
                <a:gd name="connsiteY0" fmla="*/ 268109 h 2984246"/>
                <a:gd name="connsiteX1" fmla="*/ 7162 w 3151284"/>
                <a:gd name="connsiteY1" fmla="*/ 1320092 h 2984246"/>
                <a:gd name="connsiteX2" fmla="*/ 2321102 w 3151284"/>
                <a:gd name="connsiteY2" fmla="*/ 2943999 h 2984246"/>
                <a:gd name="connsiteX3" fmla="*/ 2610662 w 3151284"/>
                <a:gd name="connsiteY3" fmla="*/ 268109 h 2984246"/>
                <a:gd name="connsiteX0" fmla="*/ 2517835 w 3058457"/>
                <a:gd name="connsiteY0" fmla="*/ 242720 h 2958857"/>
                <a:gd name="connsiteX1" fmla="*/ 7468 w 3058457"/>
                <a:gd name="connsiteY1" fmla="*/ 1404770 h 2958857"/>
                <a:gd name="connsiteX2" fmla="*/ 2228275 w 3058457"/>
                <a:gd name="connsiteY2" fmla="*/ 2918610 h 2958857"/>
                <a:gd name="connsiteX3" fmla="*/ 2517835 w 3058457"/>
                <a:gd name="connsiteY3" fmla="*/ 242720 h 2958857"/>
                <a:gd name="connsiteX0" fmla="*/ 2517835 w 3058457"/>
                <a:gd name="connsiteY0" fmla="*/ 242720 h 2958857"/>
                <a:gd name="connsiteX1" fmla="*/ 7468 w 3058457"/>
                <a:gd name="connsiteY1" fmla="*/ 1404770 h 2958857"/>
                <a:gd name="connsiteX2" fmla="*/ 2228275 w 3058457"/>
                <a:gd name="connsiteY2" fmla="*/ 2918610 h 2958857"/>
                <a:gd name="connsiteX3" fmla="*/ 2517835 w 3058457"/>
                <a:gd name="connsiteY3" fmla="*/ 242720 h 2958857"/>
                <a:gd name="connsiteX0" fmla="*/ 2450341 w 2990963"/>
                <a:gd name="connsiteY0" fmla="*/ 211707 h 2927844"/>
                <a:gd name="connsiteX1" fmla="*/ 7707 w 2990963"/>
                <a:gd name="connsiteY1" fmla="*/ 1534624 h 2927844"/>
                <a:gd name="connsiteX2" fmla="*/ 2160781 w 2990963"/>
                <a:gd name="connsiteY2" fmla="*/ 2887597 h 2927844"/>
                <a:gd name="connsiteX3" fmla="*/ 2450341 w 2990963"/>
                <a:gd name="connsiteY3" fmla="*/ 211707 h 2927844"/>
                <a:gd name="connsiteX0" fmla="*/ 2493630 w 3034252"/>
                <a:gd name="connsiteY0" fmla="*/ 218381 h 2934518"/>
                <a:gd name="connsiteX1" fmla="*/ 50996 w 3034252"/>
                <a:gd name="connsiteY1" fmla="*/ 1541298 h 2934518"/>
                <a:gd name="connsiteX2" fmla="*/ 2204070 w 3034252"/>
                <a:gd name="connsiteY2" fmla="*/ 2894271 h 2934518"/>
                <a:gd name="connsiteX3" fmla="*/ 2493630 w 3034252"/>
                <a:gd name="connsiteY3" fmla="*/ 218381 h 2934518"/>
                <a:gd name="connsiteX0" fmla="*/ 2493630 w 2999019"/>
                <a:gd name="connsiteY0" fmla="*/ 218381 h 2809684"/>
                <a:gd name="connsiteX1" fmla="*/ 50996 w 2999019"/>
                <a:gd name="connsiteY1" fmla="*/ 1541298 h 2809684"/>
                <a:gd name="connsiteX2" fmla="*/ 2110936 w 2999019"/>
                <a:gd name="connsiteY2" fmla="*/ 2767271 h 2809684"/>
                <a:gd name="connsiteX3" fmla="*/ 2493630 w 2999019"/>
                <a:gd name="connsiteY3" fmla="*/ 218381 h 2809684"/>
                <a:gd name="connsiteX0" fmla="*/ 2493630 w 3157201"/>
                <a:gd name="connsiteY0" fmla="*/ 218381 h 2813154"/>
                <a:gd name="connsiteX1" fmla="*/ 50996 w 3157201"/>
                <a:gd name="connsiteY1" fmla="*/ 1541298 h 2813154"/>
                <a:gd name="connsiteX2" fmla="*/ 2110936 w 3157201"/>
                <a:gd name="connsiteY2" fmla="*/ 2767271 h 2813154"/>
                <a:gd name="connsiteX3" fmla="*/ 2493630 w 3157201"/>
                <a:gd name="connsiteY3" fmla="*/ 218381 h 2813154"/>
                <a:gd name="connsiteX0" fmla="*/ 2493630 w 3224416"/>
                <a:gd name="connsiteY0" fmla="*/ 218381 h 2810196"/>
                <a:gd name="connsiteX1" fmla="*/ 50996 w 3224416"/>
                <a:gd name="connsiteY1" fmla="*/ 1541298 h 2810196"/>
                <a:gd name="connsiteX2" fmla="*/ 2110936 w 3224416"/>
                <a:gd name="connsiteY2" fmla="*/ 2767271 h 2810196"/>
                <a:gd name="connsiteX3" fmla="*/ 2493630 w 3224416"/>
                <a:gd name="connsiteY3" fmla="*/ 218381 h 2810196"/>
                <a:gd name="connsiteX0" fmla="*/ 2493630 w 3224416"/>
                <a:gd name="connsiteY0" fmla="*/ 218381 h 2810196"/>
                <a:gd name="connsiteX1" fmla="*/ 50996 w 3224416"/>
                <a:gd name="connsiteY1" fmla="*/ 1541298 h 2810196"/>
                <a:gd name="connsiteX2" fmla="*/ 2110936 w 3224416"/>
                <a:gd name="connsiteY2" fmla="*/ 2767271 h 2810196"/>
                <a:gd name="connsiteX3" fmla="*/ 2493630 w 3224416"/>
                <a:gd name="connsiteY3" fmla="*/ 218381 h 2810196"/>
                <a:gd name="connsiteX0" fmla="*/ 2553121 w 3283907"/>
                <a:gd name="connsiteY0" fmla="*/ 204062 h 2795877"/>
                <a:gd name="connsiteX1" fmla="*/ 110487 w 3283907"/>
                <a:gd name="connsiteY1" fmla="*/ 1526979 h 2795877"/>
                <a:gd name="connsiteX2" fmla="*/ 2170427 w 3283907"/>
                <a:gd name="connsiteY2" fmla="*/ 2752952 h 2795877"/>
                <a:gd name="connsiteX3" fmla="*/ 2553121 w 3283907"/>
                <a:gd name="connsiteY3" fmla="*/ 204062 h 2795877"/>
                <a:gd name="connsiteX0" fmla="*/ 2553121 w 3283907"/>
                <a:gd name="connsiteY0" fmla="*/ 204062 h 2795877"/>
                <a:gd name="connsiteX1" fmla="*/ 110487 w 3283907"/>
                <a:gd name="connsiteY1" fmla="*/ 1526979 h 2795877"/>
                <a:gd name="connsiteX2" fmla="*/ 783589 w 3283907"/>
                <a:gd name="connsiteY2" fmla="*/ 1681494 h 2795877"/>
                <a:gd name="connsiteX3" fmla="*/ 2170427 w 3283907"/>
                <a:gd name="connsiteY3" fmla="*/ 2752952 h 2795877"/>
                <a:gd name="connsiteX4" fmla="*/ 2553121 w 3283907"/>
                <a:gd name="connsiteY4" fmla="*/ 204062 h 2795877"/>
                <a:gd name="connsiteX0" fmla="*/ 2553121 w 3283907"/>
                <a:gd name="connsiteY0" fmla="*/ 204062 h 2795877"/>
                <a:gd name="connsiteX1" fmla="*/ 110487 w 3283907"/>
                <a:gd name="connsiteY1" fmla="*/ 1526979 h 2795877"/>
                <a:gd name="connsiteX2" fmla="*/ 783589 w 3283907"/>
                <a:gd name="connsiteY2" fmla="*/ 1681494 h 2795877"/>
                <a:gd name="connsiteX3" fmla="*/ 2170427 w 3283907"/>
                <a:gd name="connsiteY3" fmla="*/ 2752952 h 2795877"/>
                <a:gd name="connsiteX4" fmla="*/ 2553121 w 3283907"/>
                <a:gd name="connsiteY4" fmla="*/ 204062 h 2795877"/>
                <a:gd name="connsiteX0" fmla="*/ 2553121 w 3283907"/>
                <a:gd name="connsiteY0" fmla="*/ 204062 h 2795877"/>
                <a:gd name="connsiteX1" fmla="*/ 110487 w 3283907"/>
                <a:gd name="connsiteY1" fmla="*/ 1526979 h 2795877"/>
                <a:gd name="connsiteX2" fmla="*/ 1901189 w 3283907"/>
                <a:gd name="connsiteY2" fmla="*/ 1308961 h 2795877"/>
                <a:gd name="connsiteX3" fmla="*/ 2170427 w 3283907"/>
                <a:gd name="connsiteY3" fmla="*/ 2752952 h 2795877"/>
                <a:gd name="connsiteX4" fmla="*/ 2553121 w 3283907"/>
                <a:gd name="connsiteY4" fmla="*/ 204062 h 2795877"/>
                <a:gd name="connsiteX0" fmla="*/ 2553121 w 3283907"/>
                <a:gd name="connsiteY0" fmla="*/ 204062 h 2795877"/>
                <a:gd name="connsiteX1" fmla="*/ 110487 w 3283907"/>
                <a:gd name="connsiteY1" fmla="*/ 1526979 h 2795877"/>
                <a:gd name="connsiteX2" fmla="*/ 1596389 w 3283907"/>
                <a:gd name="connsiteY2" fmla="*/ 1359761 h 2795877"/>
                <a:gd name="connsiteX3" fmla="*/ 2170427 w 3283907"/>
                <a:gd name="connsiteY3" fmla="*/ 2752952 h 2795877"/>
                <a:gd name="connsiteX4" fmla="*/ 2553121 w 3283907"/>
                <a:gd name="connsiteY4" fmla="*/ 204062 h 2795877"/>
                <a:gd name="connsiteX0" fmla="*/ 2553121 w 3283907"/>
                <a:gd name="connsiteY0" fmla="*/ 204062 h 2795877"/>
                <a:gd name="connsiteX1" fmla="*/ 110487 w 3283907"/>
                <a:gd name="connsiteY1" fmla="*/ 1526979 h 2795877"/>
                <a:gd name="connsiteX2" fmla="*/ 1596389 w 3283907"/>
                <a:gd name="connsiteY2" fmla="*/ 1359761 h 2795877"/>
                <a:gd name="connsiteX3" fmla="*/ 2170427 w 3283907"/>
                <a:gd name="connsiteY3" fmla="*/ 2752952 h 2795877"/>
                <a:gd name="connsiteX4" fmla="*/ 2553121 w 3283907"/>
                <a:gd name="connsiteY4" fmla="*/ 204062 h 2795877"/>
                <a:gd name="connsiteX0" fmla="*/ 2553121 w 3283907"/>
                <a:gd name="connsiteY0" fmla="*/ 204062 h 2795877"/>
                <a:gd name="connsiteX1" fmla="*/ 110487 w 3283907"/>
                <a:gd name="connsiteY1" fmla="*/ 1526979 h 2795877"/>
                <a:gd name="connsiteX2" fmla="*/ 1808056 w 3283907"/>
                <a:gd name="connsiteY2" fmla="*/ 1537561 h 2795877"/>
                <a:gd name="connsiteX3" fmla="*/ 2170427 w 3283907"/>
                <a:gd name="connsiteY3" fmla="*/ 2752952 h 2795877"/>
                <a:gd name="connsiteX4" fmla="*/ 2553121 w 3283907"/>
                <a:gd name="connsiteY4" fmla="*/ 204062 h 2795877"/>
                <a:gd name="connsiteX0" fmla="*/ 2553121 w 3113208"/>
                <a:gd name="connsiteY0" fmla="*/ 204062 h 2793730"/>
                <a:gd name="connsiteX1" fmla="*/ 110487 w 3113208"/>
                <a:gd name="connsiteY1" fmla="*/ 1526979 h 2793730"/>
                <a:gd name="connsiteX2" fmla="*/ 1808056 w 3113208"/>
                <a:gd name="connsiteY2" fmla="*/ 1537561 h 2793730"/>
                <a:gd name="connsiteX3" fmla="*/ 2170427 w 3113208"/>
                <a:gd name="connsiteY3" fmla="*/ 2752952 h 2793730"/>
                <a:gd name="connsiteX4" fmla="*/ 2553121 w 3113208"/>
                <a:gd name="connsiteY4" fmla="*/ 204062 h 2793730"/>
                <a:gd name="connsiteX0" fmla="*/ 2564152 w 3234123"/>
                <a:gd name="connsiteY0" fmla="*/ 189683 h 2778854"/>
                <a:gd name="connsiteX1" fmla="*/ 121518 w 3234123"/>
                <a:gd name="connsiteY1" fmla="*/ 1512600 h 2778854"/>
                <a:gd name="connsiteX2" fmla="*/ 1819087 w 3234123"/>
                <a:gd name="connsiteY2" fmla="*/ 1523182 h 2778854"/>
                <a:gd name="connsiteX3" fmla="*/ 2181458 w 3234123"/>
                <a:gd name="connsiteY3" fmla="*/ 2738573 h 2778854"/>
                <a:gd name="connsiteX4" fmla="*/ 2564152 w 3234123"/>
                <a:gd name="connsiteY4" fmla="*/ 189683 h 2778854"/>
                <a:gd name="connsiteX0" fmla="*/ 2583659 w 3417762"/>
                <a:gd name="connsiteY0" fmla="*/ 291218 h 2884134"/>
                <a:gd name="connsiteX1" fmla="*/ 141025 w 3417762"/>
                <a:gd name="connsiteY1" fmla="*/ 1614135 h 2884134"/>
                <a:gd name="connsiteX2" fmla="*/ 1838594 w 3417762"/>
                <a:gd name="connsiteY2" fmla="*/ 1624717 h 2884134"/>
                <a:gd name="connsiteX3" fmla="*/ 2200965 w 3417762"/>
                <a:gd name="connsiteY3" fmla="*/ 2840108 h 2884134"/>
                <a:gd name="connsiteX4" fmla="*/ 2583659 w 3417762"/>
                <a:gd name="connsiteY4" fmla="*/ 291218 h 2884134"/>
                <a:gd name="connsiteX0" fmla="*/ 2474881 w 3308984"/>
                <a:gd name="connsiteY0" fmla="*/ 246827 h 2839743"/>
                <a:gd name="connsiteX1" fmla="*/ 32247 w 3308984"/>
                <a:gd name="connsiteY1" fmla="*/ 1569744 h 2839743"/>
                <a:gd name="connsiteX2" fmla="*/ 1729816 w 3308984"/>
                <a:gd name="connsiteY2" fmla="*/ 1580326 h 2839743"/>
                <a:gd name="connsiteX3" fmla="*/ 2092187 w 3308984"/>
                <a:gd name="connsiteY3" fmla="*/ 2795717 h 2839743"/>
                <a:gd name="connsiteX4" fmla="*/ 2474881 w 3308984"/>
                <a:gd name="connsiteY4" fmla="*/ 246827 h 2839743"/>
                <a:gd name="connsiteX0" fmla="*/ 2474881 w 3308984"/>
                <a:gd name="connsiteY0" fmla="*/ 246827 h 2839743"/>
                <a:gd name="connsiteX1" fmla="*/ 32247 w 3308984"/>
                <a:gd name="connsiteY1" fmla="*/ 1569744 h 2839743"/>
                <a:gd name="connsiteX2" fmla="*/ 1729816 w 3308984"/>
                <a:gd name="connsiteY2" fmla="*/ 1580326 h 2839743"/>
                <a:gd name="connsiteX3" fmla="*/ 2092187 w 3308984"/>
                <a:gd name="connsiteY3" fmla="*/ 2795717 h 2839743"/>
                <a:gd name="connsiteX4" fmla="*/ 2474881 w 3308984"/>
                <a:gd name="connsiteY4" fmla="*/ 246827 h 2839743"/>
                <a:gd name="connsiteX0" fmla="*/ 2474881 w 3308984"/>
                <a:gd name="connsiteY0" fmla="*/ 246827 h 2839743"/>
                <a:gd name="connsiteX1" fmla="*/ 32247 w 3308984"/>
                <a:gd name="connsiteY1" fmla="*/ 1569744 h 2839743"/>
                <a:gd name="connsiteX2" fmla="*/ 1729816 w 3308984"/>
                <a:gd name="connsiteY2" fmla="*/ 1580326 h 2839743"/>
                <a:gd name="connsiteX3" fmla="*/ 2092187 w 3308984"/>
                <a:gd name="connsiteY3" fmla="*/ 2795717 h 2839743"/>
                <a:gd name="connsiteX4" fmla="*/ 2474881 w 3308984"/>
                <a:gd name="connsiteY4" fmla="*/ 246827 h 2839743"/>
                <a:gd name="connsiteX0" fmla="*/ 2474881 w 3308984"/>
                <a:gd name="connsiteY0" fmla="*/ 246827 h 2839743"/>
                <a:gd name="connsiteX1" fmla="*/ 32247 w 3308984"/>
                <a:gd name="connsiteY1" fmla="*/ 1569744 h 2839743"/>
                <a:gd name="connsiteX2" fmla="*/ 1729816 w 3308984"/>
                <a:gd name="connsiteY2" fmla="*/ 1580326 h 2839743"/>
                <a:gd name="connsiteX3" fmla="*/ 2092187 w 3308984"/>
                <a:gd name="connsiteY3" fmla="*/ 2795717 h 2839743"/>
                <a:gd name="connsiteX4" fmla="*/ 2474881 w 3308984"/>
                <a:gd name="connsiteY4" fmla="*/ 246827 h 2839743"/>
                <a:gd name="connsiteX0" fmla="*/ 2474881 w 3308984"/>
                <a:gd name="connsiteY0" fmla="*/ 246827 h 2839743"/>
                <a:gd name="connsiteX1" fmla="*/ 32247 w 3308984"/>
                <a:gd name="connsiteY1" fmla="*/ 1569744 h 2839743"/>
                <a:gd name="connsiteX2" fmla="*/ 1729816 w 3308984"/>
                <a:gd name="connsiteY2" fmla="*/ 1580326 h 2839743"/>
                <a:gd name="connsiteX3" fmla="*/ 2092187 w 3308984"/>
                <a:gd name="connsiteY3" fmla="*/ 2795717 h 2839743"/>
                <a:gd name="connsiteX4" fmla="*/ 2474881 w 3308984"/>
                <a:gd name="connsiteY4" fmla="*/ 246827 h 2839743"/>
                <a:gd name="connsiteX0" fmla="*/ 2474881 w 3308984"/>
                <a:gd name="connsiteY0" fmla="*/ 246827 h 2839743"/>
                <a:gd name="connsiteX1" fmla="*/ 32247 w 3308984"/>
                <a:gd name="connsiteY1" fmla="*/ 1569744 h 2839743"/>
                <a:gd name="connsiteX2" fmla="*/ 1645149 w 3308984"/>
                <a:gd name="connsiteY2" fmla="*/ 1360193 h 2839743"/>
                <a:gd name="connsiteX3" fmla="*/ 2092187 w 3308984"/>
                <a:gd name="connsiteY3" fmla="*/ 2795717 h 2839743"/>
                <a:gd name="connsiteX4" fmla="*/ 2474881 w 3308984"/>
                <a:gd name="connsiteY4" fmla="*/ 246827 h 2839743"/>
                <a:gd name="connsiteX0" fmla="*/ 2474881 w 3308984"/>
                <a:gd name="connsiteY0" fmla="*/ 246827 h 2839743"/>
                <a:gd name="connsiteX1" fmla="*/ 32247 w 3308984"/>
                <a:gd name="connsiteY1" fmla="*/ 1569744 h 2839743"/>
                <a:gd name="connsiteX2" fmla="*/ 1196416 w 3308984"/>
                <a:gd name="connsiteY2" fmla="*/ 1140059 h 2839743"/>
                <a:gd name="connsiteX3" fmla="*/ 2092187 w 3308984"/>
                <a:gd name="connsiteY3" fmla="*/ 2795717 h 2839743"/>
                <a:gd name="connsiteX4" fmla="*/ 2474881 w 3308984"/>
                <a:gd name="connsiteY4" fmla="*/ 246827 h 2839743"/>
                <a:gd name="connsiteX0" fmla="*/ 2474881 w 3308984"/>
                <a:gd name="connsiteY0" fmla="*/ 246827 h 2839743"/>
                <a:gd name="connsiteX1" fmla="*/ 32247 w 3308984"/>
                <a:gd name="connsiteY1" fmla="*/ 1569744 h 2839743"/>
                <a:gd name="connsiteX2" fmla="*/ 1154082 w 3308984"/>
                <a:gd name="connsiteY2" fmla="*/ 1123126 h 2839743"/>
                <a:gd name="connsiteX3" fmla="*/ 2092187 w 3308984"/>
                <a:gd name="connsiteY3" fmla="*/ 2795717 h 2839743"/>
                <a:gd name="connsiteX4" fmla="*/ 2474881 w 3308984"/>
                <a:gd name="connsiteY4" fmla="*/ 246827 h 2839743"/>
                <a:gd name="connsiteX0" fmla="*/ 2474881 w 3308984"/>
                <a:gd name="connsiteY0" fmla="*/ 246827 h 2839743"/>
                <a:gd name="connsiteX1" fmla="*/ 32247 w 3308984"/>
                <a:gd name="connsiteY1" fmla="*/ 1569744 h 2839743"/>
                <a:gd name="connsiteX2" fmla="*/ 2373282 w 3308984"/>
                <a:gd name="connsiteY2" fmla="*/ 1859726 h 2839743"/>
                <a:gd name="connsiteX3" fmla="*/ 2092187 w 3308984"/>
                <a:gd name="connsiteY3" fmla="*/ 2795717 h 2839743"/>
                <a:gd name="connsiteX4" fmla="*/ 2474881 w 3308984"/>
                <a:gd name="connsiteY4" fmla="*/ 246827 h 2839743"/>
                <a:gd name="connsiteX0" fmla="*/ 2474881 w 3308984"/>
                <a:gd name="connsiteY0" fmla="*/ 246827 h 2839743"/>
                <a:gd name="connsiteX1" fmla="*/ 32247 w 3308984"/>
                <a:gd name="connsiteY1" fmla="*/ 1569744 h 2839743"/>
                <a:gd name="connsiteX2" fmla="*/ 976282 w 3308984"/>
                <a:gd name="connsiteY2" fmla="*/ 1106193 h 2839743"/>
                <a:gd name="connsiteX3" fmla="*/ 2092187 w 3308984"/>
                <a:gd name="connsiteY3" fmla="*/ 2795717 h 2839743"/>
                <a:gd name="connsiteX4" fmla="*/ 2474881 w 3308984"/>
                <a:gd name="connsiteY4" fmla="*/ 246827 h 2839743"/>
                <a:gd name="connsiteX0" fmla="*/ 2478982 w 3313085"/>
                <a:gd name="connsiteY0" fmla="*/ 246158 h 2839074"/>
                <a:gd name="connsiteX1" fmla="*/ 36348 w 3313085"/>
                <a:gd name="connsiteY1" fmla="*/ 1569075 h 2839074"/>
                <a:gd name="connsiteX2" fmla="*/ 980383 w 3313085"/>
                <a:gd name="connsiteY2" fmla="*/ 1105524 h 2839074"/>
                <a:gd name="connsiteX3" fmla="*/ 2096288 w 3313085"/>
                <a:gd name="connsiteY3" fmla="*/ 2795048 h 2839074"/>
                <a:gd name="connsiteX4" fmla="*/ 2478982 w 3313085"/>
                <a:gd name="connsiteY4" fmla="*/ 246158 h 2839074"/>
                <a:gd name="connsiteX0" fmla="*/ 2519880 w 3353983"/>
                <a:gd name="connsiteY0" fmla="*/ 238465 h 2831381"/>
                <a:gd name="connsiteX1" fmla="*/ 77246 w 3353983"/>
                <a:gd name="connsiteY1" fmla="*/ 1561382 h 2831381"/>
                <a:gd name="connsiteX2" fmla="*/ 1021281 w 3353983"/>
                <a:gd name="connsiteY2" fmla="*/ 1097831 h 2831381"/>
                <a:gd name="connsiteX3" fmla="*/ 2137186 w 3353983"/>
                <a:gd name="connsiteY3" fmla="*/ 2787355 h 2831381"/>
                <a:gd name="connsiteX4" fmla="*/ 2519880 w 3353983"/>
                <a:gd name="connsiteY4" fmla="*/ 238465 h 2831381"/>
                <a:gd name="connsiteX0" fmla="*/ 2519880 w 3353983"/>
                <a:gd name="connsiteY0" fmla="*/ 238465 h 2831381"/>
                <a:gd name="connsiteX1" fmla="*/ 77246 w 3353983"/>
                <a:gd name="connsiteY1" fmla="*/ 1561382 h 2831381"/>
                <a:gd name="connsiteX2" fmla="*/ 1021281 w 3353983"/>
                <a:gd name="connsiteY2" fmla="*/ 1097831 h 2831381"/>
                <a:gd name="connsiteX3" fmla="*/ 2137186 w 3353983"/>
                <a:gd name="connsiteY3" fmla="*/ 2787355 h 2831381"/>
                <a:gd name="connsiteX4" fmla="*/ 2519880 w 3353983"/>
                <a:gd name="connsiteY4" fmla="*/ 238465 h 2831381"/>
                <a:gd name="connsiteX0" fmla="*/ 2519880 w 3354180"/>
                <a:gd name="connsiteY0" fmla="*/ 238465 h 2830932"/>
                <a:gd name="connsiteX1" fmla="*/ 77246 w 3354180"/>
                <a:gd name="connsiteY1" fmla="*/ 1561382 h 2830932"/>
                <a:gd name="connsiteX2" fmla="*/ 1021281 w 3354180"/>
                <a:gd name="connsiteY2" fmla="*/ 1097831 h 2830932"/>
                <a:gd name="connsiteX3" fmla="*/ 2137186 w 3354180"/>
                <a:gd name="connsiteY3" fmla="*/ 2787355 h 2830932"/>
                <a:gd name="connsiteX4" fmla="*/ 2519880 w 3354180"/>
                <a:gd name="connsiteY4" fmla="*/ 238465 h 283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4180" h="2830932">
                  <a:moveTo>
                    <a:pt x="2519880" y="238465"/>
                  </a:moveTo>
                  <a:cubicBezTo>
                    <a:pt x="1237370" y="-502728"/>
                    <a:pt x="-373027" y="637458"/>
                    <a:pt x="77246" y="1561382"/>
                  </a:cubicBezTo>
                  <a:cubicBezTo>
                    <a:pt x="444135" y="2314208"/>
                    <a:pt x="677958" y="893502"/>
                    <a:pt x="1021281" y="1097831"/>
                  </a:cubicBezTo>
                  <a:cubicBezTo>
                    <a:pt x="1364604" y="1302160"/>
                    <a:pt x="1450750" y="2604040"/>
                    <a:pt x="2137186" y="2787355"/>
                  </a:cubicBezTo>
                  <a:cubicBezTo>
                    <a:pt x="3552899" y="3165426"/>
                    <a:pt x="3802390" y="979658"/>
                    <a:pt x="2519880" y="238465"/>
                  </a:cubicBezTo>
                  <a:close/>
                </a:path>
              </a:pathLst>
            </a:custGeom>
            <a:solidFill>
              <a:srgbClr val="002060"/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EDDA98-6263-0F70-C865-31C39A5D9D1F}"/>
                </a:ext>
              </a:extLst>
            </p:cNvPr>
            <p:cNvSpPr txBox="1"/>
            <p:nvPr/>
          </p:nvSpPr>
          <p:spPr>
            <a:xfrm>
              <a:off x="7594694" y="4017201"/>
              <a:ext cx="44039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dirty="0">
                  <a:solidFill>
                    <a:schemeClr val="bg1"/>
                  </a:solidFill>
                </a:rPr>
                <a:t>NON-CONVEX SET</a:t>
              </a:r>
              <a:endParaRPr lang="en-US" sz="3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27EC080A-0904-7415-8839-B5410F74CBD3}"/>
              </a:ext>
            </a:extLst>
          </p:cNvPr>
          <p:cNvSpPr/>
          <p:nvPr/>
        </p:nvSpPr>
        <p:spPr>
          <a:xfrm>
            <a:off x="4411744" y="1577172"/>
            <a:ext cx="188536" cy="1885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4606B8-E617-40ED-81ED-87845114C819}"/>
              </a:ext>
            </a:extLst>
          </p:cNvPr>
          <p:cNvSpPr/>
          <p:nvPr/>
        </p:nvSpPr>
        <p:spPr>
          <a:xfrm>
            <a:off x="6468359" y="3337961"/>
            <a:ext cx="188536" cy="1885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67216F-7667-64C8-C4ED-B7ECA945A73F}"/>
              </a:ext>
            </a:extLst>
          </p:cNvPr>
          <p:cNvCxnSpPr>
            <a:stCxn id="11" idx="5"/>
            <a:endCxn id="12" idx="1"/>
          </p:cNvCxnSpPr>
          <p:nvPr/>
        </p:nvCxnSpPr>
        <p:spPr>
          <a:xfrm>
            <a:off x="4572670" y="1738098"/>
            <a:ext cx="1923299" cy="1627473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ross 13">
            <a:extLst>
              <a:ext uri="{FF2B5EF4-FFF2-40B4-BE49-F238E27FC236}">
                <a16:creationId xmlns:a16="http://schemas.microsoft.com/office/drawing/2014/main" id="{7AA85885-BBC3-5915-9C91-9487E5D535FB}"/>
              </a:ext>
            </a:extLst>
          </p:cNvPr>
          <p:cNvSpPr/>
          <p:nvPr/>
        </p:nvSpPr>
        <p:spPr>
          <a:xfrm rot="18900000">
            <a:off x="8790229" y="3053841"/>
            <a:ext cx="589987" cy="589987"/>
          </a:xfrm>
          <a:prstGeom prst="plus">
            <a:avLst>
              <a:gd name="adj" fmla="val 42070"/>
            </a:avLst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5A01047-590E-2E9B-A160-EBBE1D50552B}"/>
                  </a:ext>
                </a:extLst>
              </p:cNvPr>
              <p:cNvSpPr txBox="1"/>
              <p:nvPr/>
            </p:nvSpPr>
            <p:spPr>
              <a:xfrm>
                <a:off x="4015399" y="1564895"/>
                <a:ext cx="61858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IN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5A01047-590E-2E9B-A160-EBBE1D505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399" y="1564895"/>
                <a:ext cx="61858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A06358F-7B33-ACCE-1A7A-9AE9C5499422}"/>
                  </a:ext>
                </a:extLst>
              </p:cNvPr>
              <p:cNvSpPr txBox="1"/>
              <p:nvPr/>
            </p:nvSpPr>
            <p:spPr>
              <a:xfrm>
                <a:off x="6236510" y="3328142"/>
                <a:ext cx="61858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</m:oMath>
                  </m:oMathPara>
                </a14:m>
                <a:endParaRPr lang="en-IN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A06358F-7B33-ACCE-1A7A-9AE9C5499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6510" y="3328142"/>
                <a:ext cx="61858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E099043E-DFC7-CD09-AFD7-B7E2874B9E10}"/>
              </a:ext>
            </a:extLst>
          </p:cNvPr>
          <p:cNvGrpSpPr/>
          <p:nvPr/>
        </p:nvGrpSpPr>
        <p:grpSpPr>
          <a:xfrm>
            <a:off x="8701990" y="1208473"/>
            <a:ext cx="2671289" cy="1328465"/>
            <a:chOff x="8701990" y="1208473"/>
            <a:chExt cx="2671289" cy="1328465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47D0485-C61F-3C85-7D44-15E7A7C5D56A}"/>
                </a:ext>
              </a:extLst>
            </p:cNvPr>
            <p:cNvSpPr/>
            <p:nvPr/>
          </p:nvSpPr>
          <p:spPr>
            <a:xfrm>
              <a:off x="8736082" y="1637562"/>
              <a:ext cx="188536" cy="18853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33D121B-6651-9C6C-B3D1-E3F2A3429DCF}"/>
                </a:ext>
              </a:extLst>
            </p:cNvPr>
            <p:cNvSpPr/>
            <p:nvPr/>
          </p:nvSpPr>
          <p:spPr>
            <a:xfrm>
              <a:off x="10782302" y="2348402"/>
              <a:ext cx="188536" cy="18853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65D434A-ADF1-4E9A-CD16-40B38F7BFA9A}"/>
                </a:ext>
              </a:extLst>
            </p:cNvPr>
            <p:cNvCxnSpPr>
              <a:stCxn id="18" idx="5"/>
              <a:endCxn id="19" idx="1"/>
            </p:cNvCxnSpPr>
            <p:nvPr/>
          </p:nvCxnSpPr>
          <p:spPr>
            <a:xfrm>
              <a:off x="8897008" y="1798488"/>
              <a:ext cx="1912904" cy="577524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3ABB70F-EEAA-77F3-8061-7D0330FE64AA}"/>
                    </a:ext>
                  </a:extLst>
                </p:cNvPr>
                <p:cNvSpPr txBox="1"/>
                <p:nvPr/>
              </p:nvSpPr>
              <p:spPr>
                <a:xfrm>
                  <a:off x="8701990" y="1208473"/>
                  <a:ext cx="61858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m:oMathPara>
                  </a14:m>
                  <a:endParaRPr lang="en-IN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3ABB70F-EEAA-77F3-8061-7D0330FE64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1990" y="1208473"/>
                  <a:ext cx="618587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F245F9D-E989-6D62-ECB4-CCE09FF2ACA3}"/>
                    </a:ext>
                  </a:extLst>
                </p:cNvPr>
                <p:cNvSpPr txBox="1"/>
                <p:nvPr/>
              </p:nvSpPr>
              <p:spPr>
                <a:xfrm>
                  <a:off x="10754692" y="1832518"/>
                  <a:ext cx="61858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oMath>
                    </m:oMathPara>
                  </a14:m>
                  <a:endParaRPr lang="en-IN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F245F9D-E989-6D62-ECB4-CCE09FF2AC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4692" y="1832518"/>
                  <a:ext cx="618587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57C83C0-1781-B3F4-7E4F-F022C80860BE}"/>
              </a:ext>
            </a:extLst>
          </p:cNvPr>
          <p:cNvGrpSpPr/>
          <p:nvPr/>
        </p:nvGrpSpPr>
        <p:grpSpPr>
          <a:xfrm>
            <a:off x="8268787" y="1825291"/>
            <a:ext cx="2824152" cy="1909527"/>
            <a:chOff x="8701990" y="1208473"/>
            <a:chExt cx="2824152" cy="1909527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0F8DE5E-D55C-1D4E-9692-332E91C6459A}"/>
                </a:ext>
              </a:extLst>
            </p:cNvPr>
            <p:cNvSpPr/>
            <p:nvPr/>
          </p:nvSpPr>
          <p:spPr>
            <a:xfrm>
              <a:off x="8736082" y="1637562"/>
              <a:ext cx="188536" cy="18853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BA1FBB-6F01-2E32-83A7-6B5B9E8D3A4F}"/>
                </a:ext>
              </a:extLst>
            </p:cNvPr>
            <p:cNvSpPr/>
            <p:nvPr/>
          </p:nvSpPr>
          <p:spPr>
            <a:xfrm>
              <a:off x="10907555" y="2812182"/>
              <a:ext cx="188536" cy="18853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A58F884-7355-C3DB-2014-8C9053A08860}"/>
                </a:ext>
              </a:extLst>
            </p:cNvPr>
            <p:cNvCxnSpPr>
              <a:cxnSpLocks/>
              <a:stCxn id="24" idx="5"/>
              <a:endCxn id="25" idx="1"/>
            </p:cNvCxnSpPr>
            <p:nvPr/>
          </p:nvCxnSpPr>
          <p:spPr>
            <a:xfrm>
              <a:off x="8897008" y="1798488"/>
              <a:ext cx="2038157" cy="1041304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B896DCB-1AC8-4692-8784-0CFB5D98BA86}"/>
                    </a:ext>
                  </a:extLst>
                </p:cNvPr>
                <p:cNvSpPr txBox="1"/>
                <p:nvPr/>
              </p:nvSpPr>
              <p:spPr>
                <a:xfrm>
                  <a:off x="8701990" y="1208473"/>
                  <a:ext cx="61858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m:oMathPara>
                  </a14:m>
                  <a:endParaRPr lang="en-IN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B896DCB-1AC8-4692-8784-0CFB5D98BA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1990" y="1208473"/>
                  <a:ext cx="618587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9E8960A-269C-4069-33B8-C1A086B5FC80}"/>
                    </a:ext>
                  </a:extLst>
                </p:cNvPr>
                <p:cNvSpPr txBox="1"/>
                <p:nvPr/>
              </p:nvSpPr>
              <p:spPr>
                <a:xfrm>
                  <a:off x="10907555" y="2533225"/>
                  <a:ext cx="61858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oMath>
                    </m:oMathPara>
                  </a14:m>
                  <a:endParaRPr lang="en-IN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9E8960A-269C-4069-33B8-C1A086B5FC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07555" y="2533225"/>
                  <a:ext cx="618587" cy="5847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2251E5D-4BE6-368F-434B-2725AEE33ECE}"/>
              </a:ext>
            </a:extLst>
          </p:cNvPr>
          <p:cNvGrpSpPr/>
          <p:nvPr/>
        </p:nvGrpSpPr>
        <p:grpSpPr>
          <a:xfrm>
            <a:off x="8578080" y="2568274"/>
            <a:ext cx="618587" cy="584775"/>
            <a:chOff x="8615324" y="2556206"/>
            <a:chExt cx="618587" cy="58477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3196EEA-6AB6-2EB6-01AD-A2EAC387ABA1}"/>
                </a:ext>
              </a:extLst>
            </p:cNvPr>
            <p:cNvSpPr/>
            <p:nvPr/>
          </p:nvSpPr>
          <p:spPr>
            <a:xfrm>
              <a:off x="9030159" y="2625925"/>
              <a:ext cx="188536" cy="18853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17CF2B9-F621-AF78-DCF1-7DC16FAE3A66}"/>
                    </a:ext>
                  </a:extLst>
                </p:cNvPr>
                <p:cNvSpPr txBox="1"/>
                <p:nvPr/>
              </p:nvSpPr>
              <p:spPr>
                <a:xfrm>
                  <a:off x="8615324" y="2556206"/>
                  <a:ext cx="61858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𝐳</m:t>
                        </m:r>
                      </m:oMath>
                    </m:oMathPara>
                  </a14:m>
                  <a:endParaRPr lang="en-IN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17CF2B9-F621-AF78-DCF1-7DC16FAE3A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5324" y="2556206"/>
                  <a:ext cx="618587" cy="58477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6A98281-5194-A877-6B5C-5DD3396FF9EC}"/>
              </a:ext>
            </a:extLst>
          </p:cNvPr>
          <p:cNvGrpSpPr/>
          <p:nvPr/>
        </p:nvGrpSpPr>
        <p:grpSpPr>
          <a:xfrm>
            <a:off x="4856112" y="2254079"/>
            <a:ext cx="618587" cy="584775"/>
            <a:chOff x="4856112" y="2254079"/>
            <a:chExt cx="618587" cy="584775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EE47732-899B-0EDA-EEDF-84C8BF066EE3}"/>
                </a:ext>
              </a:extLst>
            </p:cNvPr>
            <p:cNvSpPr/>
            <p:nvPr/>
          </p:nvSpPr>
          <p:spPr>
            <a:xfrm>
              <a:off x="5226133" y="2300988"/>
              <a:ext cx="188536" cy="18853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5763FF1A-CCCA-F002-E1DB-40CE5CAE7B4B}"/>
                    </a:ext>
                  </a:extLst>
                </p:cNvPr>
                <p:cNvSpPr txBox="1"/>
                <p:nvPr/>
              </p:nvSpPr>
              <p:spPr>
                <a:xfrm>
                  <a:off x="4856112" y="2254079"/>
                  <a:ext cx="61858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𝐳</m:t>
                        </m:r>
                      </m:oMath>
                    </m:oMathPara>
                  </a14:m>
                  <a:endParaRPr lang="en-IN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5763FF1A-CCCA-F002-E1DB-40CE5CAE7B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6112" y="2254079"/>
                  <a:ext cx="618587" cy="58477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EAA65DF-0D32-BCAD-66DB-AE4A6818556F}"/>
                  </a:ext>
                </a:extLst>
              </p:cNvPr>
              <p:cNvSpPr txBox="1"/>
              <p:nvPr/>
            </p:nvSpPr>
            <p:spPr>
              <a:xfrm>
                <a:off x="253353" y="2140691"/>
                <a:ext cx="2767763" cy="1032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6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𝒞</m:t>
                      </m:r>
                      <m:r>
                        <a:rPr lang="en-U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sSup>
                        <m:sSupPr>
                          <m:ctrlPr>
                            <a:rPr lang="en-U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IN" sz="6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EAA65DF-0D32-BCAD-66DB-AE4A68185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53" y="2140691"/>
                <a:ext cx="2767763" cy="103220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1A58C93-4378-DE15-7608-FA7C26BD38F7}"/>
                  </a:ext>
                </a:extLst>
              </p:cNvPr>
              <p:cNvSpPr txBox="1"/>
              <p:nvPr/>
            </p:nvSpPr>
            <p:spPr>
              <a:xfrm>
                <a:off x="364502" y="3405430"/>
                <a:ext cx="232689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4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𝐱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4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𝐲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IN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𝒞</m:t>
                      </m:r>
                    </m:oMath>
                  </m:oMathPara>
                </a14:m>
                <a:endParaRPr lang="en-IN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1A58C93-4378-DE15-7608-FA7C26BD3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02" y="3405430"/>
                <a:ext cx="2326891" cy="70788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7289B80-86C2-30E6-7DBA-E6675FF7A590}"/>
                  </a:ext>
                </a:extLst>
              </p:cNvPr>
              <p:cNvSpPr txBox="1"/>
              <p:nvPr/>
            </p:nvSpPr>
            <p:spPr>
              <a:xfrm>
                <a:off x="364502" y="4214204"/>
                <a:ext cx="254413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IN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7289B80-86C2-30E6-7DBA-E6675FF7A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02" y="4214204"/>
                <a:ext cx="2544130" cy="70788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EA74090-4594-7789-0E33-BDF7E8952E42}"/>
                  </a:ext>
                </a:extLst>
              </p:cNvPr>
              <p:cNvSpPr txBox="1"/>
              <p:nvPr/>
            </p:nvSpPr>
            <p:spPr>
              <a:xfrm>
                <a:off x="364502" y="4884516"/>
                <a:ext cx="5067947" cy="783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𝐳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⋅</m:t>
                      </m:r>
                      <m:r>
                        <a:rPr lang="en-US" sz="4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𝐱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4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𝐲</m:t>
                      </m:r>
                    </m:oMath>
                  </m:oMathPara>
                </a14:m>
                <a:endParaRPr lang="en-IN" sz="4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EA74090-4594-7789-0E33-BDF7E8952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02" y="4884516"/>
                <a:ext cx="5067947" cy="78303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14E4FAD-D899-619E-187D-1CB21766B2ED}"/>
                  </a:ext>
                </a:extLst>
              </p:cNvPr>
              <p:cNvSpPr txBox="1"/>
              <p:nvPr/>
            </p:nvSpPr>
            <p:spPr>
              <a:xfrm>
                <a:off x="5368936" y="4922090"/>
                <a:ext cx="163478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IN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𝒞</m:t>
                      </m:r>
                    </m:oMath>
                  </m:oMathPara>
                </a14:m>
                <a:endParaRPr lang="en-IN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14E4FAD-D899-619E-187D-1CB21766B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936" y="4922090"/>
                <a:ext cx="1634781" cy="70788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63477A01-D623-F79F-E83F-08D4B0CC8AE4}"/>
              </a:ext>
            </a:extLst>
          </p:cNvPr>
          <p:cNvGrpSpPr/>
          <p:nvPr/>
        </p:nvGrpSpPr>
        <p:grpSpPr>
          <a:xfrm>
            <a:off x="10229864" y="5369567"/>
            <a:ext cx="1143000" cy="1143000"/>
            <a:chOff x="2379643" y="355681"/>
            <a:chExt cx="1143000" cy="1143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9B5C05B-B412-5E40-290E-C898FD6288CE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9A4D2A4-27EB-DED0-6517-FBDDA956BD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55442C7-7C43-025E-64FA-834AD8EE8102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5D7B5E6D-8207-2877-EEC8-F0D2204E5AAA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E3D677A1-D0AB-23D2-8099-0A382DC59BFD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43451BD4-F264-B4BA-EF49-141C725A4D67}"/>
              </a:ext>
            </a:extLst>
          </p:cNvPr>
          <p:cNvSpPr/>
          <p:nvPr/>
        </p:nvSpPr>
        <p:spPr>
          <a:xfrm>
            <a:off x="6498689" y="5335036"/>
            <a:ext cx="3724839" cy="995825"/>
          </a:xfrm>
          <a:prstGeom prst="wedgeRectCallout">
            <a:avLst>
              <a:gd name="adj1" fmla="val 63526"/>
              <a:gd name="adj2" fmla="val 43605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Think about which common shapes and objects are convex and which are not – balls, cuboids, stars, rectangles?</a:t>
            </a:r>
          </a:p>
        </p:txBody>
      </p:sp>
    </p:spTree>
    <p:extLst>
      <p:ext uri="{BB962C8B-B14F-4D97-AF65-F5344CB8AC3E}">
        <p14:creationId xmlns:p14="http://schemas.microsoft.com/office/powerpoint/2010/main" val="32418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3.7037E-6 L -0.0569 -0.08866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2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42" presetClass="pat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3.7037E-6 L 0.08932 0.13264 " pathEditMode="relative" rAng="0" ptsTypes="AA">
                                      <p:cBhvr>
                                        <p:cTn id="6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66" y="6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15" grpId="0"/>
      <p:bldP spid="16" grpId="0"/>
      <p:bldP spid="35" grpId="0"/>
      <p:bldP spid="36" grpId="0"/>
      <p:bldP spid="37" grpId="0"/>
      <p:bldP spid="38" grpId="0"/>
      <p:bldP spid="39" grpId="0"/>
      <p:bldP spid="4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20C29F52-78DE-37AD-51FC-D190D36878CD}"/>
              </a:ext>
            </a:extLst>
          </p:cNvPr>
          <p:cNvSpPr/>
          <p:nvPr/>
        </p:nvSpPr>
        <p:spPr>
          <a:xfrm>
            <a:off x="4389252" y="1211645"/>
            <a:ext cx="3016250" cy="1598486"/>
          </a:xfrm>
          <a:custGeom>
            <a:avLst/>
            <a:gdLst>
              <a:gd name="connsiteX0" fmla="*/ 0 w 3156305"/>
              <a:gd name="connsiteY0" fmla="*/ 165100 h 1724583"/>
              <a:gd name="connsiteX1" fmla="*/ 869950 w 3156305"/>
              <a:gd name="connsiteY1" fmla="*/ 1714500 h 1724583"/>
              <a:gd name="connsiteX2" fmla="*/ 2908300 w 3156305"/>
              <a:gd name="connsiteY2" fmla="*/ 793750 h 1724583"/>
              <a:gd name="connsiteX3" fmla="*/ 3048000 w 3156305"/>
              <a:gd name="connsiteY3" fmla="*/ 0 h 1724583"/>
              <a:gd name="connsiteX0" fmla="*/ 0 w 3140518"/>
              <a:gd name="connsiteY0" fmla="*/ 0 h 1559483"/>
              <a:gd name="connsiteX1" fmla="*/ 869950 w 3140518"/>
              <a:gd name="connsiteY1" fmla="*/ 1549400 h 1559483"/>
              <a:gd name="connsiteX2" fmla="*/ 2908300 w 3140518"/>
              <a:gd name="connsiteY2" fmla="*/ 628650 h 1559483"/>
              <a:gd name="connsiteX3" fmla="*/ 3016250 w 3140518"/>
              <a:gd name="connsiteY3" fmla="*/ 6350 h 1559483"/>
              <a:gd name="connsiteX0" fmla="*/ 0 w 3079603"/>
              <a:gd name="connsiteY0" fmla="*/ 0 h 1559483"/>
              <a:gd name="connsiteX1" fmla="*/ 869950 w 3079603"/>
              <a:gd name="connsiteY1" fmla="*/ 1549400 h 1559483"/>
              <a:gd name="connsiteX2" fmla="*/ 2908300 w 3079603"/>
              <a:gd name="connsiteY2" fmla="*/ 628650 h 1559483"/>
              <a:gd name="connsiteX3" fmla="*/ 3016250 w 3079603"/>
              <a:gd name="connsiteY3" fmla="*/ 6350 h 1559483"/>
              <a:gd name="connsiteX0" fmla="*/ 0 w 3016250"/>
              <a:gd name="connsiteY0" fmla="*/ 0 h 1559483"/>
              <a:gd name="connsiteX1" fmla="*/ 869950 w 3016250"/>
              <a:gd name="connsiteY1" fmla="*/ 1549400 h 1559483"/>
              <a:gd name="connsiteX2" fmla="*/ 2908300 w 3016250"/>
              <a:gd name="connsiteY2" fmla="*/ 628650 h 1559483"/>
              <a:gd name="connsiteX3" fmla="*/ 3016250 w 3016250"/>
              <a:gd name="connsiteY3" fmla="*/ 6350 h 1559483"/>
              <a:gd name="connsiteX0" fmla="*/ 0 w 3016250"/>
              <a:gd name="connsiteY0" fmla="*/ 0 h 1559483"/>
              <a:gd name="connsiteX1" fmla="*/ 869950 w 3016250"/>
              <a:gd name="connsiteY1" fmla="*/ 1549400 h 1559483"/>
              <a:gd name="connsiteX2" fmla="*/ 2908300 w 3016250"/>
              <a:gd name="connsiteY2" fmla="*/ 628650 h 1559483"/>
              <a:gd name="connsiteX3" fmla="*/ 3016250 w 3016250"/>
              <a:gd name="connsiteY3" fmla="*/ 6350 h 1559483"/>
              <a:gd name="connsiteX0" fmla="*/ 0 w 3016250"/>
              <a:gd name="connsiteY0" fmla="*/ 0 h 1559483"/>
              <a:gd name="connsiteX1" fmla="*/ 869950 w 3016250"/>
              <a:gd name="connsiteY1" fmla="*/ 1549400 h 1559483"/>
              <a:gd name="connsiteX2" fmla="*/ 2908300 w 3016250"/>
              <a:gd name="connsiteY2" fmla="*/ 628650 h 1559483"/>
              <a:gd name="connsiteX3" fmla="*/ 3016250 w 3016250"/>
              <a:gd name="connsiteY3" fmla="*/ 6350 h 1559483"/>
              <a:gd name="connsiteX0" fmla="*/ 0 w 3016250"/>
              <a:gd name="connsiteY0" fmla="*/ 0 h 1559483"/>
              <a:gd name="connsiteX1" fmla="*/ 869950 w 3016250"/>
              <a:gd name="connsiteY1" fmla="*/ 1549400 h 1559483"/>
              <a:gd name="connsiteX2" fmla="*/ 2908300 w 3016250"/>
              <a:gd name="connsiteY2" fmla="*/ 628650 h 1559483"/>
              <a:gd name="connsiteX3" fmla="*/ 3016250 w 3016250"/>
              <a:gd name="connsiteY3" fmla="*/ 6350 h 1559483"/>
              <a:gd name="connsiteX0" fmla="*/ 0 w 3016367"/>
              <a:gd name="connsiteY0" fmla="*/ 0 h 1559483"/>
              <a:gd name="connsiteX1" fmla="*/ 869950 w 3016367"/>
              <a:gd name="connsiteY1" fmla="*/ 1549400 h 1559483"/>
              <a:gd name="connsiteX2" fmla="*/ 2908300 w 3016367"/>
              <a:gd name="connsiteY2" fmla="*/ 628650 h 1559483"/>
              <a:gd name="connsiteX3" fmla="*/ 3016250 w 3016367"/>
              <a:gd name="connsiteY3" fmla="*/ 6350 h 1559483"/>
              <a:gd name="connsiteX0" fmla="*/ 0 w 3016367"/>
              <a:gd name="connsiteY0" fmla="*/ 0 h 1559483"/>
              <a:gd name="connsiteX1" fmla="*/ 869950 w 3016367"/>
              <a:gd name="connsiteY1" fmla="*/ 1549400 h 1559483"/>
              <a:gd name="connsiteX2" fmla="*/ 2908300 w 3016367"/>
              <a:gd name="connsiteY2" fmla="*/ 628650 h 1559483"/>
              <a:gd name="connsiteX3" fmla="*/ 3016250 w 3016367"/>
              <a:gd name="connsiteY3" fmla="*/ 6350 h 1559483"/>
              <a:gd name="connsiteX0" fmla="*/ 0 w 3016367"/>
              <a:gd name="connsiteY0" fmla="*/ 0 h 1573072"/>
              <a:gd name="connsiteX1" fmla="*/ 869950 w 3016367"/>
              <a:gd name="connsiteY1" fmla="*/ 1549400 h 1573072"/>
              <a:gd name="connsiteX2" fmla="*/ 2908300 w 3016367"/>
              <a:gd name="connsiteY2" fmla="*/ 628650 h 1573072"/>
              <a:gd name="connsiteX3" fmla="*/ 3016250 w 3016367"/>
              <a:gd name="connsiteY3" fmla="*/ 6350 h 1573072"/>
              <a:gd name="connsiteX0" fmla="*/ 0 w 3016367"/>
              <a:gd name="connsiteY0" fmla="*/ 0 h 1577091"/>
              <a:gd name="connsiteX1" fmla="*/ 869950 w 3016367"/>
              <a:gd name="connsiteY1" fmla="*/ 1549400 h 1577091"/>
              <a:gd name="connsiteX2" fmla="*/ 2908300 w 3016367"/>
              <a:gd name="connsiteY2" fmla="*/ 628650 h 1577091"/>
              <a:gd name="connsiteX3" fmla="*/ 3016250 w 3016367"/>
              <a:gd name="connsiteY3" fmla="*/ 6350 h 1577091"/>
              <a:gd name="connsiteX0" fmla="*/ 0 w 3016367"/>
              <a:gd name="connsiteY0" fmla="*/ 0 h 1581071"/>
              <a:gd name="connsiteX1" fmla="*/ 869950 w 3016367"/>
              <a:gd name="connsiteY1" fmla="*/ 1549400 h 1581071"/>
              <a:gd name="connsiteX2" fmla="*/ 2908300 w 3016367"/>
              <a:gd name="connsiteY2" fmla="*/ 628650 h 1581071"/>
              <a:gd name="connsiteX3" fmla="*/ 3016250 w 3016367"/>
              <a:gd name="connsiteY3" fmla="*/ 6350 h 1581071"/>
              <a:gd name="connsiteX0" fmla="*/ 0 w 3016367"/>
              <a:gd name="connsiteY0" fmla="*/ 0 h 1584879"/>
              <a:gd name="connsiteX1" fmla="*/ 869950 w 3016367"/>
              <a:gd name="connsiteY1" fmla="*/ 1549400 h 1584879"/>
              <a:gd name="connsiteX2" fmla="*/ 2908300 w 3016367"/>
              <a:gd name="connsiteY2" fmla="*/ 628650 h 1584879"/>
              <a:gd name="connsiteX3" fmla="*/ 3016250 w 3016367"/>
              <a:gd name="connsiteY3" fmla="*/ 6350 h 1584879"/>
              <a:gd name="connsiteX0" fmla="*/ 0 w 3016367"/>
              <a:gd name="connsiteY0" fmla="*/ 0 h 1585042"/>
              <a:gd name="connsiteX1" fmla="*/ 869950 w 3016367"/>
              <a:gd name="connsiteY1" fmla="*/ 1549400 h 1585042"/>
              <a:gd name="connsiteX2" fmla="*/ 2908300 w 3016367"/>
              <a:gd name="connsiteY2" fmla="*/ 628650 h 1585042"/>
              <a:gd name="connsiteX3" fmla="*/ 3016250 w 3016367"/>
              <a:gd name="connsiteY3" fmla="*/ 6350 h 1585042"/>
              <a:gd name="connsiteX0" fmla="*/ 0 w 3016349"/>
              <a:gd name="connsiteY0" fmla="*/ 0 h 1582775"/>
              <a:gd name="connsiteX1" fmla="*/ 869950 w 3016349"/>
              <a:gd name="connsiteY1" fmla="*/ 1549400 h 1582775"/>
              <a:gd name="connsiteX2" fmla="*/ 2892425 w 3016349"/>
              <a:gd name="connsiteY2" fmla="*/ 584200 h 1582775"/>
              <a:gd name="connsiteX3" fmla="*/ 3016250 w 3016349"/>
              <a:gd name="connsiteY3" fmla="*/ 6350 h 1582775"/>
              <a:gd name="connsiteX0" fmla="*/ 0 w 3016349"/>
              <a:gd name="connsiteY0" fmla="*/ 0 h 1582775"/>
              <a:gd name="connsiteX1" fmla="*/ 869950 w 3016349"/>
              <a:gd name="connsiteY1" fmla="*/ 1549400 h 1582775"/>
              <a:gd name="connsiteX2" fmla="*/ 2892425 w 3016349"/>
              <a:gd name="connsiteY2" fmla="*/ 584200 h 1582775"/>
              <a:gd name="connsiteX3" fmla="*/ 3016250 w 3016349"/>
              <a:gd name="connsiteY3" fmla="*/ 6350 h 1582775"/>
              <a:gd name="connsiteX0" fmla="*/ 0 w 3016349"/>
              <a:gd name="connsiteY0" fmla="*/ 0 h 1582775"/>
              <a:gd name="connsiteX1" fmla="*/ 869950 w 3016349"/>
              <a:gd name="connsiteY1" fmla="*/ 1549400 h 1582775"/>
              <a:gd name="connsiteX2" fmla="*/ 2892425 w 3016349"/>
              <a:gd name="connsiteY2" fmla="*/ 584200 h 1582775"/>
              <a:gd name="connsiteX3" fmla="*/ 3016250 w 3016349"/>
              <a:gd name="connsiteY3" fmla="*/ 6350 h 1582775"/>
              <a:gd name="connsiteX0" fmla="*/ 0 w 3016349"/>
              <a:gd name="connsiteY0" fmla="*/ 0 h 1582775"/>
              <a:gd name="connsiteX1" fmla="*/ 869950 w 3016349"/>
              <a:gd name="connsiteY1" fmla="*/ 1549400 h 1582775"/>
              <a:gd name="connsiteX2" fmla="*/ 2892425 w 3016349"/>
              <a:gd name="connsiteY2" fmla="*/ 584200 h 1582775"/>
              <a:gd name="connsiteX3" fmla="*/ 3016250 w 3016349"/>
              <a:gd name="connsiteY3" fmla="*/ 6350 h 1582775"/>
              <a:gd name="connsiteX0" fmla="*/ 0 w 3016349"/>
              <a:gd name="connsiteY0" fmla="*/ 0 h 1582775"/>
              <a:gd name="connsiteX1" fmla="*/ 869950 w 3016349"/>
              <a:gd name="connsiteY1" fmla="*/ 1549400 h 1582775"/>
              <a:gd name="connsiteX2" fmla="*/ 2892425 w 3016349"/>
              <a:gd name="connsiteY2" fmla="*/ 584200 h 1582775"/>
              <a:gd name="connsiteX3" fmla="*/ 3016250 w 3016349"/>
              <a:gd name="connsiteY3" fmla="*/ 6350 h 1582775"/>
              <a:gd name="connsiteX0" fmla="*/ 0 w 3016349"/>
              <a:gd name="connsiteY0" fmla="*/ 0 h 1599776"/>
              <a:gd name="connsiteX1" fmla="*/ 869950 w 3016349"/>
              <a:gd name="connsiteY1" fmla="*/ 1549400 h 1599776"/>
              <a:gd name="connsiteX2" fmla="*/ 2892425 w 3016349"/>
              <a:gd name="connsiteY2" fmla="*/ 584200 h 1599776"/>
              <a:gd name="connsiteX3" fmla="*/ 3016250 w 3016349"/>
              <a:gd name="connsiteY3" fmla="*/ 6350 h 1599776"/>
              <a:gd name="connsiteX0" fmla="*/ 0 w 3016349"/>
              <a:gd name="connsiteY0" fmla="*/ 0 h 1598486"/>
              <a:gd name="connsiteX1" fmla="*/ 869950 w 3016349"/>
              <a:gd name="connsiteY1" fmla="*/ 1549400 h 1598486"/>
              <a:gd name="connsiteX2" fmla="*/ 2892425 w 3016349"/>
              <a:gd name="connsiteY2" fmla="*/ 584200 h 1598486"/>
              <a:gd name="connsiteX3" fmla="*/ 3016250 w 3016349"/>
              <a:gd name="connsiteY3" fmla="*/ 6350 h 1598486"/>
              <a:gd name="connsiteX0" fmla="*/ 0 w 3016346"/>
              <a:gd name="connsiteY0" fmla="*/ 0 h 1598486"/>
              <a:gd name="connsiteX1" fmla="*/ 869950 w 3016346"/>
              <a:gd name="connsiteY1" fmla="*/ 1549400 h 1598486"/>
              <a:gd name="connsiteX2" fmla="*/ 2892425 w 3016346"/>
              <a:gd name="connsiteY2" fmla="*/ 584200 h 1598486"/>
              <a:gd name="connsiteX3" fmla="*/ 3016250 w 3016346"/>
              <a:gd name="connsiteY3" fmla="*/ 6350 h 1598486"/>
              <a:gd name="connsiteX0" fmla="*/ 0 w 3016250"/>
              <a:gd name="connsiteY0" fmla="*/ 0 h 1598486"/>
              <a:gd name="connsiteX1" fmla="*/ 869950 w 3016250"/>
              <a:gd name="connsiteY1" fmla="*/ 1549400 h 1598486"/>
              <a:gd name="connsiteX2" fmla="*/ 2892425 w 3016250"/>
              <a:gd name="connsiteY2" fmla="*/ 584200 h 1598486"/>
              <a:gd name="connsiteX3" fmla="*/ 3016250 w 3016250"/>
              <a:gd name="connsiteY3" fmla="*/ 6350 h 1598486"/>
              <a:gd name="connsiteX0" fmla="*/ 0 w 3016250"/>
              <a:gd name="connsiteY0" fmla="*/ 0 h 1598486"/>
              <a:gd name="connsiteX1" fmla="*/ 869950 w 3016250"/>
              <a:gd name="connsiteY1" fmla="*/ 1549400 h 1598486"/>
              <a:gd name="connsiteX2" fmla="*/ 2892425 w 3016250"/>
              <a:gd name="connsiteY2" fmla="*/ 584200 h 1598486"/>
              <a:gd name="connsiteX3" fmla="*/ 3016250 w 3016250"/>
              <a:gd name="connsiteY3" fmla="*/ 6350 h 1598486"/>
              <a:gd name="connsiteX0" fmla="*/ 0 w 3016250"/>
              <a:gd name="connsiteY0" fmla="*/ 0 h 1598486"/>
              <a:gd name="connsiteX1" fmla="*/ 869950 w 3016250"/>
              <a:gd name="connsiteY1" fmla="*/ 1549400 h 1598486"/>
              <a:gd name="connsiteX2" fmla="*/ 2892425 w 3016250"/>
              <a:gd name="connsiteY2" fmla="*/ 584200 h 1598486"/>
              <a:gd name="connsiteX3" fmla="*/ 3016250 w 3016250"/>
              <a:gd name="connsiteY3" fmla="*/ 6350 h 1598486"/>
              <a:gd name="connsiteX0" fmla="*/ 0 w 3016250"/>
              <a:gd name="connsiteY0" fmla="*/ 0 h 1598486"/>
              <a:gd name="connsiteX1" fmla="*/ 869950 w 3016250"/>
              <a:gd name="connsiteY1" fmla="*/ 1549400 h 1598486"/>
              <a:gd name="connsiteX2" fmla="*/ 2892425 w 3016250"/>
              <a:gd name="connsiteY2" fmla="*/ 584200 h 1598486"/>
              <a:gd name="connsiteX3" fmla="*/ 3016250 w 3016250"/>
              <a:gd name="connsiteY3" fmla="*/ 6350 h 1598486"/>
              <a:gd name="connsiteX0" fmla="*/ 0 w 3016250"/>
              <a:gd name="connsiteY0" fmla="*/ 0 h 1598486"/>
              <a:gd name="connsiteX1" fmla="*/ 869950 w 3016250"/>
              <a:gd name="connsiteY1" fmla="*/ 1549400 h 1598486"/>
              <a:gd name="connsiteX2" fmla="*/ 2892425 w 3016250"/>
              <a:gd name="connsiteY2" fmla="*/ 584200 h 1598486"/>
              <a:gd name="connsiteX3" fmla="*/ 3016250 w 3016250"/>
              <a:gd name="connsiteY3" fmla="*/ 6350 h 1598486"/>
              <a:gd name="connsiteX0" fmla="*/ 0 w 3016250"/>
              <a:gd name="connsiteY0" fmla="*/ 0 h 1598486"/>
              <a:gd name="connsiteX1" fmla="*/ 869950 w 3016250"/>
              <a:gd name="connsiteY1" fmla="*/ 1549400 h 1598486"/>
              <a:gd name="connsiteX2" fmla="*/ 2892425 w 3016250"/>
              <a:gd name="connsiteY2" fmla="*/ 584200 h 1598486"/>
              <a:gd name="connsiteX3" fmla="*/ 3016250 w 3016250"/>
              <a:gd name="connsiteY3" fmla="*/ 6350 h 1598486"/>
              <a:gd name="connsiteX0" fmla="*/ 0 w 3016250"/>
              <a:gd name="connsiteY0" fmla="*/ 0 h 1598486"/>
              <a:gd name="connsiteX1" fmla="*/ 869950 w 3016250"/>
              <a:gd name="connsiteY1" fmla="*/ 1549400 h 1598486"/>
              <a:gd name="connsiteX2" fmla="*/ 2892425 w 3016250"/>
              <a:gd name="connsiteY2" fmla="*/ 584200 h 1598486"/>
              <a:gd name="connsiteX3" fmla="*/ 3016250 w 3016250"/>
              <a:gd name="connsiteY3" fmla="*/ 6350 h 159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6250" h="1598486">
                <a:moveTo>
                  <a:pt x="0" y="0"/>
                </a:moveTo>
                <a:cubicBezTo>
                  <a:pt x="430741" y="769937"/>
                  <a:pt x="655108" y="1228725"/>
                  <a:pt x="869950" y="1549400"/>
                </a:cubicBezTo>
                <a:cubicBezTo>
                  <a:pt x="1478492" y="1774825"/>
                  <a:pt x="2526242" y="1184275"/>
                  <a:pt x="2892425" y="584200"/>
                </a:cubicBezTo>
                <a:cubicBezTo>
                  <a:pt x="2922058" y="511175"/>
                  <a:pt x="2997729" y="222250"/>
                  <a:pt x="3016250" y="6350"/>
                </a:cubicBezTo>
              </a:path>
            </a:pathLst>
          </a:custGeom>
          <a:solidFill>
            <a:schemeClr val="accent3">
              <a:lumMod val="40000"/>
              <a:lumOff val="60000"/>
              <a:alpha val="67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8CEDF60E-9633-C67C-0339-DFA7F7D474DE}"/>
              </a:ext>
            </a:extLst>
          </p:cNvPr>
          <p:cNvSpPr/>
          <p:nvPr/>
        </p:nvSpPr>
        <p:spPr>
          <a:xfrm>
            <a:off x="8462298" y="1228687"/>
            <a:ext cx="3695700" cy="1587504"/>
          </a:xfrm>
          <a:custGeom>
            <a:avLst/>
            <a:gdLst>
              <a:gd name="connsiteX0" fmla="*/ 0 w 3877734"/>
              <a:gd name="connsiteY0" fmla="*/ 0 h 1549229"/>
              <a:gd name="connsiteX1" fmla="*/ 1845734 w 3877734"/>
              <a:gd name="connsiteY1" fmla="*/ 1536700 h 1549229"/>
              <a:gd name="connsiteX2" fmla="*/ 2709334 w 3877734"/>
              <a:gd name="connsiteY2" fmla="*/ 766233 h 1549229"/>
              <a:gd name="connsiteX3" fmla="*/ 3479800 w 3877734"/>
              <a:gd name="connsiteY3" fmla="*/ 1490133 h 1549229"/>
              <a:gd name="connsiteX4" fmla="*/ 3877734 w 3877734"/>
              <a:gd name="connsiteY4" fmla="*/ 753533 h 1549229"/>
              <a:gd name="connsiteX0" fmla="*/ 0 w 3683000"/>
              <a:gd name="connsiteY0" fmla="*/ 0 h 1549229"/>
              <a:gd name="connsiteX1" fmla="*/ 1845734 w 3683000"/>
              <a:gd name="connsiteY1" fmla="*/ 1536700 h 1549229"/>
              <a:gd name="connsiteX2" fmla="*/ 2709334 w 3683000"/>
              <a:gd name="connsiteY2" fmla="*/ 766233 h 1549229"/>
              <a:gd name="connsiteX3" fmla="*/ 3479800 w 3683000"/>
              <a:gd name="connsiteY3" fmla="*/ 1490133 h 1549229"/>
              <a:gd name="connsiteX4" fmla="*/ 3683000 w 3683000"/>
              <a:gd name="connsiteY4" fmla="*/ 16933 h 1549229"/>
              <a:gd name="connsiteX0" fmla="*/ 0 w 3695700"/>
              <a:gd name="connsiteY0" fmla="*/ 0 h 1549229"/>
              <a:gd name="connsiteX1" fmla="*/ 1845734 w 3695700"/>
              <a:gd name="connsiteY1" fmla="*/ 1536700 h 1549229"/>
              <a:gd name="connsiteX2" fmla="*/ 2709334 w 3695700"/>
              <a:gd name="connsiteY2" fmla="*/ 766233 h 1549229"/>
              <a:gd name="connsiteX3" fmla="*/ 3479800 w 3695700"/>
              <a:gd name="connsiteY3" fmla="*/ 1490133 h 1549229"/>
              <a:gd name="connsiteX4" fmla="*/ 3695700 w 3695700"/>
              <a:gd name="connsiteY4" fmla="*/ 4233 h 1549229"/>
              <a:gd name="connsiteX0" fmla="*/ 0 w 3695700"/>
              <a:gd name="connsiteY0" fmla="*/ 0 h 1587504"/>
              <a:gd name="connsiteX1" fmla="*/ 1845734 w 3695700"/>
              <a:gd name="connsiteY1" fmla="*/ 1536700 h 1587504"/>
              <a:gd name="connsiteX2" fmla="*/ 2709334 w 3695700"/>
              <a:gd name="connsiteY2" fmla="*/ 766233 h 1587504"/>
              <a:gd name="connsiteX3" fmla="*/ 3128433 w 3695700"/>
              <a:gd name="connsiteY3" fmla="*/ 1587500 h 1587504"/>
              <a:gd name="connsiteX4" fmla="*/ 3695700 w 3695700"/>
              <a:gd name="connsiteY4" fmla="*/ 4233 h 1587504"/>
              <a:gd name="connsiteX0" fmla="*/ 0 w 3695700"/>
              <a:gd name="connsiteY0" fmla="*/ 0 h 1587504"/>
              <a:gd name="connsiteX1" fmla="*/ 1845734 w 3695700"/>
              <a:gd name="connsiteY1" fmla="*/ 1536700 h 1587504"/>
              <a:gd name="connsiteX2" fmla="*/ 2171701 w 3695700"/>
              <a:gd name="connsiteY2" fmla="*/ 829733 h 1587504"/>
              <a:gd name="connsiteX3" fmla="*/ 3128433 w 3695700"/>
              <a:gd name="connsiteY3" fmla="*/ 1587500 h 1587504"/>
              <a:gd name="connsiteX4" fmla="*/ 3695700 w 3695700"/>
              <a:gd name="connsiteY4" fmla="*/ 4233 h 1587504"/>
              <a:gd name="connsiteX0" fmla="*/ 0 w 3695700"/>
              <a:gd name="connsiteY0" fmla="*/ 0 h 1587504"/>
              <a:gd name="connsiteX1" fmla="*/ 939800 w 3695700"/>
              <a:gd name="connsiteY1" fmla="*/ 1519767 h 1587504"/>
              <a:gd name="connsiteX2" fmla="*/ 2171701 w 3695700"/>
              <a:gd name="connsiteY2" fmla="*/ 829733 h 1587504"/>
              <a:gd name="connsiteX3" fmla="*/ 3128433 w 3695700"/>
              <a:gd name="connsiteY3" fmla="*/ 1587500 h 1587504"/>
              <a:gd name="connsiteX4" fmla="*/ 3695700 w 3695700"/>
              <a:gd name="connsiteY4" fmla="*/ 4233 h 1587504"/>
              <a:gd name="connsiteX0" fmla="*/ 0 w 3695700"/>
              <a:gd name="connsiteY0" fmla="*/ 0 h 1587504"/>
              <a:gd name="connsiteX1" fmla="*/ 939800 w 3695700"/>
              <a:gd name="connsiteY1" fmla="*/ 1519767 h 1587504"/>
              <a:gd name="connsiteX2" fmla="*/ 2171701 w 3695700"/>
              <a:gd name="connsiteY2" fmla="*/ 829733 h 1587504"/>
              <a:gd name="connsiteX3" fmla="*/ 3128433 w 3695700"/>
              <a:gd name="connsiteY3" fmla="*/ 1587500 h 1587504"/>
              <a:gd name="connsiteX4" fmla="*/ 3695700 w 3695700"/>
              <a:gd name="connsiteY4" fmla="*/ 4233 h 1587504"/>
              <a:gd name="connsiteX0" fmla="*/ 0 w 3695700"/>
              <a:gd name="connsiteY0" fmla="*/ 0 h 1587504"/>
              <a:gd name="connsiteX1" fmla="*/ 939800 w 3695700"/>
              <a:gd name="connsiteY1" fmla="*/ 1519767 h 1587504"/>
              <a:gd name="connsiteX2" fmla="*/ 2163234 w 3695700"/>
              <a:gd name="connsiteY2" fmla="*/ 850900 h 1587504"/>
              <a:gd name="connsiteX3" fmla="*/ 3128433 w 3695700"/>
              <a:gd name="connsiteY3" fmla="*/ 1587500 h 1587504"/>
              <a:gd name="connsiteX4" fmla="*/ 3695700 w 3695700"/>
              <a:gd name="connsiteY4" fmla="*/ 4233 h 1587504"/>
              <a:gd name="connsiteX0" fmla="*/ 0 w 3695700"/>
              <a:gd name="connsiteY0" fmla="*/ 0 h 1587504"/>
              <a:gd name="connsiteX1" fmla="*/ 1058334 w 3695700"/>
              <a:gd name="connsiteY1" fmla="*/ 1519767 h 1587504"/>
              <a:gd name="connsiteX2" fmla="*/ 2163234 w 3695700"/>
              <a:gd name="connsiteY2" fmla="*/ 850900 h 1587504"/>
              <a:gd name="connsiteX3" fmla="*/ 3128433 w 3695700"/>
              <a:gd name="connsiteY3" fmla="*/ 1587500 h 1587504"/>
              <a:gd name="connsiteX4" fmla="*/ 3695700 w 3695700"/>
              <a:gd name="connsiteY4" fmla="*/ 4233 h 1587504"/>
              <a:gd name="connsiteX0" fmla="*/ 0 w 3695700"/>
              <a:gd name="connsiteY0" fmla="*/ 0 h 1587504"/>
              <a:gd name="connsiteX1" fmla="*/ 1058334 w 3695700"/>
              <a:gd name="connsiteY1" fmla="*/ 1519767 h 1587504"/>
              <a:gd name="connsiteX2" fmla="*/ 2163234 w 3695700"/>
              <a:gd name="connsiteY2" fmla="*/ 850900 h 1587504"/>
              <a:gd name="connsiteX3" fmla="*/ 3128433 w 3695700"/>
              <a:gd name="connsiteY3" fmla="*/ 1587500 h 1587504"/>
              <a:gd name="connsiteX4" fmla="*/ 3695700 w 3695700"/>
              <a:gd name="connsiteY4" fmla="*/ 4233 h 1587504"/>
              <a:gd name="connsiteX0" fmla="*/ 0 w 3695700"/>
              <a:gd name="connsiteY0" fmla="*/ 0 h 1587504"/>
              <a:gd name="connsiteX1" fmla="*/ 1058334 w 3695700"/>
              <a:gd name="connsiteY1" fmla="*/ 1519767 h 1587504"/>
              <a:gd name="connsiteX2" fmla="*/ 2163234 w 3695700"/>
              <a:gd name="connsiteY2" fmla="*/ 850900 h 1587504"/>
              <a:gd name="connsiteX3" fmla="*/ 3128433 w 3695700"/>
              <a:gd name="connsiteY3" fmla="*/ 1587500 h 1587504"/>
              <a:gd name="connsiteX4" fmla="*/ 3695700 w 3695700"/>
              <a:gd name="connsiteY4" fmla="*/ 4233 h 1587504"/>
              <a:gd name="connsiteX0" fmla="*/ 0 w 3695700"/>
              <a:gd name="connsiteY0" fmla="*/ 0 h 1587504"/>
              <a:gd name="connsiteX1" fmla="*/ 1058334 w 3695700"/>
              <a:gd name="connsiteY1" fmla="*/ 1519767 h 1587504"/>
              <a:gd name="connsiteX2" fmla="*/ 2163234 w 3695700"/>
              <a:gd name="connsiteY2" fmla="*/ 850900 h 1587504"/>
              <a:gd name="connsiteX3" fmla="*/ 3128433 w 3695700"/>
              <a:gd name="connsiteY3" fmla="*/ 1587500 h 1587504"/>
              <a:gd name="connsiteX4" fmla="*/ 3695700 w 3695700"/>
              <a:gd name="connsiteY4" fmla="*/ 4233 h 1587504"/>
              <a:gd name="connsiteX0" fmla="*/ 0 w 3695700"/>
              <a:gd name="connsiteY0" fmla="*/ 0 h 1587504"/>
              <a:gd name="connsiteX1" fmla="*/ 1058334 w 3695700"/>
              <a:gd name="connsiteY1" fmla="*/ 1519767 h 1587504"/>
              <a:gd name="connsiteX2" fmla="*/ 2163234 w 3695700"/>
              <a:gd name="connsiteY2" fmla="*/ 850900 h 1587504"/>
              <a:gd name="connsiteX3" fmla="*/ 3128433 w 3695700"/>
              <a:gd name="connsiteY3" fmla="*/ 1587500 h 1587504"/>
              <a:gd name="connsiteX4" fmla="*/ 3695700 w 3695700"/>
              <a:gd name="connsiteY4" fmla="*/ 4233 h 158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5700" h="1587504">
                <a:moveTo>
                  <a:pt x="0" y="0"/>
                </a:moveTo>
                <a:cubicBezTo>
                  <a:pt x="853723" y="598664"/>
                  <a:pt x="608895" y="1509183"/>
                  <a:pt x="1058334" y="1519767"/>
                </a:cubicBezTo>
                <a:cubicBezTo>
                  <a:pt x="1507773" y="1530351"/>
                  <a:pt x="1818218" y="839611"/>
                  <a:pt x="2163234" y="850900"/>
                </a:cubicBezTo>
                <a:cubicBezTo>
                  <a:pt x="2508250" y="862189"/>
                  <a:pt x="2933700" y="1589617"/>
                  <a:pt x="3128433" y="1587500"/>
                </a:cubicBezTo>
                <a:cubicBezTo>
                  <a:pt x="3323166" y="1585383"/>
                  <a:pt x="3594099" y="371474"/>
                  <a:pt x="3695700" y="4233"/>
                </a:cubicBezTo>
              </a:path>
            </a:pathLst>
          </a:custGeom>
          <a:solidFill>
            <a:schemeClr val="accent3">
              <a:lumMod val="40000"/>
              <a:lumOff val="60000"/>
              <a:alpha val="67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73B4F9-47B4-CDDB-916A-C5312B6F5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Convex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3832EF0-CB6C-1A35-B1D9-1ABEEB1F75CC}"/>
                  </a:ext>
                </a:extLst>
              </p:cNvPr>
              <p:cNvSpPr txBox="1"/>
              <p:nvPr/>
            </p:nvSpPr>
            <p:spPr>
              <a:xfrm>
                <a:off x="253353" y="2140691"/>
                <a:ext cx="3680694" cy="1032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6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IN" sz="6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3832EF0-CB6C-1A35-B1D9-1ABEEB1F7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53" y="2140691"/>
                <a:ext cx="3680694" cy="10322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82CEB8-6054-7AEB-8A01-CA2FD4842CF9}"/>
                  </a:ext>
                </a:extLst>
              </p:cNvPr>
              <p:cNvSpPr txBox="1"/>
              <p:nvPr/>
            </p:nvSpPr>
            <p:spPr>
              <a:xfrm>
                <a:off x="364502" y="3405430"/>
                <a:ext cx="232689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4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𝐱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4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𝐲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IN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𝒞</m:t>
                      </m:r>
                    </m:oMath>
                  </m:oMathPara>
                </a14:m>
                <a:endParaRPr lang="en-IN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82CEB8-6054-7AEB-8A01-CA2FD4842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02" y="3405430"/>
                <a:ext cx="2326891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A97B45A-5028-2F82-8057-AC3F70DCE91F}"/>
                  </a:ext>
                </a:extLst>
              </p:cNvPr>
              <p:cNvSpPr txBox="1"/>
              <p:nvPr/>
            </p:nvSpPr>
            <p:spPr>
              <a:xfrm>
                <a:off x="364502" y="4214204"/>
                <a:ext cx="254413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IN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A97B45A-5028-2F82-8057-AC3F70DCE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02" y="4214204"/>
                <a:ext cx="2544130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6BE608-D708-E6E7-8C79-B87AA40E1A09}"/>
                  </a:ext>
                </a:extLst>
              </p:cNvPr>
              <p:cNvSpPr txBox="1"/>
              <p:nvPr/>
            </p:nvSpPr>
            <p:spPr>
              <a:xfrm>
                <a:off x="364502" y="4884516"/>
                <a:ext cx="5067947" cy="783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𝐳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⋅</m:t>
                      </m:r>
                      <m:r>
                        <a:rPr lang="en-US" sz="4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𝐱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4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𝐲</m:t>
                      </m:r>
                    </m:oMath>
                  </m:oMathPara>
                </a14:m>
                <a:endParaRPr lang="en-IN" sz="4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6BE608-D708-E6E7-8C79-B87AA40E1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02" y="4884516"/>
                <a:ext cx="5067947" cy="7830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CD729BE-DE38-FE33-C757-72A3AC7DEC18}"/>
                  </a:ext>
                </a:extLst>
              </p:cNvPr>
              <p:cNvSpPr txBox="1"/>
              <p:nvPr/>
            </p:nvSpPr>
            <p:spPr>
              <a:xfrm>
                <a:off x="364501" y="5667551"/>
                <a:ext cx="7099555" cy="783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𝐳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⋅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</m:oMath>
                  </m:oMathPara>
                </a14:m>
                <a:endParaRPr lang="en-IN" sz="4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CD729BE-DE38-FE33-C757-72A3AC7DE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01" y="5667551"/>
                <a:ext cx="7099555" cy="7830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9E8C12F5-A7A9-8043-4C6A-7057CD2A09F5}"/>
              </a:ext>
            </a:extLst>
          </p:cNvPr>
          <p:cNvGrpSpPr/>
          <p:nvPr/>
        </p:nvGrpSpPr>
        <p:grpSpPr>
          <a:xfrm>
            <a:off x="3616166" y="1209983"/>
            <a:ext cx="4534288" cy="3159194"/>
            <a:chOff x="3616166" y="1209983"/>
            <a:chExt cx="4534288" cy="315919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F328E9-999C-8552-8D81-8462889D3825}"/>
                </a:ext>
              </a:extLst>
            </p:cNvPr>
            <p:cNvSpPr txBox="1"/>
            <p:nvPr/>
          </p:nvSpPr>
          <p:spPr>
            <a:xfrm>
              <a:off x="3616166" y="3722846"/>
              <a:ext cx="453428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dirty="0">
                  <a:solidFill>
                    <a:schemeClr val="bg1"/>
                  </a:solidFill>
                </a:rPr>
                <a:t>CONVEX FUNCTION</a:t>
              </a:r>
              <a:endParaRPr lang="en-US" sz="3600" dirty="0">
                <a:solidFill>
                  <a:schemeClr val="bg1"/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20ECE7D-2428-ED5C-047D-815864E686BF}"/>
                </a:ext>
              </a:extLst>
            </p:cNvPr>
            <p:cNvGrpSpPr/>
            <p:nvPr/>
          </p:nvGrpSpPr>
          <p:grpSpPr>
            <a:xfrm>
              <a:off x="4112244" y="1209983"/>
              <a:ext cx="3319272" cy="2112264"/>
              <a:chOff x="4112244" y="1209983"/>
              <a:chExt cx="3319272" cy="2112264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C98ABC56-45B2-ED98-D408-2B29E6FE4E5A}"/>
                  </a:ext>
                </a:extLst>
              </p:cNvPr>
              <p:cNvCxnSpPr/>
              <p:nvPr/>
            </p:nvCxnSpPr>
            <p:spPr>
              <a:xfrm>
                <a:off x="4602773" y="1209983"/>
                <a:ext cx="0" cy="211226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82F33030-C741-74E9-829C-ADE69D400068}"/>
                  </a:ext>
                </a:extLst>
              </p:cNvPr>
              <p:cNvCxnSpPr/>
              <p:nvPr/>
            </p:nvCxnSpPr>
            <p:spPr>
              <a:xfrm flipH="1">
                <a:off x="4112244" y="2956487"/>
                <a:ext cx="3319272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8F9F49D-9402-88C8-7DE7-C42815910792}"/>
              </a:ext>
            </a:extLst>
          </p:cNvPr>
          <p:cNvGrpSpPr/>
          <p:nvPr/>
        </p:nvGrpSpPr>
        <p:grpSpPr>
          <a:xfrm>
            <a:off x="8102363" y="1207120"/>
            <a:ext cx="4043070" cy="3597881"/>
            <a:chOff x="8102363" y="1272132"/>
            <a:chExt cx="4043070" cy="359788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906F62-10F7-4B69-457A-97537857788E}"/>
                </a:ext>
              </a:extLst>
            </p:cNvPr>
            <p:cNvSpPr txBox="1"/>
            <p:nvPr/>
          </p:nvSpPr>
          <p:spPr>
            <a:xfrm>
              <a:off x="8102363" y="3669684"/>
              <a:ext cx="3991126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dirty="0">
                  <a:solidFill>
                    <a:schemeClr val="bg1"/>
                  </a:solidFill>
                </a:rPr>
                <a:t>NON-CONVEX</a:t>
              </a:r>
            </a:p>
            <a:p>
              <a:pPr algn="ctr"/>
              <a:r>
                <a:rPr lang="en-IN" sz="3600" dirty="0">
                  <a:solidFill>
                    <a:schemeClr val="bg1"/>
                  </a:solidFill>
                </a:rPr>
                <a:t>FUNCTION</a:t>
              </a:r>
              <a:endParaRPr lang="en-US" sz="3600" dirty="0">
                <a:solidFill>
                  <a:schemeClr val="bg1"/>
                </a:solidFill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E7B05C9-3454-4A33-BA88-6941C1E4E051}"/>
                </a:ext>
              </a:extLst>
            </p:cNvPr>
            <p:cNvGrpSpPr/>
            <p:nvPr/>
          </p:nvGrpSpPr>
          <p:grpSpPr>
            <a:xfrm>
              <a:off x="8323567" y="1272132"/>
              <a:ext cx="3821866" cy="2112264"/>
              <a:chOff x="8323567" y="1272132"/>
              <a:chExt cx="3821866" cy="2112264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4733BC4-DD62-E087-0E6D-14E4C65E1C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23567" y="3018636"/>
                <a:ext cx="382186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28CAE88-54B9-894F-FAE6-456D97FF85AB}"/>
                  </a:ext>
                </a:extLst>
              </p:cNvPr>
              <p:cNvCxnSpPr/>
              <p:nvPr/>
            </p:nvCxnSpPr>
            <p:spPr>
              <a:xfrm>
                <a:off x="8814096" y="1272132"/>
                <a:ext cx="0" cy="211226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9327581-277A-10F5-C81E-C6F5D1D04658}"/>
              </a:ext>
            </a:extLst>
          </p:cNvPr>
          <p:cNvCxnSpPr/>
          <p:nvPr/>
        </p:nvCxnSpPr>
        <p:spPr>
          <a:xfrm flipH="1">
            <a:off x="4965669" y="2110789"/>
            <a:ext cx="2069879" cy="20007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6DA38DD-ED1D-57EC-D3FE-A8D6B8588FBB}"/>
              </a:ext>
            </a:extLst>
          </p:cNvPr>
          <p:cNvGrpSpPr/>
          <p:nvPr/>
        </p:nvGrpSpPr>
        <p:grpSpPr>
          <a:xfrm>
            <a:off x="4656774" y="2869996"/>
            <a:ext cx="618587" cy="624831"/>
            <a:chOff x="4656774" y="2869996"/>
            <a:chExt cx="618587" cy="624831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4B8CBAB-F57D-E6E8-D529-C97A794334F6}"/>
                </a:ext>
              </a:extLst>
            </p:cNvPr>
            <p:cNvSpPr/>
            <p:nvPr/>
          </p:nvSpPr>
          <p:spPr>
            <a:xfrm>
              <a:off x="4882699" y="2869996"/>
              <a:ext cx="165940" cy="1659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B10CD5DB-FDA1-8046-D7CE-E9B8EEACC40B}"/>
                    </a:ext>
                  </a:extLst>
                </p:cNvPr>
                <p:cNvSpPr txBox="1"/>
                <p:nvPr/>
              </p:nvSpPr>
              <p:spPr>
                <a:xfrm>
                  <a:off x="4656774" y="2910052"/>
                  <a:ext cx="61858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m:oMathPara>
                  </a14:m>
                  <a:endParaRPr lang="en-IN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B10CD5DB-FDA1-8046-D7CE-E9B8EEACC4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6774" y="2910052"/>
                  <a:ext cx="618587" cy="5847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9810756-5A67-24F3-A0E3-9C243A155D7E}"/>
              </a:ext>
            </a:extLst>
          </p:cNvPr>
          <p:cNvGrpSpPr/>
          <p:nvPr/>
        </p:nvGrpSpPr>
        <p:grpSpPr>
          <a:xfrm>
            <a:off x="6728867" y="2869996"/>
            <a:ext cx="618587" cy="624831"/>
            <a:chOff x="6728867" y="2869996"/>
            <a:chExt cx="618587" cy="62483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D029658-2A3D-6818-5261-27937D3523CC}"/>
                </a:ext>
              </a:extLst>
            </p:cNvPr>
            <p:cNvSpPr/>
            <p:nvPr/>
          </p:nvSpPr>
          <p:spPr>
            <a:xfrm>
              <a:off x="6961214" y="2869996"/>
              <a:ext cx="165940" cy="1659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CCBF9DED-D4EC-F235-B78B-34435BE2813E}"/>
                    </a:ext>
                  </a:extLst>
                </p:cNvPr>
                <p:cNvSpPr txBox="1"/>
                <p:nvPr/>
              </p:nvSpPr>
              <p:spPr>
                <a:xfrm>
                  <a:off x="6728867" y="2910052"/>
                  <a:ext cx="61858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oMath>
                    </m:oMathPara>
                  </a14:m>
                  <a:endParaRPr lang="en-IN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CCBF9DED-D4EC-F235-B78B-34435BE281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867" y="2910052"/>
                  <a:ext cx="618587" cy="58477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010F772-3C70-2083-69B8-17DA669361CD}"/>
              </a:ext>
            </a:extLst>
          </p:cNvPr>
          <p:cNvGrpSpPr/>
          <p:nvPr/>
        </p:nvGrpSpPr>
        <p:grpSpPr>
          <a:xfrm>
            <a:off x="6040347" y="2869996"/>
            <a:ext cx="618587" cy="624831"/>
            <a:chOff x="6040347" y="2869996"/>
            <a:chExt cx="618587" cy="624831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B5107B1-8A07-43A1-AF42-0A2552284B2E}"/>
                </a:ext>
              </a:extLst>
            </p:cNvPr>
            <p:cNvSpPr/>
            <p:nvPr/>
          </p:nvSpPr>
          <p:spPr>
            <a:xfrm>
              <a:off x="6276373" y="2869996"/>
              <a:ext cx="165940" cy="1659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E0A52382-1DFC-71A0-9814-87A62378479E}"/>
                    </a:ext>
                  </a:extLst>
                </p:cNvPr>
                <p:cNvSpPr txBox="1"/>
                <p:nvPr/>
              </p:nvSpPr>
              <p:spPr>
                <a:xfrm>
                  <a:off x="6040347" y="2910052"/>
                  <a:ext cx="61858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𝐳</m:t>
                        </m:r>
                      </m:oMath>
                    </m:oMathPara>
                  </a14:m>
                  <a:endParaRPr lang="en-IN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E0A52382-1DFC-71A0-9814-87A6237847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0347" y="2910052"/>
                  <a:ext cx="618587" cy="58477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85DA59D-DDC3-28B4-6D0E-AAD2CFADAE35}"/>
              </a:ext>
            </a:extLst>
          </p:cNvPr>
          <p:cNvGrpSpPr/>
          <p:nvPr/>
        </p:nvGrpSpPr>
        <p:grpSpPr>
          <a:xfrm>
            <a:off x="10711069" y="5643480"/>
            <a:ext cx="1143000" cy="1143000"/>
            <a:chOff x="2379643" y="355681"/>
            <a:chExt cx="1143000" cy="114300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08AB1A66-63E6-0098-04C1-B433AE53C7E9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6CD3DDA-56FE-2C99-D5BD-3075F2F2BD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2F4886F4-7EA2-FBBF-05C2-417CF5D72210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2080F7AE-EBE3-8B17-2139-A6C05C97FF5C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rgbClr val="00B05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B119ADF3-E16C-003A-6A3F-AB46150396A1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rgbClr val="00B05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87" name="Speech Bubble: Rectangle 86">
            <a:extLst>
              <a:ext uri="{FF2B5EF4-FFF2-40B4-BE49-F238E27FC236}">
                <a16:creationId xmlns:a16="http://schemas.microsoft.com/office/drawing/2014/main" id="{03E049D5-C772-2E3F-4B3A-701E9AC17883}"/>
              </a:ext>
            </a:extLst>
          </p:cNvPr>
          <p:cNvSpPr/>
          <p:nvPr/>
        </p:nvSpPr>
        <p:spPr>
          <a:xfrm>
            <a:off x="8323567" y="5772285"/>
            <a:ext cx="2390535" cy="801877"/>
          </a:xfrm>
          <a:prstGeom prst="wedgeRectCallout">
            <a:avLst>
              <a:gd name="adj1" fmla="val 69978"/>
              <a:gd name="adj2" fmla="val 43605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A convex function must lie below all its </a:t>
            </a:r>
            <a:r>
              <a:rPr lang="en-US" i="1" dirty="0">
                <a:solidFill>
                  <a:schemeClr val="bg1"/>
                </a:solidFill>
                <a:latin typeface="+mj-lt"/>
              </a:rPr>
              <a:t>chords</a:t>
            </a:r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E021C55E-2ED5-77FE-2AFA-3BD3C21FB29F}"/>
              </a:ext>
            </a:extLst>
          </p:cNvPr>
          <p:cNvSpPr/>
          <p:nvPr/>
        </p:nvSpPr>
        <p:spPr>
          <a:xfrm>
            <a:off x="4389252" y="1221114"/>
            <a:ext cx="3016250" cy="1598486"/>
          </a:xfrm>
          <a:custGeom>
            <a:avLst/>
            <a:gdLst>
              <a:gd name="connsiteX0" fmla="*/ 0 w 3156305"/>
              <a:gd name="connsiteY0" fmla="*/ 165100 h 1724583"/>
              <a:gd name="connsiteX1" fmla="*/ 869950 w 3156305"/>
              <a:gd name="connsiteY1" fmla="*/ 1714500 h 1724583"/>
              <a:gd name="connsiteX2" fmla="*/ 2908300 w 3156305"/>
              <a:gd name="connsiteY2" fmla="*/ 793750 h 1724583"/>
              <a:gd name="connsiteX3" fmla="*/ 3048000 w 3156305"/>
              <a:gd name="connsiteY3" fmla="*/ 0 h 1724583"/>
              <a:gd name="connsiteX0" fmla="*/ 0 w 3140518"/>
              <a:gd name="connsiteY0" fmla="*/ 0 h 1559483"/>
              <a:gd name="connsiteX1" fmla="*/ 869950 w 3140518"/>
              <a:gd name="connsiteY1" fmla="*/ 1549400 h 1559483"/>
              <a:gd name="connsiteX2" fmla="*/ 2908300 w 3140518"/>
              <a:gd name="connsiteY2" fmla="*/ 628650 h 1559483"/>
              <a:gd name="connsiteX3" fmla="*/ 3016250 w 3140518"/>
              <a:gd name="connsiteY3" fmla="*/ 6350 h 1559483"/>
              <a:gd name="connsiteX0" fmla="*/ 0 w 3079603"/>
              <a:gd name="connsiteY0" fmla="*/ 0 h 1559483"/>
              <a:gd name="connsiteX1" fmla="*/ 869950 w 3079603"/>
              <a:gd name="connsiteY1" fmla="*/ 1549400 h 1559483"/>
              <a:gd name="connsiteX2" fmla="*/ 2908300 w 3079603"/>
              <a:gd name="connsiteY2" fmla="*/ 628650 h 1559483"/>
              <a:gd name="connsiteX3" fmla="*/ 3016250 w 3079603"/>
              <a:gd name="connsiteY3" fmla="*/ 6350 h 1559483"/>
              <a:gd name="connsiteX0" fmla="*/ 0 w 3016250"/>
              <a:gd name="connsiteY0" fmla="*/ 0 h 1559483"/>
              <a:gd name="connsiteX1" fmla="*/ 869950 w 3016250"/>
              <a:gd name="connsiteY1" fmla="*/ 1549400 h 1559483"/>
              <a:gd name="connsiteX2" fmla="*/ 2908300 w 3016250"/>
              <a:gd name="connsiteY2" fmla="*/ 628650 h 1559483"/>
              <a:gd name="connsiteX3" fmla="*/ 3016250 w 3016250"/>
              <a:gd name="connsiteY3" fmla="*/ 6350 h 1559483"/>
              <a:gd name="connsiteX0" fmla="*/ 0 w 3016250"/>
              <a:gd name="connsiteY0" fmla="*/ 0 h 1559483"/>
              <a:gd name="connsiteX1" fmla="*/ 869950 w 3016250"/>
              <a:gd name="connsiteY1" fmla="*/ 1549400 h 1559483"/>
              <a:gd name="connsiteX2" fmla="*/ 2908300 w 3016250"/>
              <a:gd name="connsiteY2" fmla="*/ 628650 h 1559483"/>
              <a:gd name="connsiteX3" fmla="*/ 3016250 w 3016250"/>
              <a:gd name="connsiteY3" fmla="*/ 6350 h 1559483"/>
              <a:gd name="connsiteX0" fmla="*/ 0 w 3016250"/>
              <a:gd name="connsiteY0" fmla="*/ 0 h 1559483"/>
              <a:gd name="connsiteX1" fmla="*/ 869950 w 3016250"/>
              <a:gd name="connsiteY1" fmla="*/ 1549400 h 1559483"/>
              <a:gd name="connsiteX2" fmla="*/ 2908300 w 3016250"/>
              <a:gd name="connsiteY2" fmla="*/ 628650 h 1559483"/>
              <a:gd name="connsiteX3" fmla="*/ 3016250 w 3016250"/>
              <a:gd name="connsiteY3" fmla="*/ 6350 h 1559483"/>
              <a:gd name="connsiteX0" fmla="*/ 0 w 3016250"/>
              <a:gd name="connsiteY0" fmla="*/ 0 h 1559483"/>
              <a:gd name="connsiteX1" fmla="*/ 869950 w 3016250"/>
              <a:gd name="connsiteY1" fmla="*/ 1549400 h 1559483"/>
              <a:gd name="connsiteX2" fmla="*/ 2908300 w 3016250"/>
              <a:gd name="connsiteY2" fmla="*/ 628650 h 1559483"/>
              <a:gd name="connsiteX3" fmla="*/ 3016250 w 3016250"/>
              <a:gd name="connsiteY3" fmla="*/ 6350 h 1559483"/>
              <a:gd name="connsiteX0" fmla="*/ 0 w 3016367"/>
              <a:gd name="connsiteY0" fmla="*/ 0 h 1559483"/>
              <a:gd name="connsiteX1" fmla="*/ 869950 w 3016367"/>
              <a:gd name="connsiteY1" fmla="*/ 1549400 h 1559483"/>
              <a:gd name="connsiteX2" fmla="*/ 2908300 w 3016367"/>
              <a:gd name="connsiteY2" fmla="*/ 628650 h 1559483"/>
              <a:gd name="connsiteX3" fmla="*/ 3016250 w 3016367"/>
              <a:gd name="connsiteY3" fmla="*/ 6350 h 1559483"/>
              <a:gd name="connsiteX0" fmla="*/ 0 w 3016367"/>
              <a:gd name="connsiteY0" fmla="*/ 0 h 1559483"/>
              <a:gd name="connsiteX1" fmla="*/ 869950 w 3016367"/>
              <a:gd name="connsiteY1" fmla="*/ 1549400 h 1559483"/>
              <a:gd name="connsiteX2" fmla="*/ 2908300 w 3016367"/>
              <a:gd name="connsiteY2" fmla="*/ 628650 h 1559483"/>
              <a:gd name="connsiteX3" fmla="*/ 3016250 w 3016367"/>
              <a:gd name="connsiteY3" fmla="*/ 6350 h 1559483"/>
              <a:gd name="connsiteX0" fmla="*/ 0 w 3016367"/>
              <a:gd name="connsiteY0" fmla="*/ 0 h 1573072"/>
              <a:gd name="connsiteX1" fmla="*/ 869950 w 3016367"/>
              <a:gd name="connsiteY1" fmla="*/ 1549400 h 1573072"/>
              <a:gd name="connsiteX2" fmla="*/ 2908300 w 3016367"/>
              <a:gd name="connsiteY2" fmla="*/ 628650 h 1573072"/>
              <a:gd name="connsiteX3" fmla="*/ 3016250 w 3016367"/>
              <a:gd name="connsiteY3" fmla="*/ 6350 h 1573072"/>
              <a:gd name="connsiteX0" fmla="*/ 0 w 3016367"/>
              <a:gd name="connsiteY0" fmla="*/ 0 h 1577091"/>
              <a:gd name="connsiteX1" fmla="*/ 869950 w 3016367"/>
              <a:gd name="connsiteY1" fmla="*/ 1549400 h 1577091"/>
              <a:gd name="connsiteX2" fmla="*/ 2908300 w 3016367"/>
              <a:gd name="connsiteY2" fmla="*/ 628650 h 1577091"/>
              <a:gd name="connsiteX3" fmla="*/ 3016250 w 3016367"/>
              <a:gd name="connsiteY3" fmla="*/ 6350 h 1577091"/>
              <a:gd name="connsiteX0" fmla="*/ 0 w 3016367"/>
              <a:gd name="connsiteY0" fmla="*/ 0 h 1581071"/>
              <a:gd name="connsiteX1" fmla="*/ 869950 w 3016367"/>
              <a:gd name="connsiteY1" fmla="*/ 1549400 h 1581071"/>
              <a:gd name="connsiteX2" fmla="*/ 2908300 w 3016367"/>
              <a:gd name="connsiteY2" fmla="*/ 628650 h 1581071"/>
              <a:gd name="connsiteX3" fmla="*/ 3016250 w 3016367"/>
              <a:gd name="connsiteY3" fmla="*/ 6350 h 1581071"/>
              <a:gd name="connsiteX0" fmla="*/ 0 w 3016367"/>
              <a:gd name="connsiteY0" fmla="*/ 0 h 1584879"/>
              <a:gd name="connsiteX1" fmla="*/ 869950 w 3016367"/>
              <a:gd name="connsiteY1" fmla="*/ 1549400 h 1584879"/>
              <a:gd name="connsiteX2" fmla="*/ 2908300 w 3016367"/>
              <a:gd name="connsiteY2" fmla="*/ 628650 h 1584879"/>
              <a:gd name="connsiteX3" fmla="*/ 3016250 w 3016367"/>
              <a:gd name="connsiteY3" fmla="*/ 6350 h 1584879"/>
              <a:gd name="connsiteX0" fmla="*/ 0 w 3016367"/>
              <a:gd name="connsiteY0" fmla="*/ 0 h 1585042"/>
              <a:gd name="connsiteX1" fmla="*/ 869950 w 3016367"/>
              <a:gd name="connsiteY1" fmla="*/ 1549400 h 1585042"/>
              <a:gd name="connsiteX2" fmla="*/ 2908300 w 3016367"/>
              <a:gd name="connsiteY2" fmla="*/ 628650 h 1585042"/>
              <a:gd name="connsiteX3" fmla="*/ 3016250 w 3016367"/>
              <a:gd name="connsiteY3" fmla="*/ 6350 h 1585042"/>
              <a:gd name="connsiteX0" fmla="*/ 0 w 3016349"/>
              <a:gd name="connsiteY0" fmla="*/ 0 h 1582775"/>
              <a:gd name="connsiteX1" fmla="*/ 869950 w 3016349"/>
              <a:gd name="connsiteY1" fmla="*/ 1549400 h 1582775"/>
              <a:gd name="connsiteX2" fmla="*/ 2892425 w 3016349"/>
              <a:gd name="connsiteY2" fmla="*/ 584200 h 1582775"/>
              <a:gd name="connsiteX3" fmla="*/ 3016250 w 3016349"/>
              <a:gd name="connsiteY3" fmla="*/ 6350 h 1582775"/>
              <a:gd name="connsiteX0" fmla="*/ 0 w 3016349"/>
              <a:gd name="connsiteY0" fmla="*/ 0 h 1582775"/>
              <a:gd name="connsiteX1" fmla="*/ 869950 w 3016349"/>
              <a:gd name="connsiteY1" fmla="*/ 1549400 h 1582775"/>
              <a:gd name="connsiteX2" fmla="*/ 2892425 w 3016349"/>
              <a:gd name="connsiteY2" fmla="*/ 584200 h 1582775"/>
              <a:gd name="connsiteX3" fmla="*/ 3016250 w 3016349"/>
              <a:gd name="connsiteY3" fmla="*/ 6350 h 1582775"/>
              <a:gd name="connsiteX0" fmla="*/ 0 w 3016349"/>
              <a:gd name="connsiteY0" fmla="*/ 0 h 1582775"/>
              <a:gd name="connsiteX1" fmla="*/ 869950 w 3016349"/>
              <a:gd name="connsiteY1" fmla="*/ 1549400 h 1582775"/>
              <a:gd name="connsiteX2" fmla="*/ 2892425 w 3016349"/>
              <a:gd name="connsiteY2" fmla="*/ 584200 h 1582775"/>
              <a:gd name="connsiteX3" fmla="*/ 3016250 w 3016349"/>
              <a:gd name="connsiteY3" fmla="*/ 6350 h 1582775"/>
              <a:gd name="connsiteX0" fmla="*/ 0 w 3016349"/>
              <a:gd name="connsiteY0" fmla="*/ 0 h 1582775"/>
              <a:gd name="connsiteX1" fmla="*/ 869950 w 3016349"/>
              <a:gd name="connsiteY1" fmla="*/ 1549400 h 1582775"/>
              <a:gd name="connsiteX2" fmla="*/ 2892425 w 3016349"/>
              <a:gd name="connsiteY2" fmla="*/ 584200 h 1582775"/>
              <a:gd name="connsiteX3" fmla="*/ 3016250 w 3016349"/>
              <a:gd name="connsiteY3" fmla="*/ 6350 h 1582775"/>
              <a:gd name="connsiteX0" fmla="*/ 0 w 3016349"/>
              <a:gd name="connsiteY0" fmla="*/ 0 h 1582775"/>
              <a:gd name="connsiteX1" fmla="*/ 869950 w 3016349"/>
              <a:gd name="connsiteY1" fmla="*/ 1549400 h 1582775"/>
              <a:gd name="connsiteX2" fmla="*/ 2892425 w 3016349"/>
              <a:gd name="connsiteY2" fmla="*/ 584200 h 1582775"/>
              <a:gd name="connsiteX3" fmla="*/ 3016250 w 3016349"/>
              <a:gd name="connsiteY3" fmla="*/ 6350 h 1582775"/>
              <a:gd name="connsiteX0" fmla="*/ 0 w 3016349"/>
              <a:gd name="connsiteY0" fmla="*/ 0 h 1599776"/>
              <a:gd name="connsiteX1" fmla="*/ 869950 w 3016349"/>
              <a:gd name="connsiteY1" fmla="*/ 1549400 h 1599776"/>
              <a:gd name="connsiteX2" fmla="*/ 2892425 w 3016349"/>
              <a:gd name="connsiteY2" fmla="*/ 584200 h 1599776"/>
              <a:gd name="connsiteX3" fmla="*/ 3016250 w 3016349"/>
              <a:gd name="connsiteY3" fmla="*/ 6350 h 1599776"/>
              <a:gd name="connsiteX0" fmla="*/ 0 w 3016349"/>
              <a:gd name="connsiteY0" fmla="*/ 0 h 1598486"/>
              <a:gd name="connsiteX1" fmla="*/ 869950 w 3016349"/>
              <a:gd name="connsiteY1" fmla="*/ 1549400 h 1598486"/>
              <a:gd name="connsiteX2" fmla="*/ 2892425 w 3016349"/>
              <a:gd name="connsiteY2" fmla="*/ 584200 h 1598486"/>
              <a:gd name="connsiteX3" fmla="*/ 3016250 w 3016349"/>
              <a:gd name="connsiteY3" fmla="*/ 6350 h 1598486"/>
              <a:gd name="connsiteX0" fmla="*/ 0 w 3016346"/>
              <a:gd name="connsiteY0" fmla="*/ 0 h 1598486"/>
              <a:gd name="connsiteX1" fmla="*/ 869950 w 3016346"/>
              <a:gd name="connsiteY1" fmla="*/ 1549400 h 1598486"/>
              <a:gd name="connsiteX2" fmla="*/ 2892425 w 3016346"/>
              <a:gd name="connsiteY2" fmla="*/ 584200 h 1598486"/>
              <a:gd name="connsiteX3" fmla="*/ 3016250 w 3016346"/>
              <a:gd name="connsiteY3" fmla="*/ 6350 h 1598486"/>
              <a:gd name="connsiteX0" fmla="*/ 0 w 3016250"/>
              <a:gd name="connsiteY0" fmla="*/ 0 h 1598486"/>
              <a:gd name="connsiteX1" fmla="*/ 869950 w 3016250"/>
              <a:gd name="connsiteY1" fmla="*/ 1549400 h 1598486"/>
              <a:gd name="connsiteX2" fmla="*/ 2892425 w 3016250"/>
              <a:gd name="connsiteY2" fmla="*/ 584200 h 1598486"/>
              <a:gd name="connsiteX3" fmla="*/ 3016250 w 3016250"/>
              <a:gd name="connsiteY3" fmla="*/ 6350 h 1598486"/>
              <a:gd name="connsiteX0" fmla="*/ 0 w 3016250"/>
              <a:gd name="connsiteY0" fmla="*/ 0 h 1598486"/>
              <a:gd name="connsiteX1" fmla="*/ 869950 w 3016250"/>
              <a:gd name="connsiteY1" fmla="*/ 1549400 h 1598486"/>
              <a:gd name="connsiteX2" fmla="*/ 2892425 w 3016250"/>
              <a:gd name="connsiteY2" fmla="*/ 584200 h 1598486"/>
              <a:gd name="connsiteX3" fmla="*/ 3016250 w 3016250"/>
              <a:gd name="connsiteY3" fmla="*/ 6350 h 1598486"/>
              <a:gd name="connsiteX0" fmla="*/ 0 w 3016250"/>
              <a:gd name="connsiteY0" fmla="*/ 0 h 1598486"/>
              <a:gd name="connsiteX1" fmla="*/ 869950 w 3016250"/>
              <a:gd name="connsiteY1" fmla="*/ 1549400 h 1598486"/>
              <a:gd name="connsiteX2" fmla="*/ 2892425 w 3016250"/>
              <a:gd name="connsiteY2" fmla="*/ 584200 h 1598486"/>
              <a:gd name="connsiteX3" fmla="*/ 3016250 w 3016250"/>
              <a:gd name="connsiteY3" fmla="*/ 6350 h 1598486"/>
              <a:gd name="connsiteX0" fmla="*/ 0 w 3016250"/>
              <a:gd name="connsiteY0" fmla="*/ 0 h 1598486"/>
              <a:gd name="connsiteX1" fmla="*/ 869950 w 3016250"/>
              <a:gd name="connsiteY1" fmla="*/ 1549400 h 1598486"/>
              <a:gd name="connsiteX2" fmla="*/ 2892425 w 3016250"/>
              <a:gd name="connsiteY2" fmla="*/ 584200 h 1598486"/>
              <a:gd name="connsiteX3" fmla="*/ 3016250 w 3016250"/>
              <a:gd name="connsiteY3" fmla="*/ 6350 h 1598486"/>
              <a:gd name="connsiteX0" fmla="*/ 0 w 3016250"/>
              <a:gd name="connsiteY0" fmla="*/ 0 h 1598486"/>
              <a:gd name="connsiteX1" fmla="*/ 869950 w 3016250"/>
              <a:gd name="connsiteY1" fmla="*/ 1549400 h 1598486"/>
              <a:gd name="connsiteX2" fmla="*/ 2892425 w 3016250"/>
              <a:gd name="connsiteY2" fmla="*/ 584200 h 1598486"/>
              <a:gd name="connsiteX3" fmla="*/ 3016250 w 3016250"/>
              <a:gd name="connsiteY3" fmla="*/ 6350 h 1598486"/>
              <a:gd name="connsiteX0" fmla="*/ 0 w 3016250"/>
              <a:gd name="connsiteY0" fmla="*/ 0 h 1598486"/>
              <a:gd name="connsiteX1" fmla="*/ 869950 w 3016250"/>
              <a:gd name="connsiteY1" fmla="*/ 1549400 h 1598486"/>
              <a:gd name="connsiteX2" fmla="*/ 2892425 w 3016250"/>
              <a:gd name="connsiteY2" fmla="*/ 584200 h 1598486"/>
              <a:gd name="connsiteX3" fmla="*/ 3016250 w 3016250"/>
              <a:gd name="connsiteY3" fmla="*/ 6350 h 1598486"/>
              <a:gd name="connsiteX0" fmla="*/ 0 w 3016250"/>
              <a:gd name="connsiteY0" fmla="*/ 0 h 1598486"/>
              <a:gd name="connsiteX1" fmla="*/ 869950 w 3016250"/>
              <a:gd name="connsiteY1" fmla="*/ 1549400 h 1598486"/>
              <a:gd name="connsiteX2" fmla="*/ 2892425 w 3016250"/>
              <a:gd name="connsiteY2" fmla="*/ 584200 h 1598486"/>
              <a:gd name="connsiteX3" fmla="*/ 3016250 w 3016250"/>
              <a:gd name="connsiteY3" fmla="*/ 6350 h 159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6250" h="1598486">
                <a:moveTo>
                  <a:pt x="0" y="0"/>
                </a:moveTo>
                <a:cubicBezTo>
                  <a:pt x="430741" y="769937"/>
                  <a:pt x="655108" y="1228725"/>
                  <a:pt x="869950" y="1549400"/>
                </a:cubicBezTo>
                <a:cubicBezTo>
                  <a:pt x="1478492" y="1774825"/>
                  <a:pt x="2526242" y="1184275"/>
                  <a:pt x="2892425" y="584200"/>
                </a:cubicBezTo>
                <a:cubicBezTo>
                  <a:pt x="2922058" y="511175"/>
                  <a:pt x="2997729" y="222250"/>
                  <a:pt x="3016250" y="6350"/>
                </a:cubicBezTo>
              </a:path>
            </a:pathLst>
          </a:cu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1756E768-9294-AC48-6EF2-9A5AEC38C534}"/>
              </a:ext>
            </a:extLst>
          </p:cNvPr>
          <p:cNvSpPr/>
          <p:nvPr/>
        </p:nvSpPr>
        <p:spPr>
          <a:xfrm>
            <a:off x="8449733" y="1219201"/>
            <a:ext cx="3695700" cy="1587504"/>
          </a:xfrm>
          <a:custGeom>
            <a:avLst/>
            <a:gdLst>
              <a:gd name="connsiteX0" fmla="*/ 0 w 3877734"/>
              <a:gd name="connsiteY0" fmla="*/ 0 h 1549229"/>
              <a:gd name="connsiteX1" fmla="*/ 1845734 w 3877734"/>
              <a:gd name="connsiteY1" fmla="*/ 1536700 h 1549229"/>
              <a:gd name="connsiteX2" fmla="*/ 2709334 w 3877734"/>
              <a:gd name="connsiteY2" fmla="*/ 766233 h 1549229"/>
              <a:gd name="connsiteX3" fmla="*/ 3479800 w 3877734"/>
              <a:gd name="connsiteY3" fmla="*/ 1490133 h 1549229"/>
              <a:gd name="connsiteX4" fmla="*/ 3877734 w 3877734"/>
              <a:gd name="connsiteY4" fmla="*/ 753533 h 1549229"/>
              <a:gd name="connsiteX0" fmla="*/ 0 w 3683000"/>
              <a:gd name="connsiteY0" fmla="*/ 0 h 1549229"/>
              <a:gd name="connsiteX1" fmla="*/ 1845734 w 3683000"/>
              <a:gd name="connsiteY1" fmla="*/ 1536700 h 1549229"/>
              <a:gd name="connsiteX2" fmla="*/ 2709334 w 3683000"/>
              <a:gd name="connsiteY2" fmla="*/ 766233 h 1549229"/>
              <a:gd name="connsiteX3" fmla="*/ 3479800 w 3683000"/>
              <a:gd name="connsiteY3" fmla="*/ 1490133 h 1549229"/>
              <a:gd name="connsiteX4" fmla="*/ 3683000 w 3683000"/>
              <a:gd name="connsiteY4" fmla="*/ 16933 h 1549229"/>
              <a:gd name="connsiteX0" fmla="*/ 0 w 3695700"/>
              <a:gd name="connsiteY0" fmla="*/ 0 h 1549229"/>
              <a:gd name="connsiteX1" fmla="*/ 1845734 w 3695700"/>
              <a:gd name="connsiteY1" fmla="*/ 1536700 h 1549229"/>
              <a:gd name="connsiteX2" fmla="*/ 2709334 w 3695700"/>
              <a:gd name="connsiteY2" fmla="*/ 766233 h 1549229"/>
              <a:gd name="connsiteX3" fmla="*/ 3479800 w 3695700"/>
              <a:gd name="connsiteY3" fmla="*/ 1490133 h 1549229"/>
              <a:gd name="connsiteX4" fmla="*/ 3695700 w 3695700"/>
              <a:gd name="connsiteY4" fmla="*/ 4233 h 1549229"/>
              <a:gd name="connsiteX0" fmla="*/ 0 w 3695700"/>
              <a:gd name="connsiteY0" fmla="*/ 0 h 1587504"/>
              <a:gd name="connsiteX1" fmla="*/ 1845734 w 3695700"/>
              <a:gd name="connsiteY1" fmla="*/ 1536700 h 1587504"/>
              <a:gd name="connsiteX2" fmla="*/ 2709334 w 3695700"/>
              <a:gd name="connsiteY2" fmla="*/ 766233 h 1587504"/>
              <a:gd name="connsiteX3" fmla="*/ 3128433 w 3695700"/>
              <a:gd name="connsiteY3" fmla="*/ 1587500 h 1587504"/>
              <a:gd name="connsiteX4" fmla="*/ 3695700 w 3695700"/>
              <a:gd name="connsiteY4" fmla="*/ 4233 h 1587504"/>
              <a:gd name="connsiteX0" fmla="*/ 0 w 3695700"/>
              <a:gd name="connsiteY0" fmla="*/ 0 h 1587504"/>
              <a:gd name="connsiteX1" fmla="*/ 1845734 w 3695700"/>
              <a:gd name="connsiteY1" fmla="*/ 1536700 h 1587504"/>
              <a:gd name="connsiteX2" fmla="*/ 2171701 w 3695700"/>
              <a:gd name="connsiteY2" fmla="*/ 829733 h 1587504"/>
              <a:gd name="connsiteX3" fmla="*/ 3128433 w 3695700"/>
              <a:gd name="connsiteY3" fmla="*/ 1587500 h 1587504"/>
              <a:gd name="connsiteX4" fmla="*/ 3695700 w 3695700"/>
              <a:gd name="connsiteY4" fmla="*/ 4233 h 1587504"/>
              <a:gd name="connsiteX0" fmla="*/ 0 w 3695700"/>
              <a:gd name="connsiteY0" fmla="*/ 0 h 1587504"/>
              <a:gd name="connsiteX1" fmla="*/ 939800 w 3695700"/>
              <a:gd name="connsiteY1" fmla="*/ 1519767 h 1587504"/>
              <a:gd name="connsiteX2" fmla="*/ 2171701 w 3695700"/>
              <a:gd name="connsiteY2" fmla="*/ 829733 h 1587504"/>
              <a:gd name="connsiteX3" fmla="*/ 3128433 w 3695700"/>
              <a:gd name="connsiteY3" fmla="*/ 1587500 h 1587504"/>
              <a:gd name="connsiteX4" fmla="*/ 3695700 w 3695700"/>
              <a:gd name="connsiteY4" fmla="*/ 4233 h 1587504"/>
              <a:gd name="connsiteX0" fmla="*/ 0 w 3695700"/>
              <a:gd name="connsiteY0" fmla="*/ 0 h 1587504"/>
              <a:gd name="connsiteX1" fmla="*/ 939800 w 3695700"/>
              <a:gd name="connsiteY1" fmla="*/ 1519767 h 1587504"/>
              <a:gd name="connsiteX2" fmla="*/ 2171701 w 3695700"/>
              <a:gd name="connsiteY2" fmla="*/ 829733 h 1587504"/>
              <a:gd name="connsiteX3" fmla="*/ 3128433 w 3695700"/>
              <a:gd name="connsiteY3" fmla="*/ 1587500 h 1587504"/>
              <a:gd name="connsiteX4" fmla="*/ 3695700 w 3695700"/>
              <a:gd name="connsiteY4" fmla="*/ 4233 h 1587504"/>
              <a:gd name="connsiteX0" fmla="*/ 0 w 3695700"/>
              <a:gd name="connsiteY0" fmla="*/ 0 h 1587504"/>
              <a:gd name="connsiteX1" fmla="*/ 939800 w 3695700"/>
              <a:gd name="connsiteY1" fmla="*/ 1519767 h 1587504"/>
              <a:gd name="connsiteX2" fmla="*/ 2163234 w 3695700"/>
              <a:gd name="connsiteY2" fmla="*/ 850900 h 1587504"/>
              <a:gd name="connsiteX3" fmla="*/ 3128433 w 3695700"/>
              <a:gd name="connsiteY3" fmla="*/ 1587500 h 1587504"/>
              <a:gd name="connsiteX4" fmla="*/ 3695700 w 3695700"/>
              <a:gd name="connsiteY4" fmla="*/ 4233 h 1587504"/>
              <a:gd name="connsiteX0" fmla="*/ 0 w 3695700"/>
              <a:gd name="connsiteY0" fmla="*/ 0 h 1587504"/>
              <a:gd name="connsiteX1" fmla="*/ 1058334 w 3695700"/>
              <a:gd name="connsiteY1" fmla="*/ 1519767 h 1587504"/>
              <a:gd name="connsiteX2" fmla="*/ 2163234 w 3695700"/>
              <a:gd name="connsiteY2" fmla="*/ 850900 h 1587504"/>
              <a:gd name="connsiteX3" fmla="*/ 3128433 w 3695700"/>
              <a:gd name="connsiteY3" fmla="*/ 1587500 h 1587504"/>
              <a:gd name="connsiteX4" fmla="*/ 3695700 w 3695700"/>
              <a:gd name="connsiteY4" fmla="*/ 4233 h 1587504"/>
              <a:gd name="connsiteX0" fmla="*/ 0 w 3695700"/>
              <a:gd name="connsiteY0" fmla="*/ 0 h 1587504"/>
              <a:gd name="connsiteX1" fmla="*/ 1058334 w 3695700"/>
              <a:gd name="connsiteY1" fmla="*/ 1519767 h 1587504"/>
              <a:gd name="connsiteX2" fmla="*/ 2163234 w 3695700"/>
              <a:gd name="connsiteY2" fmla="*/ 850900 h 1587504"/>
              <a:gd name="connsiteX3" fmla="*/ 3128433 w 3695700"/>
              <a:gd name="connsiteY3" fmla="*/ 1587500 h 1587504"/>
              <a:gd name="connsiteX4" fmla="*/ 3695700 w 3695700"/>
              <a:gd name="connsiteY4" fmla="*/ 4233 h 1587504"/>
              <a:gd name="connsiteX0" fmla="*/ 0 w 3695700"/>
              <a:gd name="connsiteY0" fmla="*/ 0 h 1587504"/>
              <a:gd name="connsiteX1" fmla="*/ 1058334 w 3695700"/>
              <a:gd name="connsiteY1" fmla="*/ 1519767 h 1587504"/>
              <a:gd name="connsiteX2" fmla="*/ 2163234 w 3695700"/>
              <a:gd name="connsiteY2" fmla="*/ 850900 h 1587504"/>
              <a:gd name="connsiteX3" fmla="*/ 3128433 w 3695700"/>
              <a:gd name="connsiteY3" fmla="*/ 1587500 h 1587504"/>
              <a:gd name="connsiteX4" fmla="*/ 3695700 w 3695700"/>
              <a:gd name="connsiteY4" fmla="*/ 4233 h 1587504"/>
              <a:gd name="connsiteX0" fmla="*/ 0 w 3695700"/>
              <a:gd name="connsiteY0" fmla="*/ 0 h 1587504"/>
              <a:gd name="connsiteX1" fmla="*/ 1058334 w 3695700"/>
              <a:gd name="connsiteY1" fmla="*/ 1519767 h 1587504"/>
              <a:gd name="connsiteX2" fmla="*/ 2163234 w 3695700"/>
              <a:gd name="connsiteY2" fmla="*/ 850900 h 1587504"/>
              <a:gd name="connsiteX3" fmla="*/ 3128433 w 3695700"/>
              <a:gd name="connsiteY3" fmla="*/ 1587500 h 1587504"/>
              <a:gd name="connsiteX4" fmla="*/ 3695700 w 3695700"/>
              <a:gd name="connsiteY4" fmla="*/ 4233 h 1587504"/>
              <a:gd name="connsiteX0" fmla="*/ 0 w 3695700"/>
              <a:gd name="connsiteY0" fmla="*/ 0 h 1587504"/>
              <a:gd name="connsiteX1" fmla="*/ 1058334 w 3695700"/>
              <a:gd name="connsiteY1" fmla="*/ 1519767 h 1587504"/>
              <a:gd name="connsiteX2" fmla="*/ 2163234 w 3695700"/>
              <a:gd name="connsiteY2" fmla="*/ 850900 h 1587504"/>
              <a:gd name="connsiteX3" fmla="*/ 3128433 w 3695700"/>
              <a:gd name="connsiteY3" fmla="*/ 1587500 h 1587504"/>
              <a:gd name="connsiteX4" fmla="*/ 3695700 w 3695700"/>
              <a:gd name="connsiteY4" fmla="*/ 4233 h 158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5700" h="1587504">
                <a:moveTo>
                  <a:pt x="0" y="0"/>
                </a:moveTo>
                <a:cubicBezTo>
                  <a:pt x="853723" y="598664"/>
                  <a:pt x="608895" y="1509183"/>
                  <a:pt x="1058334" y="1519767"/>
                </a:cubicBezTo>
                <a:cubicBezTo>
                  <a:pt x="1507773" y="1530351"/>
                  <a:pt x="1818218" y="839611"/>
                  <a:pt x="2163234" y="850900"/>
                </a:cubicBezTo>
                <a:cubicBezTo>
                  <a:pt x="2508250" y="862189"/>
                  <a:pt x="2933700" y="1589617"/>
                  <a:pt x="3128433" y="1587500"/>
                </a:cubicBezTo>
                <a:cubicBezTo>
                  <a:pt x="3323166" y="1585383"/>
                  <a:pt x="3594099" y="371474"/>
                  <a:pt x="3695700" y="4233"/>
                </a:cubicBezTo>
              </a:path>
            </a:pathLst>
          </a:cu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E9E0CE7-00A5-7D2D-F6DD-EBDE05241F22}"/>
              </a:ext>
            </a:extLst>
          </p:cNvPr>
          <p:cNvGrpSpPr/>
          <p:nvPr/>
        </p:nvGrpSpPr>
        <p:grpSpPr>
          <a:xfrm>
            <a:off x="4912793" y="2245725"/>
            <a:ext cx="108000" cy="624271"/>
            <a:chOff x="4912793" y="2245725"/>
            <a:chExt cx="108000" cy="624271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412D708-E8EB-217D-68B9-687307106466}"/>
                </a:ext>
              </a:extLst>
            </p:cNvPr>
            <p:cNvCxnSpPr/>
            <p:nvPr/>
          </p:nvCxnSpPr>
          <p:spPr>
            <a:xfrm flipV="1">
              <a:off x="4965669" y="2266115"/>
              <a:ext cx="0" cy="603881"/>
            </a:xfrm>
            <a:prstGeom prst="line">
              <a:avLst/>
            </a:prstGeom>
            <a:ln w="381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222B9560-0F81-F137-9599-7B6F8F49E4E2}"/>
                </a:ext>
              </a:extLst>
            </p:cNvPr>
            <p:cNvSpPr/>
            <p:nvPr/>
          </p:nvSpPr>
          <p:spPr>
            <a:xfrm>
              <a:off x="4912793" y="2245725"/>
              <a:ext cx="108000" cy="108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B11B10B-E14A-B0AB-EB5B-6E209048BCAE}"/>
              </a:ext>
            </a:extLst>
          </p:cNvPr>
          <p:cNvGrpSpPr/>
          <p:nvPr/>
        </p:nvGrpSpPr>
        <p:grpSpPr>
          <a:xfrm>
            <a:off x="6303972" y="2530308"/>
            <a:ext cx="108000" cy="339688"/>
            <a:chOff x="6303972" y="2530308"/>
            <a:chExt cx="108000" cy="339688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0018480-8351-69F1-A2B8-76313C6B5CBF}"/>
                </a:ext>
              </a:extLst>
            </p:cNvPr>
            <p:cNvCxnSpPr/>
            <p:nvPr/>
          </p:nvCxnSpPr>
          <p:spPr>
            <a:xfrm flipV="1">
              <a:off x="6359343" y="2568055"/>
              <a:ext cx="0" cy="301941"/>
            </a:xfrm>
            <a:prstGeom prst="line">
              <a:avLst/>
            </a:prstGeom>
            <a:ln w="381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20C12F6F-E947-83F5-A701-4A468A5E13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3972" y="2530308"/>
              <a:ext cx="108000" cy="108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E261F56D-9265-D96B-B878-6AFEDE2886D9}"/>
              </a:ext>
            </a:extLst>
          </p:cNvPr>
          <p:cNvGrpSpPr/>
          <p:nvPr/>
        </p:nvGrpSpPr>
        <p:grpSpPr>
          <a:xfrm>
            <a:off x="6985181" y="2041679"/>
            <a:ext cx="108000" cy="842702"/>
            <a:chOff x="6985181" y="2041679"/>
            <a:chExt cx="108000" cy="842702"/>
          </a:xfrm>
        </p:grpSpPr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2AA19E1-0CB1-DB51-2DBF-090330AEA76F}"/>
                </a:ext>
              </a:extLst>
            </p:cNvPr>
            <p:cNvCxnSpPr/>
            <p:nvPr/>
          </p:nvCxnSpPr>
          <p:spPr>
            <a:xfrm flipV="1">
              <a:off x="7042813" y="2076450"/>
              <a:ext cx="0" cy="807931"/>
            </a:xfrm>
            <a:prstGeom prst="line">
              <a:avLst/>
            </a:prstGeom>
            <a:ln w="381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B61C317B-854F-D91E-FA03-B54B27F892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85181" y="2041679"/>
              <a:ext cx="108000" cy="108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BA55446-4AAF-C4DB-ACF1-EA1C8EE5D286}"/>
              </a:ext>
            </a:extLst>
          </p:cNvPr>
          <p:cNvGrpSpPr/>
          <p:nvPr/>
        </p:nvGrpSpPr>
        <p:grpSpPr>
          <a:xfrm>
            <a:off x="11835591" y="2122802"/>
            <a:ext cx="108000" cy="854323"/>
            <a:chOff x="6987488" y="2030058"/>
            <a:chExt cx="108000" cy="854323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0EC7059C-E26D-B021-29F8-9A915C82E2DA}"/>
                </a:ext>
              </a:extLst>
            </p:cNvPr>
            <p:cNvCxnSpPr/>
            <p:nvPr/>
          </p:nvCxnSpPr>
          <p:spPr>
            <a:xfrm flipV="1">
              <a:off x="7042813" y="2076450"/>
              <a:ext cx="0" cy="807931"/>
            </a:xfrm>
            <a:prstGeom prst="line">
              <a:avLst/>
            </a:prstGeom>
            <a:ln w="381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0BBE9C5-4393-2833-8C5A-A0364D705B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87488" y="2030058"/>
              <a:ext cx="108000" cy="108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B2D50C5-DC58-EECA-FE4F-D892547BA837}"/>
              </a:ext>
            </a:extLst>
          </p:cNvPr>
          <p:cNvGrpSpPr/>
          <p:nvPr/>
        </p:nvGrpSpPr>
        <p:grpSpPr>
          <a:xfrm>
            <a:off x="11575229" y="2869996"/>
            <a:ext cx="618587" cy="624831"/>
            <a:chOff x="6728867" y="2869996"/>
            <a:chExt cx="618587" cy="624831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462993A1-5ABD-2576-265B-A05A18493861}"/>
                </a:ext>
              </a:extLst>
            </p:cNvPr>
            <p:cNvSpPr/>
            <p:nvPr/>
          </p:nvSpPr>
          <p:spPr>
            <a:xfrm>
              <a:off x="6961214" y="2869996"/>
              <a:ext cx="165940" cy="1659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BAD029DF-6541-CFD0-BC8C-1A51099185E9}"/>
                    </a:ext>
                  </a:extLst>
                </p:cNvPr>
                <p:cNvSpPr txBox="1"/>
                <p:nvPr/>
              </p:nvSpPr>
              <p:spPr>
                <a:xfrm>
                  <a:off x="6728867" y="2910052"/>
                  <a:ext cx="61858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oMath>
                    </m:oMathPara>
                  </a14:m>
                  <a:endParaRPr lang="en-IN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BAD029DF-6541-CFD0-BC8C-1A51099185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867" y="2910052"/>
                  <a:ext cx="618587" cy="58477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FB7ABEA-53DD-CD08-B4C2-4DEF3A3CE7F6}"/>
              </a:ext>
            </a:extLst>
          </p:cNvPr>
          <p:cNvCxnSpPr>
            <a:cxnSpLocks/>
            <a:stCxn id="120" idx="2"/>
          </p:cNvCxnSpPr>
          <p:nvPr/>
        </p:nvCxnSpPr>
        <p:spPr>
          <a:xfrm flipH="1">
            <a:off x="9224151" y="2176802"/>
            <a:ext cx="2611440" cy="145078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CFB349C1-6BDD-2B8C-2105-7D0B8F3B885E}"/>
              </a:ext>
            </a:extLst>
          </p:cNvPr>
          <p:cNvGrpSpPr/>
          <p:nvPr/>
        </p:nvGrpSpPr>
        <p:grpSpPr>
          <a:xfrm>
            <a:off x="9116151" y="2267880"/>
            <a:ext cx="108000" cy="694860"/>
            <a:chOff x="4652218" y="2175136"/>
            <a:chExt cx="108000" cy="694860"/>
          </a:xfrm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C85464C-D05F-3505-B8B6-DC0456BACDDC}"/>
                </a:ext>
              </a:extLst>
            </p:cNvPr>
            <p:cNvCxnSpPr>
              <a:cxnSpLocks/>
              <a:endCxn id="128" idx="4"/>
            </p:cNvCxnSpPr>
            <p:nvPr/>
          </p:nvCxnSpPr>
          <p:spPr>
            <a:xfrm flipH="1" flipV="1">
              <a:off x="4706218" y="2283136"/>
              <a:ext cx="7119" cy="586860"/>
            </a:xfrm>
            <a:prstGeom prst="line">
              <a:avLst/>
            </a:prstGeom>
            <a:ln w="381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65E3E90C-C189-B12F-4388-83A53E919C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52218" y="2175136"/>
              <a:ext cx="108000" cy="108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2C6DAFB8-135F-7BFD-BFC1-FAF955B00AE9}"/>
              </a:ext>
            </a:extLst>
          </p:cNvPr>
          <p:cNvGrpSpPr/>
          <p:nvPr/>
        </p:nvGrpSpPr>
        <p:grpSpPr>
          <a:xfrm>
            <a:off x="8841020" y="2869996"/>
            <a:ext cx="618587" cy="624831"/>
            <a:chOff x="4656774" y="2869996"/>
            <a:chExt cx="618587" cy="624831"/>
          </a:xfrm>
        </p:grpSpPr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217B5450-655A-FB70-31FC-49E746FD994D}"/>
                </a:ext>
              </a:extLst>
            </p:cNvPr>
            <p:cNvSpPr/>
            <p:nvPr/>
          </p:nvSpPr>
          <p:spPr>
            <a:xfrm>
              <a:off x="4882699" y="2869996"/>
              <a:ext cx="165940" cy="1659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B353FFE2-74F2-A7F0-0836-064E71CE1E54}"/>
                    </a:ext>
                  </a:extLst>
                </p:cNvPr>
                <p:cNvSpPr txBox="1"/>
                <p:nvPr/>
              </p:nvSpPr>
              <p:spPr>
                <a:xfrm>
                  <a:off x="4656774" y="2910052"/>
                  <a:ext cx="61858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m:oMathPara>
                  </a14:m>
                  <a:endParaRPr lang="en-IN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B353FFE2-74F2-A7F0-0836-064E71CE1E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6774" y="2910052"/>
                  <a:ext cx="618587" cy="58477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C4794BA2-AA78-3173-601F-28F0C3ADF2DA}"/>
              </a:ext>
            </a:extLst>
          </p:cNvPr>
          <p:cNvGrpSpPr/>
          <p:nvPr/>
        </p:nvGrpSpPr>
        <p:grpSpPr>
          <a:xfrm>
            <a:off x="10539263" y="2023177"/>
            <a:ext cx="108000" cy="846819"/>
            <a:chOff x="6644703" y="2294628"/>
            <a:chExt cx="108000" cy="846819"/>
          </a:xfrm>
        </p:grpSpPr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BD09D2A5-BC96-3851-75F1-B9DB393810CD}"/>
                </a:ext>
              </a:extLst>
            </p:cNvPr>
            <p:cNvCxnSpPr>
              <a:cxnSpLocks/>
              <a:stCxn id="137" idx="0"/>
              <a:endCxn id="135" idx="4"/>
            </p:cNvCxnSpPr>
            <p:nvPr/>
          </p:nvCxnSpPr>
          <p:spPr>
            <a:xfrm flipH="1" flipV="1">
              <a:off x="6698703" y="2402628"/>
              <a:ext cx="2849" cy="738819"/>
            </a:xfrm>
            <a:prstGeom prst="line">
              <a:avLst/>
            </a:prstGeom>
            <a:ln w="381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5ADE1A8E-9F95-5112-2441-AD07999DFF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44703" y="2294628"/>
              <a:ext cx="108000" cy="108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8F494AFA-2A48-B508-1557-77DCDCB67F21}"/>
              </a:ext>
            </a:extLst>
          </p:cNvPr>
          <p:cNvGrpSpPr/>
          <p:nvPr/>
        </p:nvGrpSpPr>
        <p:grpSpPr>
          <a:xfrm>
            <a:off x="10277116" y="2869996"/>
            <a:ext cx="618587" cy="624831"/>
            <a:chOff x="6040347" y="2869996"/>
            <a:chExt cx="618587" cy="624831"/>
          </a:xfrm>
        </p:grpSpPr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CB5EB18A-E429-5DD5-C934-BC5C33420F4B}"/>
                </a:ext>
              </a:extLst>
            </p:cNvPr>
            <p:cNvSpPr/>
            <p:nvPr/>
          </p:nvSpPr>
          <p:spPr>
            <a:xfrm>
              <a:off x="6276373" y="2869996"/>
              <a:ext cx="165940" cy="1659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B9B756EF-0220-19DA-07B0-ADFFB1897455}"/>
                    </a:ext>
                  </a:extLst>
                </p:cNvPr>
                <p:cNvSpPr txBox="1"/>
                <p:nvPr/>
              </p:nvSpPr>
              <p:spPr>
                <a:xfrm>
                  <a:off x="6040347" y="2910052"/>
                  <a:ext cx="61858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𝐳</m:t>
                        </m:r>
                      </m:oMath>
                    </m:oMathPara>
                  </a14:m>
                  <a:endParaRPr lang="en-IN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B9B756EF-0220-19DA-07B0-ADFFB18974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0347" y="2910052"/>
                  <a:ext cx="618587" cy="58477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1" name="Cross 140">
            <a:extLst>
              <a:ext uri="{FF2B5EF4-FFF2-40B4-BE49-F238E27FC236}">
                <a16:creationId xmlns:a16="http://schemas.microsoft.com/office/drawing/2014/main" id="{D351C0D0-9D0A-0036-AA57-EF3A886DA38B}"/>
              </a:ext>
            </a:extLst>
          </p:cNvPr>
          <p:cNvSpPr/>
          <p:nvPr/>
        </p:nvSpPr>
        <p:spPr>
          <a:xfrm rot="18900000">
            <a:off x="10719885" y="3018237"/>
            <a:ext cx="589987" cy="589987"/>
          </a:xfrm>
          <a:prstGeom prst="plus">
            <a:avLst>
              <a:gd name="adj" fmla="val 42070"/>
            </a:avLst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41E5A93D-C9E4-57E7-8E01-CC9FEF98BBC9}"/>
              </a:ext>
            </a:extLst>
          </p:cNvPr>
          <p:cNvGrpSpPr/>
          <p:nvPr/>
        </p:nvGrpSpPr>
        <p:grpSpPr>
          <a:xfrm>
            <a:off x="10710682" y="41648"/>
            <a:ext cx="1143000" cy="1143000"/>
            <a:chOff x="2379643" y="355681"/>
            <a:chExt cx="1143000" cy="1143000"/>
          </a:xfrm>
        </p:grpSpPr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BF7545EA-3D10-895F-4524-16F34AA6CC08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AB2CBA00-FAD6-9E26-BAE9-14158AD5E9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CE982034-4BC8-8C08-521C-C3C672FA91F7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ADA32ABA-207F-BA99-E568-433FEB2BB434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995231F6-53B2-5F1A-DB14-A8EEB271D4A7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48" name="Speech Bubble: Rectangle 147">
            <a:extLst>
              <a:ext uri="{FF2B5EF4-FFF2-40B4-BE49-F238E27FC236}">
                <a16:creationId xmlns:a16="http://schemas.microsoft.com/office/drawing/2014/main" id="{089E0E5C-6BB3-7D35-419F-E7075000A8B3}"/>
              </a:ext>
            </a:extLst>
          </p:cNvPr>
          <p:cNvSpPr/>
          <p:nvPr/>
        </p:nvSpPr>
        <p:spPr>
          <a:xfrm>
            <a:off x="6781799" y="194708"/>
            <a:ext cx="3783453" cy="870018"/>
          </a:xfrm>
          <a:prstGeom prst="wedgeRectCallout">
            <a:avLst>
              <a:gd name="adj1" fmla="val 66360"/>
              <a:gd name="adj2" fmla="val 38382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If you “fill up” the space above the function curve and that set looks convex, then the function is convex too</a:t>
            </a:r>
            <a:endParaRPr lang="en-US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9AC8C5A-CC07-61FE-82A5-1213003E1B1E}"/>
              </a:ext>
            </a:extLst>
          </p:cNvPr>
          <p:cNvSpPr/>
          <p:nvPr/>
        </p:nvSpPr>
        <p:spPr>
          <a:xfrm>
            <a:off x="3934047" y="3722846"/>
            <a:ext cx="8039467" cy="9493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0CD5C8D-817F-FB34-49DA-C216D218C5C0}"/>
              </a:ext>
            </a:extLst>
          </p:cNvPr>
          <p:cNvGrpSpPr/>
          <p:nvPr/>
        </p:nvGrpSpPr>
        <p:grpSpPr>
          <a:xfrm>
            <a:off x="10710682" y="4411138"/>
            <a:ext cx="1143000" cy="1143000"/>
            <a:chOff x="2379643" y="355681"/>
            <a:chExt cx="1143000" cy="1143000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E18E29C6-C28B-7796-2626-548D11EC9857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E9EB82F-1193-7A7B-9D84-764113DF4B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95A083DD-EFF9-21E3-0A62-4260F4ADC146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3C583BFD-EA52-B7DF-AAD5-A74893F55821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9AA7FEB3-9B0C-0EFE-8B91-BEAC23D37EA5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Speech Bubble: Rectangle 93">
                <a:extLst>
                  <a:ext uri="{FF2B5EF4-FFF2-40B4-BE49-F238E27FC236}">
                    <a16:creationId xmlns:a16="http://schemas.microsoft.com/office/drawing/2014/main" id="{829066BE-DAB0-C371-00BC-BA257C262D21}"/>
                  </a:ext>
                </a:extLst>
              </p:cNvPr>
              <p:cNvSpPr/>
              <p:nvPr/>
            </p:nvSpPr>
            <p:spPr>
              <a:xfrm>
                <a:off x="6359343" y="4726375"/>
                <a:ext cx="4205910" cy="870018"/>
              </a:xfrm>
              <a:prstGeom prst="wedgeRectCallout">
                <a:avLst>
                  <a:gd name="adj1" fmla="val 66866"/>
                  <a:gd name="adj2" fmla="val 6607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bg1"/>
                    </a:solidFill>
                    <a:latin typeface="+mj-lt"/>
                  </a:rPr>
                  <a:t>Think of common functions that are convex</a:t>
                </a:r>
              </a:p>
              <a:p>
                <a:r>
                  <a:rPr lang="en-US" dirty="0">
                    <a:solidFill>
                      <a:schemeClr val="bg1"/>
                    </a:solidFill>
                    <a:latin typeface="+mj-lt"/>
                  </a:rPr>
                  <a:t>1-D 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bg1"/>
                  </a:solidFill>
                  <a:latin typeface="+mj-lt"/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  <a:latin typeface="+mj-lt"/>
                  </a:rPr>
                  <a:t>High-D 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i="1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4" name="Speech Bubble: Rectangle 93">
                <a:extLst>
                  <a:ext uri="{FF2B5EF4-FFF2-40B4-BE49-F238E27FC236}">
                    <a16:creationId xmlns:a16="http://schemas.microsoft.com/office/drawing/2014/main" id="{829066BE-DAB0-C371-00BC-BA257C262D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9343" y="4726375"/>
                <a:ext cx="4205910" cy="870018"/>
              </a:xfrm>
              <a:prstGeom prst="wedgeRectCallout">
                <a:avLst>
                  <a:gd name="adj1" fmla="val 66866"/>
                  <a:gd name="adj2" fmla="val 6607"/>
                </a:avLst>
              </a:prstGeom>
              <a:blipFill>
                <a:blip r:embed="rId13"/>
                <a:stretch>
                  <a:fillRect l="-739" t="-4730" b="-11486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5687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animBg="1"/>
      <p:bldP spid="139" grpId="1" animBg="1"/>
      <p:bldP spid="140" grpId="0" animBg="1"/>
      <p:bldP spid="140" grpId="1" animBg="1"/>
      <p:bldP spid="3" grpId="0"/>
      <p:bldP spid="4" grpId="0"/>
      <p:bldP spid="5" grpId="0"/>
      <p:bldP spid="6" grpId="0"/>
      <p:bldP spid="7" grpId="0"/>
      <p:bldP spid="87" grpId="0" animBg="1"/>
      <p:bldP spid="96" grpId="0" animBg="1"/>
      <p:bldP spid="99" grpId="0" animBg="1"/>
      <p:bldP spid="141" grpId="0" animBg="1"/>
      <p:bldP spid="148" grpId="0" animBg="1"/>
      <p:bldP spid="150" grpId="0" animBg="1"/>
      <p:bldP spid="9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41B77-5D51-5C8B-DF51-DEEFEF31B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handy tips for checking convexity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981E27-C9D4-C3F2-1BBC-33E2690555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/>
                  <a:t>All constant functions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IN" dirty="0"/>
                  <a:t> are convex</a:t>
                </a:r>
              </a:p>
              <a:p>
                <a:r>
                  <a:rPr lang="en-IN" dirty="0"/>
                  <a:t>All linear functions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dirty="0"/>
                  <a:t> are convex</a:t>
                </a:r>
              </a:p>
              <a:p>
                <a:r>
                  <a:rPr lang="en-IN" dirty="0"/>
                  <a:t>Sums of convex functions are convex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dirty="0"/>
                  <a:t> is convex</a:t>
                </a:r>
              </a:p>
              <a:p>
                <a:r>
                  <a:rPr lang="en-IN" dirty="0"/>
                  <a:t>Positive multiples of convex functions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dirty="0"/>
                  <a:t> are convex</a:t>
                </a:r>
              </a:p>
              <a:p>
                <a:r>
                  <a:rPr lang="en-IN" dirty="0"/>
                  <a:t>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/>
                  <a:t> is convex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/>
                  <a:t> is convex and non-decreasing i.e.,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IN" dirty="0"/>
                  <a:t>, then the function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/>
                  <a:t> defined 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d>
                  </m:oMath>
                </a14:m>
                <a:r>
                  <a:rPr lang="en-IN" dirty="0"/>
                  <a:t> is convex</a:t>
                </a:r>
              </a:p>
              <a:p>
                <a:pPr lvl="2"/>
                <a:r>
                  <a:rPr lang="en-IN" dirty="0"/>
                  <a:t>If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>
                        <a:latin typeface="Cambria Math" panose="02040503050406030204" pitchFamily="18" charset="0"/>
                      </a:rPr>
                      <m:t>:</m:t>
                    </m:r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/>
                  <a:t> is convex then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IN" dirty="0"/>
                  <a:t> is also convex</a:t>
                </a:r>
              </a:p>
              <a:p>
                <a:r>
                  <a:rPr lang="en-IN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norm function i.e.,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is convex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981E27-C9D4-C3F2-1BBC-33E2690555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 r="-1839" b="-16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4175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5ACE9-4D7C-BC4B-2A80-A98A1F3711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geometry crash course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53F5D-A546-8B9F-C930-7B1E4EAEA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901251" cy="1645920"/>
          </a:xfrm>
        </p:spPr>
        <p:txBody>
          <a:bodyPr>
            <a:normAutofit/>
          </a:bodyPr>
          <a:lstStyle/>
          <a:p>
            <a:r>
              <a:rPr lang="en-US" dirty="0"/>
              <a:t>can time series models predict how long we need to wait till the next video gets uploaded ?? … just asking for a friend 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3049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55225-5BED-08D5-20DE-CBF2A53F2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06E10EB-180A-B08D-0324-6AED1F7B234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Show that the intersection of two convex sets is always convex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Find an example of two convex sets whose union is not convex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Show that every </a:t>
                </a:r>
                <a:r>
                  <a:rPr lang="en-US" dirty="0" err="1"/>
                  <a:t>halfspace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dirty="0"/>
                  <a:t> is a convex set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Show that the ball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ℬ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≝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𝐯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</m:t>
                        </m:r>
                      </m:e>
                    </m:d>
                  </m:oMath>
                </a14:m>
                <a:r>
                  <a:rPr lang="en-US" dirty="0"/>
                  <a:t> is a convex set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Show that the sum of two convex functions is always convex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Find an example of two convex functions whose difference is not a convex function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06E10EB-180A-B08D-0324-6AED1F7B23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192" t="-3297" r="-14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405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F72CED-D28E-DB50-1BEB-941C0ACB4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E20945-9879-E87C-59E6-4507A064F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354" y="1111624"/>
            <a:ext cx="11938646" cy="5300823"/>
          </a:xfrm>
        </p:spPr>
        <p:txBody>
          <a:bodyPr>
            <a:normAutofit/>
          </a:bodyPr>
          <a:lstStyle/>
          <a:p>
            <a:r>
              <a:rPr lang="en-US" dirty="0"/>
              <a:t>Vectors offer an expressive language to express features and outputs</a:t>
            </a:r>
          </a:p>
          <a:p>
            <a:pPr lvl="2"/>
            <a:r>
              <a:rPr lang="en-US" dirty="0"/>
              <a:t>Can be seen as an arrow with a length and a direction</a:t>
            </a:r>
          </a:p>
          <a:p>
            <a:pPr lvl="2"/>
            <a:r>
              <a:rPr lang="en-US" dirty="0"/>
              <a:t>Can also be seen as an ordered list of numbers</a:t>
            </a:r>
          </a:p>
          <a:p>
            <a:pPr lvl="2"/>
            <a:r>
              <a:rPr lang="en-US" dirty="0"/>
              <a:t>Can be scaled and added/subtracted together</a:t>
            </a:r>
          </a:p>
          <a:p>
            <a:pPr lvl="2"/>
            <a:r>
              <a:rPr lang="en-US" dirty="0"/>
              <a:t>Norms (Euclidean, Manhattan </a:t>
            </a:r>
            <a:r>
              <a:rPr lang="en-US" dirty="0" err="1"/>
              <a:t>etc</a:t>
            </a:r>
            <a:r>
              <a:rPr lang="en-US" dirty="0"/>
              <a:t>) allow us to calculate lengths of vectors</a:t>
            </a:r>
          </a:p>
          <a:p>
            <a:pPr lvl="2"/>
            <a:r>
              <a:rPr lang="en-US" dirty="0"/>
              <a:t>Metrics allow us to calculate distances between two points in space</a:t>
            </a:r>
          </a:p>
          <a:p>
            <a:pPr lvl="2"/>
            <a:r>
              <a:rPr lang="en-US" dirty="0"/>
              <a:t>The dot product allows us to calculate the angle between two vectors</a:t>
            </a:r>
          </a:p>
          <a:p>
            <a:r>
              <a:rPr lang="en-US" dirty="0"/>
              <a:t>Norms and dot products are used in ML to create classifier models</a:t>
            </a:r>
          </a:p>
          <a:p>
            <a:pPr lvl="2"/>
            <a:r>
              <a:rPr lang="en-US" dirty="0"/>
              <a:t>The linear model does binary </a:t>
            </a:r>
            <a:r>
              <a:rPr lang="en-US" dirty="0" err="1"/>
              <a:t>classfn</a:t>
            </a:r>
            <a:r>
              <a:rPr lang="en-US" dirty="0"/>
              <a:t> by dividing the space into two </a:t>
            </a:r>
            <a:r>
              <a:rPr lang="en-US" dirty="0" err="1"/>
              <a:t>halfspaces</a:t>
            </a:r>
            <a:endParaRPr lang="en-US" dirty="0"/>
          </a:p>
          <a:p>
            <a:pPr lvl="2"/>
            <a:r>
              <a:rPr lang="en-US" dirty="0"/>
              <a:t>The bias term in a linear model is often hidden inside the normal vector itself</a:t>
            </a:r>
          </a:p>
          <a:p>
            <a:r>
              <a:rPr lang="en-US" dirty="0"/>
              <a:t>Convex sets contain their chords, convex </a:t>
            </a:r>
            <a:r>
              <a:rPr lang="en-US" dirty="0" err="1"/>
              <a:t>funcs</a:t>
            </a:r>
            <a:r>
              <a:rPr lang="en-US" dirty="0"/>
              <a:t>. lie below their chords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688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8E4F3-F9C1-9D90-3423-CB78EB552C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Stay Marvelous!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C10122-5ED2-2559-4991-7FEED51C14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Chat with </a:t>
            </a:r>
            <a:r>
              <a:rPr lang="en-US" i="1" dirty="0"/>
              <a:t>you next time</a:t>
            </a:r>
            <a:endParaRPr lang="en-IN" i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3295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7FCDBD25-2C04-1078-FD80-FE658E013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  <a:endParaRPr lang="en-IN" dirty="0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84E6229-74EF-CD65-F9D8-3A06B4C20B9F}"/>
              </a:ext>
            </a:extLst>
          </p:cNvPr>
          <p:cNvGrpSpPr/>
          <p:nvPr/>
        </p:nvGrpSpPr>
        <p:grpSpPr>
          <a:xfrm>
            <a:off x="353025" y="631213"/>
            <a:ext cx="5987413" cy="4813789"/>
            <a:chOff x="353025" y="631213"/>
            <a:chExt cx="5987413" cy="481378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FE7200E-DA1B-2EFC-7053-CB7AABB95095}"/>
                </a:ext>
              </a:extLst>
            </p:cNvPr>
            <p:cNvGrpSpPr/>
            <p:nvPr/>
          </p:nvGrpSpPr>
          <p:grpSpPr>
            <a:xfrm>
              <a:off x="353025" y="889000"/>
              <a:ext cx="5700492" cy="4556002"/>
              <a:chOff x="353025" y="1119854"/>
              <a:chExt cx="5700492" cy="4556002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D6FCDA80-0765-71E7-D1FB-79FF325A67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594" y="1119854"/>
                <a:ext cx="0" cy="4152721"/>
              </a:xfrm>
              <a:prstGeom prst="line">
                <a:avLst/>
              </a:prstGeom>
              <a:ln w="19050">
                <a:solidFill>
                  <a:schemeClr val="bg1"/>
                </a:solidFill>
                <a:headEnd type="stealth" w="lg" len="lg"/>
                <a:tailEnd w="lg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37BCE1FD-C603-7CDE-8D2C-6089570586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025" y="4720805"/>
                <a:ext cx="5700492" cy="0"/>
              </a:xfrm>
              <a:prstGeom prst="line">
                <a:avLst/>
              </a:prstGeom>
              <a:ln w="19050">
                <a:solidFill>
                  <a:schemeClr val="bg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63E7C1D-B776-B548-CD71-4CE84D74F0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025" y="1650104"/>
                <a:ext cx="54864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74C9E21-2FFF-7876-955B-1443B74CBB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025" y="2264244"/>
                <a:ext cx="54864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02B6FDCA-393F-4FA3-79AF-939B779794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025" y="2878384"/>
                <a:ext cx="54864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11A71EF5-7820-3C90-0996-62D633DEBE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025" y="3492524"/>
                <a:ext cx="54864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2757B5D-FCD4-2262-E58E-FF52E3B3D5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025" y="4106664"/>
                <a:ext cx="54864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DDC1045-8C51-E484-0C67-08B4FB724B8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54193" y="3414224"/>
                <a:ext cx="36576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99FA03C-168D-0AA2-B43A-C107C7F2EE3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7592" y="3414224"/>
                <a:ext cx="36576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0AA0B9FF-CB09-1DBE-2E15-AADCE6C35D3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579009" y="3414224"/>
                <a:ext cx="36576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345BC38-805F-6CC1-CBBA-5671585BC97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195610" y="3414224"/>
                <a:ext cx="36576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BAE34067-1176-FCB2-231E-E77E0CC43D3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737199" y="3414224"/>
                <a:ext cx="36576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154421B-A9E9-DE9B-72E5-7704E61A741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120597" y="3414224"/>
                <a:ext cx="36576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39B3EB82-1341-BBF3-0341-0B7495661B9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503996" y="3414224"/>
                <a:ext cx="36576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7D25F37-8614-B589-0D26-59752C13319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887395" y="3414224"/>
                <a:ext cx="36576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87F6CB5-6312-0B87-B389-E8B248AE73FD}"/>
                  </a:ext>
                </a:extLst>
              </p:cNvPr>
              <p:cNvSpPr txBox="1"/>
              <p:nvPr/>
            </p:nvSpPr>
            <p:spPr>
              <a:xfrm>
                <a:off x="424136" y="5306524"/>
                <a:ext cx="54152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latin typeface="+mj-lt"/>
                  </a:rPr>
                  <a:t>-4         -3        -2        -1         0          1         2          3         4</a:t>
                </a:r>
                <a:endParaRPr lang="en-IN" dirty="0">
                  <a:solidFill>
                    <a:schemeClr val="bg1">
                      <a:lumMod val="75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AA3DF6F-2DB2-4F33-A02C-14C42244518F}"/>
                  </a:ext>
                </a:extLst>
              </p:cNvPr>
              <p:cNvSpPr txBox="1"/>
              <p:nvPr/>
            </p:nvSpPr>
            <p:spPr>
              <a:xfrm>
                <a:off x="3064365" y="1342478"/>
                <a:ext cx="498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latin typeface="+mj-lt"/>
                  </a:rPr>
                  <a:t>5</a:t>
                </a:r>
                <a:endParaRPr lang="en-IN" dirty="0">
                  <a:solidFill>
                    <a:schemeClr val="bg1">
                      <a:lumMod val="75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43ACC93-4D25-1B73-BC5D-B2D2E20EEB7F}"/>
                  </a:ext>
                </a:extLst>
              </p:cNvPr>
              <p:cNvSpPr txBox="1"/>
              <p:nvPr/>
            </p:nvSpPr>
            <p:spPr>
              <a:xfrm>
                <a:off x="3064365" y="1955104"/>
                <a:ext cx="498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latin typeface="+mj-lt"/>
                  </a:rPr>
                  <a:t>4</a:t>
                </a:r>
                <a:endParaRPr lang="en-IN" dirty="0">
                  <a:solidFill>
                    <a:schemeClr val="bg1">
                      <a:lumMod val="75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2AD3B7-F32B-AB30-CF73-2BC56E75AA6C}"/>
                  </a:ext>
                </a:extLst>
              </p:cNvPr>
              <p:cNvSpPr txBox="1"/>
              <p:nvPr/>
            </p:nvSpPr>
            <p:spPr>
              <a:xfrm>
                <a:off x="3064365" y="2567730"/>
                <a:ext cx="498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latin typeface="+mj-lt"/>
                  </a:rPr>
                  <a:t>3</a:t>
                </a:r>
                <a:endParaRPr lang="en-IN" dirty="0">
                  <a:solidFill>
                    <a:schemeClr val="bg1">
                      <a:lumMod val="75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0F0ADD7-0153-893E-7596-C0CD7E1EAED2}"/>
                  </a:ext>
                </a:extLst>
              </p:cNvPr>
              <p:cNvSpPr txBox="1"/>
              <p:nvPr/>
            </p:nvSpPr>
            <p:spPr>
              <a:xfrm>
                <a:off x="3064365" y="3180356"/>
                <a:ext cx="498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latin typeface="+mj-lt"/>
                  </a:rPr>
                  <a:t>2</a:t>
                </a:r>
                <a:endParaRPr lang="en-IN" dirty="0">
                  <a:solidFill>
                    <a:schemeClr val="bg1">
                      <a:lumMod val="75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CDFBEAE-2149-1E78-DA57-72079B4C11E4}"/>
                  </a:ext>
                </a:extLst>
              </p:cNvPr>
              <p:cNvSpPr txBox="1"/>
              <p:nvPr/>
            </p:nvSpPr>
            <p:spPr>
              <a:xfrm>
                <a:off x="3064365" y="3798986"/>
                <a:ext cx="498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latin typeface="+mj-lt"/>
                  </a:rPr>
                  <a:t>1</a:t>
                </a:r>
                <a:endParaRPr lang="en-IN" dirty="0">
                  <a:solidFill>
                    <a:schemeClr val="bg1">
                      <a:lumMod val="75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13BE45A-69AB-C6F8-B885-CC43BDF51B2B}"/>
                  </a:ext>
                </a:extLst>
              </p:cNvPr>
              <p:cNvSpPr txBox="1"/>
              <p:nvPr/>
            </p:nvSpPr>
            <p:spPr>
              <a:xfrm>
                <a:off x="3064365" y="4411612"/>
                <a:ext cx="498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latin typeface="+mj-lt"/>
                  </a:rPr>
                  <a:t>0</a:t>
                </a:r>
                <a:endParaRPr lang="en-IN" dirty="0">
                  <a:solidFill>
                    <a:schemeClr val="bg1">
                      <a:lumMod val="75000"/>
                    </a:schemeClr>
                  </a:solidFill>
                  <a:latin typeface="+mj-lt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8CAB0EA6-C879-9C6B-105A-3D4F90417B71}"/>
                    </a:ext>
                  </a:extLst>
                </p:cNvPr>
                <p:cNvSpPr txBox="1"/>
                <p:nvPr/>
              </p:nvSpPr>
              <p:spPr>
                <a:xfrm>
                  <a:off x="5827286" y="4074002"/>
                  <a:ext cx="5131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IN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8CAB0EA6-C879-9C6B-105A-3D4F90417B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7286" y="4074002"/>
                  <a:ext cx="513152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0F46DFA5-8E0F-5F71-4642-064FDE8040EB}"/>
                    </a:ext>
                  </a:extLst>
                </p:cNvPr>
                <p:cNvSpPr txBox="1"/>
                <p:nvPr/>
              </p:nvSpPr>
              <p:spPr>
                <a:xfrm>
                  <a:off x="3096225" y="631213"/>
                  <a:ext cx="5131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IN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0F46DFA5-8E0F-5F71-4642-064FDE8040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6225" y="631213"/>
                  <a:ext cx="513152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47BA810-1387-9252-AC8B-0E89122B9DFD}"/>
              </a:ext>
            </a:extLst>
          </p:cNvPr>
          <p:cNvGrpSpPr/>
          <p:nvPr/>
        </p:nvGrpSpPr>
        <p:grpSpPr>
          <a:xfrm>
            <a:off x="6397804" y="315504"/>
            <a:ext cx="5742698" cy="5116268"/>
            <a:chOff x="6397804" y="315504"/>
            <a:chExt cx="5742698" cy="5116268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54ABA194-CEC3-E417-2725-7DC4CC4CD0D6}"/>
                </a:ext>
              </a:extLst>
            </p:cNvPr>
            <p:cNvGrpSpPr/>
            <p:nvPr/>
          </p:nvGrpSpPr>
          <p:grpSpPr>
            <a:xfrm>
              <a:off x="6670117" y="467232"/>
              <a:ext cx="5136657" cy="4964540"/>
              <a:chOff x="6982157" y="889000"/>
              <a:chExt cx="5136657" cy="496454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482DD7DA-A60E-99F0-3E65-AC7D8EAD8E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47522" y="889000"/>
                <a:ext cx="0" cy="2983605"/>
              </a:xfrm>
              <a:prstGeom prst="line">
                <a:avLst/>
              </a:prstGeom>
              <a:ln w="19050">
                <a:solidFill>
                  <a:schemeClr val="bg1"/>
                </a:solidFill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D1222E0D-2F76-B54B-E723-1E2EFF43F03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0448266" y="3800653"/>
                <a:ext cx="27432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8279CED0-6870-5418-395C-1008323A5E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47522" y="3864289"/>
                <a:ext cx="2520839" cy="1455408"/>
              </a:xfrm>
              <a:prstGeom prst="line">
                <a:avLst/>
              </a:prstGeom>
              <a:ln w="19050">
                <a:solidFill>
                  <a:schemeClr val="bg1"/>
                </a:solidFill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8253EFC7-C468-D058-059A-9B80480BE2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26679" y="3864288"/>
                <a:ext cx="2520842" cy="1455409"/>
              </a:xfrm>
              <a:prstGeom prst="line">
                <a:avLst/>
              </a:prstGeom>
              <a:ln w="19050">
                <a:solidFill>
                  <a:schemeClr val="bg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3A1572E8-CE90-97B9-6164-E7CB7F6AD51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993798" y="3540725"/>
                <a:ext cx="27432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4EA6CD7A-F07E-33B3-546F-5F8E61D3775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539329" y="3280795"/>
                <a:ext cx="27432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6ED072F9-EABE-8B8C-B270-D8C1E3CE70F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084860" y="3020865"/>
                <a:ext cx="27432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7EAC8654-439B-0748-B23D-0229AC726C0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630391" y="2760935"/>
                <a:ext cx="27432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E32CE4F8-0801-2468-68D8-B7ECC1D9E30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903577" y="3800653"/>
                <a:ext cx="27432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A9837FA2-0AA1-8DDB-DF3C-E39430A6918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358045" y="3540725"/>
                <a:ext cx="27432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85C70D98-8493-3E8C-41B9-0F91A1FC743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812514" y="3280795"/>
                <a:ext cx="27432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9CB75BEF-70CB-3259-3538-BE0CFDD492E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7266983" y="3020865"/>
                <a:ext cx="27432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6D0C80F7-196B-93D3-255E-7EBE27312C7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7721452" y="2760935"/>
                <a:ext cx="27432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94A78B06-AC74-355A-ABF9-7B3725A18643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" flipH="1">
                <a:off x="9375614" y="1946619"/>
                <a:ext cx="27432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909F1201-3ADB-5572-E936-83943701020D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" flipH="1">
                <a:off x="9373484" y="2470163"/>
                <a:ext cx="27432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4D45312E-1E72-87DA-2040-9D08F4846D24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" flipH="1">
                <a:off x="9371356" y="2993710"/>
                <a:ext cx="27432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4FB50466-1CA8-95BA-0327-97E2536F46B1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" flipH="1">
                <a:off x="9369227" y="3517257"/>
                <a:ext cx="27432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C747DAD0-65CC-599C-50F1-669D2015A719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" flipH="1">
                <a:off x="9367099" y="4040803"/>
                <a:ext cx="27432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684BF2E5-E3FC-61B3-22EE-CD51BF086AAF}"/>
                  </a:ext>
                </a:extLst>
              </p:cNvPr>
              <p:cNvCxnSpPr>
                <a:cxnSpLocks/>
              </p:cNvCxnSpPr>
              <p:nvPr/>
            </p:nvCxnSpPr>
            <p:spPr>
              <a:xfrm rot="19800000">
                <a:off x="6982157" y="1969614"/>
                <a:ext cx="27432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F7DCF707-BD78-E56A-8F75-EB3E6220ADDE}"/>
                  </a:ext>
                </a:extLst>
              </p:cNvPr>
              <p:cNvCxnSpPr>
                <a:cxnSpLocks/>
              </p:cNvCxnSpPr>
              <p:nvPr/>
            </p:nvCxnSpPr>
            <p:spPr>
              <a:xfrm rot="19800000">
                <a:off x="6984287" y="2493158"/>
                <a:ext cx="27432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82661DC0-2815-019E-8D0B-4452640D04EB}"/>
                  </a:ext>
                </a:extLst>
              </p:cNvPr>
              <p:cNvCxnSpPr>
                <a:cxnSpLocks/>
              </p:cNvCxnSpPr>
              <p:nvPr/>
            </p:nvCxnSpPr>
            <p:spPr>
              <a:xfrm rot="19800000">
                <a:off x="6986415" y="3016705"/>
                <a:ext cx="27432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D7C56896-9812-9598-2F7E-C3F102B5A9FE}"/>
                  </a:ext>
                </a:extLst>
              </p:cNvPr>
              <p:cNvCxnSpPr>
                <a:cxnSpLocks/>
              </p:cNvCxnSpPr>
              <p:nvPr/>
            </p:nvCxnSpPr>
            <p:spPr>
              <a:xfrm rot="19800000">
                <a:off x="6988544" y="3540252"/>
                <a:ext cx="27432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46A38C43-7F48-426B-36A2-90B51A5F05F2}"/>
                  </a:ext>
                </a:extLst>
              </p:cNvPr>
              <p:cNvCxnSpPr>
                <a:cxnSpLocks/>
              </p:cNvCxnSpPr>
              <p:nvPr/>
            </p:nvCxnSpPr>
            <p:spPr>
              <a:xfrm rot="19800000">
                <a:off x="6990672" y="4063798"/>
                <a:ext cx="27432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8E2A02BB-9389-2DBE-7269-1D5A3A320E60}"/>
                  </a:ext>
                </a:extLst>
              </p:cNvPr>
              <p:cNvCxnSpPr>
                <a:cxnSpLocks/>
              </p:cNvCxnSpPr>
              <p:nvPr/>
            </p:nvCxnSpPr>
            <p:spPr>
              <a:xfrm rot="19800000" flipV="1">
                <a:off x="9274975" y="5853540"/>
                <a:ext cx="27432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C6091013-E408-CB24-1B3F-51831DE0B1A6}"/>
                  </a:ext>
                </a:extLst>
              </p:cNvPr>
              <p:cNvCxnSpPr>
                <a:cxnSpLocks/>
              </p:cNvCxnSpPr>
              <p:nvPr/>
            </p:nvCxnSpPr>
            <p:spPr>
              <a:xfrm rot="19800000" flipV="1">
                <a:off x="8822637" y="5589924"/>
                <a:ext cx="27432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B2B4F50A-C4E4-EE7B-4F75-11453AAD4255}"/>
                  </a:ext>
                </a:extLst>
              </p:cNvPr>
              <p:cNvCxnSpPr>
                <a:cxnSpLocks/>
              </p:cNvCxnSpPr>
              <p:nvPr/>
            </p:nvCxnSpPr>
            <p:spPr>
              <a:xfrm rot="19800000" flipV="1">
                <a:off x="8370297" y="5326307"/>
                <a:ext cx="27432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55569A10-D79C-A755-9745-8BED8A65A796}"/>
                  </a:ext>
                </a:extLst>
              </p:cNvPr>
              <p:cNvCxnSpPr>
                <a:cxnSpLocks/>
              </p:cNvCxnSpPr>
              <p:nvPr/>
            </p:nvCxnSpPr>
            <p:spPr>
              <a:xfrm rot="19800000" flipV="1">
                <a:off x="7917956" y="5062690"/>
                <a:ext cx="27432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70E45F64-F2D0-5208-5FB5-AD1794F281F3}"/>
                  </a:ext>
                </a:extLst>
              </p:cNvPr>
              <p:cNvCxnSpPr>
                <a:cxnSpLocks/>
              </p:cNvCxnSpPr>
              <p:nvPr/>
            </p:nvCxnSpPr>
            <p:spPr>
              <a:xfrm rot="19800000" flipV="1">
                <a:off x="7465616" y="4799074"/>
                <a:ext cx="27432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5D19E6DC-0EAB-3B6B-D0D8-D7F50424B4F2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" flipH="1" flipV="1">
                <a:off x="7091418" y="5853539"/>
                <a:ext cx="27432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EEE303EB-33C1-74C3-25EA-3EE5A4CB6FFE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" flipH="1" flipV="1">
                <a:off x="7543756" y="5589923"/>
                <a:ext cx="27432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C64C74C4-2D33-C09A-5D32-5E7FBF9C3468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" flipH="1" flipV="1">
                <a:off x="7996096" y="5326306"/>
                <a:ext cx="27432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DE0C2C6-CF8A-280A-8831-9994FFF9C8C1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" flipH="1" flipV="1">
                <a:off x="8448437" y="5062689"/>
                <a:ext cx="27432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FFD48BA9-4245-639A-C340-DA20943FDD0C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" flipH="1" flipV="1">
                <a:off x="8900777" y="4799073"/>
                <a:ext cx="27432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1EEAC1BA-797D-7B9C-2F01-AF65134613FF}"/>
                    </a:ext>
                  </a:extLst>
                </p:cNvPr>
                <p:cNvSpPr txBox="1"/>
                <p:nvPr/>
              </p:nvSpPr>
              <p:spPr>
                <a:xfrm>
                  <a:off x="11627350" y="4667096"/>
                  <a:ext cx="5131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IN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1EEAC1BA-797D-7B9C-2F01-AF65134613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27350" y="4667096"/>
                  <a:ext cx="513152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AFBE9A46-FEDC-CF10-0DBB-2A31B5AAA7EE}"/>
                    </a:ext>
                  </a:extLst>
                </p:cNvPr>
                <p:cNvSpPr txBox="1"/>
                <p:nvPr/>
              </p:nvSpPr>
              <p:spPr>
                <a:xfrm>
                  <a:off x="6397804" y="4798671"/>
                  <a:ext cx="5131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IN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AFBE9A46-FEDC-CF10-0DBB-2A31B5AAA7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804" y="4798671"/>
                  <a:ext cx="513152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37F9819B-5782-FE45-A2D1-E74E29C1180C}"/>
                    </a:ext>
                  </a:extLst>
                </p:cNvPr>
                <p:cNvSpPr txBox="1"/>
                <p:nvPr/>
              </p:nvSpPr>
              <p:spPr>
                <a:xfrm>
                  <a:off x="9278005" y="315504"/>
                  <a:ext cx="5131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IN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37F9819B-5782-FE45-A2D1-E74E29C118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8005" y="315504"/>
                  <a:ext cx="513152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14FF80E-B548-4CC2-AED5-77E7B993F28B}"/>
              </a:ext>
            </a:extLst>
          </p:cNvPr>
          <p:cNvGrpSpPr/>
          <p:nvPr/>
        </p:nvGrpSpPr>
        <p:grpSpPr>
          <a:xfrm>
            <a:off x="101952" y="5758481"/>
            <a:ext cx="2855438" cy="707886"/>
            <a:chOff x="101952" y="5758481"/>
            <a:chExt cx="2855438" cy="707886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227F7760-8876-259C-99B9-28259D1E2F0D}"/>
                </a:ext>
              </a:extLst>
            </p:cNvPr>
            <p:cNvGrpSpPr/>
            <p:nvPr/>
          </p:nvGrpSpPr>
          <p:grpSpPr>
            <a:xfrm>
              <a:off x="1254703" y="5853955"/>
              <a:ext cx="1702687" cy="516939"/>
              <a:chOff x="1307846" y="5853955"/>
              <a:chExt cx="1702687" cy="516939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B4B19F3D-86E3-1DB1-8188-0074F9CD1FA0}"/>
                  </a:ext>
                </a:extLst>
              </p:cNvPr>
              <p:cNvSpPr/>
              <p:nvPr/>
            </p:nvSpPr>
            <p:spPr>
              <a:xfrm>
                <a:off x="1307846" y="5853955"/>
                <a:ext cx="850605" cy="516939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3.5</a:t>
                </a:r>
                <a:endParaRPr lang="en-IN" sz="3200" dirty="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721FA7B8-1914-CA9E-ACB7-0C438471DB36}"/>
                  </a:ext>
                </a:extLst>
              </p:cNvPr>
              <p:cNvSpPr/>
              <p:nvPr/>
            </p:nvSpPr>
            <p:spPr>
              <a:xfrm>
                <a:off x="2159928" y="5853955"/>
                <a:ext cx="850605" cy="516939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4.0</a:t>
                </a:r>
                <a:endParaRPr lang="en-IN" sz="32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A0468773-5546-E04A-F259-D0B8F0585EF9}"/>
                    </a:ext>
                  </a:extLst>
                </p:cNvPr>
                <p:cNvSpPr txBox="1"/>
                <p:nvPr/>
              </p:nvSpPr>
              <p:spPr>
                <a:xfrm>
                  <a:off x="101952" y="5758481"/>
                  <a:ext cx="1233765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1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IN" sz="4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A0468773-5546-E04A-F259-D0B8F0585E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52" y="5758481"/>
                  <a:ext cx="1233765" cy="70788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4B7F89C-D9D5-27C0-F88C-EA777ED455F9}"/>
              </a:ext>
            </a:extLst>
          </p:cNvPr>
          <p:cNvGrpSpPr/>
          <p:nvPr/>
        </p:nvGrpSpPr>
        <p:grpSpPr>
          <a:xfrm>
            <a:off x="3262509" y="5758481"/>
            <a:ext cx="2888352" cy="707886"/>
            <a:chOff x="3262509" y="5758481"/>
            <a:chExt cx="2888352" cy="707886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4632B750-F071-0F58-A54A-76144B5BB03D}"/>
                </a:ext>
              </a:extLst>
            </p:cNvPr>
            <p:cNvGrpSpPr/>
            <p:nvPr/>
          </p:nvGrpSpPr>
          <p:grpSpPr>
            <a:xfrm>
              <a:off x="4448174" y="5853955"/>
              <a:ext cx="1702687" cy="516939"/>
              <a:chOff x="1307846" y="5853955"/>
              <a:chExt cx="1702687" cy="516939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284B2866-5761-E2EF-BDC6-63E0A679A1FB}"/>
                  </a:ext>
                </a:extLst>
              </p:cNvPr>
              <p:cNvSpPr/>
              <p:nvPr/>
            </p:nvSpPr>
            <p:spPr>
              <a:xfrm>
                <a:off x="1307846" y="5853955"/>
                <a:ext cx="850605" cy="516939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-1.5</a:t>
                </a:r>
                <a:endParaRPr lang="en-IN" sz="3200" dirty="0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E671F536-0E16-7D80-CCEA-0AEDD843BF08}"/>
                  </a:ext>
                </a:extLst>
              </p:cNvPr>
              <p:cNvSpPr/>
              <p:nvPr/>
            </p:nvSpPr>
            <p:spPr>
              <a:xfrm>
                <a:off x="2159928" y="5853955"/>
                <a:ext cx="850605" cy="516939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2.5</a:t>
                </a:r>
                <a:endParaRPr lang="en-IN" sz="32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311D1B98-28BE-63B2-8CEE-30E0D22CBC81}"/>
                    </a:ext>
                  </a:extLst>
                </p:cNvPr>
                <p:cNvSpPr txBox="1"/>
                <p:nvPr/>
              </p:nvSpPr>
              <p:spPr>
                <a:xfrm>
                  <a:off x="3262509" y="5758481"/>
                  <a:ext cx="1233765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1" i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IN" sz="4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311D1B98-28BE-63B2-8CEE-30E0D22CBC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2509" y="5758481"/>
                  <a:ext cx="1233765" cy="70788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C9D8A7F3-C1D1-D634-468B-B81A12631F30}"/>
              </a:ext>
            </a:extLst>
          </p:cNvPr>
          <p:cNvGrpSpPr/>
          <p:nvPr/>
        </p:nvGrpSpPr>
        <p:grpSpPr>
          <a:xfrm>
            <a:off x="7581236" y="5736547"/>
            <a:ext cx="3754611" cy="707886"/>
            <a:chOff x="7581236" y="5736547"/>
            <a:chExt cx="3754611" cy="707886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B1D318CC-9EA9-FF52-18B2-149394368299}"/>
                </a:ext>
              </a:extLst>
            </p:cNvPr>
            <p:cNvGrpSpPr/>
            <p:nvPr/>
          </p:nvGrpSpPr>
          <p:grpSpPr>
            <a:xfrm>
              <a:off x="8781012" y="5853955"/>
              <a:ext cx="2554835" cy="516939"/>
              <a:chOff x="3011164" y="5853955"/>
              <a:chExt cx="2554835" cy="516939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114AA1CC-B16A-1685-57E3-6A2CD6208A8F}"/>
                  </a:ext>
                </a:extLst>
              </p:cNvPr>
              <p:cNvSpPr/>
              <p:nvPr/>
            </p:nvSpPr>
            <p:spPr>
              <a:xfrm>
                <a:off x="3011164" y="5853955"/>
                <a:ext cx="850605" cy="516939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3.5</a:t>
                </a:r>
                <a:endParaRPr lang="en-IN" sz="3200" dirty="0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8B1EF067-F484-29B4-C7EF-FA4AA9C68AD6}"/>
                  </a:ext>
                </a:extLst>
              </p:cNvPr>
              <p:cNvSpPr/>
              <p:nvPr/>
            </p:nvSpPr>
            <p:spPr>
              <a:xfrm>
                <a:off x="3863246" y="5853955"/>
                <a:ext cx="850605" cy="516939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2.5</a:t>
                </a:r>
                <a:endParaRPr lang="en-IN" sz="3200" dirty="0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77068A2-867E-6A5E-CDD6-4312BD5D1C5D}"/>
                  </a:ext>
                </a:extLst>
              </p:cNvPr>
              <p:cNvSpPr/>
              <p:nvPr/>
            </p:nvSpPr>
            <p:spPr>
              <a:xfrm>
                <a:off x="4715394" y="5853955"/>
                <a:ext cx="850605" cy="516939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4.0</a:t>
                </a:r>
                <a:endParaRPr lang="en-IN" sz="32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EF4A733A-33A2-55F9-3954-68289B16A709}"/>
                    </a:ext>
                  </a:extLst>
                </p:cNvPr>
                <p:cNvSpPr txBox="1"/>
                <p:nvPr/>
              </p:nvSpPr>
              <p:spPr>
                <a:xfrm>
                  <a:off x="7581236" y="5736547"/>
                  <a:ext cx="1233765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1" i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IN" sz="4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EF4A733A-33A2-55F9-3954-68289B16A7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1236" y="5736547"/>
                  <a:ext cx="1233765" cy="70788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3058E84-2B7A-8402-E552-634182C3FC4A}"/>
              </a:ext>
            </a:extLst>
          </p:cNvPr>
          <p:cNvCxnSpPr>
            <a:cxnSpLocks/>
          </p:cNvCxnSpPr>
          <p:nvPr/>
        </p:nvCxnSpPr>
        <p:spPr>
          <a:xfrm flipV="1">
            <a:off x="3096225" y="4466122"/>
            <a:ext cx="2168794" cy="23829"/>
          </a:xfrm>
          <a:prstGeom prst="line">
            <a:avLst/>
          </a:prstGeom>
          <a:ln w="762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11BC3032-F138-AD7F-C9D0-E210FF50BE21}"/>
              </a:ext>
            </a:extLst>
          </p:cNvPr>
          <p:cNvCxnSpPr>
            <a:cxnSpLocks/>
          </p:cNvCxnSpPr>
          <p:nvPr/>
        </p:nvCxnSpPr>
        <p:spPr>
          <a:xfrm>
            <a:off x="5261890" y="2004971"/>
            <a:ext cx="8264" cy="2444177"/>
          </a:xfrm>
          <a:prstGeom prst="line">
            <a:avLst/>
          </a:prstGeom>
          <a:ln w="762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55F75D10-8B57-DFC3-EB9F-AAF3870917E8}"/>
              </a:ext>
            </a:extLst>
          </p:cNvPr>
          <p:cNvCxnSpPr>
            <a:cxnSpLocks/>
          </p:cNvCxnSpPr>
          <p:nvPr/>
        </p:nvCxnSpPr>
        <p:spPr>
          <a:xfrm flipH="1">
            <a:off x="3131780" y="2033390"/>
            <a:ext cx="2124186" cy="2432732"/>
          </a:xfrm>
          <a:prstGeom prst="line">
            <a:avLst/>
          </a:prstGeom>
          <a:ln w="57150">
            <a:solidFill>
              <a:schemeClr val="accent2"/>
            </a:solidFill>
            <a:headEnd type="stealth" w="lg" len="lg"/>
            <a:tailEnd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15682E0E-AE64-229F-3438-16E5CD19D5D1}"/>
              </a:ext>
            </a:extLst>
          </p:cNvPr>
          <p:cNvCxnSpPr>
            <a:cxnSpLocks/>
          </p:cNvCxnSpPr>
          <p:nvPr/>
        </p:nvCxnSpPr>
        <p:spPr>
          <a:xfrm>
            <a:off x="2184400" y="4489951"/>
            <a:ext cx="911824" cy="0"/>
          </a:xfrm>
          <a:prstGeom prst="line">
            <a:avLst/>
          </a:prstGeom>
          <a:ln w="762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ACEEB6E-E7C3-5E1E-F15B-61335EEC6293}"/>
              </a:ext>
            </a:extLst>
          </p:cNvPr>
          <p:cNvCxnSpPr>
            <a:cxnSpLocks/>
          </p:cNvCxnSpPr>
          <p:nvPr/>
        </p:nvCxnSpPr>
        <p:spPr>
          <a:xfrm>
            <a:off x="2164267" y="2949502"/>
            <a:ext cx="0" cy="1543070"/>
          </a:xfrm>
          <a:prstGeom prst="line">
            <a:avLst/>
          </a:prstGeom>
          <a:ln w="762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4BC4D99-5530-B6C0-9CB5-81D466E1FC5F}"/>
              </a:ext>
            </a:extLst>
          </p:cNvPr>
          <p:cNvCxnSpPr>
            <a:cxnSpLocks/>
          </p:cNvCxnSpPr>
          <p:nvPr/>
        </p:nvCxnSpPr>
        <p:spPr>
          <a:xfrm>
            <a:off x="2176425" y="2965360"/>
            <a:ext cx="938676" cy="1565395"/>
          </a:xfrm>
          <a:prstGeom prst="line">
            <a:avLst/>
          </a:prstGeom>
          <a:ln w="57150">
            <a:solidFill>
              <a:schemeClr val="accent3"/>
            </a:solidFill>
            <a:headEnd type="stealth" w="lg" len="lg"/>
            <a:tailEnd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689F66E2-BEEF-07FA-94AD-29E61A9377FB}"/>
              </a:ext>
            </a:extLst>
          </p:cNvPr>
          <p:cNvCxnSpPr>
            <a:cxnSpLocks/>
          </p:cNvCxnSpPr>
          <p:nvPr/>
        </p:nvCxnSpPr>
        <p:spPr>
          <a:xfrm flipV="1">
            <a:off x="7693427" y="3450837"/>
            <a:ext cx="1542518" cy="885309"/>
          </a:xfrm>
          <a:prstGeom prst="line">
            <a:avLst/>
          </a:prstGeom>
          <a:ln w="76200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46D603A-51E1-67F6-3437-FA74B401AF6C}"/>
              </a:ext>
            </a:extLst>
          </p:cNvPr>
          <p:cNvCxnSpPr>
            <a:cxnSpLocks/>
          </p:cNvCxnSpPr>
          <p:nvPr/>
        </p:nvCxnSpPr>
        <p:spPr>
          <a:xfrm>
            <a:off x="7676602" y="4315928"/>
            <a:ext cx="1125352" cy="696242"/>
          </a:xfrm>
          <a:prstGeom prst="line">
            <a:avLst/>
          </a:prstGeom>
          <a:ln w="76200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221FC921-6F03-EAFB-23CF-7A00E35E8CCD}"/>
              </a:ext>
            </a:extLst>
          </p:cNvPr>
          <p:cNvCxnSpPr>
            <a:cxnSpLocks/>
          </p:cNvCxnSpPr>
          <p:nvPr/>
        </p:nvCxnSpPr>
        <p:spPr>
          <a:xfrm>
            <a:off x="8809457" y="2980381"/>
            <a:ext cx="0" cy="2082551"/>
          </a:xfrm>
          <a:prstGeom prst="line">
            <a:avLst/>
          </a:prstGeom>
          <a:ln w="76200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C8D2F78D-DEC7-7B61-6C38-F2F2D7A0EA70}"/>
              </a:ext>
            </a:extLst>
          </p:cNvPr>
          <p:cNvCxnSpPr>
            <a:cxnSpLocks/>
          </p:cNvCxnSpPr>
          <p:nvPr/>
        </p:nvCxnSpPr>
        <p:spPr>
          <a:xfrm>
            <a:off x="8812491" y="3004883"/>
            <a:ext cx="410677" cy="453376"/>
          </a:xfrm>
          <a:prstGeom prst="line">
            <a:avLst/>
          </a:prstGeom>
          <a:ln w="57150">
            <a:solidFill>
              <a:schemeClr val="accent5"/>
            </a:solidFill>
            <a:headEnd type="stealth" w="lg" len="lg"/>
            <a:tailEnd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EACE100C-B2AF-52A4-C5E3-8A4B20EE0460}"/>
              </a:ext>
            </a:extLst>
          </p:cNvPr>
          <p:cNvCxnSpPr>
            <a:cxnSpLocks/>
          </p:cNvCxnSpPr>
          <p:nvPr/>
        </p:nvCxnSpPr>
        <p:spPr>
          <a:xfrm>
            <a:off x="9243075" y="1410245"/>
            <a:ext cx="0" cy="2082551"/>
          </a:xfrm>
          <a:prstGeom prst="line">
            <a:avLst/>
          </a:prstGeom>
          <a:ln w="76200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CC488D66-F7B2-E0C6-E2EE-644E4661F394}"/>
              </a:ext>
            </a:extLst>
          </p:cNvPr>
          <p:cNvCxnSpPr>
            <a:cxnSpLocks/>
          </p:cNvCxnSpPr>
          <p:nvPr/>
        </p:nvCxnSpPr>
        <p:spPr>
          <a:xfrm>
            <a:off x="9250216" y="1375239"/>
            <a:ext cx="1125352" cy="696242"/>
          </a:xfrm>
          <a:prstGeom prst="line">
            <a:avLst/>
          </a:prstGeom>
          <a:ln w="76200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91FD9409-C9D8-B5ED-FC05-4975FEFF2BD9}"/>
              </a:ext>
            </a:extLst>
          </p:cNvPr>
          <p:cNvCxnSpPr>
            <a:cxnSpLocks/>
          </p:cNvCxnSpPr>
          <p:nvPr/>
        </p:nvCxnSpPr>
        <p:spPr>
          <a:xfrm flipV="1">
            <a:off x="8833050" y="2078887"/>
            <a:ext cx="1542518" cy="885309"/>
          </a:xfrm>
          <a:prstGeom prst="line">
            <a:avLst/>
          </a:prstGeom>
          <a:ln w="76200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517812C1-75B0-8B70-05C8-E98C8C3AAB86}"/>
              </a:ext>
            </a:extLst>
          </p:cNvPr>
          <p:cNvGrpSpPr/>
          <p:nvPr/>
        </p:nvGrpSpPr>
        <p:grpSpPr>
          <a:xfrm>
            <a:off x="6875897" y="295577"/>
            <a:ext cx="1143000" cy="1143000"/>
            <a:chOff x="2379643" y="355681"/>
            <a:chExt cx="1143000" cy="1143000"/>
          </a:xfrm>
        </p:grpSpPr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6C2B96D4-6EEC-0017-F9F6-E921C23463D6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F269FB57-81DC-939A-E047-9EA58BF3EA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E0EDCE36-90E9-F2A5-613A-CF4C1F7D753D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9ED1DCB3-D846-CC21-453D-9543B846C938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9BD77993-F793-CAF4-D48B-6EBD8A520C34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59" name="Speech Bubble: Rectangle 158">
            <a:extLst>
              <a:ext uri="{FF2B5EF4-FFF2-40B4-BE49-F238E27FC236}">
                <a16:creationId xmlns:a16="http://schemas.microsoft.com/office/drawing/2014/main" id="{1059AB88-875E-DAC0-72E9-0D870BF82476}"/>
              </a:ext>
            </a:extLst>
          </p:cNvPr>
          <p:cNvSpPr/>
          <p:nvPr/>
        </p:nvSpPr>
        <p:spPr>
          <a:xfrm>
            <a:off x="4247753" y="305799"/>
            <a:ext cx="2556403" cy="911224"/>
          </a:xfrm>
          <a:prstGeom prst="wedgeRectCallout">
            <a:avLst>
              <a:gd name="adj1" fmla="val 72308"/>
              <a:gd name="adj2" fmla="val 48949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Does not matter in which order we move along the coordinate axes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14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"/>
                            </p:stCondLst>
                            <p:childTnLst>
                              <p:par>
                                <p:cTn id="9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BF033-7EB5-0297-30EA-25FAEF972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stretch, shrink and flip vectors</a:t>
            </a:r>
            <a:endParaRPr lang="en-IN" dirty="0"/>
          </a:p>
        </p:txBody>
      </p:sp>
      <p:sp>
        <p:nvSpPr>
          <p:cNvPr id="46" name="Content Placeholder 45">
            <a:extLst>
              <a:ext uri="{FF2B5EF4-FFF2-40B4-BE49-F238E27FC236}">
                <a16:creationId xmlns:a16="http://schemas.microsoft.com/office/drawing/2014/main" id="{99020AC8-4E65-F03D-359C-60533C1A2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9346" y="1111624"/>
            <a:ext cx="5684336" cy="5300823"/>
          </a:xfrm>
        </p:spPr>
        <p:txBody>
          <a:bodyPr/>
          <a:lstStyle/>
          <a:p>
            <a:r>
              <a:rPr lang="en-US" dirty="0"/>
              <a:t>Scalar multiplication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1745BF2-3D45-FB47-1055-7C53122BA6B3}"/>
              </a:ext>
            </a:extLst>
          </p:cNvPr>
          <p:cNvGrpSpPr/>
          <p:nvPr/>
        </p:nvGrpSpPr>
        <p:grpSpPr>
          <a:xfrm>
            <a:off x="529215" y="694471"/>
            <a:ext cx="5987413" cy="5963883"/>
            <a:chOff x="3102294" y="694471"/>
            <a:chExt cx="5987413" cy="596388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E0F6A69-2A85-61C9-4D7E-2735D6EE4172}"/>
                </a:ext>
              </a:extLst>
            </p:cNvPr>
            <p:cNvCxnSpPr>
              <a:cxnSpLocks/>
            </p:cNvCxnSpPr>
            <p:nvPr/>
          </p:nvCxnSpPr>
          <p:spPr>
            <a:xfrm>
              <a:off x="5848863" y="1111624"/>
              <a:ext cx="0" cy="5345250"/>
            </a:xfrm>
            <a:prstGeom prst="line">
              <a:avLst/>
            </a:prstGeom>
            <a:ln w="19050">
              <a:solidFill>
                <a:schemeClr val="bg1"/>
              </a:solidFill>
              <a:headEnd type="stealth" w="lg" len="lg"/>
              <a:tailEnd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0362617-04AB-19CA-06F6-94494A39BECB}"/>
                </a:ext>
              </a:extLst>
            </p:cNvPr>
            <p:cNvCxnSpPr>
              <a:cxnSpLocks/>
            </p:cNvCxnSpPr>
            <p:nvPr/>
          </p:nvCxnSpPr>
          <p:spPr>
            <a:xfrm>
              <a:off x="3102294" y="3894929"/>
              <a:ext cx="5700492" cy="0"/>
            </a:xfrm>
            <a:prstGeom prst="line">
              <a:avLst/>
            </a:prstGeom>
            <a:ln w="19050"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E6BCDBE-3B8C-0BA9-3672-3A6D84BDF49C}"/>
                </a:ext>
              </a:extLst>
            </p:cNvPr>
            <p:cNvCxnSpPr>
              <a:cxnSpLocks/>
            </p:cNvCxnSpPr>
            <p:nvPr/>
          </p:nvCxnSpPr>
          <p:spPr>
            <a:xfrm>
              <a:off x="3102294" y="1438368"/>
              <a:ext cx="54864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08F6FEE-A5C6-7A59-9AF4-20357E06139E}"/>
                </a:ext>
              </a:extLst>
            </p:cNvPr>
            <p:cNvCxnSpPr>
              <a:cxnSpLocks/>
            </p:cNvCxnSpPr>
            <p:nvPr/>
          </p:nvCxnSpPr>
          <p:spPr>
            <a:xfrm>
              <a:off x="3102294" y="2052508"/>
              <a:ext cx="54864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E70DA6D-021C-38BB-13EA-2477D345C3F1}"/>
                </a:ext>
              </a:extLst>
            </p:cNvPr>
            <p:cNvCxnSpPr>
              <a:cxnSpLocks/>
            </p:cNvCxnSpPr>
            <p:nvPr/>
          </p:nvCxnSpPr>
          <p:spPr>
            <a:xfrm>
              <a:off x="3102294" y="2666648"/>
              <a:ext cx="54864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209210-6025-3188-2FA2-66054EADCB82}"/>
                </a:ext>
              </a:extLst>
            </p:cNvPr>
            <p:cNvCxnSpPr>
              <a:cxnSpLocks/>
            </p:cNvCxnSpPr>
            <p:nvPr/>
          </p:nvCxnSpPr>
          <p:spPr>
            <a:xfrm>
              <a:off x="3102294" y="3280788"/>
              <a:ext cx="54864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205B368-B803-38A1-EDB4-65317FB921D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688532" y="3913142"/>
              <a:ext cx="50874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670285-15F2-A2CD-B024-BF65EB492A6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071931" y="3913142"/>
              <a:ext cx="50874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782F48A-27DB-1515-C868-B1C4A75595E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55330" y="3913142"/>
              <a:ext cx="50874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2D5CB7F-85A9-5B2E-4F1E-8685FC44387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38729" y="3913142"/>
              <a:ext cx="50874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E18492-6DBE-2CB3-E4A9-A22E79F3CB6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771538" y="3913142"/>
              <a:ext cx="50874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52AE68F-2D6C-2920-11D9-72E8EEEA318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154936" y="3913142"/>
              <a:ext cx="50874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9F9A6A1-6E71-F85A-FD8F-95581ECE398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38335" y="3913142"/>
              <a:ext cx="50874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4E03FF3-A5E8-7555-C9C3-C76AFBC2191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21734" y="3913142"/>
              <a:ext cx="50874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FE8F2B4-34BC-3674-7683-4E7DF2BBCA9F}"/>
                </a:ext>
              </a:extLst>
            </p:cNvPr>
            <p:cNvSpPr txBox="1"/>
            <p:nvPr/>
          </p:nvSpPr>
          <p:spPr>
            <a:xfrm>
              <a:off x="3345872" y="3851754"/>
              <a:ext cx="5415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-4         -3        -2        -1         0          1         2          3         4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8823D94-6A68-4CF1-74AF-7AEE280A760B}"/>
                </a:ext>
              </a:extLst>
            </p:cNvPr>
            <p:cNvSpPr txBox="1"/>
            <p:nvPr/>
          </p:nvSpPr>
          <p:spPr>
            <a:xfrm>
              <a:off x="5813634" y="1355559"/>
              <a:ext cx="498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4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B69DF47-D523-F0B1-2570-3EEF98912E47}"/>
                </a:ext>
              </a:extLst>
            </p:cNvPr>
            <p:cNvSpPr txBox="1"/>
            <p:nvPr/>
          </p:nvSpPr>
          <p:spPr>
            <a:xfrm>
              <a:off x="5813634" y="1968185"/>
              <a:ext cx="498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3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F581B17-2EB8-0515-CBB3-07A7DC00D431}"/>
                </a:ext>
              </a:extLst>
            </p:cNvPr>
            <p:cNvSpPr txBox="1"/>
            <p:nvPr/>
          </p:nvSpPr>
          <p:spPr>
            <a:xfrm>
              <a:off x="5813634" y="2580811"/>
              <a:ext cx="498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2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CE6647F-A9D1-5904-2D60-29E8D39169DF}"/>
                </a:ext>
              </a:extLst>
            </p:cNvPr>
            <p:cNvSpPr txBox="1"/>
            <p:nvPr/>
          </p:nvSpPr>
          <p:spPr>
            <a:xfrm>
              <a:off x="5813634" y="3199441"/>
              <a:ext cx="498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1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E512FC7-3C18-710E-FE91-C98205A32DD8}"/>
                    </a:ext>
                  </a:extLst>
                </p:cNvPr>
                <p:cNvSpPr txBox="1"/>
                <p:nvPr/>
              </p:nvSpPr>
              <p:spPr>
                <a:xfrm>
                  <a:off x="8576555" y="3478980"/>
                  <a:ext cx="5131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IN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E512FC7-3C18-710E-FE91-C98205A32D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6555" y="3478980"/>
                  <a:ext cx="513152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90BE1FD-1D66-6F9F-7EDE-426ACE8BFD70}"/>
                    </a:ext>
                  </a:extLst>
                </p:cNvPr>
                <p:cNvSpPr txBox="1"/>
                <p:nvPr/>
              </p:nvSpPr>
              <p:spPr>
                <a:xfrm>
                  <a:off x="5813634" y="694471"/>
                  <a:ext cx="5131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IN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90BE1FD-1D66-6F9F-7EDE-426ACE8BFD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3634" y="694471"/>
                  <a:ext cx="513152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A613BAF-BD2B-1934-DE05-333C6E53FD7E}"/>
                </a:ext>
              </a:extLst>
            </p:cNvPr>
            <p:cNvCxnSpPr>
              <a:cxnSpLocks/>
            </p:cNvCxnSpPr>
            <p:nvPr/>
          </p:nvCxnSpPr>
          <p:spPr>
            <a:xfrm>
              <a:off x="3102294" y="4501527"/>
              <a:ext cx="54864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55C39B5-9A8D-D891-875A-1C8070642CA7}"/>
                </a:ext>
              </a:extLst>
            </p:cNvPr>
            <p:cNvCxnSpPr>
              <a:cxnSpLocks/>
            </p:cNvCxnSpPr>
            <p:nvPr/>
          </p:nvCxnSpPr>
          <p:spPr>
            <a:xfrm>
              <a:off x="3102294" y="5115667"/>
              <a:ext cx="54864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B8021C0-CA80-167B-E54C-E12AFD701801}"/>
                </a:ext>
              </a:extLst>
            </p:cNvPr>
            <p:cNvCxnSpPr>
              <a:cxnSpLocks/>
            </p:cNvCxnSpPr>
            <p:nvPr/>
          </p:nvCxnSpPr>
          <p:spPr>
            <a:xfrm>
              <a:off x="3102294" y="5729807"/>
              <a:ext cx="54864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9F51A2C-BE97-CC1B-E83B-70E85EE6CBF6}"/>
                </a:ext>
              </a:extLst>
            </p:cNvPr>
            <p:cNvCxnSpPr>
              <a:cxnSpLocks/>
            </p:cNvCxnSpPr>
            <p:nvPr/>
          </p:nvCxnSpPr>
          <p:spPr>
            <a:xfrm>
              <a:off x="3102294" y="6343947"/>
              <a:ext cx="54864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8D26E62-E33E-7548-47BC-9050B52361A3}"/>
                </a:ext>
              </a:extLst>
            </p:cNvPr>
            <p:cNvSpPr txBox="1"/>
            <p:nvPr/>
          </p:nvSpPr>
          <p:spPr>
            <a:xfrm>
              <a:off x="5813634" y="4445140"/>
              <a:ext cx="498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-1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CA68192-16C0-961A-41B9-D1F8C289B80C}"/>
                </a:ext>
              </a:extLst>
            </p:cNvPr>
            <p:cNvSpPr txBox="1"/>
            <p:nvPr/>
          </p:nvSpPr>
          <p:spPr>
            <a:xfrm>
              <a:off x="5813634" y="5057766"/>
              <a:ext cx="498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-2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C2C3520-B263-F3E1-7CBA-AB3CD45A2D63}"/>
                </a:ext>
              </a:extLst>
            </p:cNvPr>
            <p:cNvSpPr txBox="1"/>
            <p:nvPr/>
          </p:nvSpPr>
          <p:spPr>
            <a:xfrm>
              <a:off x="5813634" y="5670392"/>
              <a:ext cx="498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-3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FE0F2EC-17BF-A5AC-6348-2109C4094016}"/>
                </a:ext>
              </a:extLst>
            </p:cNvPr>
            <p:cNvSpPr txBox="1"/>
            <p:nvPr/>
          </p:nvSpPr>
          <p:spPr>
            <a:xfrm>
              <a:off x="5813634" y="6289022"/>
              <a:ext cx="498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-4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2CEB6B9-CE41-E1AC-C779-E73252B38DD2}"/>
              </a:ext>
            </a:extLst>
          </p:cNvPr>
          <p:cNvGrpSpPr/>
          <p:nvPr/>
        </p:nvGrpSpPr>
        <p:grpSpPr>
          <a:xfrm>
            <a:off x="7583795" y="1614242"/>
            <a:ext cx="2855438" cy="707886"/>
            <a:chOff x="101952" y="5758481"/>
            <a:chExt cx="2855438" cy="707886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ACF7292-5476-1F48-3379-951740E99004}"/>
                </a:ext>
              </a:extLst>
            </p:cNvPr>
            <p:cNvGrpSpPr/>
            <p:nvPr/>
          </p:nvGrpSpPr>
          <p:grpSpPr>
            <a:xfrm>
              <a:off x="1254703" y="5853955"/>
              <a:ext cx="1702687" cy="516939"/>
              <a:chOff x="1307846" y="5853955"/>
              <a:chExt cx="1702687" cy="516939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A8499362-92AE-191A-C2C9-5ECF7075E086}"/>
                  </a:ext>
                </a:extLst>
              </p:cNvPr>
              <p:cNvSpPr/>
              <p:nvPr/>
            </p:nvSpPr>
            <p:spPr>
              <a:xfrm>
                <a:off x="1307846" y="5853955"/>
                <a:ext cx="850605" cy="516939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1.5</a:t>
                </a:r>
                <a:endParaRPr lang="en-IN" sz="3200" dirty="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75C992BC-F0D6-F135-8626-62BC305A8306}"/>
                  </a:ext>
                </a:extLst>
              </p:cNvPr>
              <p:cNvSpPr/>
              <p:nvPr/>
            </p:nvSpPr>
            <p:spPr>
              <a:xfrm>
                <a:off x="2159928" y="5853955"/>
                <a:ext cx="850605" cy="516939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2.0</a:t>
                </a:r>
                <a:endParaRPr lang="en-IN" sz="32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165F959-2462-DB2C-D159-32BEA545CCB4}"/>
                    </a:ext>
                  </a:extLst>
                </p:cNvPr>
                <p:cNvSpPr txBox="1"/>
                <p:nvPr/>
              </p:nvSpPr>
              <p:spPr>
                <a:xfrm>
                  <a:off x="101952" y="5758481"/>
                  <a:ext cx="1233765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1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IN" sz="4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165F959-2462-DB2C-D159-32BEA545CC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52" y="5758481"/>
                  <a:ext cx="1233765" cy="70788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306780C-516D-E7ED-4C41-6D3A9756DDA4}"/>
              </a:ext>
            </a:extLst>
          </p:cNvPr>
          <p:cNvGrpSpPr/>
          <p:nvPr/>
        </p:nvGrpSpPr>
        <p:grpSpPr>
          <a:xfrm>
            <a:off x="6939679" y="2312705"/>
            <a:ext cx="3499554" cy="707886"/>
            <a:chOff x="-542164" y="5758481"/>
            <a:chExt cx="3499554" cy="707886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7072DCAD-51E3-C78F-EA20-8E9386E39405}"/>
                </a:ext>
              </a:extLst>
            </p:cNvPr>
            <p:cNvGrpSpPr/>
            <p:nvPr/>
          </p:nvGrpSpPr>
          <p:grpSpPr>
            <a:xfrm>
              <a:off x="1254703" y="5853955"/>
              <a:ext cx="1702687" cy="516939"/>
              <a:chOff x="1307846" y="5853955"/>
              <a:chExt cx="1702687" cy="516939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985D7E96-7C9D-0E5C-5560-81924C3B4A53}"/>
                  </a:ext>
                </a:extLst>
              </p:cNvPr>
              <p:cNvSpPr/>
              <p:nvPr/>
            </p:nvSpPr>
            <p:spPr>
              <a:xfrm>
                <a:off x="1307846" y="5853955"/>
                <a:ext cx="850605" cy="516939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3.0</a:t>
                </a:r>
                <a:endParaRPr lang="en-IN" sz="3200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7B0060C-1080-D62E-B620-1A6BE2DD04FC}"/>
                  </a:ext>
                </a:extLst>
              </p:cNvPr>
              <p:cNvSpPr/>
              <p:nvPr/>
            </p:nvSpPr>
            <p:spPr>
              <a:xfrm>
                <a:off x="2159928" y="5853955"/>
                <a:ext cx="850605" cy="516939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4.0</a:t>
                </a:r>
                <a:endParaRPr lang="en-IN" sz="32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A19C6E14-7E3B-70F2-174F-64F53DB5D05B}"/>
                    </a:ext>
                  </a:extLst>
                </p:cNvPr>
                <p:cNvSpPr txBox="1"/>
                <p:nvPr/>
              </p:nvSpPr>
              <p:spPr>
                <a:xfrm>
                  <a:off x="-542164" y="5758481"/>
                  <a:ext cx="187788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2⋅</m:t>
                        </m:r>
                        <m:r>
                          <a:rPr lang="en-US" sz="4000" b="1" i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IN" sz="4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A19C6E14-7E3B-70F2-174F-64F53DB5D0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42164" y="5758481"/>
                  <a:ext cx="1877881" cy="70788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33493C6-6F89-1D18-5207-9A56B5A6A05F}"/>
              </a:ext>
            </a:extLst>
          </p:cNvPr>
          <p:cNvCxnSpPr>
            <a:cxnSpLocks/>
          </p:cNvCxnSpPr>
          <p:nvPr/>
        </p:nvCxnSpPr>
        <p:spPr>
          <a:xfrm flipH="1">
            <a:off x="3272415" y="2659106"/>
            <a:ext cx="949651" cy="1232122"/>
          </a:xfrm>
          <a:prstGeom prst="line">
            <a:avLst/>
          </a:prstGeom>
          <a:ln w="57150">
            <a:solidFill>
              <a:schemeClr val="accent2"/>
            </a:solidFill>
            <a:headEnd type="stealth" w="lg" len="lg"/>
            <a:tailEnd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56A6F67-8BEB-BB86-AAD5-0F99074D6072}"/>
              </a:ext>
            </a:extLst>
          </p:cNvPr>
          <p:cNvCxnSpPr>
            <a:cxnSpLocks/>
          </p:cNvCxnSpPr>
          <p:nvPr/>
        </p:nvCxnSpPr>
        <p:spPr>
          <a:xfrm flipH="1">
            <a:off x="3261985" y="1438368"/>
            <a:ext cx="1863603" cy="2469656"/>
          </a:xfrm>
          <a:prstGeom prst="line">
            <a:avLst/>
          </a:prstGeom>
          <a:ln w="57150">
            <a:solidFill>
              <a:schemeClr val="accent3"/>
            </a:solidFill>
            <a:prstDash val="sysDot"/>
            <a:headEnd type="stealth" w="lg" len="lg"/>
            <a:tailEnd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00F1163-9780-C7EB-54BD-34804176CE9B}"/>
              </a:ext>
            </a:extLst>
          </p:cNvPr>
          <p:cNvGrpSpPr/>
          <p:nvPr/>
        </p:nvGrpSpPr>
        <p:grpSpPr>
          <a:xfrm>
            <a:off x="6395577" y="3019899"/>
            <a:ext cx="4043656" cy="707886"/>
            <a:chOff x="-1086266" y="5758481"/>
            <a:chExt cx="4043656" cy="707886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0EB431C-20B0-AE33-799F-109100660F39}"/>
                </a:ext>
              </a:extLst>
            </p:cNvPr>
            <p:cNvGrpSpPr/>
            <p:nvPr/>
          </p:nvGrpSpPr>
          <p:grpSpPr>
            <a:xfrm>
              <a:off x="1254703" y="5853955"/>
              <a:ext cx="1702687" cy="516939"/>
              <a:chOff x="1307846" y="5853955"/>
              <a:chExt cx="1702687" cy="516939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420738B-F1C2-FE14-75F3-D49A93BFB48B}"/>
                  </a:ext>
                </a:extLst>
              </p:cNvPr>
              <p:cNvSpPr/>
              <p:nvPr/>
            </p:nvSpPr>
            <p:spPr>
              <a:xfrm>
                <a:off x="1307846" y="5853955"/>
                <a:ext cx="850605" cy="516939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-2.25</a:t>
                </a:r>
                <a:endParaRPr lang="en-IN" sz="2400" dirty="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BE3C75E4-CE59-BE3F-DB1A-69FB34EE6FAC}"/>
                  </a:ext>
                </a:extLst>
              </p:cNvPr>
              <p:cNvSpPr/>
              <p:nvPr/>
            </p:nvSpPr>
            <p:spPr>
              <a:xfrm>
                <a:off x="2159928" y="5853955"/>
                <a:ext cx="850605" cy="516939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-3.0</a:t>
                </a:r>
                <a:endParaRPr lang="en-IN" sz="32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CBF6CFD4-DDD5-3A13-148A-5460F874CD71}"/>
                    </a:ext>
                  </a:extLst>
                </p:cNvPr>
                <p:cNvSpPr txBox="1"/>
                <p:nvPr/>
              </p:nvSpPr>
              <p:spPr>
                <a:xfrm>
                  <a:off x="-1086266" y="5758481"/>
                  <a:ext cx="2421983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40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1.5⋅</m:t>
                        </m:r>
                        <m:r>
                          <a:rPr lang="en-US" sz="4000" b="1" i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IN" sz="4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CBF6CFD4-DDD5-3A13-148A-5460F874CD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086266" y="5758481"/>
                  <a:ext cx="2421983" cy="70788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B6A8C09-149E-D314-4B65-D407ED12570A}"/>
              </a:ext>
            </a:extLst>
          </p:cNvPr>
          <p:cNvCxnSpPr>
            <a:cxnSpLocks/>
          </p:cNvCxnSpPr>
          <p:nvPr/>
        </p:nvCxnSpPr>
        <p:spPr>
          <a:xfrm flipV="1">
            <a:off x="1878684" y="3926248"/>
            <a:ext cx="1373469" cy="1820128"/>
          </a:xfrm>
          <a:prstGeom prst="line">
            <a:avLst/>
          </a:prstGeom>
          <a:ln w="57150">
            <a:solidFill>
              <a:schemeClr val="accent5"/>
            </a:solidFill>
            <a:prstDash val="sysDot"/>
            <a:headEnd type="stealth" w="lg" len="lg"/>
            <a:tailEnd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9F1F70D-E920-FC15-EB6D-C6A79FD4F8CE}"/>
              </a:ext>
            </a:extLst>
          </p:cNvPr>
          <p:cNvGrpSpPr/>
          <p:nvPr/>
        </p:nvGrpSpPr>
        <p:grpSpPr>
          <a:xfrm>
            <a:off x="6615237" y="3719054"/>
            <a:ext cx="3823996" cy="707886"/>
            <a:chOff x="-866606" y="5758481"/>
            <a:chExt cx="3823996" cy="707886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10740507-0334-3FB2-19EE-57B1BACA19E8}"/>
                </a:ext>
              </a:extLst>
            </p:cNvPr>
            <p:cNvGrpSpPr/>
            <p:nvPr/>
          </p:nvGrpSpPr>
          <p:grpSpPr>
            <a:xfrm>
              <a:off x="1254703" y="5853955"/>
              <a:ext cx="1702687" cy="516939"/>
              <a:chOff x="1307846" y="5853955"/>
              <a:chExt cx="1702687" cy="516939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B8C1692-D9C5-5FB9-18AF-05F1A232C9CB}"/>
                  </a:ext>
                </a:extLst>
              </p:cNvPr>
              <p:cNvSpPr/>
              <p:nvPr/>
            </p:nvSpPr>
            <p:spPr>
              <a:xfrm>
                <a:off x="1307846" y="5853955"/>
                <a:ext cx="850605" cy="516939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0.75</a:t>
                </a:r>
                <a:endParaRPr lang="en-IN" sz="2400" dirty="0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9EE1194A-42D0-C964-56F4-CD9CD401279F}"/>
                  </a:ext>
                </a:extLst>
              </p:cNvPr>
              <p:cNvSpPr/>
              <p:nvPr/>
            </p:nvSpPr>
            <p:spPr>
              <a:xfrm>
                <a:off x="2159928" y="5853955"/>
                <a:ext cx="850605" cy="516939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1.0</a:t>
                </a:r>
                <a:endParaRPr lang="en-IN" sz="32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257C15C1-C85A-AF46-2D88-4C7F210B3D6F}"/>
                    </a:ext>
                  </a:extLst>
                </p:cNvPr>
                <p:cNvSpPr txBox="1"/>
                <p:nvPr/>
              </p:nvSpPr>
              <p:spPr>
                <a:xfrm>
                  <a:off x="-866606" y="5758481"/>
                  <a:ext cx="2202323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0.5⋅</m:t>
                        </m:r>
                        <m:r>
                          <a:rPr lang="en-US" sz="4000" b="1" i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IN" sz="4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257C15C1-C85A-AF46-2D88-4C7F210B3D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866606" y="5758481"/>
                  <a:ext cx="2202323" cy="70788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769C60B-1EFA-BC80-95EE-2C56069AE573}"/>
              </a:ext>
            </a:extLst>
          </p:cNvPr>
          <p:cNvCxnSpPr>
            <a:cxnSpLocks/>
          </p:cNvCxnSpPr>
          <p:nvPr/>
        </p:nvCxnSpPr>
        <p:spPr>
          <a:xfrm flipH="1">
            <a:off x="3285027" y="3271732"/>
            <a:ext cx="467472" cy="619496"/>
          </a:xfrm>
          <a:prstGeom prst="line">
            <a:avLst/>
          </a:prstGeom>
          <a:ln w="57150">
            <a:solidFill>
              <a:schemeClr val="accent4"/>
            </a:solidFill>
            <a:prstDash val="sysDot"/>
            <a:headEnd type="stealth" w="lg" len="lg"/>
            <a:tailEnd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CA20A67-124D-402D-F8AA-F664777C02A7}"/>
              </a:ext>
            </a:extLst>
          </p:cNvPr>
          <p:cNvGrpSpPr/>
          <p:nvPr/>
        </p:nvGrpSpPr>
        <p:grpSpPr>
          <a:xfrm>
            <a:off x="6003477" y="4440398"/>
            <a:ext cx="4435756" cy="707886"/>
            <a:chOff x="-1478366" y="5758481"/>
            <a:chExt cx="4435756" cy="707886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5CC856D5-1825-5688-203E-F98DB87D92FF}"/>
                </a:ext>
              </a:extLst>
            </p:cNvPr>
            <p:cNvGrpSpPr/>
            <p:nvPr/>
          </p:nvGrpSpPr>
          <p:grpSpPr>
            <a:xfrm>
              <a:off x="1254703" y="5853955"/>
              <a:ext cx="1702687" cy="516939"/>
              <a:chOff x="1307846" y="5853955"/>
              <a:chExt cx="1702687" cy="516939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5682092F-3326-881A-DF4D-8DA7958B542D}"/>
                  </a:ext>
                </a:extLst>
              </p:cNvPr>
              <p:cNvSpPr/>
              <p:nvPr/>
            </p:nvSpPr>
            <p:spPr>
              <a:xfrm>
                <a:off x="1307846" y="5853955"/>
                <a:ext cx="850605" cy="516939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-1.125</a:t>
                </a:r>
                <a:endParaRPr lang="en-IN" dirty="0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F485394D-A4E1-DEDF-5008-D63A8FBEEEE4}"/>
                  </a:ext>
                </a:extLst>
              </p:cNvPr>
              <p:cNvSpPr/>
              <p:nvPr/>
            </p:nvSpPr>
            <p:spPr>
              <a:xfrm>
                <a:off x="2159928" y="5853955"/>
                <a:ext cx="850605" cy="516939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-1.5</a:t>
                </a:r>
                <a:endParaRPr lang="en-IN" sz="32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30382DCF-8DCF-1CFF-7E94-99335709222A}"/>
                    </a:ext>
                  </a:extLst>
                </p:cNvPr>
                <p:cNvSpPr txBox="1"/>
                <p:nvPr/>
              </p:nvSpPr>
              <p:spPr>
                <a:xfrm>
                  <a:off x="-1478366" y="5758481"/>
                  <a:ext cx="2814084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−0.75⋅</m:t>
                        </m:r>
                        <m:r>
                          <a:rPr lang="en-US" sz="4000" b="1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IN" sz="4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30382DCF-8DCF-1CFF-7E94-9933570922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478366" y="5758481"/>
                  <a:ext cx="2814084" cy="70788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2C16CCD-4979-2D5E-E425-3EA49AB149A1}"/>
              </a:ext>
            </a:extLst>
          </p:cNvPr>
          <p:cNvCxnSpPr>
            <a:cxnSpLocks/>
          </p:cNvCxnSpPr>
          <p:nvPr/>
        </p:nvCxnSpPr>
        <p:spPr>
          <a:xfrm flipV="1">
            <a:off x="2577234" y="3922546"/>
            <a:ext cx="683274" cy="905478"/>
          </a:xfrm>
          <a:prstGeom prst="line">
            <a:avLst/>
          </a:prstGeom>
          <a:ln w="57150">
            <a:solidFill>
              <a:schemeClr val="accent1"/>
            </a:solidFill>
            <a:prstDash val="sysDot"/>
            <a:headEnd type="stealth" w="lg" len="lg"/>
            <a:tailEnd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4132CC7-F99E-69D4-1E8A-C06DAD87E848}"/>
              </a:ext>
            </a:extLst>
          </p:cNvPr>
          <p:cNvGrpSpPr/>
          <p:nvPr/>
        </p:nvGrpSpPr>
        <p:grpSpPr>
          <a:xfrm>
            <a:off x="10710682" y="5558008"/>
            <a:ext cx="1143000" cy="1143000"/>
            <a:chOff x="2379643" y="355681"/>
            <a:chExt cx="1143000" cy="1143000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63E58D30-280E-36C2-C021-2798855F27CD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613A685C-84BB-36FB-411F-061B8C056B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F980AB69-7D18-5660-CC35-FB579A55EE7F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46859654-4957-70BA-94FB-2887EAB44790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8AA00B9C-F9FA-B63E-3895-59D022638E91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94" name="Speech Bubble: Rectangle 93">
            <a:extLst>
              <a:ext uri="{FF2B5EF4-FFF2-40B4-BE49-F238E27FC236}">
                <a16:creationId xmlns:a16="http://schemas.microsoft.com/office/drawing/2014/main" id="{9EBB3521-6555-E6E9-B2A2-4401926CD4EC}"/>
              </a:ext>
            </a:extLst>
          </p:cNvPr>
          <p:cNvSpPr/>
          <p:nvPr/>
        </p:nvSpPr>
        <p:spPr>
          <a:xfrm>
            <a:off x="6516628" y="5387948"/>
            <a:ext cx="4100538" cy="1143728"/>
          </a:xfrm>
          <a:prstGeom prst="wedgeRectCallout">
            <a:avLst>
              <a:gd name="adj1" fmla="val 66069"/>
              <a:gd name="adj2" fmla="val 44282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sign of the scalar decides if the vector will get flipped or not. A magnitude of less than one will shrink the vector and more than one will stretch the vector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49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/>
      <p:bldP spid="9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BF033-7EB5-0297-30EA-25FAEF972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add vectors</a:t>
            </a:r>
            <a:endParaRPr lang="en-IN" dirty="0"/>
          </a:p>
        </p:txBody>
      </p:sp>
      <p:sp>
        <p:nvSpPr>
          <p:cNvPr id="46" name="Content Placeholder 45">
            <a:extLst>
              <a:ext uri="{FF2B5EF4-FFF2-40B4-BE49-F238E27FC236}">
                <a16:creationId xmlns:a16="http://schemas.microsoft.com/office/drawing/2014/main" id="{99020AC8-4E65-F03D-359C-60533C1A2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9346" y="1111624"/>
            <a:ext cx="6022654" cy="5300823"/>
          </a:xfrm>
        </p:spPr>
        <p:txBody>
          <a:bodyPr/>
          <a:lstStyle/>
          <a:p>
            <a:r>
              <a:rPr lang="en-US" dirty="0"/>
              <a:t>Vector addition/subtraction</a:t>
            </a:r>
          </a:p>
          <a:p>
            <a:pPr lvl="2"/>
            <a:r>
              <a:rPr lang="en-US" dirty="0"/>
              <a:t>Add/subtract coordinate-wise</a:t>
            </a:r>
          </a:p>
          <a:p>
            <a:pPr lvl="2"/>
            <a:r>
              <a:rPr lang="en-US" dirty="0"/>
              <a:t>Complete the Parallelogram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1745BF2-3D45-FB47-1055-7C53122BA6B3}"/>
              </a:ext>
            </a:extLst>
          </p:cNvPr>
          <p:cNvGrpSpPr/>
          <p:nvPr/>
        </p:nvGrpSpPr>
        <p:grpSpPr>
          <a:xfrm>
            <a:off x="529215" y="694471"/>
            <a:ext cx="5987413" cy="5963883"/>
            <a:chOff x="3102294" y="694471"/>
            <a:chExt cx="5987413" cy="596388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E0F6A69-2A85-61C9-4D7E-2735D6EE4172}"/>
                </a:ext>
              </a:extLst>
            </p:cNvPr>
            <p:cNvCxnSpPr>
              <a:cxnSpLocks/>
            </p:cNvCxnSpPr>
            <p:nvPr/>
          </p:nvCxnSpPr>
          <p:spPr>
            <a:xfrm>
              <a:off x="5848863" y="1111624"/>
              <a:ext cx="0" cy="5345250"/>
            </a:xfrm>
            <a:prstGeom prst="line">
              <a:avLst/>
            </a:prstGeom>
            <a:ln w="19050">
              <a:solidFill>
                <a:schemeClr val="bg1"/>
              </a:solidFill>
              <a:headEnd type="stealth" w="lg" len="lg"/>
              <a:tailEnd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0362617-04AB-19CA-06F6-94494A39BECB}"/>
                </a:ext>
              </a:extLst>
            </p:cNvPr>
            <p:cNvCxnSpPr>
              <a:cxnSpLocks/>
            </p:cNvCxnSpPr>
            <p:nvPr/>
          </p:nvCxnSpPr>
          <p:spPr>
            <a:xfrm>
              <a:off x="3102294" y="3894929"/>
              <a:ext cx="5700492" cy="0"/>
            </a:xfrm>
            <a:prstGeom prst="line">
              <a:avLst/>
            </a:prstGeom>
            <a:ln w="19050"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E6BCDBE-3B8C-0BA9-3672-3A6D84BDF49C}"/>
                </a:ext>
              </a:extLst>
            </p:cNvPr>
            <p:cNvCxnSpPr>
              <a:cxnSpLocks/>
            </p:cNvCxnSpPr>
            <p:nvPr/>
          </p:nvCxnSpPr>
          <p:spPr>
            <a:xfrm>
              <a:off x="3102294" y="1438368"/>
              <a:ext cx="54864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08F6FEE-A5C6-7A59-9AF4-20357E06139E}"/>
                </a:ext>
              </a:extLst>
            </p:cNvPr>
            <p:cNvCxnSpPr>
              <a:cxnSpLocks/>
            </p:cNvCxnSpPr>
            <p:nvPr/>
          </p:nvCxnSpPr>
          <p:spPr>
            <a:xfrm>
              <a:off x="3102294" y="2052508"/>
              <a:ext cx="54864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E70DA6D-021C-38BB-13EA-2477D345C3F1}"/>
                </a:ext>
              </a:extLst>
            </p:cNvPr>
            <p:cNvCxnSpPr>
              <a:cxnSpLocks/>
            </p:cNvCxnSpPr>
            <p:nvPr/>
          </p:nvCxnSpPr>
          <p:spPr>
            <a:xfrm>
              <a:off x="3102294" y="2666648"/>
              <a:ext cx="54864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209210-6025-3188-2FA2-66054EADCB82}"/>
                </a:ext>
              </a:extLst>
            </p:cNvPr>
            <p:cNvCxnSpPr>
              <a:cxnSpLocks/>
            </p:cNvCxnSpPr>
            <p:nvPr/>
          </p:nvCxnSpPr>
          <p:spPr>
            <a:xfrm>
              <a:off x="3102294" y="3280788"/>
              <a:ext cx="54864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205B368-B803-38A1-EDB4-65317FB921D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688532" y="3913142"/>
              <a:ext cx="50874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670285-15F2-A2CD-B024-BF65EB492A6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071931" y="3913142"/>
              <a:ext cx="50874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782F48A-27DB-1515-C868-B1C4A75595E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55330" y="3913142"/>
              <a:ext cx="50874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2D5CB7F-85A9-5B2E-4F1E-8685FC44387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38729" y="3913142"/>
              <a:ext cx="50874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E18492-6DBE-2CB3-E4A9-A22E79F3CB6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771538" y="3913142"/>
              <a:ext cx="50874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52AE68F-2D6C-2920-11D9-72E8EEEA318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154936" y="3913142"/>
              <a:ext cx="50874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9F9A6A1-6E71-F85A-FD8F-95581ECE398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38335" y="3913142"/>
              <a:ext cx="50874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4E03FF3-A5E8-7555-C9C3-C76AFBC2191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21734" y="3913142"/>
              <a:ext cx="50874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FE8F2B4-34BC-3674-7683-4E7DF2BBCA9F}"/>
                </a:ext>
              </a:extLst>
            </p:cNvPr>
            <p:cNvSpPr txBox="1"/>
            <p:nvPr/>
          </p:nvSpPr>
          <p:spPr>
            <a:xfrm>
              <a:off x="3345872" y="3851754"/>
              <a:ext cx="5415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-4         -3        -2        -1         0          1         2          3         4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8823D94-6A68-4CF1-74AF-7AEE280A760B}"/>
                </a:ext>
              </a:extLst>
            </p:cNvPr>
            <p:cNvSpPr txBox="1"/>
            <p:nvPr/>
          </p:nvSpPr>
          <p:spPr>
            <a:xfrm>
              <a:off x="5813634" y="1355559"/>
              <a:ext cx="498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4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B69DF47-D523-F0B1-2570-3EEF98912E47}"/>
                </a:ext>
              </a:extLst>
            </p:cNvPr>
            <p:cNvSpPr txBox="1"/>
            <p:nvPr/>
          </p:nvSpPr>
          <p:spPr>
            <a:xfrm>
              <a:off x="5813634" y="1968185"/>
              <a:ext cx="498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3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F581B17-2EB8-0515-CBB3-07A7DC00D431}"/>
                </a:ext>
              </a:extLst>
            </p:cNvPr>
            <p:cNvSpPr txBox="1"/>
            <p:nvPr/>
          </p:nvSpPr>
          <p:spPr>
            <a:xfrm>
              <a:off x="5813634" y="2580811"/>
              <a:ext cx="498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2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CE6647F-A9D1-5904-2D60-29E8D39169DF}"/>
                </a:ext>
              </a:extLst>
            </p:cNvPr>
            <p:cNvSpPr txBox="1"/>
            <p:nvPr/>
          </p:nvSpPr>
          <p:spPr>
            <a:xfrm>
              <a:off x="5813634" y="3199441"/>
              <a:ext cx="498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1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E512FC7-3C18-710E-FE91-C98205A32DD8}"/>
                    </a:ext>
                  </a:extLst>
                </p:cNvPr>
                <p:cNvSpPr txBox="1"/>
                <p:nvPr/>
              </p:nvSpPr>
              <p:spPr>
                <a:xfrm>
                  <a:off x="8576555" y="3478980"/>
                  <a:ext cx="5131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IN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E512FC7-3C18-710E-FE91-C98205A32D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6555" y="3478980"/>
                  <a:ext cx="513152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90BE1FD-1D66-6F9F-7EDE-426ACE8BFD70}"/>
                    </a:ext>
                  </a:extLst>
                </p:cNvPr>
                <p:cNvSpPr txBox="1"/>
                <p:nvPr/>
              </p:nvSpPr>
              <p:spPr>
                <a:xfrm>
                  <a:off x="5813634" y="694471"/>
                  <a:ext cx="5131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IN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90BE1FD-1D66-6F9F-7EDE-426ACE8BFD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3634" y="694471"/>
                  <a:ext cx="513152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A613BAF-BD2B-1934-DE05-333C6E53FD7E}"/>
                </a:ext>
              </a:extLst>
            </p:cNvPr>
            <p:cNvCxnSpPr>
              <a:cxnSpLocks/>
            </p:cNvCxnSpPr>
            <p:nvPr/>
          </p:nvCxnSpPr>
          <p:spPr>
            <a:xfrm>
              <a:off x="3102294" y="4501527"/>
              <a:ext cx="54864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55C39B5-9A8D-D891-875A-1C8070642CA7}"/>
                </a:ext>
              </a:extLst>
            </p:cNvPr>
            <p:cNvCxnSpPr>
              <a:cxnSpLocks/>
            </p:cNvCxnSpPr>
            <p:nvPr/>
          </p:nvCxnSpPr>
          <p:spPr>
            <a:xfrm>
              <a:off x="3102294" y="5115667"/>
              <a:ext cx="54864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B8021C0-CA80-167B-E54C-E12AFD701801}"/>
                </a:ext>
              </a:extLst>
            </p:cNvPr>
            <p:cNvCxnSpPr>
              <a:cxnSpLocks/>
            </p:cNvCxnSpPr>
            <p:nvPr/>
          </p:nvCxnSpPr>
          <p:spPr>
            <a:xfrm>
              <a:off x="3102294" y="5729807"/>
              <a:ext cx="54864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9F51A2C-BE97-CC1B-E83B-70E85EE6CBF6}"/>
                </a:ext>
              </a:extLst>
            </p:cNvPr>
            <p:cNvCxnSpPr>
              <a:cxnSpLocks/>
            </p:cNvCxnSpPr>
            <p:nvPr/>
          </p:nvCxnSpPr>
          <p:spPr>
            <a:xfrm>
              <a:off x="3102294" y="6343947"/>
              <a:ext cx="54864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8D26E62-E33E-7548-47BC-9050B52361A3}"/>
                </a:ext>
              </a:extLst>
            </p:cNvPr>
            <p:cNvSpPr txBox="1"/>
            <p:nvPr/>
          </p:nvSpPr>
          <p:spPr>
            <a:xfrm>
              <a:off x="5813634" y="4445140"/>
              <a:ext cx="498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-1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CA68192-16C0-961A-41B9-D1F8C289B80C}"/>
                </a:ext>
              </a:extLst>
            </p:cNvPr>
            <p:cNvSpPr txBox="1"/>
            <p:nvPr/>
          </p:nvSpPr>
          <p:spPr>
            <a:xfrm>
              <a:off x="5813634" y="5057766"/>
              <a:ext cx="498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-2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C2C3520-B263-F3E1-7CBA-AB3CD45A2D63}"/>
                </a:ext>
              </a:extLst>
            </p:cNvPr>
            <p:cNvSpPr txBox="1"/>
            <p:nvPr/>
          </p:nvSpPr>
          <p:spPr>
            <a:xfrm>
              <a:off x="5813634" y="5670392"/>
              <a:ext cx="498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-3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FE0F2EC-17BF-A5AC-6348-2109C4094016}"/>
                </a:ext>
              </a:extLst>
            </p:cNvPr>
            <p:cNvSpPr txBox="1"/>
            <p:nvPr/>
          </p:nvSpPr>
          <p:spPr>
            <a:xfrm>
              <a:off x="5813634" y="6289022"/>
              <a:ext cx="498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-4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2CEB6B9-CE41-E1AC-C779-E73252B38DD2}"/>
              </a:ext>
            </a:extLst>
          </p:cNvPr>
          <p:cNvGrpSpPr/>
          <p:nvPr/>
        </p:nvGrpSpPr>
        <p:grpSpPr>
          <a:xfrm>
            <a:off x="7902826" y="2491555"/>
            <a:ext cx="2855438" cy="707886"/>
            <a:chOff x="101952" y="5758481"/>
            <a:chExt cx="2855438" cy="707886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ACF7292-5476-1F48-3379-951740E99004}"/>
                </a:ext>
              </a:extLst>
            </p:cNvPr>
            <p:cNvGrpSpPr/>
            <p:nvPr/>
          </p:nvGrpSpPr>
          <p:grpSpPr>
            <a:xfrm>
              <a:off x="1254703" y="5853955"/>
              <a:ext cx="1702687" cy="516939"/>
              <a:chOff x="1307846" y="5853955"/>
              <a:chExt cx="1702687" cy="516939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A8499362-92AE-191A-C2C9-5ECF7075E086}"/>
                  </a:ext>
                </a:extLst>
              </p:cNvPr>
              <p:cNvSpPr/>
              <p:nvPr/>
            </p:nvSpPr>
            <p:spPr>
              <a:xfrm>
                <a:off x="1307846" y="5853955"/>
                <a:ext cx="850605" cy="516939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1.5</a:t>
                </a:r>
                <a:endParaRPr lang="en-IN" sz="3200" dirty="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75C992BC-F0D6-F135-8626-62BC305A8306}"/>
                  </a:ext>
                </a:extLst>
              </p:cNvPr>
              <p:cNvSpPr/>
              <p:nvPr/>
            </p:nvSpPr>
            <p:spPr>
              <a:xfrm>
                <a:off x="2159928" y="5853955"/>
                <a:ext cx="850605" cy="516939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2.0</a:t>
                </a:r>
                <a:endParaRPr lang="en-IN" sz="32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165F959-2462-DB2C-D159-32BEA545CCB4}"/>
                    </a:ext>
                  </a:extLst>
                </p:cNvPr>
                <p:cNvSpPr txBox="1"/>
                <p:nvPr/>
              </p:nvSpPr>
              <p:spPr>
                <a:xfrm>
                  <a:off x="101952" y="5758481"/>
                  <a:ext cx="1233765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1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IN" sz="4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165F959-2462-DB2C-D159-32BEA545CC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52" y="5758481"/>
                  <a:ext cx="1233765" cy="70788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33493C6-6F89-1D18-5207-9A56B5A6A05F}"/>
              </a:ext>
            </a:extLst>
          </p:cNvPr>
          <p:cNvCxnSpPr>
            <a:cxnSpLocks/>
          </p:cNvCxnSpPr>
          <p:nvPr/>
        </p:nvCxnSpPr>
        <p:spPr>
          <a:xfrm flipH="1">
            <a:off x="3272415" y="2659106"/>
            <a:ext cx="949651" cy="1232122"/>
          </a:xfrm>
          <a:prstGeom prst="line">
            <a:avLst/>
          </a:prstGeom>
          <a:ln w="57150">
            <a:solidFill>
              <a:schemeClr val="accent2"/>
            </a:solidFill>
            <a:headEnd type="stealth" w="lg" len="lg"/>
            <a:tailEnd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E806B940-3747-B2F6-49F7-CADFE52B2CD0}"/>
              </a:ext>
            </a:extLst>
          </p:cNvPr>
          <p:cNvGrpSpPr/>
          <p:nvPr/>
        </p:nvGrpSpPr>
        <p:grpSpPr>
          <a:xfrm>
            <a:off x="7902826" y="3214830"/>
            <a:ext cx="2855438" cy="707886"/>
            <a:chOff x="101952" y="5758481"/>
            <a:chExt cx="2855438" cy="70788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E09BD61-0050-704E-0C1C-2404B64D95FF}"/>
                </a:ext>
              </a:extLst>
            </p:cNvPr>
            <p:cNvGrpSpPr/>
            <p:nvPr/>
          </p:nvGrpSpPr>
          <p:grpSpPr>
            <a:xfrm>
              <a:off x="1254703" y="5853955"/>
              <a:ext cx="1702687" cy="516939"/>
              <a:chOff x="1307846" y="5853955"/>
              <a:chExt cx="1702687" cy="51693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E96C042-1421-76EE-8A31-685A304E2DB1}"/>
                  </a:ext>
                </a:extLst>
              </p:cNvPr>
              <p:cNvSpPr/>
              <p:nvPr/>
            </p:nvSpPr>
            <p:spPr>
              <a:xfrm>
                <a:off x="1307846" y="5853955"/>
                <a:ext cx="850605" cy="516939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2.0</a:t>
                </a:r>
                <a:endParaRPr lang="en-IN" sz="3200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524001B-874A-3D0A-CBBE-911F67589BD3}"/>
                  </a:ext>
                </a:extLst>
              </p:cNvPr>
              <p:cNvSpPr/>
              <p:nvPr/>
            </p:nvSpPr>
            <p:spPr>
              <a:xfrm>
                <a:off x="2159928" y="5853955"/>
                <a:ext cx="850605" cy="516939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-2.5</a:t>
                </a:r>
                <a:endParaRPr lang="en-IN" sz="32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F1450ED-8503-1EDB-46B7-FA23B9265047}"/>
                    </a:ext>
                  </a:extLst>
                </p:cNvPr>
                <p:cNvSpPr txBox="1"/>
                <p:nvPr/>
              </p:nvSpPr>
              <p:spPr>
                <a:xfrm>
                  <a:off x="101952" y="5758481"/>
                  <a:ext cx="1233765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1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IN" sz="4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F1450ED-8503-1EDB-46B7-FA23B92650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52" y="5758481"/>
                  <a:ext cx="1233765" cy="70788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A03B6D0-CC2C-60C9-15D1-A93F8668EF66}"/>
              </a:ext>
            </a:extLst>
          </p:cNvPr>
          <p:cNvCxnSpPr>
            <a:cxnSpLocks/>
          </p:cNvCxnSpPr>
          <p:nvPr/>
        </p:nvCxnSpPr>
        <p:spPr>
          <a:xfrm flipH="1" flipV="1">
            <a:off x="3263829" y="3907858"/>
            <a:ext cx="1262982" cy="1561054"/>
          </a:xfrm>
          <a:prstGeom prst="line">
            <a:avLst/>
          </a:prstGeom>
          <a:ln w="57150">
            <a:solidFill>
              <a:schemeClr val="accent1"/>
            </a:solidFill>
            <a:headEnd type="stealth" w="lg" len="lg"/>
            <a:tailEnd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A12BF16-C633-CB2D-8450-AF088D000B41}"/>
              </a:ext>
            </a:extLst>
          </p:cNvPr>
          <p:cNvGrpSpPr/>
          <p:nvPr/>
        </p:nvGrpSpPr>
        <p:grpSpPr>
          <a:xfrm>
            <a:off x="7001530" y="3931462"/>
            <a:ext cx="3756734" cy="707886"/>
            <a:chOff x="-799344" y="5758481"/>
            <a:chExt cx="3756734" cy="707886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05A0E8B-E878-081F-3D13-199423343B87}"/>
                </a:ext>
              </a:extLst>
            </p:cNvPr>
            <p:cNvGrpSpPr/>
            <p:nvPr/>
          </p:nvGrpSpPr>
          <p:grpSpPr>
            <a:xfrm>
              <a:off x="1254703" y="5853955"/>
              <a:ext cx="1702687" cy="516939"/>
              <a:chOff x="1307846" y="5853955"/>
              <a:chExt cx="1702687" cy="516939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809BB73F-9437-7D1E-5BD6-5C0D27B0B851}"/>
                  </a:ext>
                </a:extLst>
              </p:cNvPr>
              <p:cNvSpPr/>
              <p:nvPr/>
            </p:nvSpPr>
            <p:spPr>
              <a:xfrm>
                <a:off x="1307846" y="5853955"/>
                <a:ext cx="850605" cy="516939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3.5</a:t>
                </a:r>
                <a:endParaRPr lang="en-IN" sz="3200" dirty="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5DA3EE2-0A73-2948-DDAA-DA578241AC2C}"/>
                  </a:ext>
                </a:extLst>
              </p:cNvPr>
              <p:cNvSpPr/>
              <p:nvPr/>
            </p:nvSpPr>
            <p:spPr>
              <a:xfrm>
                <a:off x="2159928" y="5853955"/>
                <a:ext cx="850605" cy="516939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-0.5</a:t>
                </a:r>
                <a:endParaRPr lang="en-IN" sz="32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708EAC8B-6ABC-F81C-B9FB-A3C357CB4D32}"/>
                    </a:ext>
                  </a:extLst>
                </p:cNvPr>
                <p:cNvSpPr txBox="1"/>
                <p:nvPr/>
              </p:nvSpPr>
              <p:spPr>
                <a:xfrm>
                  <a:off x="-799344" y="5758481"/>
                  <a:ext cx="213506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1" i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US" sz="4000" b="1" i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4000" b="1" i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IN" sz="4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708EAC8B-6ABC-F81C-B9FB-A3C357CB4D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99344" y="5758481"/>
                  <a:ext cx="2135062" cy="70788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4BE1E24-8BAC-A337-75B8-70C58D32258B}"/>
              </a:ext>
            </a:extLst>
          </p:cNvPr>
          <p:cNvCxnSpPr>
            <a:cxnSpLocks/>
          </p:cNvCxnSpPr>
          <p:nvPr/>
        </p:nvCxnSpPr>
        <p:spPr>
          <a:xfrm>
            <a:off x="4216872" y="2671279"/>
            <a:ext cx="1238397" cy="1522658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E7DD3C9-72CD-DD67-D316-29F20F9063E5}"/>
              </a:ext>
            </a:extLst>
          </p:cNvPr>
          <p:cNvCxnSpPr>
            <a:cxnSpLocks/>
          </p:cNvCxnSpPr>
          <p:nvPr/>
        </p:nvCxnSpPr>
        <p:spPr>
          <a:xfrm flipV="1">
            <a:off x="4508987" y="4193937"/>
            <a:ext cx="946282" cy="1265571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444FDFC-6453-176A-DE89-E3FA9A238C22}"/>
              </a:ext>
            </a:extLst>
          </p:cNvPr>
          <p:cNvCxnSpPr>
            <a:cxnSpLocks/>
          </p:cNvCxnSpPr>
          <p:nvPr/>
        </p:nvCxnSpPr>
        <p:spPr>
          <a:xfrm flipH="1" flipV="1">
            <a:off x="3287740" y="3894080"/>
            <a:ext cx="2167529" cy="304301"/>
          </a:xfrm>
          <a:prstGeom prst="line">
            <a:avLst/>
          </a:prstGeom>
          <a:ln w="57150">
            <a:solidFill>
              <a:schemeClr val="accent5"/>
            </a:solidFill>
            <a:headEnd type="stealth" w="lg" len="lg"/>
            <a:tailEnd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E6C6FB31-8E8A-8762-5D93-43113B623497}"/>
              </a:ext>
            </a:extLst>
          </p:cNvPr>
          <p:cNvGrpSpPr/>
          <p:nvPr/>
        </p:nvGrpSpPr>
        <p:grpSpPr>
          <a:xfrm>
            <a:off x="7001530" y="4661562"/>
            <a:ext cx="3756734" cy="707886"/>
            <a:chOff x="-799344" y="5758481"/>
            <a:chExt cx="3756734" cy="707886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C5816C03-8B8A-2DD8-93FA-E286DA63CA13}"/>
                </a:ext>
              </a:extLst>
            </p:cNvPr>
            <p:cNvGrpSpPr/>
            <p:nvPr/>
          </p:nvGrpSpPr>
          <p:grpSpPr>
            <a:xfrm>
              <a:off x="1254703" y="5853955"/>
              <a:ext cx="1702687" cy="516939"/>
              <a:chOff x="1307846" y="5853955"/>
              <a:chExt cx="1702687" cy="516939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BFADAA08-1354-A151-F7ED-AEDC2F7CD30C}"/>
                  </a:ext>
                </a:extLst>
              </p:cNvPr>
              <p:cNvSpPr/>
              <p:nvPr/>
            </p:nvSpPr>
            <p:spPr>
              <a:xfrm>
                <a:off x="1307846" y="5853955"/>
                <a:ext cx="850605" cy="516939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-0.5</a:t>
                </a:r>
                <a:endParaRPr lang="en-IN" sz="3200" dirty="0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542E5754-D232-6F6C-8974-630A7D7C9A6D}"/>
                  </a:ext>
                </a:extLst>
              </p:cNvPr>
              <p:cNvSpPr/>
              <p:nvPr/>
            </p:nvSpPr>
            <p:spPr>
              <a:xfrm>
                <a:off x="2159928" y="5853955"/>
                <a:ext cx="850605" cy="516939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4.5</a:t>
                </a:r>
                <a:endParaRPr lang="en-IN" sz="32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6756B88E-5B23-E1A5-4DDB-F8595642D985}"/>
                    </a:ext>
                  </a:extLst>
                </p:cNvPr>
                <p:cNvSpPr txBox="1"/>
                <p:nvPr/>
              </p:nvSpPr>
              <p:spPr>
                <a:xfrm>
                  <a:off x="-799344" y="5758481"/>
                  <a:ext cx="213506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1" i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US" sz="4000" b="1" i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4000" b="1" i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IN" sz="4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6756B88E-5B23-E1A5-4DDB-F8595642D9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99344" y="5758481"/>
                  <a:ext cx="2135062" cy="70788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C7F2BBE-1968-D211-E62B-2FC3EA2017C5}"/>
              </a:ext>
            </a:extLst>
          </p:cNvPr>
          <p:cNvCxnSpPr>
            <a:cxnSpLocks/>
          </p:cNvCxnSpPr>
          <p:nvPr/>
        </p:nvCxnSpPr>
        <p:spPr>
          <a:xfrm>
            <a:off x="2039213" y="2367662"/>
            <a:ext cx="1243846" cy="1555289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  <a:prstDash val="sysDot"/>
            <a:headEnd type="stealth" w="lg" len="lg"/>
            <a:tailEnd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E56955C-FC82-6276-293D-EDC81133DBD3}"/>
              </a:ext>
            </a:extLst>
          </p:cNvPr>
          <p:cNvCxnSpPr>
            <a:cxnSpLocks/>
          </p:cNvCxnSpPr>
          <p:nvPr/>
        </p:nvCxnSpPr>
        <p:spPr>
          <a:xfrm>
            <a:off x="2963959" y="1131062"/>
            <a:ext cx="1238397" cy="1522658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E9E3F12-5BB7-C2A4-CDEC-99C96F302E28}"/>
              </a:ext>
            </a:extLst>
          </p:cNvPr>
          <p:cNvCxnSpPr>
            <a:cxnSpLocks/>
          </p:cNvCxnSpPr>
          <p:nvPr/>
        </p:nvCxnSpPr>
        <p:spPr>
          <a:xfrm flipV="1">
            <a:off x="2041908" y="1102070"/>
            <a:ext cx="946282" cy="1265571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FB2AE3F-3CCA-32CA-E166-6D2E91DD9BF8}"/>
              </a:ext>
            </a:extLst>
          </p:cNvPr>
          <p:cNvCxnSpPr>
            <a:cxnSpLocks/>
          </p:cNvCxnSpPr>
          <p:nvPr/>
        </p:nvCxnSpPr>
        <p:spPr>
          <a:xfrm>
            <a:off x="2948042" y="1156136"/>
            <a:ext cx="326972" cy="2754861"/>
          </a:xfrm>
          <a:prstGeom prst="line">
            <a:avLst/>
          </a:prstGeom>
          <a:ln w="57150">
            <a:solidFill>
              <a:schemeClr val="accent4"/>
            </a:solidFill>
            <a:headEnd type="stealth" w="lg" len="lg"/>
            <a:tailEnd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BD597672-0EC5-4988-7DF9-3C81F9AC0560}"/>
              </a:ext>
            </a:extLst>
          </p:cNvPr>
          <p:cNvGrpSpPr/>
          <p:nvPr/>
        </p:nvGrpSpPr>
        <p:grpSpPr>
          <a:xfrm>
            <a:off x="6390901" y="5369448"/>
            <a:ext cx="4367363" cy="1309269"/>
            <a:chOff x="-1409973" y="5124139"/>
            <a:chExt cx="4367363" cy="1309269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7AB451BD-6F3A-5797-FDA8-379B5331B223}"/>
                </a:ext>
              </a:extLst>
            </p:cNvPr>
            <p:cNvGrpSpPr/>
            <p:nvPr/>
          </p:nvGrpSpPr>
          <p:grpSpPr>
            <a:xfrm>
              <a:off x="1254703" y="5853955"/>
              <a:ext cx="1702687" cy="516939"/>
              <a:chOff x="1307846" y="5853955"/>
              <a:chExt cx="1702687" cy="516939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33ECDD7D-A9FB-5F80-EA4E-6C66789746CD}"/>
                  </a:ext>
                </a:extLst>
              </p:cNvPr>
              <p:cNvSpPr/>
              <p:nvPr/>
            </p:nvSpPr>
            <p:spPr>
              <a:xfrm>
                <a:off x="1307846" y="5853955"/>
                <a:ext cx="850605" cy="516939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0.25</a:t>
                </a:r>
                <a:endParaRPr lang="en-IN" sz="2800" dirty="0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4BC4B2F2-7F58-A0D4-C361-3CA43F80383B}"/>
                  </a:ext>
                </a:extLst>
              </p:cNvPr>
              <p:cNvSpPr/>
              <p:nvPr/>
            </p:nvSpPr>
            <p:spPr>
              <a:xfrm>
                <a:off x="2159928" y="5853955"/>
                <a:ext cx="850605" cy="516939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-2.25</a:t>
                </a:r>
                <a:endParaRPr lang="en-IN" sz="24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E74C94FC-B330-9E81-847F-00B2900429A6}"/>
                    </a:ext>
                  </a:extLst>
                </p:cNvPr>
                <p:cNvSpPr txBox="1"/>
                <p:nvPr/>
              </p:nvSpPr>
              <p:spPr>
                <a:xfrm>
                  <a:off x="-1409973" y="5124139"/>
                  <a:ext cx="2745692" cy="13092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−0.5⋅</m:t>
                        </m:r>
                        <m:r>
                          <a:rPr lang="en-US" sz="4000" b="1" i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US" sz="4000" b="1" i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4000" b="0" i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0.5</m:t>
                        </m:r>
                        <m:r>
                          <a:rPr lang="en-US" sz="4000" b="1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4000" b="1" i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IN" sz="4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E74C94FC-B330-9E81-847F-00B2900429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409973" y="5124139"/>
                  <a:ext cx="2745692" cy="130926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28892784-F8AA-7B4E-123F-EE7D9BFB1493}"/>
              </a:ext>
            </a:extLst>
          </p:cNvPr>
          <p:cNvCxnSpPr>
            <a:cxnSpLocks/>
          </p:cNvCxnSpPr>
          <p:nvPr/>
        </p:nvCxnSpPr>
        <p:spPr>
          <a:xfrm flipV="1">
            <a:off x="2795125" y="3886109"/>
            <a:ext cx="477290" cy="619258"/>
          </a:xfrm>
          <a:prstGeom prst="line">
            <a:avLst/>
          </a:prstGeom>
          <a:ln w="57150">
            <a:solidFill>
              <a:schemeClr val="accent2">
                <a:lumMod val="50000"/>
              </a:schemeClr>
            </a:solidFill>
            <a:prstDash val="sysDot"/>
            <a:headEnd type="stealth" w="lg" len="lg"/>
            <a:tailEnd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1C36871-3EF6-CDC2-9879-DC3EB580554C}"/>
              </a:ext>
            </a:extLst>
          </p:cNvPr>
          <p:cNvCxnSpPr>
            <a:cxnSpLocks/>
          </p:cNvCxnSpPr>
          <p:nvPr/>
        </p:nvCxnSpPr>
        <p:spPr>
          <a:xfrm flipH="1" flipV="1">
            <a:off x="3263829" y="3918128"/>
            <a:ext cx="638119" cy="788719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  <a:prstDash val="sysDot"/>
            <a:headEnd type="stealth" w="lg" len="lg"/>
            <a:tailEnd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5F8DE3EF-A782-1619-C52B-473DC39C740F}"/>
              </a:ext>
            </a:extLst>
          </p:cNvPr>
          <p:cNvCxnSpPr>
            <a:cxnSpLocks/>
          </p:cNvCxnSpPr>
          <p:nvPr/>
        </p:nvCxnSpPr>
        <p:spPr>
          <a:xfrm>
            <a:off x="2799858" y="4505840"/>
            <a:ext cx="626014" cy="769709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445925C0-2E65-B1B2-EF8E-549DF958FEA0}"/>
              </a:ext>
            </a:extLst>
          </p:cNvPr>
          <p:cNvCxnSpPr>
            <a:cxnSpLocks/>
          </p:cNvCxnSpPr>
          <p:nvPr/>
        </p:nvCxnSpPr>
        <p:spPr>
          <a:xfrm flipV="1">
            <a:off x="3455845" y="4670544"/>
            <a:ext cx="446103" cy="596625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90FE93DE-C806-9558-A50B-383B1D213B7B}"/>
              </a:ext>
            </a:extLst>
          </p:cNvPr>
          <p:cNvCxnSpPr>
            <a:cxnSpLocks/>
          </p:cNvCxnSpPr>
          <p:nvPr/>
        </p:nvCxnSpPr>
        <p:spPr>
          <a:xfrm flipH="1" flipV="1">
            <a:off x="3272415" y="3910997"/>
            <a:ext cx="168415" cy="1405806"/>
          </a:xfrm>
          <a:prstGeom prst="line">
            <a:avLst/>
          </a:prstGeom>
          <a:ln w="57150">
            <a:solidFill>
              <a:schemeClr val="accent3"/>
            </a:solidFill>
            <a:headEnd type="stealth" w="lg" len="lg"/>
            <a:tailEnd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7FEDCBD-2167-B4E6-A0E7-5FFAA7330D78}"/>
              </a:ext>
            </a:extLst>
          </p:cNvPr>
          <p:cNvGrpSpPr/>
          <p:nvPr/>
        </p:nvGrpSpPr>
        <p:grpSpPr>
          <a:xfrm>
            <a:off x="10722637" y="179283"/>
            <a:ext cx="1143000" cy="1143000"/>
            <a:chOff x="2379643" y="355681"/>
            <a:chExt cx="1143000" cy="1143000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8DC757FC-F707-4201-956F-42C76CE3A52A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B5E3088B-12BA-5879-7DA4-A2252E7D78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AC85B75A-130B-6A49-F70C-A21DADDC4C94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BBB1E594-EAE7-D206-1F74-0C83742E6B7A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541A3EB2-1735-26A0-8BDD-2495EE03DD15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39" name="Speech Bubble: Rectangle 138">
            <a:extLst>
              <a:ext uri="{FF2B5EF4-FFF2-40B4-BE49-F238E27FC236}">
                <a16:creationId xmlns:a16="http://schemas.microsoft.com/office/drawing/2014/main" id="{4F841390-3232-A679-7AD9-81B6F625BDE9}"/>
              </a:ext>
            </a:extLst>
          </p:cNvPr>
          <p:cNvSpPr/>
          <p:nvPr/>
        </p:nvSpPr>
        <p:spPr>
          <a:xfrm>
            <a:off x="6516628" y="230940"/>
            <a:ext cx="4138770" cy="866262"/>
          </a:xfrm>
          <a:prstGeom prst="wedgeRectCallout">
            <a:avLst>
              <a:gd name="adj1" fmla="val 65041"/>
              <a:gd name="adj2" fmla="val 50419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coordinate-wise rule remains the same even if adding/subtracting more than 2 vectors in more than 2 dimensions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F9E20D62-8F4D-37C6-4475-FDDF639280A6}"/>
              </a:ext>
            </a:extLst>
          </p:cNvPr>
          <p:cNvCxnSpPr>
            <a:cxnSpLocks/>
          </p:cNvCxnSpPr>
          <p:nvPr/>
        </p:nvCxnSpPr>
        <p:spPr>
          <a:xfrm>
            <a:off x="2949024" y="1156135"/>
            <a:ext cx="326972" cy="2754861"/>
          </a:xfrm>
          <a:prstGeom prst="line">
            <a:avLst/>
          </a:prstGeom>
          <a:ln w="57150">
            <a:solidFill>
              <a:schemeClr val="accent4"/>
            </a:solidFill>
            <a:headEnd type="stealth" w="lg" len="lg"/>
            <a:tailEnd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95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44444E-6 L 0.10404 0.21945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95" y="10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/>
      <p:bldP spid="1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BF033-7EB5-0297-30EA-25FAEF972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measure the length of a vector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ontent Placeholder 45">
                <a:extLst>
                  <a:ext uri="{FF2B5EF4-FFF2-40B4-BE49-F238E27FC236}">
                    <a16:creationId xmlns:a16="http://schemas.microsoft.com/office/drawing/2014/main" id="{99020AC8-4E65-F03D-359C-60533C1A25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69346" y="1111624"/>
                <a:ext cx="5684336" cy="5300823"/>
              </a:xfrm>
            </p:spPr>
            <p:txBody>
              <a:bodyPr/>
              <a:lstStyle/>
              <a:p>
                <a:r>
                  <a:rPr lang="en-US" dirty="0"/>
                  <a:t>Euclidean length</a:t>
                </a:r>
              </a:p>
              <a:p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3.0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4.0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=5.0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br>
                  <a:rPr lang="en-US" sz="3600" dirty="0"/>
                </a:b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.0</m:t>
                                </m:r>
                              </m:e>
                            </m:d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.0</m:t>
                                </m:r>
                              </m:e>
                            </m:d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−3.0</m:t>
                                </m:r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.0</m:t>
                    </m:r>
                  </m:oMath>
                </a14:m>
                <a:endParaRPr lang="en-US" sz="2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6" name="Content Placeholder 45">
                <a:extLst>
                  <a:ext uri="{FF2B5EF4-FFF2-40B4-BE49-F238E27FC236}">
                    <a16:creationId xmlns:a16="http://schemas.microsoft.com/office/drawing/2014/main" id="{99020AC8-4E65-F03D-359C-60533C1A25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69346" y="1111624"/>
                <a:ext cx="5684336" cy="5300823"/>
              </a:xfrm>
              <a:blipFill>
                <a:blip r:embed="rId2"/>
                <a:stretch>
                  <a:fillRect l="-1072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41745BF2-3D45-FB47-1055-7C53122BA6B3}"/>
              </a:ext>
            </a:extLst>
          </p:cNvPr>
          <p:cNvGrpSpPr/>
          <p:nvPr/>
        </p:nvGrpSpPr>
        <p:grpSpPr>
          <a:xfrm>
            <a:off x="529215" y="694471"/>
            <a:ext cx="5987413" cy="5963883"/>
            <a:chOff x="3102294" y="694471"/>
            <a:chExt cx="5987413" cy="596388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E0F6A69-2A85-61C9-4D7E-2735D6EE4172}"/>
                </a:ext>
              </a:extLst>
            </p:cNvPr>
            <p:cNvCxnSpPr>
              <a:cxnSpLocks/>
            </p:cNvCxnSpPr>
            <p:nvPr/>
          </p:nvCxnSpPr>
          <p:spPr>
            <a:xfrm>
              <a:off x="5848863" y="1111624"/>
              <a:ext cx="0" cy="5345250"/>
            </a:xfrm>
            <a:prstGeom prst="line">
              <a:avLst/>
            </a:prstGeom>
            <a:ln w="19050">
              <a:solidFill>
                <a:schemeClr val="bg1"/>
              </a:solidFill>
              <a:headEnd type="stealth" w="lg" len="lg"/>
              <a:tailEnd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0362617-04AB-19CA-06F6-94494A39BECB}"/>
                </a:ext>
              </a:extLst>
            </p:cNvPr>
            <p:cNvCxnSpPr>
              <a:cxnSpLocks/>
            </p:cNvCxnSpPr>
            <p:nvPr/>
          </p:nvCxnSpPr>
          <p:spPr>
            <a:xfrm>
              <a:off x="3102294" y="3894929"/>
              <a:ext cx="5700492" cy="0"/>
            </a:xfrm>
            <a:prstGeom prst="line">
              <a:avLst/>
            </a:prstGeom>
            <a:ln w="19050"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E6BCDBE-3B8C-0BA9-3672-3A6D84BDF49C}"/>
                </a:ext>
              </a:extLst>
            </p:cNvPr>
            <p:cNvCxnSpPr>
              <a:cxnSpLocks/>
            </p:cNvCxnSpPr>
            <p:nvPr/>
          </p:nvCxnSpPr>
          <p:spPr>
            <a:xfrm>
              <a:off x="3102294" y="1438368"/>
              <a:ext cx="54864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08F6FEE-A5C6-7A59-9AF4-20357E06139E}"/>
                </a:ext>
              </a:extLst>
            </p:cNvPr>
            <p:cNvCxnSpPr>
              <a:cxnSpLocks/>
            </p:cNvCxnSpPr>
            <p:nvPr/>
          </p:nvCxnSpPr>
          <p:spPr>
            <a:xfrm>
              <a:off x="3102294" y="2052508"/>
              <a:ext cx="54864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E70DA6D-021C-38BB-13EA-2477D345C3F1}"/>
                </a:ext>
              </a:extLst>
            </p:cNvPr>
            <p:cNvCxnSpPr>
              <a:cxnSpLocks/>
            </p:cNvCxnSpPr>
            <p:nvPr/>
          </p:nvCxnSpPr>
          <p:spPr>
            <a:xfrm>
              <a:off x="3102294" y="2666648"/>
              <a:ext cx="54864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209210-6025-3188-2FA2-66054EADCB82}"/>
                </a:ext>
              </a:extLst>
            </p:cNvPr>
            <p:cNvCxnSpPr>
              <a:cxnSpLocks/>
            </p:cNvCxnSpPr>
            <p:nvPr/>
          </p:nvCxnSpPr>
          <p:spPr>
            <a:xfrm>
              <a:off x="3102294" y="3280788"/>
              <a:ext cx="54864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205B368-B803-38A1-EDB4-65317FB921D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688532" y="3913142"/>
              <a:ext cx="50874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670285-15F2-A2CD-B024-BF65EB492A6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071931" y="3913142"/>
              <a:ext cx="50874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782F48A-27DB-1515-C868-B1C4A75595E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55330" y="3913142"/>
              <a:ext cx="50874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2D5CB7F-85A9-5B2E-4F1E-8685FC44387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38729" y="3913142"/>
              <a:ext cx="50874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E18492-6DBE-2CB3-E4A9-A22E79F3CB6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771538" y="3913142"/>
              <a:ext cx="50874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52AE68F-2D6C-2920-11D9-72E8EEEA318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154936" y="3913142"/>
              <a:ext cx="50874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9F9A6A1-6E71-F85A-FD8F-95581ECE398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38335" y="3913142"/>
              <a:ext cx="50874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4E03FF3-A5E8-7555-C9C3-C76AFBC2191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21734" y="3913142"/>
              <a:ext cx="50874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FE8F2B4-34BC-3674-7683-4E7DF2BBCA9F}"/>
                </a:ext>
              </a:extLst>
            </p:cNvPr>
            <p:cNvSpPr txBox="1"/>
            <p:nvPr/>
          </p:nvSpPr>
          <p:spPr>
            <a:xfrm>
              <a:off x="3345872" y="3851754"/>
              <a:ext cx="5415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-4         -3        -2        -1         0          1         2          3         4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8823D94-6A68-4CF1-74AF-7AEE280A760B}"/>
                </a:ext>
              </a:extLst>
            </p:cNvPr>
            <p:cNvSpPr txBox="1"/>
            <p:nvPr/>
          </p:nvSpPr>
          <p:spPr>
            <a:xfrm>
              <a:off x="5813634" y="1355559"/>
              <a:ext cx="498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4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B69DF47-D523-F0B1-2570-3EEF98912E47}"/>
                </a:ext>
              </a:extLst>
            </p:cNvPr>
            <p:cNvSpPr txBox="1"/>
            <p:nvPr/>
          </p:nvSpPr>
          <p:spPr>
            <a:xfrm>
              <a:off x="5813634" y="1968185"/>
              <a:ext cx="498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3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F581B17-2EB8-0515-CBB3-07A7DC00D431}"/>
                </a:ext>
              </a:extLst>
            </p:cNvPr>
            <p:cNvSpPr txBox="1"/>
            <p:nvPr/>
          </p:nvSpPr>
          <p:spPr>
            <a:xfrm>
              <a:off x="5813634" y="2580811"/>
              <a:ext cx="498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2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CE6647F-A9D1-5904-2D60-29E8D39169DF}"/>
                </a:ext>
              </a:extLst>
            </p:cNvPr>
            <p:cNvSpPr txBox="1"/>
            <p:nvPr/>
          </p:nvSpPr>
          <p:spPr>
            <a:xfrm>
              <a:off x="5813634" y="3199441"/>
              <a:ext cx="498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1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E512FC7-3C18-710E-FE91-C98205A32DD8}"/>
                    </a:ext>
                  </a:extLst>
                </p:cNvPr>
                <p:cNvSpPr txBox="1"/>
                <p:nvPr/>
              </p:nvSpPr>
              <p:spPr>
                <a:xfrm>
                  <a:off x="8576555" y="3478980"/>
                  <a:ext cx="5131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IN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E512FC7-3C18-710E-FE91-C98205A32D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6555" y="3478980"/>
                  <a:ext cx="513152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90BE1FD-1D66-6F9F-7EDE-426ACE8BFD70}"/>
                    </a:ext>
                  </a:extLst>
                </p:cNvPr>
                <p:cNvSpPr txBox="1"/>
                <p:nvPr/>
              </p:nvSpPr>
              <p:spPr>
                <a:xfrm>
                  <a:off x="5813634" y="694471"/>
                  <a:ext cx="5131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IN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90BE1FD-1D66-6F9F-7EDE-426ACE8BFD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3634" y="694471"/>
                  <a:ext cx="513152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A613BAF-BD2B-1934-DE05-333C6E53FD7E}"/>
                </a:ext>
              </a:extLst>
            </p:cNvPr>
            <p:cNvCxnSpPr>
              <a:cxnSpLocks/>
            </p:cNvCxnSpPr>
            <p:nvPr/>
          </p:nvCxnSpPr>
          <p:spPr>
            <a:xfrm>
              <a:off x="3102294" y="4501527"/>
              <a:ext cx="54864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55C39B5-9A8D-D891-875A-1C8070642CA7}"/>
                </a:ext>
              </a:extLst>
            </p:cNvPr>
            <p:cNvCxnSpPr>
              <a:cxnSpLocks/>
            </p:cNvCxnSpPr>
            <p:nvPr/>
          </p:nvCxnSpPr>
          <p:spPr>
            <a:xfrm>
              <a:off x="3102294" y="5115667"/>
              <a:ext cx="54864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B8021C0-CA80-167B-E54C-E12AFD701801}"/>
                </a:ext>
              </a:extLst>
            </p:cNvPr>
            <p:cNvCxnSpPr>
              <a:cxnSpLocks/>
            </p:cNvCxnSpPr>
            <p:nvPr/>
          </p:nvCxnSpPr>
          <p:spPr>
            <a:xfrm>
              <a:off x="3102294" y="5729807"/>
              <a:ext cx="54864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9F51A2C-BE97-CC1B-E83B-70E85EE6CBF6}"/>
                </a:ext>
              </a:extLst>
            </p:cNvPr>
            <p:cNvCxnSpPr>
              <a:cxnSpLocks/>
            </p:cNvCxnSpPr>
            <p:nvPr/>
          </p:nvCxnSpPr>
          <p:spPr>
            <a:xfrm>
              <a:off x="3102294" y="6343947"/>
              <a:ext cx="54864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8D26E62-E33E-7548-47BC-9050B52361A3}"/>
                </a:ext>
              </a:extLst>
            </p:cNvPr>
            <p:cNvSpPr txBox="1"/>
            <p:nvPr/>
          </p:nvSpPr>
          <p:spPr>
            <a:xfrm>
              <a:off x="5813634" y="4445140"/>
              <a:ext cx="498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-1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CA68192-16C0-961A-41B9-D1F8C289B80C}"/>
                </a:ext>
              </a:extLst>
            </p:cNvPr>
            <p:cNvSpPr txBox="1"/>
            <p:nvPr/>
          </p:nvSpPr>
          <p:spPr>
            <a:xfrm>
              <a:off x="5813634" y="5057766"/>
              <a:ext cx="498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-2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C2C3520-B263-F3E1-7CBA-AB3CD45A2D63}"/>
                </a:ext>
              </a:extLst>
            </p:cNvPr>
            <p:cNvSpPr txBox="1"/>
            <p:nvPr/>
          </p:nvSpPr>
          <p:spPr>
            <a:xfrm>
              <a:off x="5813634" y="5670392"/>
              <a:ext cx="498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-3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FE0F2EC-17BF-A5AC-6348-2109C4094016}"/>
                </a:ext>
              </a:extLst>
            </p:cNvPr>
            <p:cNvSpPr txBox="1"/>
            <p:nvPr/>
          </p:nvSpPr>
          <p:spPr>
            <a:xfrm>
              <a:off x="5813634" y="6289022"/>
              <a:ext cx="498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-4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182DF48-6C88-230F-A3B6-4D4F8C6F5EFB}"/>
              </a:ext>
            </a:extLst>
          </p:cNvPr>
          <p:cNvCxnSpPr>
            <a:cxnSpLocks/>
          </p:cNvCxnSpPr>
          <p:nvPr/>
        </p:nvCxnSpPr>
        <p:spPr>
          <a:xfrm flipV="1">
            <a:off x="1405516" y="3894900"/>
            <a:ext cx="1909650" cy="20982"/>
          </a:xfrm>
          <a:prstGeom prst="line">
            <a:avLst/>
          </a:prstGeom>
          <a:ln w="762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D676AA4-E548-E368-B6CC-4C60D7FBEBDF}"/>
              </a:ext>
            </a:extLst>
          </p:cNvPr>
          <p:cNvCxnSpPr>
            <a:cxnSpLocks/>
          </p:cNvCxnSpPr>
          <p:nvPr/>
        </p:nvCxnSpPr>
        <p:spPr>
          <a:xfrm>
            <a:off x="1432198" y="1430902"/>
            <a:ext cx="8264" cy="2444177"/>
          </a:xfrm>
          <a:prstGeom prst="line">
            <a:avLst/>
          </a:prstGeom>
          <a:ln w="762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90BA79D-504B-3883-8481-12786E52876B}"/>
              </a:ext>
            </a:extLst>
          </p:cNvPr>
          <p:cNvCxnSpPr>
            <a:cxnSpLocks/>
          </p:cNvCxnSpPr>
          <p:nvPr/>
        </p:nvCxnSpPr>
        <p:spPr>
          <a:xfrm>
            <a:off x="1411032" y="1445835"/>
            <a:ext cx="1832822" cy="2446218"/>
          </a:xfrm>
          <a:prstGeom prst="line">
            <a:avLst/>
          </a:prstGeom>
          <a:ln w="57150">
            <a:solidFill>
              <a:schemeClr val="accent2"/>
            </a:solidFill>
            <a:headEnd type="stealth" w="lg" len="lg"/>
            <a:tailEnd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94D555B-99C6-783F-7F5C-42C5B41C410A}"/>
              </a:ext>
            </a:extLst>
          </p:cNvPr>
          <p:cNvGrpSpPr/>
          <p:nvPr/>
        </p:nvGrpSpPr>
        <p:grpSpPr>
          <a:xfrm>
            <a:off x="7583795" y="1799851"/>
            <a:ext cx="2855438" cy="707886"/>
            <a:chOff x="101952" y="5758481"/>
            <a:chExt cx="2855438" cy="70788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45559B7-F544-78E6-65CA-5B2DFAD5EEC8}"/>
                </a:ext>
              </a:extLst>
            </p:cNvPr>
            <p:cNvGrpSpPr/>
            <p:nvPr/>
          </p:nvGrpSpPr>
          <p:grpSpPr>
            <a:xfrm>
              <a:off x="1254703" y="5853955"/>
              <a:ext cx="1702687" cy="516939"/>
              <a:chOff x="1307846" y="5853955"/>
              <a:chExt cx="1702687" cy="516939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27DCA69-2E2F-6B4D-2919-73CC13FB0AA3}"/>
                  </a:ext>
                </a:extLst>
              </p:cNvPr>
              <p:cNvSpPr/>
              <p:nvPr/>
            </p:nvSpPr>
            <p:spPr>
              <a:xfrm>
                <a:off x="1307846" y="5853955"/>
                <a:ext cx="850605" cy="516939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-3.0</a:t>
                </a:r>
                <a:endParaRPr lang="en-IN" sz="3200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882A505-A769-96C3-9023-C356C4A2D23F}"/>
                  </a:ext>
                </a:extLst>
              </p:cNvPr>
              <p:cNvSpPr/>
              <p:nvPr/>
            </p:nvSpPr>
            <p:spPr>
              <a:xfrm>
                <a:off x="2159928" y="5853955"/>
                <a:ext cx="850605" cy="516939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4.0</a:t>
                </a:r>
                <a:endParaRPr lang="en-IN" sz="32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86E008D-6A9E-77DB-4F73-FEA75FB28A4B}"/>
                    </a:ext>
                  </a:extLst>
                </p:cNvPr>
                <p:cNvSpPr txBox="1"/>
                <p:nvPr/>
              </p:nvSpPr>
              <p:spPr>
                <a:xfrm>
                  <a:off x="101952" y="5758481"/>
                  <a:ext cx="1233765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1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IN" sz="4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86E008D-6A9E-77DB-4F73-FEA75FB28A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52" y="5758481"/>
                  <a:ext cx="1233765" cy="70788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730F7DB-6B46-8BFF-B6A1-B0F5021C7111}"/>
              </a:ext>
            </a:extLst>
          </p:cNvPr>
          <p:cNvGrpSpPr/>
          <p:nvPr/>
        </p:nvGrpSpPr>
        <p:grpSpPr>
          <a:xfrm>
            <a:off x="7143576" y="3483066"/>
            <a:ext cx="3754611" cy="707886"/>
            <a:chOff x="7581236" y="5736547"/>
            <a:chExt cx="3754611" cy="707886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36E513A-1481-88F7-1F6D-53B5FC4CAB34}"/>
                </a:ext>
              </a:extLst>
            </p:cNvPr>
            <p:cNvGrpSpPr/>
            <p:nvPr/>
          </p:nvGrpSpPr>
          <p:grpSpPr>
            <a:xfrm>
              <a:off x="8781012" y="5853955"/>
              <a:ext cx="2554835" cy="516939"/>
              <a:chOff x="3011164" y="5853955"/>
              <a:chExt cx="2554835" cy="516939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B6135F42-95F3-C508-D4E0-9ADAB14A481C}"/>
                  </a:ext>
                </a:extLst>
              </p:cNvPr>
              <p:cNvSpPr/>
              <p:nvPr/>
            </p:nvSpPr>
            <p:spPr>
              <a:xfrm>
                <a:off x="3011164" y="5853955"/>
                <a:ext cx="850605" cy="516939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6.0</a:t>
                </a:r>
                <a:endParaRPr lang="en-IN" sz="3200" dirty="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5D27095B-EFF4-1897-1784-B476B1C47A63}"/>
                  </a:ext>
                </a:extLst>
              </p:cNvPr>
              <p:cNvSpPr/>
              <p:nvPr/>
            </p:nvSpPr>
            <p:spPr>
              <a:xfrm>
                <a:off x="3863246" y="5853955"/>
                <a:ext cx="850605" cy="516939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-2.0</a:t>
                </a:r>
                <a:endParaRPr lang="en-IN" sz="3200" dirty="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FA4B1C48-843C-B7D5-3652-6FE13F663010}"/>
                  </a:ext>
                </a:extLst>
              </p:cNvPr>
              <p:cNvSpPr/>
              <p:nvPr/>
            </p:nvSpPr>
            <p:spPr>
              <a:xfrm>
                <a:off x="4715394" y="5853955"/>
                <a:ext cx="850605" cy="516939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-3.0</a:t>
                </a:r>
                <a:endParaRPr lang="en-IN" sz="32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69D3766-9036-B417-D2D0-355CA5B3BE57}"/>
                    </a:ext>
                  </a:extLst>
                </p:cNvPr>
                <p:cNvSpPr txBox="1"/>
                <p:nvPr/>
              </p:nvSpPr>
              <p:spPr>
                <a:xfrm>
                  <a:off x="7581236" y="5736547"/>
                  <a:ext cx="1233765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1" i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IN" sz="4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69D3766-9036-B417-D2D0-355CA5B3BE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1236" y="5736547"/>
                  <a:ext cx="1233765" cy="70788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6391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BF033-7EB5-0297-30EA-25FAEF972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measure the length of a vector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ontent Placeholder 45">
                <a:extLst>
                  <a:ext uri="{FF2B5EF4-FFF2-40B4-BE49-F238E27FC236}">
                    <a16:creationId xmlns:a16="http://schemas.microsoft.com/office/drawing/2014/main" id="{99020AC8-4E65-F03D-359C-60533C1A25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69346" y="1111624"/>
                <a:ext cx="5684336" cy="5300823"/>
              </a:xfrm>
            </p:spPr>
            <p:txBody>
              <a:bodyPr/>
              <a:lstStyle/>
              <a:p>
                <a:r>
                  <a:rPr lang="en-US" dirty="0"/>
                  <a:t>Taxicab/Manhattan length</a:t>
                </a:r>
                <a:br>
                  <a:rPr lang="en-US" dirty="0"/>
                </a:br>
                <a:endParaRPr lang="en-US" dirty="0"/>
              </a:p>
              <a:p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−3.0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4.0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br>
                  <a:rPr lang="en-US" sz="3600" dirty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6.0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−2.0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−3.0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=11.0</m:t>
                    </m:r>
                  </m:oMath>
                </a14:m>
                <a:endParaRPr lang="en-US" sz="2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6" name="Content Placeholder 45">
                <a:extLst>
                  <a:ext uri="{FF2B5EF4-FFF2-40B4-BE49-F238E27FC236}">
                    <a16:creationId xmlns:a16="http://schemas.microsoft.com/office/drawing/2014/main" id="{99020AC8-4E65-F03D-359C-60533C1A25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69346" y="1111624"/>
                <a:ext cx="5684336" cy="5300823"/>
              </a:xfrm>
              <a:blipFill>
                <a:blip r:embed="rId2"/>
                <a:stretch>
                  <a:fillRect l="-1072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41745BF2-3D45-FB47-1055-7C53122BA6B3}"/>
              </a:ext>
            </a:extLst>
          </p:cNvPr>
          <p:cNvGrpSpPr/>
          <p:nvPr/>
        </p:nvGrpSpPr>
        <p:grpSpPr>
          <a:xfrm>
            <a:off x="529215" y="694471"/>
            <a:ext cx="5987413" cy="5963883"/>
            <a:chOff x="3102294" y="694471"/>
            <a:chExt cx="5987413" cy="596388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E0F6A69-2A85-61C9-4D7E-2735D6EE4172}"/>
                </a:ext>
              </a:extLst>
            </p:cNvPr>
            <p:cNvCxnSpPr>
              <a:cxnSpLocks/>
            </p:cNvCxnSpPr>
            <p:nvPr/>
          </p:nvCxnSpPr>
          <p:spPr>
            <a:xfrm>
              <a:off x="5848863" y="1111624"/>
              <a:ext cx="0" cy="5345250"/>
            </a:xfrm>
            <a:prstGeom prst="line">
              <a:avLst/>
            </a:prstGeom>
            <a:ln w="19050">
              <a:solidFill>
                <a:schemeClr val="bg1"/>
              </a:solidFill>
              <a:headEnd type="stealth" w="lg" len="lg"/>
              <a:tailEnd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0362617-04AB-19CA-06F6-94494A39BECB}"/>
                </a:ext>
              </a:extLst>
            </p:cNvPr>
            <p:cNvCxnSpPr>
              <a:cxnSpLocks/>
            </p:cNvCxnSpPr>
            <p:nvPr/>
          </p:nvCxnSpPr>
          <p:spPr>
            <a:xfrm>
              <a:off x="3102294" y="3894929"/>
              <a:ext cx="5700492" cy="0"/>
            </a:xfrm>
            <a:prstGeom prst="line">
              <a:avLst/>
            </a:prstGeom>
            <a:ln w="19050"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E6BCDBE-3B8C-0BA9-3672-3A6D84BDF49C}"/>
                </a:ext>
              </a:extLst>
            </p:cNvPr>
            <p:cNvCxnSpPr>
              <a:cxnSpLocks/>
            </p:cNvCxnSpPr>
            <p:nvPr/>
          </p:nvCxnSpPr>
          <p:spPr>
            <a:xfrm>
              <a:off x="3102294" y="1438368"/>
              <a:ext cx="54864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08F6FEE-A5C6-7A59-9AF4-20357E06139E}"/>
                </a:ext>
              </a:extLst>
            </p:cNvPr>
            <p:cNvCxnSpPr>
              <a:cxnSpLocks/>
            </p:cNvCxnSpPr>
            <p:nvPr/>
          </p:nvCxnSpPr>
          <p:spPr>
            <a:xfrm>
              <a:off x="3102294" y="2052508"/>
              <a:ext cx="54864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E70DA6D-021C-38BB-13EA-2477D345C3F1}"/>
                </a:ext>
              </a:extLst>
            </p:cNvPr>
            <p:cNvCxnSpPr>
              <a:cxnSpLocks/>
            </p:cNvCxnSpPr>
            <p:nvPr/>
          </p:nvCxnSpPr>
          <p:spPr>
            <a:xfrm>
              <a:off x="3102294" y="2666648"/>
              <a:ext cx="54864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209210-6025-3188-2FA2-66054EADCB82}"/>
                </a:ext>
              </a:extLst>
            </p:cNvPr>
            <p:cNvCxnSpPr>
              <a:cxnSpLocks/>
            </p:cNvCxnSpPr>
            <p:nvPr/>
          </p:nvCxnSpPr>
          <p:spPr>
            <a:xfrm>
              <a:off x="3102294" y="3280788"/>
              <a:ext cx="54864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205B368-B803-38A1-EDB4-65317FB921D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688532" y="3913142"/>
              <a:ext cx="50874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670285-15F2-A2CD-B024-BF65EB492A6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071931" y="3913142"/>
              <a:ext cx="50874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782F48A-27DB-1515-C868-B1C4A75595E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55330" y="3913142"/>
              <a:ext cx="50874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2D5CB7F-85A9-5B2E-4F1E-8685FC44387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38729" y="3913142"/>
              <a:ext cx="50874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E18492-6DBE-2CB3-E4A9-A22E79F3CB6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771538" y="3913142"/>
              <a:ext cx="50874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52AE68F-2D6C-2920-11D9-72E8EEEA318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154936" y="3913142"/>
              <a:ext cx="50874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9F9A6A1-6E71-F85A-FD8F-95581ECE398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38335" y="3913142"/>
              <a:ext cx="50874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4E03FF3-A5E8-7555-C9C3-C76AFBC2191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21734" y="3913142"/>
              <a:ext cx="50874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FE8F2B4-34BC-3674-7683-4E7DF2BBCA9F}"/>
                </a:ext>
              </a:extLst>
            </p:cNvPr>
            <p:cNvSpPr txBox="1"/>
            <p:nvPr/>
          </p:nvSpPr>
          <p:spPr>
            <a:xfrm>
              <a:off x="3345872" y="3851754"/>
              <a:ext cx="5415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-4         -3        -2        -1         0          1         2          3         4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8823D94-6A68-4CF1-74AF-7AEE280A760B}"/>
                </a:ext>
              </a:extLst>
            </p:cNvPr>
            <p:cNvSpPr txBox="1"/>
            <p:nvPr/>
          </p:nvSpPr>
          <p:spPr>
            <a:xfrm>
              <a:off x="5813634" y="1355559"/>
              <a:ext cx="498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4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B69DF47-D523-F0B1-2570-3EEF98912E47}"/>
                </a:ext>
              </a:extLst>
            </p:cNvPr>
            <p:cNvSpPr txBox="1"/>
            <p:nvPr/>
          </p:nvSpPr>
          <p:spPr>
            <a:xfrm>
              <a:off x="5813634" y="1968185"/>
              <a:ext cx="498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3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F581B17-2EB8-0515-CBB3-07A7DC00D431}"/>
                </a:ext>
              </a:extLst>
            </p:cNvPr>
            <p:cNvSpPr txBox="1"/>
            <p:nvPr/>
          </p:nvSpPr>
          <p:spPr>
            <a:xfrm>
              <a:off x="5813634" y="2580811"/>
              <a:ext cx="498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2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CE6647F-A9D1-5904-2D60-29E8D39169DF}"/>
                </a:ext>
              </a:extLst>
            </p:cNvPr>
            <p:cNvSpPr txBox="1"/>
            <p:nvPr/>
          </p:nvSpPr>
          <p:spPr>
            <a:xfrm>
              <a:off x="5813634" y="3199441"/>
              <a:ext cx="498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1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E512FC7-3C18-710E-FE91-C98205A32DD8}"/>
                    </a:ext>
                  </a:extLst>
                </p:cNvPr>
                <p:cNvSpPr txBox="1"/>
                <p:nvPr/>
              </p:nvSpPr>
              <p:spPr>
                <a:xfrm>
                  <a:off x="8576555" y="3478980"/>
                  <a:ext cx="5131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IN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E512FC7-3C18-710E-FE91-C98205A32D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6555" y="3478980"/>
                  <a:ext cx="513152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90BE1FD-1D66-6F9F-7EDE-426ACE8BFD70}"/>
                    </a:ext>
                  </a:extLst>
                </p:cNvPr>
                <p:cNvSpPr txBox="1"/>
                <p:nvPr/>
              </p:nvSpPr>
              <p:spPr>
                <a:xfrm>
                  <a:off x="5813634" y="694471"/>
                  <a:ext cx="5131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IN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90BE1FD-1D66-6F9F-7EDE-426ACE8BFD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3634" y="694471"/>
                  <a:ext cx="513152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A613BAF-BD2B-1934-DE05-333C6E53FD7E}"/>
                </a:ext>
              </a:extLst>
            </p:cNvPr>
            <p:cNvCxnSpPr>
              <a:cxnSpLocks/>
            </p:cNvCxnSpPr>
            <p:nvPr/>
          </p:nvCxnSpPr>
          <p:spPr>
            <a:xfrm>
              <a:off x="3102294" y="4501527"/>
              <a:ext cx="54864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55C39B5-9A8D-D891-875A-1C8070642CA7}"/>
                </a:ext>
              </a:extLst>
            </p:cNvPr>
            <p:cNvCxnSpPr>
              <a:cxnSpLocks/>
            </p:cNvCxnSpPr>
            <p:nvPr/>
          </p:nvCxnSpPr>
          <p:spPr>
            <a:xfrm>
              <a:off x="3102294" y="5115667"/>
              <a:ext cx="54864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B8021C0-CA80-167B-E54C-E12AFD701801}"/>
                </a:ext>
              </a:extLst>
            </p:cNvPr>
            <p:cNvCxnSpPr>
              <a:cxnSpLocks/>
            </p:cNvCxnSpPr>
            <p:nvPr/>
          </p:nvCxnSpPr>
          <p:spPr>
            <a:xfrm>
              <a:off x="3102294" y="5729807"/>
              <a:ext cx="54864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9F51A2C-BE97-CC1B-E83B-70E85EE6CBF6}"/>
                </a:ext>
              </a:extLst>
            </p:cNvPr>
            <p:cNvCxnSpPr>
              <a:cxnSpLocks/>
            </p:cNvCxnSpPr>
            <p:nvPr/>
          </p:nvCxnSpPr>
          <p:spPr>
            <a:xfrm>
              <a:off x="3102294" y="6343947"/>
              <a:ext cx="54864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8D26E62-E33E-7548-47BC-9050B52361A3}"/>
                </a:ext>
              </a:extLst>
            </p:cNvPr>
            <p:cNvSpPr txBox="1"/>
            <p:nvPr/>
          </p:nvSpPr>
          <p:spPr>
            <a:xfrm>
              <a:off x="5813634" y="4445140"/>
              <a:ext cx="498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-1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CA68192-16C0-961A-41B9-D1F8C289B80C}"/>
                </a:ext>
              </a:extLst>
            </p:cNvPr>
            <p:cNvSpPr txBox="1"/>
            <p:nvPr/>
          </p:nvSpPr>
          <p:spPr>
            <a:xfrm>
              <a:off x="5813634" y="5057766"/>
              <a:ext cx="498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-2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C2C3520-B263-F3E1-7CBA-AB3CD45A2D63}"/>
                </a:ext>
              </a:extLst>
            </p:cNvPr>
            <p:cNvSpPr txBox="1"/>
            <p:nvPr/>
          </p:nvSpPr>
          <p:spPr>
            <a:xfrm>
              <a:off x="5813634" y="5670392"/>
              <a:ext cx="498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-3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FE0F2EC-17BF-A5AC-6348-2109C4094016}"/>
                </a:ext>
              </a:extLst>
            </p:cNvPr>
            <p:cNvSpPr txBox="1"/>
            <p:nvPr/>
          </p:nvSpPr>
          <p:spPr>
            <a:xfrm>
              <a:off x="5813634" y="6289022"/>
              <a:ext cx="498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-4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182DF48-6C88-230F-A3B6-4D4F8C6F5EFB}"/>
              </a:ext>
            </a:extLst>
          </p:cNvPr>
          <p:cNvCxnSpPr>
            <a:cxnSpLocks/>
          </p:cNvCxnSpPr>
          <p:nvPr/>
        </p:nvCxnSpPr>
        <p:spPr>
          <a:xfrm flipV="1">
            <a:off x="1405516" y="3894900"/>
            <a:ext cx="1909650" cy="20982"/>
          </a:xfrm>
          <a:prstGeom prst="line">
            <a:avLst/>
          </a:prstGeom>
          <a:ln w="762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D676AA4-E548-E368-B6CC-4C60D7FBEBDF}"/>
              </a:ext>
            </a:extLst>
          </p:cNvPr>
          <p:cNvCxnSpPr>
            <a:cxnSpLocks/>
          </p:cNvCxnSpPr>
          <p:nvPr/>
        </p:nvCxnSpPr>
        <p:spPr>
          <a:xfrm>
            <a:off x="1432198" y="1430902"/>
            <a:ext cx="8264" cy="2444177"/>
          </a:xfrm>
          <a:prstGeom prst="line">
            <a:avLst/>
          </a:prstGeom>
          <a:ln w="762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90BA79D-504B-3883-8481-12786E52876B}"/>
              </a:ext>
            </a:extLst>
          </p:cNvPr>
          <p:cNvCxnSpPr>
            <a:cxnSpLocks/>
          </p:cNvCxnSpPr>
          <p:nvPr/>
        </p:nvCxnSpPr>
        <p:spPr>
          <a:xfrm>
            <a:off x="1411032" y="1445835"/>
            <a:ext cx="1832822" cy="2446218"/>
          </a:xfrm>
          <a:prstGeom prst="line">
            <a:avLst/>
          </a:prstGeom>
          <a:ln w="57150">
            <a:solidFill>
              <a:schemeClr val="accent2"/>
            </a:solidFill>
            <a:headEnd type="stealth" w="lg" len="lg"/>
            <a:tailEnd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94D555B-99C6-783F-7F5C-42C5B41C410A}"/>
              </a:ext>
            </a:extLst>
          </p:cNvPr>
          <p:cNvGrpSpPr/>
          <p:nvPr/>
        </p:nvGrpSpPr>
        <p:grpSpPr>
          <a:xfrm>
            <a:off x="7583795" y="1799851"/>
            <a:ext cx="2855438" cy="707886"/>
            <a:chOff x="101952" y="5758481"/>
            <a:chExt cx="2855438" cy="70788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45559B7-F544-78E6-65CA-5B2DFAD5EEC8}"/>
                </a:ext>
              </a:extLst>
            </p:cNvPr>
            <p:cNvGrpSpPr/>
            <p:nvPr/>
          </p:nvGrpSpPr>
          <p:grpSpPr>
            <a:xfrm>
              <a:off x="1254703" y="5853955"/>
              <a:ext cx="1702687" cy="516939"/>
              <a:chOff x="1307846" y="5853955"/>
              <a:chExt cx="1702687" cy="516939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27DCA69-2E2F-6B4D-2919-73CC13FB0AA3}"/>
                  </a:ext>
                </a:extLst>
              </p:cNvPr>
              <p:cNvSpPr/>
              <p:nvPr/>
            </p:nvSpPr>
            <p:spPr>
              <a:xfrm>
                <a:off x="1307846" y="5853955"/>
                <a:ext cx="850605" cy="516939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-3.0</a:t>
                </a:r>
                <a:endParaRPr lang="en-IN" sz="3200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882A505-A769-96C3-9023-C356C4A2D23F}"/>
                  </a:ext>
                </a:extLst>
              </p:cNvPr>
              <p:cNvSpPr/>
              <p:nvPr/>
            </p:nvSpPr>
            <p:spPr>
              <a:xfrm>
                <a:off x="2159928" y="5853955"/>
                <a:ext cx="850605" cy="516939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4.0</a:t>
                </a:r>
                <a:endParaRPr lang="en-IN" sz="32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86E008D-6A9E-77DB-4F73-FEA75FB28A4B}"/>
                    </a:ext>
                  </a:extLst>
                </p:cNvPr>
                <p:cNvSpPr txBox="1"/>
                <p:nvPr/>
              </p:nvSpPr>
              <p:spPr>
                <a:xfrm>
                  <a:off x="101952" y="5758481"/>
                  <a:ext cx="1233765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1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IN" sz="4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86E008D-6A9E-77DB-4F73-FEA75FB28A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52" y="5758481"/>
                  <a:ext cx="1233765" cy="70788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8" name="Graphic 27" descr="Car with solid fill">
            <a:extLst>
              <a:ext uri="{FF2B5EF4-FFF2-40B4-BE49-F238E27FC236}">
                <a16:creationId xmlns:a16="http://schemas.microsoft.com/office/drawing/2014/main" id="{D3A668DC-68C8-0076-9832-DF11D257D7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2924258" y="3577392"/>
            <a:ext cx="642278" cy="642278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7BFE3563-07E1-88DA-4BC7-D1A0133FDFB6}"/>
              </a:ext>
            </a:extLst>
          </p:cNvPr>
          <p:cNvGrpSpPr/>
          <p:nvPr/>
        </p:nvGrpSpPr>
        <p:grpSpPr>
          <a:xfrm>
            <a:off x="10605103" y="5429873"/>
            <a:ext cx="1143000" cy="1143000"/>
            <a:chOff x="2379643" y="355681"/>
            <a:chExt cx="1143000" cy="11430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F63F8DD-E3FA-8737-2835-2D40531AB7F9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35217C8-FECA-AFCE-E034-397D74DBCE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1E7AA99-E85D-A097-4730-4AAE66E4823F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77D6DF31-F514-EFB1-DEB6-8538EC220B34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98EF5D91-08CA-3EEC-58D4-5CD53A7EE00E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Speech Bubble: Rectangle 52">
                <a:extLst>
                  <a:ext uri="{FF2B5EF4-FFF2-40B4-BE49-F238E27FC236}">
                    <a16:creationId xmlns:a16="http://schemas.microsoft.com/office/drawing/2014/main" id="{60FA411B-DBD3-BDF6-13FC-5E3614933821}"/>
                  </a:ext>
                </a:extLst>
              </p:cNvPr>
              <p:cNvSpPr/>
              <p:nvPr/>
            </p:nvSpPr>
            <p:spPr>
              <a:xfrm>
                <a:off x="5273447" y="4747725"/>
                <a:ext cx="5165786" cy="1675198"/>
              </a:xfrm>
              <a:prstGeom prst="wedgeRectCallout">
                <a:avLst>
                  <a:gd name="adj1" fmla="val 60569"/>
                  <a:gd name="adj2" fmla="val 44673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These notions of length are also called </a:t>
                </a:r>
                <a:r>
                  <a:rPr lang="en-US" i="1" dirty="0">
                    <a:solidFill>
                      <a:schemeClr val="accent5"/>
                    </a:solidFill>
                  </a:rPr>
                  <a:t>norms</a:t>
                </a:r>
                <a:r>
                  <a:rPr lang="en-US" dirty="0">
                    <a:solidFill>
                      <a:schemeClr val="bg1"/>
                    </a:solidFill>
                  </a:rPr>
                  <a:t>. There is an entire family of so-called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norms defined as</a:t>
                </a:r>
                <a:br>
                  <a:rPr lang="en-IN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IN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≝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IN" dirty="0">
                    <a:solidFill>
                      <a:schemeClr val="bg1"/>
                    </a:solidFill>
                  </a:rPr>
                  <a:t>Notice that the Euclidean length is just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 norm whereas the Manhattan length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norm </a:t>
                </a:r>
                <a:r>
                  <a:rPr lang="en-IN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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Speech Bubble: Rectangle 52">
                <a:extLst>
                  <a:ext uri="{FF2B5EF4-FFF2-40B4-BE49-F238E27FC236}">
                    <a16:creationId xmlns:a16="http://schemas.microsoft.com/office/drawing/2014/main" id="{60FA411B-DBD3-BDF6-13FC-5E36149338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447" y="4747725"/>
                <a:ext cx="5165786" cy="1675198"/>
              </a:xfrm>
              <a:prstGeom prst="wedgeRectCallout">
                <a:avLst>
                  <a:gd name="adj1" fmla="val 60569"/>
                  <a:gd name="adj2" fmla="val 44673"/>
                </a:avLst>
              </a:prstGeom>
              <a:blipFill>
                <a:blip r:embed="rId8"/>
                <a:stretch>
                  <a:fillRect t="-1071" b="-4643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255336BE-CCF2-9053-4452-EB079FCDC864}"/>
              </a:ext>
            </a:extLst>
          </p:cNvPr>
          <p:cNvGrpSpPr/>
          <p:nvPr/>
        </p:nvGrpSpPr>
        <p:grpSpPr>
          <a:xfrm>
            <a:off x="7143576" y="3483066"/>
            <a:ext cx="3754611" cy="707886"/>
            <a:chOff x="7581236" y="5736547"/>
            <a:chExt cx="3754611" cy="707886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997F228-2711-461D-D3E5-5C29EC090E50}"/>
                </a:ext>
              </a:extLst>
            </p:cNvPr>
            <p:cNvGrpSpPr/>
            <p:nvPr/>
          </p:nvGrpSpPr>
          <p:grpSpPr>
            <a:xfrm>
              <a:off x="8781012" y="5853955"/>
              <a:ext cx="2554835" cy="516939"/>
              <a:chOff x="3011164" y="5853955"/>
              <a:chExt cx="2554835" cy="516939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F52492CD-FF0F-8C64-2042-E0DE1801A38C}"/>
                  </a:ext>
                </a:extLst>
              </p:cNvPr>
              <p:cNvSpPr/>
              <p:nvPr/>
            </p:nvSpPr>
            <p:spPr>
              <a:xfrm>
                <a:off x="3011164" y="5853955"/>
                <a:ext cx="850605" cy="516939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6.0</a:t>
                </a:r>
                <a:endParaRPr lang="en-IN" sz="3200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B321500-D708-AC8E-FE54-CD53618AD1C8}"/>
                  </a:ext>
                </a:extLst>
              </p:cNvPr>
              <p:cNvSpPr/>
              <p:nvPr/>
            </p:nvSpPr>
            <p:spPr>
              <a:xfrm>
                <a:off x="3863246" y="5853955"/>
                <a:ext cx="850605" cy="516939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-2.0</a:t>
                </a:r>
                <a:endParaRPr lang="en-IN" sz="3200" dirty="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924C0ECB-5DCC-2A91-F522-E40A135D6265}"/>
                  </a:ext>
                </a:extLst>
              </p:cNvPr>
              <p:cNvSpPr/>
              <p:nvPr/>
            </p:nvSpPr>
            <p:spPr>
              <a:xfrm>
                <a:off x="4715394" y="5853955"/>
                <a:ext cx="850605" cy="516939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-3.0</a:t>
                </a:r>
                <a:endParaRPr lang="en-IN" sz="32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71BC6613-14CE-5C3F-6B99-C36CA320B304}"/>
                    </a:ext>
                  </a:extLst>
                </p:cNvPr>
                <p:cNvSpPr txBox="1"/>
                <p:nvPr/>
              </p:nvSpPr>
              <p:spPr>
                <a:xfrm>
                  <a:off x="7581236" y="5736547"/>
                  <a:ext cx="1233765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1" i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IN" sz="4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71BC6613-14CE-5C3F-6B99-C36CA320B3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1236" y="5736547"/>
                  <a:ext cx="1233765" cy="70788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D8B7C82-46AA-E94E-8BCD-9CC7A72772CD}"/>
              </a:ext>
            </a:extLst>
          </p:cNvPr>
          <p:cNvCxnSpPr>
            <a:cxnSpLocks/>
          </p:cNvCxnSpPr>
          <p:nvPr/>
        </p:nvCxnSpPr>
        <p:spPr>
          <a:xfrm>
            <a:off x="3283215" y="2666648"/>
            <a:ext cx="0" cy="1317754"/>
          </a:xfrm>
          <a:prstGeom prst="line">
            <a:avLst/>
          </a:prstGeom>
          <a:ln w="762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DF74547-220D-F335-D42D-FD24A0097E36}"/>
              </a:ext>
            </a:extLst>
          </p:cNvPr>
          <p:cNvCxnSpPr>
            <a:cxnSpLocks/>
          </p:cNvCxnSpPr>
          <p:nvPr/>
        </p:nvCxnSpPr>
        <p:spPr>
          <a:xfrm flipV="1">
            <a:off x="2659184" y="2676047"/>
            <a:ext cx="655982" cy="7208"/>
          </a:xfrm>
          <a:prstGeom prst="line">
            <a:avLst/>
          </a:prstGeom>
          <a:ln w="762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85B01C7-35A8-DDB7-ED3D-9AA1110009A6}"/>
              </a:ext>
            </a:extLst>
          </p:cNvPr>
          <p:cNvCxnSpPr>
            <a:cxnSpLocks/>
          </p:cNvCxnSpPr>
          <p:nvPr/>
        </p:nvCxnSpPr>
        <p:spPr>
          <a:xfrm>
            <a:off x="2659449" y="2052508"/>
            <a:ext cx="0" cy="702795"/>
          </a:xfrm>
          <a:prstGeom prst="line">
            <a:avLst/>
          </a:prstGeom>
          <a:ln w="762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8454314-9D1E-8244-758A-BCFE315D2CB1}"/>
              </a:ext>
            </a:extLst>
          </p:cNvPr>
          <p:cNvCxnSpPr>
            <a:cxnSpLocks/>
          </p:cNvCxnSpPr>
          <p:nvPr/>
        </p:nvCxnSpPr>
        <p:spPr>
          <a:xfrm flipV="1">
            <a:off x="2021059" y="2054949"/>
            <a:ext cx="655982" cy="7208"/>
          </a:xfrm>
          <a:prstGeom prst="line">
            <a:avLst/>
          </a:prstGeom>
          <a:ln w="762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0D1FE64-BBE6-3F86-8EB6-C5A9CF5DD28D}"/>
              </a:ext>
            </a:extLst>
          </p:cNvPr>
          <p:cNvCxnSpPr>
            <a:cxnSpLocks/>
          </p:cNvCxnSpPr>
          <p:nvPr/>
        </p:nvCxnSpPr>
        <p:spPr>
          <a:xfrm>
            <a:off x="2042583" y="1421549"/>
            <a:ext cx="0" cy="702795"/>
          </a:xfrm>
          <a:prstGeom prst="line">
            <a:avLst/>
          </a:prstGeom>
          <a:ln w="762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39C7EB3-030C-A682-5C66-A7D44E24E7B5}"/>
              </a:ext>
            </a:extLst>
          </p:cNvPr>
          <p:cNvCxnSpPr>
            <a:cxnSpLocks/>
          </p:cNvCxnSpPr>
          <p:nvPr/>
        </p:nvCxnSpPr>
        <p:spPr>
          <a:xfrm flipV="1">
            <a:off x="1435506" y="1455188"/>
            <a:ext cx="655982" cy="7208"/>
          </a:xfrm>
          <a:prstGeom prst="line">
            <a:avLst/>
          </a:prstGeom>
          <a:ln w="762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Graphic 71" descr="Car with solid fill">
            <a:extLst>
              <a:ext uri="{FF2B5EF4-FFF2-40B4-BE49-F238E27FC236}">
                <a16:creationId xmlns:a16="http://schemas.microsoft.com/office/drawing/2014/main" id="{03CA290B-1F96-29E0-4CEA-019E6D737F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2924258" y="3578442"/>
            <a:ext cx="642278" cy="6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0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96296E-6 L -0.14922 2.96296E-6 " pathEditMode="relative" rAng="0" ptsTypes="AA">
                                      <p:cBhvr>
                                        <p:cTn id="23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922 2.96296E-6 L -0.15039 -0.35741 " pathEditMode="relative" rAng="0" ptsTypes="AA">
                                      <p:cBhvr>
                                        <p:cTn id="29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1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48148E-6 L 0.00247 -0.17847 " pathEditMode="relative" rAng="0" ptsTypes="AA">
                                      <p:cBhvr>
                                        <p:cTn id="6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-8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7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7 -0.17847 L -0.04805 -0.17871 " pathEditMode="relative" rAng="0" ptsTypes="AA">
                                      <p:cBhvr>
                                        <p:cTn id="7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500"/>
                            </p:stCondLst>
                            <p:childTnLst>
                              <p:par>
                                <p:cTn id="7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7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000"/>
                            </p:stCondLst>
                            <p:childTnLst>
                              <p:par>
                                <p:cTn id="8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805 -0.17871 L -0.0487 -0.26921 " pathEditMode="relative" rAng="0" ptsTypes="AA">
                                      <p:cBhvr>
                                        <p:cTn id="8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0"/>
                            </p:stCondLst>
                            <p:childTnLst>
                              <p:par>
                                <p:cTn id="8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8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500"/>
                            </p:stCondLst>
                            <p:childTnLst>
                              <p:par>
                                <p:cTn id="8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87 -0.26921 L -0.09922 -0.26921 " pathEditMode="relative" rAng="0" ptsTypes="AA">
                                      <p:cBhvr>
                                        <p:cTn id="8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9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000"/>
                            </p:stCondLst>
                            <p:childTnLst>
                              <p:par>
                                <p:cTn id="92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922 -0.26921 L -0.09935 -0.3581 " pathEditMode="relative" rAng="0" ptsTypes="AA">
                                      <p:cBhvr>
                                        <p:cTn id="9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000"/>
                            </p:stCondLst>
                            <p:childTnLst>
                              <p:par>
                                <p:cTn id="9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9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500"/>
                            </p:stCondLst>
                            <p:childTnLst>
                              <p:par>
                                <p:cTn id="98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935 -0.3581 L -0.1487 -0.35671 " pathEditMode="relative" rAng="0" ptsTypes="AA">
                                      <p:cBhvr>
                                        <p:cTn id="9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4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uiExpand="1" build="p"/>
      <p:bldP spid="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BF033-7EB5-0297-30EA-25FAEF972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measure distances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ontent Placeholder 45">
                <a:extLst>
                  <a:ext uri="{FF2B5EF4-FFF2-40B4-BE49-F238E27FC236}">
                    <a16:creationId xmlns:a16="http://schemas.microsoft.com/office/drawing/2014/main" id="{99020AC8-4E65-F03D-359C-60533C1A25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69346" y="3344550"/>
                <a:ext cx="6022654" cy="3067897"/>
              </a:xfrm>
            </p:spPr>
            <p:txBody>
              <a:bodyPr/>
              <a:lstStyle/>
              <a:p>
                <a:r>
                  <a:rPr lang="en-US" dirty="0"/>
                  <a:t>Euclidean distance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Euclid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≝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𝐮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Manhattan distance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Manhattan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≝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𝐮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6" name="Content Placeholder 45">
                <a:extLst>
                  <a:ext uri="{FF2B5EF4-FFF2-40B4-BE49-F238E27FC236}">
                    <a16:creationId xmlns:a16="http://schemas.microsoft.com/office/drawing/2014/main" id="{99020AC8-4E65-F03D-359C-60533C1A25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69346" y="3344550"/>
                <a:ext cx="6022654" cy="3067897"/>
              </a:xfrm>
              <a:blipFill>
                <a:blip r:embed="rId2"/>
                <a:stretch>
                  <a:fillRect l="-1012" t="-47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41745BF2-3D45-FB47-1055-7C53122BA6B3}"/>
              </a:ext>
            </a:extLst>
          </p:cNvPr>
          <p:cNvGrpSpPr/>
          <p:nvPr/>
        </p:nvGrpSpPr>
        <p:grpSpPr>
          <a:xfrm>
            <a:off x="529215" y="694471"/>
            <a:ext cx="5987413" cy="5963883"/>
            <a:chOff x="3102294" y="694471"/>
            <a:chExt cx="5987413" cy="596388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E0F6A69-2A85-61C9-4D7E-2735D6EE4172}"/>
                </a:ext>
              </a:extLst>
            </p:cNvPr>
            <p:cNvCxnSpPr>
              <a:cxnSpLocks/>
            </p:cNvCxnSpPr>
            <p:nvPr/>
          </p:nvCxnSpPr>
          <p:spPr>
            <a:xfrm>
              <a:off x="5848863" y="1111624"/>
              <a:ext cx="0" cy="5345250"/>
            </a:xfrm>
            <a:prstGeom prst="line">
              <a:avLst/>
            </a:prstGeom>
            <a:ln w="19050">
              <a:solidFill>
                <a:schemeClr val="bg1"/>
              </a:solidFill>
              <a:headEnd type="stealth" w="lg" len="lg"/>
              <a:tailEnd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0362617-04AB-19CA-06F6-94494A39BECB}"/>
                </a:ext>
              </a:extLst>
            </p:cNvPr>
            <p:cNvCxnSpPr>
              <a:cxnSpLocks/>
            </p:cNvCxnSpPr>
            <p:nvPr/>
          </p:nvCxnSpPr>
          <p:spPr>
            <a:xfrm>
              <a:off x="3102294" y="3894929"/>
              <a:ext cx="5700492" cy="0"/>
            </a:xfrm>
            <a:prstGeom prst="line">
              <a:avLst/>
            </a:prstGeom>
            <a:ln w="19050"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E6BCDBE-3B8C-0BA9-3672-3A6D84BDF49C}"/>
                </a:ext>
              </a:extLst>
            </p:cNvPr>
            <p:cNvCxnSpPr>
              <a:cxnSpLocks/>
            </p:cNvCxnSpPr>
            <p:nvPr/>
          </p:nvCxnSpPr>
          <p:spPr>
            <a:xfrm>
              <a:off x="3102294" y="1438368"/>
              <a:ext cx="54864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08F6FEE-A5C6-7A59-9AF4-20357E06139E}"/>
                </a:ext>
              </a:extLst>
            </p:cNvPr>
            <p:cNvCxnSpPr>
              <a:cxnSpLocks/>
            </p:cNvCxnSpPr>
            <p:nvPr/>
          </p:nvCxnSpPr>
          <p:spPr>
            <a:xfrm>
              <a:off x="3102294" y="2052508"/>
              <a:ext cx="54864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E70DA6D-021C-38BB-13EA-2477D345C3F1}"/>
                </a:ext>
              </a:extLst>
            </p:cNvPr>
            <p:cNvCxnSpPr>
              <a:cxnSpLocks/>
            </p:cNvCxnSpPr>
            <p:nvPr/>
          </p:nvCxnSpPr>
          <p:spPr>
            <a:xfrm>
              <a:off x="3102294" y="2666648"/>
              <a:ext cx="54864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209210-6025-3188-2FA2-66054EADCB82}"/>
                </a:ext>
              </a:extLst>
            </p:cNvPr>
            <p:cNvCxnSpPr>
              <a:cxnSpLocks/>
            </p:cNvCxnSpPr>
            <p:nvPr/>
          </p:nvCxnSpPr>
          <p:spPr>
            <a:xfrm>
              <a:off x="3102294" y="3280788"/>
              <a:ext cx="54864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205B368-B803-38A1-EDB4-65317FB921D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688532" y="3913142"/>
              <a:ext cx="50874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670285-15F2-A2CD-B024-BF65EB492A6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071931" y="3913142"/>
              <a:ext cx="50874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782F48A-27DB-1515-C868-B1C4A75595E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55330" y="3913142"/>
              <a:ext cx="50874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2D5CB7F-85A9-5B2E-4F1E-8685FC44387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38729" y="3913142"/>
              <a:ext cx="50874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E18492-6DBE-2CB3-E4A9-A22E79F3CB6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771538" y="3913142"/>
              <a:ext cx="50874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52AE68F-2D6C-2920-11D9-72E8EEEA318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154936" y="3913142"/>
              <a:ext cx="50874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9F9A6A1-6E71-F85A-FD8F-95581ECE398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38335" y="3913142"/>
              <a:ext cx="50874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4E03FF3-A5E8-7555-C9C3-C76AFBC2191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21734" y="3913142"/>
              <a:ext cx="50874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FE8F2B4-34BC-3674-7683-4E7DF2BBCA9F}"/>
                </a:ext>
              </a:extLst>
            </p:cNvPr>
            <p:cNvSpPr txBox="1"/>
            <p:nvPr/>
          </p:nvSpPr>
          <p:spPr>
            <a:xfrm>
              <a:off x="3345872" y="3851754"/>
              <a:ext cx="5415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-4         -3        -2        -1         0          1         2          3         4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8823D94-6A68-4CF1-74AF-7AEE280A760B}"/>
                </a:ext>
              </a:extLst>
            </p:cNvPr>
            <p:cNvSpPr txBox="1"/>
            <p:nvPr/>
          </p:nvSpPr>
          <p:spPr>
            <a:xfrm>
              <a:off x="5813634" y="1355559"/>
              <a:ext cx="498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4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B69DF47-D523-F0B1-2570-3EEF98912E47}"/>
                </a:ext>
              </a:extLst>
            </p:cNvPr>
            <p:cNvSpPr txBox="1"/>
            <p:nvPr/>
          </p:nvSpPr>
          <p:spPr>
            <a:xfrm>
              <a:off x="5813634" y="1968185"/>
              <a:ext cx="498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3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F581B17-2EB8-0515-CBB3-07A7DC00D431}"/>
                </a:ext>
              </a:extLst>
            </p:cNvPr>
            <p:cNvSpPr txBox="1"/>
            <p:nvPr/>
          </p:nvSpPr>
          <p:spPr>
            <a:xfrm>
              <a:off x="5813634" y="2580811"/>
              <a:ext cx="498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2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CE6647F-A9D1-5904-2D60-29E8D39169DF}"/>
                </a:ext>
              </a:extLst>
            </p:cNvPr>
            <p:cNvSpPr txBox="1"/>
            <p:nvPr/>
          </p:nvSpPr>
          <p:spPr>
            <a:xfrm>
              <a:off x="5813634" y="3199441"/>
              <a:ext cx="498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1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E512FC7-3C18-710E-FE91-C98205A32DD8}"/>
                    </a:ext>
                  </a:extLst>
                </p:cNvPr>
                <p:cNvSpPr txBox="1"/>
                <p:nvPr/>
              </p:nvSpPr>
              <p:spPr>
                <a:xfrm>
                  <a:off x="8576555" y="3478980"/>
                  <a:ext cx="5131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IN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E512FC7-3C18-710E-FE91-C98205A32D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6555" y="3478980"/>
                  <a:ext cx="513152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90BE1FD-1D66-6F9F-7EDE-426ACE8BFD70}"/>
                    </a:ext>
                  </a:extLst>
                </p:cNvPr>
                <p:cNvSpPr txBox="1"/>
                <p:nvPr/>
              </p:nvSpPr>
              <p:spPr>
                <a:xfrm>
                  <a:off x="5813634" y="694471"/>
                  <a:ext cx="5131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IN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90BE1FD-1D66-6F9F-7EDE-426ACE8BFD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3634" y="694471"/>
                  <a:ext cx="513152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A613BAF-BD2B-1934-DE05-333C6E53FD7E}"/>
                </a:ext>
              </a:extLst>
            </p:cNvPr>
            <p:cNvCxnSpPr>
              <a:cxnSpLocks/>
            </p:cNvCxnSpPr>
            <p:nvPr/>
          </p:nvCxnSpPr>
          <p:spPr>
            <a:xfrm>
              <a:off x="3102294" y="4501527"/>
              <a:ext cx="54864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55C39B5-9A8D-D891-875A-1C8070642CA7}"/>
                </a:ext>
              </a:extLst>
            </p:cNvPr>
            <p:cNvCxnSpPr>
              <a:cxnSpLocks/>
            </p:cNvCxnSpPr>
            <p:nvPr/>
          </p:nvCxnSpPr>
          <p:spPr>
            <a:xfrm>
              <a:off x="3102294" y="5115667"/>
              <a:ext cx="54864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B8021C0-CA80-167B-E54C-E12AFD701801}"/>
                </a:ext>
              </a:extLst>
            </p:cNvPr>
            <p:cNvCxnSpPr>
              <a:cxnSpLocks/>
            </p:cNvCxnSpPr>
            <p:nvPr/>
          </p:nvCxnSpPr>
          <p:spPr>
            <a:xfrm>
              <a:off x="3102294" y="5729807"/>
              <a:ext cx="54864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9F51A2C-BE97-CC1B-E83B-70E85EE6CBF6}"/>
                </a:ext>
              </a:extLst>
            </p:cNvPr>
            <p:cNvCxnSpPr>
              <a:cxnSpLocks/>
            </p:cNvCxnSpPr>
            <p:nvPr/>
          </p:nvCxnSpPr>
          <p:spPr>
            <a:xfrm>
              <a:off x="3102294" y="6343947"/>
              <a:ext cx="54864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8D26E62-E33E-7548-47BC-9050B52361A3}"/>
                </a:ext>
              </a:extLst>
            </p:cNvPr>
            <p:cNvSpPr txBox="1"/>
            <p:nvPr/>
          </p:nvSpPr>
          <p:spPr>
            <a:xfrm>
              <a:off x="5813634" y="4445140"/>
              <a:ext cx="498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-1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CA68192-16C0-961A-41B9-D1F8C289B80C}"/>
                </a:ext>
              </a:extLst>
            </p:cNvPr>
            <p:cNvSpPr txBox="1"/>
            <p:nvPr/>
          </p:nvSpPr>
          <p:spPr>
            <a:xfrm>
              <a:off x="5813634" y="5057766"/>
              <a:ext cx="498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-2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C2C3520-B263-F3E1-7CBA-AB3CD45A2D63}"/>
                </a:ext>
              </a:extLst>
            </p:cNvPr>
            <p:cNvSpPr txBox="1"/>
            <p:nvPr/>
          </p:nvSpPr>
          <p:spPr>
            <a:xfrm>
              <a:off x="5813634" y="5670392"/>
              <a:ext cx="498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-3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FE0F2EC-17BF-A5AC-6348-2109C4094016}"/>
                </a:ext>
              </a:extLst>
            </p:cNvPr>
            <p:cNvSpPr txBox="1"/>
            <p:nvPr/>
          </p:nvSpPr>
          <p:spPr>
            <a:xfrm>
              <a:off x="5813634" y="6289022"/>
              <a:ext cx="498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-4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2CEB6B9-CE41-E1AC-C779-E73252B38DD2}"/>
              </a:ext>
            </a:extLst>
          </p:cNvPr>
          <p:cNvGrpSpPr/>
          <p:nvPr/>
        </p:nvGrpSpPr>
        <p:grpSpPr>
          <a:xfrm>
            <a:off x="7902826" y="1160419"/>
            <a:ext cx="2855438" cy="707886"/>
            <a:chOff x="101952" y="5758481"/>
            <a:chExt cx="2855438" cy="707886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ACF7292-5476-1F48-3379-951740E99004}"/>
                </a:ext>
              </a:extLst>
            </p:cNvPr>
            <p:cNvGrpSpPr/>
            <p:nvPr/>
          </p:nvGrpSpPr>
          <p:grpSpPr>
            <a:xfrm>
              <a:off x="1254703" y="5853955"/>
              <a:ext cx="1702687" cy="516939"/>
              <a:chOff x="1307846" y="5853955"/>
              <a:chExt cx="1702687" cy="516939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A8499362-92AE-191A-C2C9-5ECF7075E086}"/>
                  </a:ext>
                </a:extLst>
              </p:cNvPr>
              <p:cNvSpPr/>
              <p:nvPr/>
            </p:nvSpPr>
            <p:spPr>
              <a:xfrm>
                <a:off x="1307846" y="5853955"/>
                <a:ext cx="850605" cy="516939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1.5</a:t>
                </a:r>
                <a:endParaRPr lang="en-IN" sz="3200" dirty="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75C992BC-F0D6-F135-8626-62BC305A8306}"/>
                  </a:ext>
                </a:extLst>
              </p:cNvPr>
              <p:cNvSpPr/>
              <p:nvPr/>
            </p:nvSpPr>
            <p:spPr>
              <a:xfrm>
                <a:off x="2159928" y="5853955"/>
                <a:ext cx="850605" cy="516939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2.0</a:t>
                </a:r>
                <a:endParaRPr lang="en-IN" sz="32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165F959-2462-DB2C-D159-32BEA545CCB4}"/>
                    </a:ext>
                  </a:extLst>
                </p:cNvPr>
                <p:cNvSpPr txBox="1"/>
                <p:nvPr/>
              </p:nvSpPr>
              <p:spPr>
                <a:xfrm>
                  <a:off x="101952" y="5758481"/>
                  <a:ext cx="1233765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1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IN" sz="4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165F959-2462-DB2C-D159-32BEA545CC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52" y="5758481"/>
                  <a:ext cx="1233765" cy="70788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33493C6-6F89-1D18-5207-9A56B5A6A05F}"/>
              </a:ext>
            </a:extLst>
          </p:cNvPr>
          <p:cNvCxnSpPr>
            <a:cxnSpLocks/>
          </p:cNvCxnSpPr>
          <p:nvPr/>
        </p:nvCxnSpPr>
        <p:spPr>
          <a:xfrm flipH="1">
            <a:off x="3272415" y="2659106"/>
            <a:ext cx="949651" cy="1232122"/>
          </a:xfrm>
          <a:prstGeom prst="line">
            <a:avLst/>
          </a:prstGeom>
          <a:ln w="57150">
            <a:solidFill>
              <a:schemeClr val="accent2"/>
            </a:solidFill>
            <a:headEnd type="stealth" w="lg" len="lg"/>
            <a:tailEnd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E806B940-3747-B2F6-49F7-CADFE52B2CD0}"/>
              </a:ext>
            </a:extLst>
          </p:cNvPr>
          <p:cNvGrpSpPr/>
          <p:nvPr/>
        </p:nvGrpSpPr>
        <p:grpSpPr>
          <a:xfrm>
            <a:off x="7902826" y="1883694"/>
            <a:ext cx="2855438" cy="707886"/>
            <a:chOff x="101952" y="5758481"/>
            <a:chExt cx="2855438" cy="70788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E09BD61-0050-704E-0C1C-2404B64D95FF}"/>
                </a:ext>
              </a:extLst>
            </p:cNvPr>
            <p:cNvGrpSpPr/>
            <p:nvPr/>
          </p:nvGrpSpPr>
          <p:grpSpPr>
            <a:xfrm>
              <a:off x="1254703" y="5853955"/>
              <a:ext cx="1702687" cy="516939"/>
              <a:chOff x="1307846" y="5853955"/>
              <a:chExt cx="1702687" cy="51693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E96C042-1421-76EE-8A31-685A304E2DB1}"/>
                  </a:ext>
                </a:extLst>
              </p:cNvPr>
              <p:cNvSpPr/>
              <p:nvPr/>
            </p:nvSpPr>
            <p:spPr>
              <a:xfrm>
                <a:off x="1307846" y="5853955"/>
                <a:ext cx="850605" cy="516939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2.0</a:t>
                </a:r>
                <a:endParaRPr lang="en-IN" sz="3200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524001B-874A-3D0A-CBBE-911F67589BD3}"/>
                  </a:ext>
                </a:extLst>
              </p:cNvPr>
              <p:cNvSpPr/>
              <p:nvPr/>
            </p:nvSpPr>
            <p:spPr>
              <a:xfrm>
                <a:off x="2159928" y="5853955"/>
                <a:ext cx="850605" cy="516939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-2.5</a:t>
                </a:r>
                <a:endParaRPr lang="en-IN" sz="32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F1450ED-8503-1EDB-46B7-FA23B9265047}"/>
                    </a:ext>
                  </a:extLst>
                </p:cNvPr>
                <p:cNvSpPr txBox="1"/>
                <p:nvPr/>
              </p:nvSpPr>
              <p:spPr>
                <a:xfrm>
                  <a:off x="101952" y="5758481"/>
                  <a:ext cx="1233765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1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IN" sz="4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F1450ED-8503-1EDB-46B7-FA23B92650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52" y="5758481"/>
                  <a:ext cx="1233765" cy="70788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A03B6D0-CC2C-60C9-15D1-A93F8668EF66}"/>
              </a:ext>
            </a:extLst>
          </p:cNvPr>
          <p:cNvCxnSpPr>
            <a:cxnSpLocks/>
          </p:cNvCxnSpPr>
          <p:nvPr/>
        </p:nvCxnSpPr>
        <p:spPr>
          <a:xfrm flipH="1" flipV="1">
            <a:off x="3263829" y="3907858"/>
            <a:ext cx="1262982" cy="1561054"/>
          </a:xfrm>
          <a:prstGeom prst="line">
            <a:avLst/>
          </a:prstGeom>
          <a:ln w="57150">
            <a:solidFill>
              <a:schemeClr val="accent1"/>
            </a:solidFill>
            <a:headEnd type="stealth" w="lg" len="lg"/>
            <a:tailEnd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E6C6FB31-8E8A-8762-5D93-43113B623497}"/>
              </a:ext>
            </a:extLst>
          </p:cNvPr>
          <p:cNvGrpSpPr/>
          <p:nvPr/>
        </p:nvGrpSpPr>
        <p:grpSpPr>
          <a:xfrm>
            <a:off x="7001530" y="2587869"/>
            <a:ext cx="3756734" cy="707886"/>
            <a:chOff x="-799344" y="5758481"/>
            <a:chExt cx="3756734" cy="707886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C5816C03-8B8A-2DD8-93FA-E286DA63CA13}"/>
                </a:ext>
              </a:extLst>
            </p:cNvPr>
            <p:cNvGrpSpPr/>
            <p:nvPr/>
          </p:nvGrpSpPr>
          <p:grpSpPr>
            <a:xfrm>
              <a:off x="1254703" y="5853955"/>
              <a:ext cx="1702687" cy="516939"/>
              <a:chOff x="1307846" y="5853955"/>
              <a:chExt cx="1702687" cy="516939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BFADAA08-1354-A151-F7ED-AEDC2F7CD30C}"/>
                  </a:ext>
                </a:extLst>
              </p:cNvPr>
              <p:cNvSpPr/>
              <p:nvPr/>
            </p:nvSpPr>
            <p:spPr>
              <a:xfrm>
                <a:off x="1307846" y="5853955"/>
                <a:ext cx="850605" cy="516939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-0.5</a:t>
                </a:r>
                <a:endParaRPr lang="en-IN" sz="3200" dirty="0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542E5754-D232-6F6C-8974-630A7D7C9A6D}"/>
                  </a:ext>
                </a:extLst>
              </p:cNvPr>
              <p:cNvSpPr/>
              <p:nvPr/>
            </p:nvSpPr>
            <p:spPr>
              <a:xfrm>
                <a:off x="2159928" y="5853955"/>
                <a:ext cx="850605" cy="516939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4.5</a:t>
                </a:r>
                <a:endParaRPr lang="en-IN" sz="32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6756B88E-5B23-E1A5-4DDB-F8595642D985}"/>
                    </a:ext>
                  </a:extLst>
                </p:cNvPr>
                <p:cNvSpPr txBox="1"/>
                <p:nvPr/>
              </p:nvSpPr>
              <p:spPr>
                <a:xfrm>
                  <a:off x="-799344" y="5758481"/>
                  <a:ext cx="213506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1" i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US" sz="4000" b="1" i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4000" b="1" i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IN" sz="4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6756B88E-5B23-E1A5-4DDB-F8595642D9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99344" y="5758481"/>
                  <a:ext cx="2135062" cy="70788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C7F2BBE-1968-D211-E62B-2FC3EA2017C5}"/>
              </a:ext>
            </a:extLst>
          </p:cNvPr>
          <p:cNvCxnSpPr>
            <a:cxnSpLocks/>
          </p:cNvCxnSpPr>
          <p:nvPr/>
        </p:nvCxnSpPr>
        <p:spPr>
          <a:xfrm>
            <a:off x="2039213" y="2367662"/>
            <a:ext cx="1243846" cy="1555289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  <a:prstDash val="sysDot"/>
            <a:headEnd type="stealth" w="lg" len="lg"/>
            <a:tailEnd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E56955C-FC82-6276-293D-EDC81133DBD3}"/>
              </a:ext>
            </a:extLst>
          </p:cNvPr>
          <p:cNvCxnSpPr>
            <a:cxnSpLocks/>
          </p:cNvCxnSpPr>
          <p:nvPr/>
        </p:nvCxnSpPr>
        <p:spPr>
          <a:xfrm>
            <a:off x="2963959" y="1131062"/>
            <a:ext cx="1238397" cy="1522658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E9E3F12-5BB7-C2A4-CDEC-99C96F302E28}"/>
              </a:ext>
            </a:extLst>
          </p:cNvPr>
          <p:cNvCxnSpPr>
            <a:cxnSpLocks/>
          </p:cNvCxnSpPr>
          <p:nvPr/>
        </p:nvCxnSpPr>
        <p:spPr>
          <a:xfrm flipV="1">
            <a:off x="2041908" y="1102070"/>
            <a:ext cx="946282" cy="1265571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FB2AE3F-3CCA-32CA-E166-6D2E91DD9BF8}"/>
              </a:ext>
            </a:extLst>
          </p:cNvPr>
          <p:cNvCxnSpPr>
            <a:cxnSpLocks/>
          </p:cNvCxnSpPr>
          <p:nvPr/>
        </p:nvCxnSpPr>
        <p:spPr>
          <a:xfrm>
            <a:off x="2948042" y="1156136"/>
            <a:ext cx="326972" cy="2754861"/>
          </a:xfrm>
          <a:prstGeom prst="line">
            <a:avLst/>
          </a:prstGeom>
          <a:ln w="57150">
            <a:solidFill>
              <a:schemeClr val="accent4"/>
            </a:solidFill>
            <a:headEnd type="stealth" w="lg" len="lg"/>
            <a:tailEnd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90FA36D-78A6-E67A-5AC2-169981357A3F}"/>
              </a:ext>
            </a:extLst>
          </p:cNvPr>
          <p:cNvCxnSpPr>
            <a:cxnSpLocks/>
          </p:cNvCxnSpPr>
          <p:nvPr/>
        </p:nvCxnSpPr>
        <p:spPr>
          <a:xfrm>
            <a:off x="2949024" y="1156135"/>
            <a:ext cx="326972" cy="2754861"/>
          </a:xfrm>
          <a:prstGeom prst="line">
            <a:avLst/>
          </a:prstGeom>
          <a:ln w="57150">
            <a:solidFill>
              <a:schemeClr val="accent4"/>
            </a:solidFill>
            <a:headEnd type="stealth" w="lg" len="lg"/>
            <a:tailEnd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ACC1AF0-B1D2-8EE5-1D20-5468CDC84674}"/>
              </a:ext>
            </a:extLst>
          </p:cNvPr>
          <p:cNvGrpSpPr/>
          <p:nvPr/>
        </p:nvGrpSpPr>
        <p:grpSpPr>
          <a:xfrm>
            <a:off x="10605103" y="5429873"/>
            <a:ext cx="1143000" cy="1143000"/>
            <a:chOff x="2379643" y="355681"/>
            <a:chExt cx="1143000" cy="1143000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C4B89BA-5BFE-30B7-4096-1ADEB40C71DC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BFA668C-FAFC-E7A0-22B5-44939616A1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7E4648D3-9772-3B82-DC14-0669C65883C5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6FAE88F0-C365-B9DE-A9FF-740277EEA70D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F37EB571-E909-F053-A59F-6E9081C2A534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Speech Bubble: Rectangle 66">
                <a:extLst>
                  <a:ext uri="{FF2B5EF4-FFF2-40B4-BE49-F238E27FC236}">
                    <a16:creationId xmlns:a16="http://schemas.microsoft.com/office/drawing/2014/main" id="{A22D24B6-73C8-C298-E9E6-54F606B52FDB}"/>
                  </a:ext>
                </a:extLst>
              </p:cNvPr>
              <p:cNvSpPr/>
              <p:nvPr/>
            </p:nvSpPr>
            <p:spPr>
              <a:xfrm>
                <a:off x="6169346" y="5427098"/>
                <a:ext cx="4388389" cy="995825"/>
              </a:xfrm>
              <a:prstGeom prst="wedgeRectCallout">
                <a:avLst>
                  <a:gd name="adj1" fmla="val 60569"/>
                  <a:gd name="adj2" fmla="val 44673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These notions of distances are also called </a:t>
                </a:r>
                <a:r>
                  <a:rPr lang="en-US" dirty="0">
                    <a:solidFill>
                      <a:schemeClr val="accent5"/>
                    </a:solidFill>
                  </a:rPr>
                  <a:t>metrics</a:t>
                </a:r>
                <a:r>
                  <a:rPr lang="en-US" dirty="0">
                    <a:solidFill>
                      <a:schemeClr val="bg1"/>
                    </a:solidFill>
                  </a:rPr>
                  <a:t>. We can use any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norms to define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metric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≝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𝐮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7" name="Speech Bubble: Rectangle 66">
                <a:extLst>
                  <a:ext uri="{FF2B5EF4-FFF2-40B4-BE49-F238E27FC236}">
                    <a16:creationId xmlns:a16="http://schemas.microsoft.com/office/drawing/2014/main" id="{A22D24B6-73C8-C298-E9E6-54F606B52F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9346" y="5427098"/>
                <a:ext cx="4388389" cy="995825"/>
              </a:xfrm>
              <a:prstGeom prst="wedgeRectCallout">
                <a:avLst>
                  <a:gd name="adj1" fmla="val 60569"/>
                  <a:gd name="adj2" fmla="val 44673"/>
                </a:avLst>
              </a:prstGeom>
              <a:blipFill>
                <a:blip r:embed="rId8"/>
                <a:stretch>
                  <a:fillRect l="-748" b="-3550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AFD72E53-60D7-6265-F1AD-86EEFB7796BF}"/>
              </a:ext>
            </a:extLst>
          </p:cNvPr>
          <p:cNvGrpSpPr/>
          <p:nvPr/>
        </p:nvGrpSpPr>
        <p:grpSpPr>
          <a:xfrm>
            <a:off x="10605103" y="60386"/>
            <a:ext cx="1143000" cy="1143000"/>
            <a:chOff x="2379643" y="355681"/>
            <a:chExt cx="1143000" cy="114300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744D3215-8B3E-C3D5-D54B-FE5DA8CCA6FB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57FB741-A7EC-9395-9FA6-C28CE84761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F956CCD0-690E-F6E9-DC3D-C074C720678E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00C83BB8-FF7B-DB51-F7FB-25A342F9EB5E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rgbClr val="00B05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196BAF91-DB17-AA55-1A64-8861188C47AB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rgbClr val="00B05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Speech Bubble: Rectangle 75">
                <a:extLst>
                  <a:ext uri="{FF2B5EF4-FFF2-40B4-BE49-F238E27FC236}">
                    <a16:creationId xmlns:a16="http://schemas.microsoft.com/office/drawing/2014/main" id="{EF4DCFF5-D925-F9D8-916F-C174DD4AEF18}"/>
                  </a:ext>
                </a:extLst>
              </p:cNvPr>
              <p:cNvSpPr/>
              <p:nvPr/>
            </p:nvSpPr>
            <p:spPr>
              <a:xfrm>
                <a:off x="6836734" y="57610"/>
                <a:ext cx="3602499" cy="1462106"/>
              </a:xfrm>
              <a:prstGeom prst="wedgeRectCallout">
                <a:avLst>
                  <a:gd name="adj1" fmla="val 70014"/>
                  <a:gd name="adj2" fmla="val 11221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dirty="0">
                    <a:solidFill>
                      <a:schemeClr val="bg1"/>
                    </a:solidFill>
                  </a:rPr>
                  <a:t>Metrics satisfy three nice properties: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</m:d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  <m:r>
                          <a:rPr lang="en-U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</m:d>
                  </m:oMath>
                </a14:m>
                <a:r>
                  <a:rPr lang="en-IN" dirty="0"/>
                  <a:t> (symmetry)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</m:d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IN" dirty="0"/>
                  <a:t> (identity)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</m:d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</m:d>
                  </m:oMath>
                </a14:m>
                <a:r>
                  <a:rPr lang="en-IN" dirty="0"/>
                  <a:t> for any vector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IN" dirty="0"/>
                  <a:t> (triangle inequality).</a:t>
                </a:r>
              </a:p>
            </p:txBody>
          </p:sp>
        </mc:Choice>
        <mc:Fallback xmlns="">
          <p:sp>
            <p:nvSpPr>
              <p:cNvPr id="76" name="Speech Bubble: Rectangle 75">
                <a:extLst>
                  <a:ext uri="{FF2B5EF4-FFF2-40B4-BE49-F238E27FC236}">
                    <a16:creationId xmlns:a16="http://schemas.microsoft.com/office/drawing/2014/main" id="{EF4DCFF5-D925-F9D8-916F-C174DD4AEF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6734" y="57610"/>
                <a:ext cx="3602499" cy="1462106"/>
              </a:xfrm>
              <a:prstGeom prst="wedgeRectCallout">
                <a:avLst>
                  <a:gd name="adj1" fmla="val 70014"/>
                  <a:gd name="adj2" fmla="val 11221"/>
                </a:avLst>
              </a:prstGeom>
              <a:blipFill>
                <a:blip r:embed="rId9"/>
                <a:stretch>
                  <a:fillRect l="-980" t="-3265" b="-7755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0372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44444E-6 L 0.10404 0.21945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95" y="10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uiExpand="1" build="p"/>
      <p:bldP spid="67" grpId="0" animBg="1"/>
      <p:bldP spid="7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artial Circle 52">
            <a:extLst>
              <a:ext uri="{FF2B5EF4-FFF2-40B4-BE49-F238E27FC236}">
                <a16:creationId xmlns:a16="http://schemas.microsoft.com/office/drawing/2014/main" id="{ADAB1000-5F1B-502A-9E71-F80203F06CAF}"/>
              </a:ext>
            </a:extLst>
          </p:cNvPr>
          <p:cNvSpPr/>
          <p:nvPr/>
        </p:nvSpPr>
        <p:spPr>
          <a:xfrm>
            <a:off x="2540609" y="3191981"/>
            <a:ext cx="1431752" cy="1431752"/>
          </a:xfrm>
          <a:prstGeom prst="pie">
            <a:avLst>
              <a:gd name="adj1" fmla="val 17832470"/>
              <a:gd name="adj2" fmla="val 2650236"/>
            </a:avLst>
          </a:prstGeom>
          <a:solidFill>
            <a:srgbClr val="002060"/>
          </a:solidFill>
          <a:ln w="38100" cmpd="dbl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6BF033-7EB5-0297-30EA-25FAEF972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measure angles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ontent Placeholder 45">
                <a:extLst>
                  <a:ext uri="{FF2B5EF4-FFF2-40B4-BE49-F238E27FC236}">
                    <a16:creationId xmlns:a16="http://schemas.microsoft.com/office/drawing/2014/main" id="{99020AC8-4E65-F03D-359C-60533C1A25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69346" y="2640376"/>
                <a:ext cx="6022654" cy="4181430"/>
              </a:xfrm>
            </p:spPr>
            <p:txBody>
              <a:bodyPr/>
              <a:lstStyle/>
              <a:p>
                <a:r>
                  <a:rPr lang="en-US" dirty="0"/>
                  <a:t>Dot product</a:t>
                </a: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≝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br>
                  <a:rPr lang="en-US" b="1" i="1" dirty="0">
                    <a:latin typeface="Cambria Math" panose="02040503050406030204" pitchFamily="18" charset="0"/>
                  </a:rPr>
                </a:br>
                <a:br>
                  <a:rPr lang="en-US" b="1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1.0⋅2.0+2.0⋅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−2.0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𝐮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𝐮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𝐯</m:t>
                                    </m:r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𝐮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𝐯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6" name="Content Placeholder 45">
                <a:extLst>
                  <a:ext uri="{FF2B5EF4-FFF2-40B4-BE49-F238E27FC236}">
                    <a16:creationId xmlns:a16="http://schemas.microsoft.com/office/drawing/2014/main" id="{99020AC8-4E65-F03D-359C-60533C1A25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69346" y="2640376"/>
                <a:ext cx="6022654" cy="4181430"/>
              </a:xfrm>
              <a:blipFill>
                <a:blip r:embed="rId2"/>
                <a:stretch>
                  <a:fillRect l="-1012" t="-34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41745BF2-3D45-FB47-1055-7C53122BA6B3}"/>
              </a:ext>
            </a:extLst>
          </p:cNvPr>
          <p:cNvGrpSpPr/>
          <p:nvPr/>
        </p:nvGrpSpPr>
        <p:grpSpPr>
          <a:xfrm>
            <a:off x="529215" y="694471"/>
            <a:ext cx="5987413" cy="5963883"/>
            <a:chOff x="3102294" y="694471"/>
            <a:chExt cx="5987413" cy="596388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E0F6A69-2A85-61C9-4D7E-2735D6EE4172}"/>
                </a:ext>
              </a:extLst>
            </p:cNvPr>
            <p:cNvCxnSpPr>
              <a:cxnSpLocks/>
            </p:cNvCxnSpPr>
            <p:nvPr/>
          </p:nvCxnSpPr>
          <p:spPr>
            <a:xfrm>
              <a:off x="5848863" y="1111624"/>
              <a:ext cx="0" cy="5345250"/>
            </a:xfrm>
            <a:prstGeom prst="line">
              <a:avLst/>
            </a:prstGeom>
            <a:ln w="19050">
              <a:solidFill>
                <a:schemeClr val="bg1"/>
              </a:solidFill>
              <a:headEnd type="stealth" w="lg" len="lg"/>
              <a:tailEnd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0362617-04AB-19CA-06F6-94494A39BECB}"/>
                </a:ext>
              </a:extLst>
            </p:cNvPr>
            <p:cNvCxnSpPr>
              <a:cxnSpLocks/>
            </p:cNvCxnSpPr>
            <p:nvPr/>
          </p:nvCxnSpPr>
          <p:spPr>
            <a:xfrm>
              <a:off x="3102294" y="3894929"/>
              <a:ext cx="5700492" cy="0"/>
            </a:xfrm>
            <a:prstGeom prst="line">
              <a:avLst/>
            </a:prstGeom>
            <a:ln w="19050"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E6BCDBE-3B8C-0BA9-3672-3A6D84BDF49C}"/>
                </a:ext>
              </a:extLst>
            </p:cNvPr>
            <p:cNvCxnSpPr>
              <a:cxnSpLocks/>
            </p:cNvCxnSpPr>
            <p:nvPr/>
          </p:nvCxnSpPr>
          <p:spPr>
            <a:xfrm>
              <a:off x="3102294" y="1438368"/>
              <a:ext cx="54864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08F6FEE-A5C6-7A59-9AF4-20357E06139E}"/>
                </a:ext>
              </a:extLst>
            </p:cNvPr>
            <p:cNvCxnSpPr>
              <a:cxnSpLocks/>
            </p:cNvCxnSpPr>
            <p:nvPr/>
          </p:nvCxnSpPr>
          <p:spPr>
            <a:xfrm>
              <a:off x="3102294" y="2052508"/>
              <a:ext cx="54864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E70DA6D-021C-38BB-13EA-2477D345C3F1}"/>
                </a:ext>
              </a:extLst>
            </p:cNvPr>
            <p:cNvCxnSpPr>
              <a:cxnSpLocks/>
            </p:cNvCxnSpPr>
            <p:nvPr/>
          </p:nvCxnSpPr>
          <p:spPr>
            <a:xfrm>
              <a:off x="3102294" y="2666648"/>
              <a:ext cx="54864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209210-6025-3188-2FA2-66054EADCB82}"/>
                </a:ext>
              </a:extLst>
            </p:cNvPr>
            <p:cNvCxnSpPr>
              <a:cxnSpLocks/>
            </p:cNvCxnSpPr>
            <p:nvPr/>
          </p:nvCxnSpPr>
          <p:spPr>
            <a:xfrm>
              <a:off x="3102294" y="3280788"/>
              <a:ext cx="54864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205B368-B803-38A1-EDB4-65317FB921D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688532" y="3913142"/>
              <a:ext cx="50874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670285-15F2-A2CD-B024-BF65EB492A6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071931" y="3913142"/>
              <a:ext cx="50874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782F48A-27DB-1515-C868-B1C4A75595E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55330" y="3913142"/>
              <a:ext cx="50874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2D5CB7F-85A9-5B2E-4F1E-8685FC44387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38729" y="3913142"/>
              <a:ext cx="50874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E18492-6DBE-2CB3-E4A9-A22E79F3CB6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771538" y="3913142"/>
              <a:ext cx="50874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52AE68F-2D6C-2920-11D9-72E8EEEA318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154936" y="3913142"/>
              <a:ext cx="50874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9F9A6A1-6E71-F85A-FD8F-95581ECE398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38335" y="3913142"/>
              <a:ext cx="50874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4E03FF3-A5E8-7555-C9C3-C76AFBC2191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21734" y="3913142"/>
              <a:ext cx="50874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FE8F2B4-34BC-3674-7683-4E7DF2BBCA9F}"/>
                </a:ext>
              </a:extLst>
            </p:cNvPr>
            <p:cNvSpPr txBox="1"/>
            <p:nvPr/>
          </p:nvSpPr>
          <p:spPr>
            <a:xfrm>
              <a:off x="3345872" y="3851754"/>
              <a:ext cx="5415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-4         -3        -2        -1         0          1         2          3         4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8823D94-6A68-4CF1-74AF-7AEE280A760B}"/>
                </a:ext>
              </a:extLst>
            </p:cNvPr>
            <p:cNvSpPr txBox="1"/>
            <p:nvPr/>
          </p:nvSpPr>
          <p:spPr>
            <a:xfrm>
              <a:off x="5813634" y="1355559"/>
              <a:ext cx="498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4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B69DF47-D523-F0B1-2570-3EEF98912E47}"/>
                </a:ext>
              </a:extLst>
            </p:cNvPr>
            <p:cNvSpPr txBox="1"/>
            <p:nvPr/>
          </p:nvSpPr>
          <p:spPr>
            <a:xfrm>
              <a:off x="5813634" y="1968185"/>
              <a:ext cx="498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3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F581B17-2EB8-0515-CBB3-07A7DC00D431}"/>
                </a:ext>
              </a:extLst>
            </p:cNvPr>
            <p:cNvSpPr txBox="1"/>
            <p:nvPr/>
          </p:nvSpPr>
          <p:spPr>
            <a:xfrm>
              <a:off x="5813634" y="2580811"/>
              <a:ext cx="498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2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CE6647F-A9D1-5904-2D60-29E8D39169DF}"/>
                </a:ext>
              </a:extLst>
            </p:cNvPr>
            <p:cNvSpPr txBox="1"/>
            <p:nvPr/>
          </p:nvSpPr>
          <p:spPr>
            <a:xfrm>
              <a:off x="5813634" y="3199441"/>
              <a:ext cx="498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1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E512FC7-3C18-710E-FE91-C98205A32DD8}"/>
                    </a:ext>
                  </a:extLst>
                </p:cNvPr>
                <p:cNvSpPr txBox="1"/>
                <p:nvPr/>
              </p:nvSpPr>
              <p:spPr>
                <a:xfrm>
                  <a:off x="8576555" y="3478980"/>
                  <a:ext cx="5131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IN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E512FC7-3C18-710E-FE91-C98205A32D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6555" y="3478980"/>
                  <a:ext cx="513152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90BE1FD-1D66-6F9F-7EDE-426ACE8BFD70}"/>
                    </a:ext>
                  </a:extLst>
                </p:cNvPr>
                <p:cNvSpPr txBox="1"/>
                <p:nvPr/>
              </p:nvSpPr>
              <p:spPr>
                <a:xfrm>
                  <a:off x="5813634" y="694471"/>
                  <a:ext cx="5131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IN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90BE1FD-1D66-6F9F-7EDE-426ACE8BFD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3634" y="694471"/>
                  <a:ext cx="513152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A613BAF-BD2B-1934-DE05-333C6E53FD7E}"/>
                </a:ext>
              </a:extLst>
            </p:cNvPr>
            <p:cNvCxnSpPr>
              <a:cxnSpLocks/>
            </p:cNvCxnSpPr>
            <p:nvPr/>
          </p:nvCxnSpPr>
          <p:spPr>
            <a:xfrm>
              <a:off x="3102294" y="4501527"/>
              <a:ext cx="54864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55C39B5-9A8D-D891-875A-1C8070642CA7}"/>
                </a:ext>
              </a:extLst>
            </p:cNvPr>
            <p:cNvCxnSpPr>
              <a:cxnSpLocks/>
            </p:cNvCxnSpPr>
            <p:nvPr/>
          </p:nvCxnSpPr>
          <p:spPr>
            <a:xfrm>
              <a:off x="3102294" y="5115667"/>
              <a:ext cx="54864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B8021C0-CA80-167B-E54C-E12AFD701801}"/>
                </a:ext>
              </a:extLst>
            </p:cNvPr>
            <p:cNvCxnSpPr>
              <a:cxnSpLocks/>
            </p:cNvCxnSpPr>
            <p:nvPr/>
          </p:nvCxnSpPr>
          <p:spPr>
            <a:xfrm>
              <a:off x="3102294" y="5729807"/>
              <a:ext cx="54864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9F51A2C-BE97-CC1B-E83B-70E85EE6CBF6}"/>
                </a:ext>
              </a:extLst>
            </p:cNvPr>
            <p:cNvCxnSpPr>
              <a:cxnSpLocks/>
            </p:cNvCxnSpPr>
            <p:nvPr/>
          </p:nvCxnSpPr>
          <p:spPr>
            <a:xfrm>
              <a:off x="3102294" y="6343947"/>
              <a:ext cx="54864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8D26E62-E33E-7548-47BC-9050B52361A3}"/>
                </a:ext>
              </a:extLst>
            </p:cNvPr>
            <p:cNvSpPr txBox="1"/>
            <p:nvPr/>
          </p:nvSpPr>
          <p:spPr>
            <a:xfrm>
              <a:off x="5813634" y="4445140"/>
              <a:ext cx="498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-1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CA68192-16C0-961A-41B9-D1F8C289B80C}"/>
                </a:ext>
              </a:extLst>
            </p:cNvPr>
            <p:cNvSpPr txBox="1"/>
            <p:nvPr/>
          </p:nvSpPr>
          <p:spPr>
            <a:xfrm>
              <a:off x="5813634" y="5057766"/>
              <a:ext cx="498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-2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C2C3520-B263-F3E1-7CBA-AB3CD45A2D63}"/>
                </a:ext>
              </a:extLst>
            </p:cNvPr>
            <p:cNvSpPr txBox="1"/>
            <p:nvPr/>
          </p:nvSpPr>
          <p:spPr>
            <a:xfrm>
              <a:off x="5813634" y="5670392"/>
              <a:ext cx="498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-3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FE0F2EC-17BF-A5AC-6348-2109C4094016}"/>
                </a:ext>
              </a:extLst>
            </p:cNvPr>
            <p:cNvSpPr txBox="1"/>
            <p:nvPr/>
          </p:nvSpPr>
          <p:spPr>
            <a:xfrm>
              <a:off x="5813634" y="6289022"/>
              <a:ext cx="498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-4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2CEB6B9-CE41-E1AC-C779-E73252B38DD2}"/>
              </a:ext>
            </a:extLst>
          </p:cNvPr>
          <p:cNvGrpSpPr/>
          <p:nvPr/>
        </p:nvGrpSpPr>
        <p:grpSpPr>
          <a:xfrm>
            <a:off x="7902826" y="1160419"/>
            <a:ext cx="2855438" cy="707886"/>
            <a:chOff x="101952" y="5758481"/>
            <a:chExt cx="2855438" cy="707886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ACF7292-5476-1F48-3379-951740E99004}"/>
                </a:ext>
              </a:extLst>
            </p:cNvPr>
            <p:cNvGrpSpPr/>
            <p:nvPr/>
          </p:nvGrpSpPr>
          <p:grpSpPr>
            <a:xfrm>
              <a:off x="1254703" y="5853955"/>
              <a:ext cx="1702687" cy="516939"/>
              <a:chOff x="1307846" y="5853955"/>
              <a:chExt cx="1702687" cy="516939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A8499362-92AE-191A-C2C9-5ECF7075E086}"/>
                  </a:ext>
                </a:extLst>
              </p:cNvPr>
              <p:cNvSpPr/>
              <p:nvPr/>
            </p:nvSpPr>
            <p:spPr>
              <a:xfrm>
                <a:off x="1307846" y="5853955"/>
                <a:ext cx="850605" cy="516939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1.0</a:t>
                </a:r>
                <a:endParaRPr lang="en-IN" sz="3200" dirty="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75C992BC-F0D6-F135-8626-62BC305A8306}"/>
                  </a:ext>
                </a:extLst>
              </p:cNvPr>
              <p:cNvSpPr/>
              <p:nvPr/>
            </p:nvSpPr>
            <p:spPr>
              <a:xfrm>
                <a:off x="2159928" y="5853955"/>
                <a:ext cx="850605" cy="516939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2.0</a:t>
                </a:r>
                <a:endParaRPr lang="en-IN" sz="32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165F959-2462-DB2C-D159-32BEA545CCB4}"/>
                    </a:ext>
                  </a:extLst>
                </p:cNvPr>
                <p:cNvSpPr txBox="1"/>
                <p:nvPr/>
              </p:nvSpPr>
              <p:spPr>
                <a:xfrm>
                  <a:off x="101952" y="5758481"/>
                  <a:ext cx="1233765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1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IN" sz="4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165F959-2462-DB2C-D159-32BEA545CC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52" y="5758481"/>
                  <a:ext cx="1233765" cy="70788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806B940-3747-B2F6-49F7-CADFE52B2CD0}"/>
              </a:ext>
            </a:extLst>
          </p:cNvPr>
          <p:cNvGrpSpPr/>
          <p:nvPr/>
        </p:nvGrpSpPr>
        <p:grpSpPr>
          <a:xfrm>
            <a:off x="7902826" y="1883694"/>
            <a:ext cx="2855438" cy="707886"/>
            <a:chOff x="101952" y="5758481"/>
            <a:chExt cx="2855438" cy="70788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E09BD61-0050-704E-0C1C-2404B64D95FF}"/>
                </a:ext>
              </a:extLst>
            </p:cNvPr>
            <p:cNvGrpSpPr/>
            <p:nvPr/>
          </p:nvGrpSpPr>
          <p:grpSpPr>
            <a:xfrm>
              <a:off x="1254703" y="5853955"/>
              <a:ext cx="1702687" cy="516939"/>
              <a:chOff x="1307846" y="5853955"/>
              <a:chExt cx="1702687" cy="51693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E96C042-1421-76EE-8A31-685A304E2DB1}"/>
                  </a:ext>
                </a:extLst>
              </p:cNvPr>
              <p:cNvSpPr/>
              <p:nvPr/>
            </p:nvSpPr>
            <p:spPr>
              <a:xfrm>
                <a:off x="1307846" y="5853955"/>
                <a:ext cx="850605" cy="516939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2.0</a:t>
                </a:r>
                <a:endParaRPr lang="en-IN" sz="3200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524001B-874A-3D0A-CBBE-911F67589BD3}"/>
                  </a:ext>
                </a:extLst>
              </p:cNvPr>
              <p:cNvSpPr/>
              <p:nvPr/>
            </p:nvSpPr>
            <p:spPr>
              <a:xfrm>
                <a:off x="2159928" y="5853955"/>
                <a:ext cx="850605" cy="516939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-2.0</a:t>
                </a:r>
                <a:endParaRPr lang="en-IN" sz="32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F1450ED-8503-1EDB-46B7-FA23B9265047}"/>
                    </a:ext>
                  </a:extLst>
                </p:cNvPr>
                <p:cNvSpPr txBox="1"/>
                <p:nvPr/>
              </p:nvSpPr>
              <p:spPr>
                <a:xfrm>
                  <a:off x="101952" y="5758481"/>
                  <a:ext cx="1233765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1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IN" sz="4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F1450ED-8503-1EDB-46B7-FA23B92650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52" y="5758481"/>
                  <a:ext cx="1233765" cy="70788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FB22B7F-3280-337F-5B0A-9659B22594E4}"/>
              </a:ext>
            </a:extLst>
          </p:cNvPr>
          <p:cNvGrpSpPr/>
          <p:nvPr/>
        </p:nvGrpSpPr>
        <p:grpSpPr>
          <a:xfrm>
            <a:off x="3263829" y="2666648"/>
            <a:ext cx="1245158" cy="2449019"/>
            <a:chOff x="3263829" y="2666648"/>
            <a:chExt cx="1245158" cy="2449019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33493C6-6F89-1D18-5207-9A56B5A6A0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2415" y="2666648"/>
              <a:ext cx="619971" cy="1224580"/>
            </a:xfrm>
            <a:prstGeom prst="line">
              <a:avLst/>
            </a:prstGeom>
            <a:ln w="57150">
              <a:solidFill>
                <a:schemeClr val="accent2"/>
              </a:solidFill>
              <a:headEnd type="stealth" w="lg" len="lg"/>
              <a:tailEnd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A03B6D0-CC2C-60C9-15D1-A93F8668EF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63829" y="3907858"/>
              <a:ext cx="1245158" cy="1207809"/>
            </a:xfrm>
            <a:prstGeom prst="line">
              <a:avLst/>
            </a:prstGeom>
            <a:ln w="57150">
              <a:solidFill>
                <a:schemeClr val="accent1"/>
              </a:solidFill>
              <a:headEnd type="stealth" w="lg" len="lg"/>
              <a:tailEnd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754D0BC-9B01-201D-2A89-E9663FF3784E}"/>
                  </a:ext>
                </a:extLst>
              </p:cNvPr>
              <p:cNvSpPr txBox="1"/>
              <p:nvPr/>
            </p:nvSpPr>
            <p:spPr>
              <a:xfrm>
                <a:off x="3695546" y="3890976"/>
                <a:ext cx="98078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IN" sz="32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754D0BC-9B01-201D-2A89-E9663FF37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546" y="3890976"/>
                <a:ext cx="98078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A6931F20-344F-5D0A-FD87-DAE8CFA8F98F}"/>
              </a:ext>
            </a:extLst>
          </p:cNvPr>
          <p:cNvGrpSpPr/>
          <p:nvPr/>
        </p:nvGrpSpPr>
        <p:grpSpPr>
          <a:xfrm>
            <a:off x="10979432" y="136015"/>
            <a:ext cx="1143000" cy="1143000"/>
            <a:chOff x="2379643" y="355681"/>
            <a:chExt cx="1143000" cy="1143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C5D19B8-6D43-3ACF-FFB9-CB57D5AF7E1D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B6623AD-3071-F65A-EC76-5E7C3D1B07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FF75CA2-FC8F-2261-53B8-783EC56ECA08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95E95928-1CD9-F022-075F-18C578E03839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19F9A762-446D-F7AC-E60F-B9AB1E506D8D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Speech Bubble: Rectangle 57">
                <a:extLst>
                  <a:ext uri="{FF2B5EF4-FFF2-40B4-BE49-F238E27FC236}">
                    <a16:creationId xmlns:a16="http://schemas.microsoft.com/office/drawing/2014/main" id="{08ACB4F1-BED1-9512-ABEE-D66615B610C7}"/>
                  </a:ext>
                </a:extLst>
              </p:cNvPr>
              <p:cNvSpPr/>
              <p:nvPr/>
            </p:nvSpPr>
            <p:spPr>
              <a:xfrm>
                <a:off x="6740910" y="133240"/>
                <a:ext cx="4191156" cy="995825"/>
              </a:xfrm>
              <a:prstGeom prst="wedgeRectCallout">
                <a:avLst>
                  <a:gd name="adj1" fmla="val 65379"/>
                  <a:gd name="adj2" fmla="val 39156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Two vectors are at an obtuse angle if their dot product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. Two vectors are at an acute angle if their dot product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8" name="Speech Bubble: Rectangle 57">
                <a:extLst>
                  <a:ext uri="{FF2B5EF4-FFF2-40B4-BE49-F238E27FC236}">
                    <a16:creationId xmlns:a16="http://schemas.microsoft.com/office/drawing/2014/main" id="{08ACB4F1-BED1-9512-ABEE-D66615B610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910" y="133240"/>
                <a:ext cx="4191156" cy="995825"/>
              </a:xfrm>
              <a:prstGeom prst="wedgeRectCallout">
                <a:avLst>
                  <a:gd name="adj1" fmla="val 65379"/>
                  <a:gd name="adj2" fmla="val 39156"/>
                </a:avLst>
              </a:prstGeom>
              <a:blipFill>
                <a:blip r:embed="rId8"/>
                <a:stretch>
                  <a:fillRect b="-4167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DACC4CBC-A5AF-C3A4-DA73-13EB9D501DAB}"/>
              </a:ext>
            </a:extLst>
          </p:cNvPr>
          <p:cNvGrpSpPr/>
          <p:nvPr/>
        </p:nvGrpSpPr>
        <p:grpSpPr>
          <a:xfrm>
            <a:off x="6716991" y="1338075"/>
            <a:ext cx="1143000" cy="1143000"/>
            <a:chOff x="2379643" y="355681"/>
            <a:chExt cx="1143000" cy="1143000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7FD5BF76-29DF-AD79-5A1F-4FE08BF79C10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75DE790-8205-0289-021E-7B40989C6C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0A01F59-CF2B-1554-4F00-6FD89E939B39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17B199A0-F9A9-8ED1-FB77-7936E14AA322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rgbClr val="00B05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6F3C898C-E96C-41A4-9356-E80C48D49A9F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rgbClr val="00B05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65" name="Speech Bubble: Rectangle 64">
            <a:extLst>
              <a:ext uri="{FF2B5EF4-FFF2-40B4-BE49-F238E27FC236}">
                <a16:creationId xmlns:a16="http://schemas.microsoft.com/office/drawing/2014/main" id="{15F73B91-3531-C743-9D80-7039AAF17418}"/>
              </a:ext>
            </a:extLst>
          </p:cNvPr>
          <p:cNvSpPr/>
          <p:nvPr/>
        </p:nvSpPr>
        <p:spPr>
          <a:xfrm>
            <a:off x="2738077" y="1335300"/>
            <a:ext cx="3931548" cy="995825"/>
          </a:xfrm>
          <a:prstGeom prst="wedgeRectCallout">
            <a:avLst>
              <a:gd name="adj1" fmla="val 65379"/>
              <a:gd name="adj2" fmla="val 39156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definition of the dot product and this way to use it to calculate angles can be used in higher dimensions as well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11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46" grpId="0" uiExpand="1" build="p"/>
      <p:bldP spid="54" grpId="0"/>
      <p:bldP spid="58" grpId="0" animBg="1"/>
      <p:bldP spid="65" grpId="0" animBg="1"/>
    </p:bldLst>
  </p:timing>
</p:sld>
</file>

<file path=ppt/theme/theme1.xml><?xml version="1.0" encoding="utf-8"?>
<a:theme xmlns:a="http://schemas.openxmlformats.org/drawingml/2006/main" name="MLC-gold">
  <a:themeElements>
    <a:clrScheme name="Custom 2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60B1F2"/>
      </a:hlink>
      <a:folHlink>
        <a:srgbClr val="F03B5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LC-gold" id="{4FF31FDD-A76D-4C33-A8C5-42D161437C73}" vid="{9166691C-7564-4C8C-B6F7-130833D3B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MLC-gold</Template>
  <TotalTime>2611</TotalTime>
  <Words>2075</Words>
  <Application>Microsoft Office PowerPoint</Application>
  <PresentationFormat>Widescreen</PresentationFormat>
  <Paragraphs>377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Courier New</vt:lpstr>
      <vt:lpstr>Wingdings</vt:lpstr>
      <vt:lpstr>MLC-gold</vt:lpstr>
      <vt:lpstr>Speaking in Melbo’s mother tongue</vt:lpstr>
      <vt:lpstr>geometry crash course</vt:lpstr>
      <vt:lpstr>Vectors</vt:lpstr>
      <vt:lpstr>How to stretch, shrink and flip vectors</vt:lpstr>
      <vt:lpstr>How to add vectors</vt:lpstr>
      <vt:lpstr>How to measure the length of a vector </vt:lpstr>
      <vt:lpstr>How to measure the length of a vector </vt:lpstr>
      <vt:lpstr>How to measure distances</vt:lpstr>
      <vt:lpstr>How to measure angles</vt:lpstr>
      <vt:lpstr>How to measure angles</vt:lpstr>
      <vt:lpstr>Dot product helps us measure angles</vt:lpstr>
      <vt:lpstr>An application of norms in ML</vt:lpstr>
      <vt:lpstr>An application of dot products in ML</vt:lpstr>
      <vt:lpstr>Linear models in higher dimensions</vt:lpstr>
      <vt:lpstr>To b or not to b – that is the question</vt:lpstr>
      <vt:lpstr>Exercise</vt:lpstr>
      <vt:lpstr>Convex Sets</vt:lpstr>
      <vt:lpstr>Convex Functions</vt:lpstr>
      <vt:lpstr>Some handy tips for checking convexity</vt:lpstr>
      <vt:lpstr>Exercise</vt:lpstr>
      <vt:lpstr>Summary</vt:lpstr>
      <vt:lpstr>Stay Marvelous!</vt:lpstr>
    </vt:vector>
  </TitlesOfParts>
  <Company>Indian Institute of Technology Kanpur, Kanpur, U.P.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Speaking in Melbo’s mother tongue</dc:title>
  <dc:creator>Purushottam Kar</dc:creator>
  <cp:lastModifiedBy>Purushottam Kar</cp:lastModifiedBy>
  <cp:revision>89</cp:revision>
  <dcterms:created xsi:type="dcterms:W3CDTF">2022-08-24T07:18:00Z</dcterms:created>
  <dcterms:modified xsi:type="dcterms:W3CDTF">2022-08-26T10:01:03Z</dcterms:modified>
</cp:coreProperties>
</file>