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6" r:id="rId3"/>
    <p:sldId id="258" r:id="rId4"/>
    <p:sldId id="260" r:id="rId5"/>
    <p:sldId id="261" r:id="rId6"/>
    <p:sldId id="263" r:id="rId7"/>
    <p:sldId id="265" r:id="rId8"/>
    <p:sldId id="266" r:id="rId9"/>
    <p:sldId id="268" r:id="rId10"/>
    <p:sldId id="269" r:id="rId11"/>
    <p:sldId id="267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8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3A99C-F0FB-4521-BEF6-CD446B296B77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58741-4643-4481-8D83-F1091C246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32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6114B0F-E33C-46FC-99F9-76C15273C72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60E2E6B-3757-4B52-AF0A-B214A5CC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79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6114B0F-E33C-46FC-99F9-76C15273C72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60E2E6B-3757-4B52-AF0A-B214A5CC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762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4B0F-E33C-46FC-99F9-76C15273C72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2E6B-3757-4B52-AF0A-B214A5CC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254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4B0F-E33C-46FC-99F9-76C15273C72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2E6B-3757-4B52-AF0A-B214A5CC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89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4B0F-E33C-46FC-99F9-76C15273C72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2E6B-3757-4B52-AF0A-B214A5CC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43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q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4B0F-E33C-46FC-99F9-76C15273C72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2E6B-3757-4B52-AF0A-B214A5CCE77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1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4B0F-E33C-46FC-99F9-76C15273C72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2E6B-3757-4B52-AF0A-B214A5CC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08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4B0F-E33C-46FC-99F9-76C15273C72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2E6B-3757-4B52-AF0A-B214A5CC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32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6114B0F-E33C-46FC-99F9-76C15273C72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60E2E6B-3757-4B52-AF0A-B214A5CCE77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99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4B0F-E33C-46FC-99F9-76C15273C72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2E6B-3757-4B52-AF0A-B214A5CC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44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4B0F-E33C-46FC-99F9-76C15273C72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2E6B-3757-4B52-AF0A-B214A5CC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53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4B0F-E33C-46FC-99F9-76C15273C72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60E2E6B-3757-4B52-AF0A-B214A5CCE77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27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6114B0F-E33C-46FC-99F9-76C15273C72F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60E2E6B-3757-4B52-AF0A-B214A5CC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13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0.png"/><Relationship Id="rId5" Type="http://schemas.openxmlformats.org/officeDocument/2006/relationships/image" Target="../media/image28.png"/><Relationship Id="rId10" Type="http://schemas.openxmlformats.org/officeDocument/2006/relationships/image" Target="../media/image13.jpg"/><Relationship Id="rId4" Type="http://schemas.openxmlformats.org/officeDocument/2006/relationships/image" Target="../media/image3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DFBA462-B6FD-1ABD-6392-429CD6707532}"/>
              </a:ext>
            </a:extLst>
          </p:cNvPr>
          <p:cNvGrpSpPr/>
          <p:nvPr/>
        </p:nvGrpSpPr>
        <p:grpSpPr>
          <a:xfrm>
            <a:off x="201646" y="161295"/>
            <a:ext cx="4683130" cy="1844715"/>
            <a:chOff x="181155" y="161295"/>
            <a:chExt cx="4683130" cy="18447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80F660B-889B-E1F6-A9FE-7868730D0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155" y="161295"/>
              <a:ext cx="4683130" cy="159849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B7CE5F-1B2A-27BC-7308-CF32637A621B}"/>
                </a:ext>
              </a:extLst>
            </p:cNvPr>
            <p:cNvSpPr txBox="1"/>
            <p:nvPr/>
          </p:nvSpPr>
          <p:spPr>
            <a:xfrm>
              <a:off x="3613455" y="1759789"/>
              <a:ext cx="12508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</a:rPr>
                <a:t>forbes.com</a:t>
              </a:r>
              <a:endParaRPr lang="en-IN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9820C4-ACEB-27F1-2B35-44DB834E1944}"/>
              </a:ext>
            </a:extLst>
          </p:cNvPr>
          <p:cNvGrpSpPr/>
          <p:nvPr/>
        </p:nvGrpSpPr>
        <p:grpSpPr>
          <a:xfrm>
            <a:off x="6223600" y="311165"/>
            <a:ext cx="5885733" cy="1544974"/>
            <a:chOff x="6125112" y="311165"/>
            <a:chExt cx="5885733" cy="154497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2CA5528-AF0A-69C3-0853-AA8FF4C2B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5112" y="311165"/>
              <a:ext cx="5885733" cy="129875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964D9D-EC4D-59F0-0470-CF7F206D9235}"/>
                </a:ext>
              </a:extLst>
            </p:cNvPr>
            <p:cNvSpPr txBox="1"/>
            <p:nvPr/>
          </p:nvSpPr>
          <p:spPr>
            <a:xfrm>
              <a:off x="10760015" y="1609918"/>
              <a:ext cx="12508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</a:rPr>
                <a:t>science.org</a:t>
              </a:r>
              <a:endParaRPr lang="en-IN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FCA96A-6231-AA61-0BBC-79FA78CF122A}"/>
              </a:ext>
            </a:extLst>
          </p:cNvPr>
          <p:cNvGrpSpPr/>
          <p:nvPr/>
        </p:nvGrpSpPr>
        <p:grpSpPr>
          <a:xfrm>
            <a:off x="201646" y="2662317"/>
            <a:ext cx="4683130" cy="1640898"/>
            <a:chOff x="3754435" y="2209827"/>
            <a:chExt cx="4683130" cy="164089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776E6B6-9DE0-9C44-9533-0668ABBFF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4435" y="2209827"/>
              <a:ext cx="4683130" cy="139467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3A304A-F11D-F321-C831-D78D710F0A45}"/>
                </a:ext>
              </a:extLst>
            </p:cNvPr>
            <p:cNvSpPr txBox="1"/>
            <p:nvPr/>
          </p:nvSpPr>
          <p:spPr>
            <a:xfrm>
              <a:off x="7186735" y="3604504"/>
              <a:ext cx="12508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</a:rPr>
                <a:t>quantamagazine.org</a:t>
              </a:r>
              <a:endParaRPr lang="en-IN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5A93091-A7E0-2DB4-0A9B-CE05C72E4540}"/>
              </a:ext>
            </a:extLst>
          </p:cNvPr>
          <p:cNvGrpSpPr/>
          <p:nvPr/>
        </p:nvGrpSpPr>
        <p:grpSpPr>
          <a:xfrm>
            <a:off x="201646" y="4959522"/>
            <a:ext cx="5515276" cy="1737183"/>
            <a:chOff x="181155" y="3848105"/>
            <a:chExt cx="5515276" cy="173718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BF1F32-DFDD-3B41-D39F-248CA676067E}"/>
                </a:ext>
              </a:extLst>
            </p:cNvPr>
            <p:cNvSpPr txBox="1"/>
            <p:nvPr/>
          </p:nvSpPr>
          <p:spPr>
            <a:xfrm>
              <a:off x="4445601" y="5339067"/>
              <a:ext cx="12508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</a:rPr>
                <a:t>forbesindia.com</a:t>
              </a:r>
              <a:endParaRPr lang="en-IN" sz="1000" dirty="0">
                <a:solidFill>
                  <a:schemeClr val="bg1"/>
                </a:solidFill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96DBD0B-56F9-C7B4-1E8F-ED3C0AF5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155" y="3848105"/>
              <a:ext cx="5515276" cy="1490962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D591CA-3227-1223-94B1-398A2427335A}"/>
              </a:ext>
            </a:extLst>
          </p:cNvPr>
          <p:cNvGrpSpPr/>
          <p:nvPr/>
        </p:nvGrpSpPr>
        <p:grpSpPr>
          <a:xfrm>
            <a:off x="6096000" y="4986605"/>
            <a:ext cx="6013333" cy="1710100"/>
            <a:chOff x="6096000" y="2981245"/>
            <a:chExt cx="6013333" cy="171010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449171C-4524-8088-6C61-631BF2EB1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6000" y="2981245"/>
              <a:ext cx="6013333" cy="146387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D7AFEED-F334-46AF-0702-755102D550F0}"/>
                </a:ext>
              </a:extLst>
            </p:cNvPr>
            <p:cNvSpPr txBox="1"/>
            <p:nvPr/>
          </p:nvSpPr>
          <p:spPr>
            <a:xfrm>
              <a:off x="10858503" y="4445124"/>
              <a:ext cx="12508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</a:rPr>
                <a:t>linkedin.com</a:t>
              </a:r>
              <a:endParaRPr lang="en-IN" sz="1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8566A702-DFBE-D10A-80D8-6E49AE597C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692" y="607327"/>
            <a:ext cx="1371600" cy="13716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CA3BA03-71C6-0A1E-EB44-2657A96BC58A}"/>
              </a:ext>
            </a:extLst>
          </p:cNvPr>
          <p:cNvGrpSpPr/>
          <p:nvPr/>
        </p:nvGrpSpPr>
        <p:grpSpPr>
          <a:xfrm>
            <a:off x="6541175" y="2594859"/>
            <a:ext cx="5568158" cy="1653027"/>
            <a:chOff x="6541175" y="2165150"/>
            <a:chExt cx="5568158" cy="1653027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C648CB2-B1BF-F7CB-7A1B-E0D7206BB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41175" y="2165150"/>
              <a:ext cx="5568158" cy="1406806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A92B7A1-7606-370C-B960-3CEA4777F3DC}"/>
                </a:ext>
              </a:extLst>
            </p:cNvPr>
            <p:cNvSpPr txBox="1"/>
            <p:nvPr/>
          </p:nvSpPr>
          <p:spPr>
            <a:xfrm>
              <a:off x="10858503" y="3571956"/>
              <a:ext cx="12508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</a:rPr>
                <a:t>cnbc.com</a:t>
              </a:r>
              <a:endParaRPr lang="en-IN" sz="1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8A22CDC6-5DAB-39AC-D673-942033E7D0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7" y="2931615"/>
            <a:ext cx="1371600" cy="1371600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053894F2-D35B-D319-CBA4-5B57A1224B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659" y="765995"/>
            <a:ext cx="1371600" cy="137160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5428618-5BC2-87C0-CC52-7DC14398CBBC}"/>
              </a:ext>
            </a:extLst>
          </p:cNvPr>
          <p:cNvSpPr>
            <a:spLocks noChangeAspect="1"/>
          </p:cNvSpPr>
          <p:nvPr/>
        </p:nvSpPr>
        <p:spPr>
          <a:xfrm>
            <a:off x="5141475" y="3860292"/>
            <a:ext cx="1143000" cy="1143000"/>
          </a:xfrm>
          <a:custGeom>
            <a:avLst/>
            <a:gdLst>
              <a:gd name="connsiteX0" fmla="*/ 2286000 w 4572000"/>
              <a:gd name="connsiteY0" fmla="*/ 472140 h 4572000"/>
              <a:gd name="connsiteX1" fmla="*/ 457200 w 4572000"/>
              <a:gd name="connsiteY1" fmla="*/ 2300940 h 4572000"/>
              <a:gd name="connsiteX2" fmla="*/ 2286000 w 4572000"/>
              <a:gd name="connsiteY2" fmla="*/ 4129740 h 4572000"/>
              <a:gd name="connsiteX3" fmla="*/ 4114800 w 4572000"/>
              <a:gd name="connsiteY3" fmla="*/ 2300940 h 4572000"/>
              <a:gd name="connsiteX4" fmla="*/ 2286000 w 4572000"/>
              <a:gd name="connsiteY4" fmla="*/ 472140 h 4572000"/>
              <a:gd name="connsiteX5" fmla="*/ 2286000 w 4572000"/>
              <a:gd name="connsiteY5" fmla="*/ 0 h 4572000"/>
              <a:gd name="connsiteX6" fmla="*/ 4572000 w 4572000"/>
              <a:gd name="connsiteY6" fmla="*/ 2286000 h 4572000"/>
              <a:gd name="connsiteX7" fmla="*/ 2286000 w 4572000"/>
              <a:gd name="connsiteY7" fmla="*/ 4572000 h 4572000"/>
              <a:gd name="connsiteX8" fmla="*/ 0 w 4572000"/>
              <a:gd name="connsiteY8" fmla="*/ 2286000 h 4572000"/>
              <a:gd name="connsiteX9" fmla="*/ 2286000 w 4572000"/>
              <a:gd name="connsiteY9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2000" h="4572000">
                <a:moveTo>
                  <a:pt x="2286000" y="472140"/>
                </a:moveTo>
                <a:cubicBezTo>
                  <a:pt x="1275982" y="472140"/>
                  <a:pt x="457200" y="1290922"/>
                  <a:pt x="457200" y="2300940"/>
                </a:cubicBezTo>
                <a:cubicBezTo>
                  <a:pt x="457200" y="3310958"/>
                  <a:pt x="1275982" y="4129740"/>
                  <a:pt x="2286000" y="4129740"/>
                </a:cubicBezTo>
                <a:cubicBezTo>
                  <a:pt x="3296018" y="4129740"/>
                  <a:pt x="4114800" y="3310958"/>
                  <a:pt x="4114800" y="2300940"/>
                </a:cubicBezTo>
                <a:cubicBezTo>
                  <a:pt x="4114800" y="1290922"/>
                  <a:pt x="3296018" y="472140"/>
                  <a:pt x="2286000" y="472140"/>
                </a:cubicBezTo>
                <a:close/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608EA44-F95C-0D71-D147-0F66A1D59DC0}"/>
              </a:ext>
            </a:extLst>
          </p:cNvPr>
          <p:cNvGrpSpPr/>
          <p:nvPr/>
        </p:nvGrpSpPr>
        <p:grpSpPr>
          <a:xfrm>
            <a:off x="5438655" y="4209134"/>
            <a:ext cx="548640" cy="320040"/>
            <a:chOff x="8209190" y="1852901"/>
            <a:chExt cx="2194560" cy="128016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FF161B5-2B4A-8886-383F-A52659CB2B5A}"/>
                </a:ext>
              </a:extLst>
            </p:cNvPr>
            <p:cNvSpPr/>
            <p:nvPr/>
          </p:nvSpPr>
          <p:spPr>
            <a:xfrm>
              <a:off x="8209190" y="1852901"/>
              <a:ext cx="640080" cy="1280160"/>
            </a:xfrm>
            <a:custGeom>
              <a:avLst/>
              <a:gdLst>
                <a:gd name="connsiteX0" fmla="*/ 32412 w 640080"/>
                <a:gd name="connsiteY0" fmla="*/ 1098073 h 1280160"/>
                <a:gd name="connsiteX1" fmla="*/ 607668 w 640080"/>
                <a:gd name="connsiteY1" fmla="*/ 1098073 h 1280160"/>
                <a:gd name="connsiteX2" fmla="*/ 585422 w 640080"/>
                <a:gd name="connsiteY2" fmla="*/ 1139057 h 1280160"/>
                <a:gd name="connsiteX3" fmla="*/ 320040 w 640080"/>
                <a:gd name="connsiteY3" fmla="*/ 1280160 h 1280160"/>
                <a:gd name="connsiteX4" fmla="*/ 54658 w 640080"/>
                <a:gd name="connsiteY4" fmla="*/ 1139057 h 1280160"/>
                <a:gd name="connsiteX5" fmla="*/ 0 w 640080"/>
                <a:gd name="connsiteY5" fmla="*/ 728060 h 1280160"/>
                <a:gd name="connsiteX6" fmla="*/ 640080 w 640080"/>
                <a:gd name="connsiteY6" fmla="*/ 728060 h 1280160"/>
                <a:gd name="connsiteX7" fmla="*/ 640080 w 640080"/>
                <a:gd name="connsiteY7" fmla="*/ 910940 h 1280160"/>
                <a:gd name="connsiteX8" fmla="*/ 0 w 640080"/>
                <a:gd name="connsiteY8" fmla="*/ 910940 h 1280160"/>
                <a:gd name="connsiteX9" fmla="*/ 0 w 640080"/>
                <a:gd name="connsiteY9" fmla="*/ 364423 h 1280160"/>
                <a:gd name="connsiteX10" fmla="*/ 640080 w 640080"/>
                <a:gd name="connsiteY10" fmla="*/ 364423 h 1280160"/>
                <a:gd name="connsiteX11" fmla="*/ 640080 w 640080"/>
                <a:gd name="connsiteY11" fmla="*/ 547303 h 1280160"/>
                <a:gd name="connsiteX12" fmla="*/ 0 w 640080"/>
                <a:gd name="connsiteY12" fmla="*/ 547303 h 1280160"/>
                <a:gd name="connsiteX13" fmla="*/ 320040 w 640080"/>
                <a:gd name="connsiteY13" fmla="*/ 0 h 1280160"/>
                <a:gd name="connsiteX14" fmla="*/ 585422 w 640080"/>
                <a:gd name="connsiteY14" fmla="*/ 141103 h 1280160"/>
                <a:gd name="connsiteX15" fmla="*/ 607668 w 640080"/>
                <a:gd name="connsiteY15" fmla="*/ 182087 h 1280160"/>
                <a:gd name="connsiteX16" fmla="*/ 32412 w 640080"/>
                <a:gd name="connsiteY16" fmla="*/ 182087 h 1280160"/>
                <a:gd name="connsiteX17" fmla="*/ 54658 w 640080"/>
                <a:gd name="connsiteY17" fmla="*/ 141103 h 1280160"/>
                <a:gd name="connsiteX18" fmla="*/ 320040 w 640080"/>
                <a:gd name="connsiteY18" fmla="*/ 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0080" h="1280160">
                  <a:moveTo>
                    <a:pt x="32412" y="1098073"/>
                  </a:moveTo>
                  <a:lnTo>
                    <a:pt x="607668" y="1098073"/>
                  </a:lnTo>
                  <a:lnTo>
                    <a:pt x="585422" y="1139057"/>
                  </a:lnTo>
                  <a:cubicBezTo>
                    <a:pt x="527909" y="1224189"/>
                    <a:pt x="430511" y="1280160"/>
                    <a:pt x="320040" y="1280160"/>
                  </a:cubicBezTo>
                  <a:cubicBezTo>
                    <a:pt x="209569" y="1280160"/>
                    <a:pt x="112171" y="1224189"/>
                    <a:pt x="54658" y="1139057"/>
                  </a:cubicBezTo>
                  <a:close/>
                  <a:moveTo>
                    <a:pt x="0" y="728060"/>
                  </a:moveTo>
                  <a:lnTo>
                    <a:pt x="640080" y="728060"/>
                  </a:lnTo>
                  <a:lnTo>
                    <a:pt x="640080" y="910940"/>
                  </a:lnTo>
                  <a:lnTo>
                    <a:pt x="0" y="910940"/>
                  </a:lnTo>
                  <a:close/>
                  <a:moveTo>
                    <a:pt x="0" y="364423"/>
                  </a:moveTo>
                  <a:lnTo>
                    <a:pt x="640080" y="364423"/>
                  </a:lnTo>
                  <a:lnTo>
                    <a:pt x="640080" y="547303"/>
                  </a:lnTo>
                  <a:lnTo>
                    <a:pt x="0" y="547303"/>
                  </a:lnTo>
                  <a:close/>
                  <a:moveTo>
                    <a:pt x="320040" y="0"/>
                  </a:moveTo>
                  <a:cubicBezTo>
                    <a:pt x="430511" y="0"/>
                    <a:pt x="527909" y="55972"/>
                    <a:pt x="585422" y="141103"/>
                  </a:cubicBezTo>
                  <a:lnTo>
                    <a:pt x="607668" y="182087"/>
                  </a:lnTo>
                  <a:lnTo>
                    <a:pt x="32412" y="182087"/>
                  </a:lnTo>
                  <a:lnTo>
                    <a:pt x="54658" y="141103"/>
                  </a:lnTo>
                  <a:cubicBezTo>
                    <a:pt x="112171" y="55972"/>
                    <a:pt x="209569" y="0"/>
                    <a:pt x="32004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8EA4241-7DF6-DE18-91A7-7504B7DBA8A5}"/>
                </a:ext>
              </a:extLst>
            </p:cNvPr>
            <p:cNvSpPr/>
            <p:nvPr/>
          </p:nvSpPr>
          <p:spPr>
            <a:xfrm>
              <a:off x="9763670" y="1852901"/>
              <a:ext cx="640080" cy="1280160"/>
            </a:xfrm>
            <a:custGeom>
              <a:avLst/>
              <a:gdLst>
                <a:gd name="connsiteX0" fmla="*/ 32412 w 640080"/>
                <a:gd name="connsiteY0" fmla="*/ 1098073 h 1280160"/>
                <a:gd name="connsiteX1" fmla="*/ 607668 w 640080"/>
                <a:gd name="connsiteY1" fmla="*/ 1098073 h 1280160"/>
                <a:gd name="connsiteX2" fmla="*/ 585422 w 640080"/>
                <a:gd name="connsiteY2" fmla="*/ 1139057 h 1280160"/>
                <a:gd name="connsiteX3" fmla="*/ 320040 w 640080"/>
                <a:gd name="connsiteY3" fmla="*/ 1280160 h 1280160"/>
                <a:gd name="connsiteX4" fmla="*/ 54658 w 640080"/>
                <a:gd name="connsiteY4" fmla="*/ 1139057 h 1280160"/>
                <a:gd name="connsiteX5" fmla="*/ 0 w 640080"/>
                <a:gd name="connsiteY5" fmla="*/ 728060 h 1280160"/>
                <a:gd name="connsiteX6" fmla="*/ 640080 w 640080"/>
                <a:gd name="connsiteY6" fmla="*/ 728060 h 1280160"/>
                <a:gd name="connsiteX7" fmla="*/ 640080 w 640080"/>
                <a:gd name="connsiteY7" fmla="*/ 910940 h 1280160"/>
                <a:gd name="connsiteX8" fmla="*/ 0 w 640080"/>
                <a:gd name="connsiteY8" fmla="*/ 910940 h 1280160"/>
                <a:gd name="connsiteX9" fmla="*/ 0 w 640080"/>
                <a:gd name="connsiteY9" fmla="*/ 364423 h 1280160"/>
                <a:gd name="connsiteX10" fmla="*/ 640080 w 640080"/>
                <a:gd name="connsiteY10" fmla="*/ 364423 h 1280160"/>
                <a:gd name="connsiteX11" fmla="*/ 640080 w 640080"/>
                <a:gd name="connsiteY11" fmla="*/ 547303 h 1280160"/>
                <a:gd name="connsiteX12" fmla="*/ 0 w 640080"/>
                <a:gd name="connsiteY12" fmla="*/ 547303 h 1280160"/>
                <a:gd name="connsiteX13" fmla="*/ 320040 w 640080"/>
                <a:gd name="connsiteY13" fmla="*/ 0 h 1280160"/>
                <a:gd name="connsiteX14" fmla="*/ 585422 w 640080"/>
                <a:gd name="connsiteY14" fmla="*/ 141103 h 1280160"/>
                <a:gd name="connsiteX15" fmla="*/ 607668 w 640080"/>
                <a:gd name="connsiteY15" fmla="*/ 182087 h 1280160"/>
                <a:gd name="connsiteX16" fmla="*/ 32412 w 640080"/>
                <a:gd name="connsiteY16" fmla="*/ 182087 h 1280160"/>
                <a:gd name="connsiteX17" fmla="*/ 54658 w 640080"/>
                <a:gd name="connsiteY17" fmla="*/ 141103 h 1280160"/>
                <a:gd name="connsiteX18" fmla="*/ 320040 w 640080"/>
                <a:gd name="connsiteY18" fmla="*/ 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0080" h="1280160">
                  <a:moveTo>
                    <a:pt x="32412" y="1098073"/>
                  </a:moveTo>
                  <a:lnTo>
                    <a:pt x="607668" y="1098073"/>
                  </a:lnTo>
                  <a:lnTo>
                    <a:pt x="585422" y="1139057"/>
                  </a:lnTo>
                  <a:cubicBezTo>
                    <a:pt x="527909" y="1224189"/>
                    <a:pt x="430511" y="1280160"/>
                    <a:pt x="320040" y="1280160"/>
                  </a:cubicBezTo>
                  <a:cubicBezTo>
                    <a:pt x="209569" y="1280160"/>
                    <a:pt x="112171" y="1224189"/>
                    <a:pt x="54658" y="1139057"/>
                  </a:cubicBezTo>
                  <a:close/>
                  <a:moveTo>
                    <a:pt x="0" y="728060"/>
                  </a:moveTo>
                  <a:lnTo>
                    <a:pt x="640080" y="728060"/>
                  </a:lnTo>
                  <a:lnTo>
                    <a:pt x="640080" y="910940"/>
                  </a:lnTo>
                  <a:lnTo>
                    <a:pt x="0" y="910940"/>
                  </a:lnTo>
                  <a:close/>
                  <a:moveTo>
                    <a:pt x="0" y="364423"/>
                  </a:moveTo>
                  <a:lnTo>
                    <a:pt x="640080" y="364423"/>
                  </a:lnTo>
                  <a:lnTo>
                    <a:pt x="640080" y="547303"/>
                  </a:lnTo>
                  <a:lnTo>
                    <a:pt x="0" y="547303"/>
                  </a:lnTo>
                  <a:close/>
                  <a:moveTo>
                    <a:pt x="320040" y="0"/>
                  </a:moveTo>
                  <a:cubicBezTo>
                    <a:pt x="430511" y="0"/>
                    <a:pt x="527909" y="55972"/>
                    <a:pt x="585422" y="141103"/>
                  </a:cubicBezTo>
                  <a:lnTo>
                    <a:pt x="607668" y="182087"/>
                  </a:lnTo>
                  <a:lnTo>
                    <a:pt x="32412" y="182087"/>
                  </a:lnTo>
                  <a:lnTo>
                    <a:pt x="54658" y="141103"/>
                  </a:lnTo>
                  <a:cubicBezTo>
                    <a:pt x="112171" y="55972"/>
                    <a:pt x="209569" y="0"/>
                    <a:pt x="32004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29B18E67-ED04-40B0-4A7D-2C633701B1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073" y="3298262"/>
            <a:ext cx="1371600" cy="1371600"/>
          </a:xfrm>
          <a:prstGeom prst="rect">
            <a:avLst/>
          </a:prstGeom>
        </p:spPr>
      </p:pic>
      <p:sp>
        <p:nvSpPr>
          <p:cNvPr id="52" name="Partial Circle 51">
            <a:extLst>
              <a:ext uri="{FF2B5EF4-FFF2-40B4-BE49-F238E27FC236}">
                <a16:creationId xmlns:a16="http://schemas.microsoft.com/office/drawing/2014/main" id="{14106F85-3D71-F261-7C72-144FEC353E17}"/>
              </a:ext>
            </a:extLst>
          </p:cNvPr>
          <p:cNvSpPr/>
          <p:nvPr/>
        </p:nvSpPr>
        <p:spPr>
          <a:xfrm>
            <a:off x="5617506" y="4529174"/>
            <a:ext cx="190938" cy="190938"/>
          </a:xfrm>
          <a:prstGeom prst="pie">
            <a:avLst>
              <a:gd name="adj1" fmla="val 0"/>
              <a:gd name="adj2" fmla="val 108075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F10F2B-C366-3ACF-5F38-BA30DF1F18E8}"/>
              </a:ext>
            </a:extLst>
          </p:cNvPr>
          <p:cNvGrpSpPr/>
          <p:nvPr/>
        </p:nvGrpSpPr>
        <p:grpSpPr>
          <a:xfrm rot="19800000">
            <a:off x="5483200" y="4758907"/>
            <a:ext cx="1371600" cy="686168"/>
            <a:chOff x="5045270" y="3479902"/>
            <a:chExt cx="1371600" cy="68616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91839BC-6FFE-3B76-2FE9-EC59DE46D2F0}"/>
                </a:ext>
              </a:extLst>
            </p:cNvPr>
            <p:cNvSpPr/>
            <p:nvPr/>
          </p:nvSpPr>
          <p:spPr>
            <a:xfrm>
              <a:off x="5045270" y="3763082"/>
              <a:ext cx="1371600" cy="40298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MELBO</a:t>
              </a:r>
              <a:endParaRPr lang="en-IN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29701EC-1DB6-B351-3D39-4ADEA6357BEA}"/>
                </a:ext>
              </a:extLst>
            </p:cNvPr>
            <p:cNvSpPr/>
            <p:nvPr/>
          </p:nvSpPr>
          <p:spPr>
            <a:xfrm>
              <a:off x="5045270" y="3479902"/>
              <a:ext cx="1371600" cy="27929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Sifonn" pitchFamily="50" charset="0"/>
                </a:rPr>
                <a:t>HELLO</a:t>
              </a:r>
            </a:p>
            <a:p>
              <a:pPr algn="ctr"/>
              <a:r>
                <a:rPr lang="en-US" sz="700" dirty="0">
                  <a:latin typeface="Sifonn" pitchFamily="50" charset="0"/>
                </a:rPr>
                <a:t>my name is</a:t>
              </a:r>
              <a:endParaRPr lang="en-IN" sz="700" dirty="0">
                <a:latin typeface="Sifonn" pitchFamily="50" charset="0"/>
              </a:endParaRPr>
            </a:p>
          </p:txBody>
        </p:sp>
      </p:grp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39F95F5-39AC-08F8-B0E4-0DB0EAD878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599" y="506349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6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35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2.96296E-6 L -0.01094 2.96296E-6 " pathEditMode="relative" rAng="0" ptsTypes="AA">
                                      <p:cBhvr>
                                        <p:cTn id="7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50"/>
                            </p:stCondLst>
                            <p:childTnLst>
                              <p:par>
                                <p:cTn id="8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94 2.96296E-6 L 0.00937 0.00046 " pathEditMode="relative" rAng="0" ptsTypes="AA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7 0.00046 L 2.08333E-7 2.96296E-6 " pathEditMode="relative" rAng="0" ptsTypes="AA">
                                      <p:cBhvr>
                                        <p:cTn id="85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250"/>
                            </p:stCondLst>
                            <p:childTnLst>
                              <p:par>
                                <p:cTn id="87" presetID="16" presetClass="exit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88" dur="1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400"/>
                            </p:stCondLst>
                            <p:childTnLst>
                              <p:par>
                                <p:cTn id="9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1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50"/>
                            </p:stCondLst>
                            <p:childTnLst>
                              <p:par>
                                <p:cTn id="95" presetID="16" presetClass="exit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96" dur="1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700"/>
                            </p:stCondLst>
                            <p:childTnLst>
                              <p:par>
                                <p:cTn id="9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1" dur="1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850"/>
                            </p:stCondLst>
                            <p:childTnLst>
                              <p:par>
                                <p:cTn id="10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35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E751-8FF4-BFD9-C6BB-9EEDDB20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Hood – how ML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9398-FDA4-D2DE-BFA2-80B73ECC9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ML works by discovering laws</a:t>
            </a:r>
          </a:p>
          <a:p>
            <a:pPr lvl="2"/>
            <a:r>
              <a:rPr lang="en-US" dirty="0"/>
              <a:t>I</a:t>
            </a:r>
            <a:r>
              <a:rPr lang="en-US" dirty="0">
                <a:solidFill>
                  <a:schemeClr val="bg1"/>
                </a:solidFill>
              </a:rPr>
              <a:t>nspect data and discover laws/patterns that seem to explain data well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CC44B9-01D1-B44A-9706-E2685D3C7A48}"/>
              </a:ext>
            </a:extLst>
          </p:cNvPr>
          <p:cNvGrpSpPr/>
          <p:nvPr/>
        </p:nvGrpSpPr>
        <p:grpSpPr>
          <a:xfrm>
            <a:off x="7001120" y="2216880"/>
            <a:ext cx="4621594" cy="731520"/>
            <a:chOff x="7001120" y="2216880"/>
            <a:chExt cx="4621594" cy="731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335C7FB-04A9-ADF3-C5C4-033241B750A8}"/>
                    </a:ext>
                  </a:extLst>
                </p:cNvPr>
                <p:cNvSpPr txBox="1"/>
                <p:nvPr/>
              </p:nvSpPr>
              <p:spPr>
                <a:xfrm>
                  <a:off x="7001120" y="2382583"/>
                  <a:ext cx="4085646" cy="4001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000" dirty="0">
                      <a:solidFill>
                        <a:schemeClr val="bg1"/>
                      </a:solidFill>
                    </a:rPr>
                    <a:t>FEMALE, 25-30 YRS, HIGH INCOME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endParaRPr lang="en-IN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335C7FB-04A9-ADF3-C5C4-033241B750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1120" y="2382583"/>
                  <a:ext cx="4085646" cy="400111"/>
                </a:xfrm>
                <a:prstGeom prst="rect">
                  <a:avLst/>
                </a:prstGeom>
                <a:blipFill>
                  <a:blip r:embed="rId2"/>
                  <a:stretch>
                    <a:fillRect l="-149" t="-9231" b="-2769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1D0CF41-47B8-094F-BC55-CCFF438D0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92661" y="2216880"/>
              <a:ext cx="530053" cy="73152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77AAE1-B182-72A6-2FC3-E574F946FED6}"/>
              </a:ext>
            </a:extLst>
          </p:cNvPr>
          <p:cNvGrpSpPr/>
          <p:nvPr/>
        </p:nvGrpSpPr>
        <p:grpSpPr>
          <a:xfrm>
            <a:off x="7294217" y="3075860"/>
            <a:ext cx="4351546" cy="731520"/>
            <a:chOff x="7294217" y="2973641"/>
            <a:chExt cx="4351546" cy="731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BDEA4F3-A5C7-041D-3E86-2BF04E11539D}"/>
                    </a:ext>
                  </a:extLst>
                </p:cNvPr>
                <p:cNvSpPr txBox="1"/>
                <p:nvPr/>
              </p:nvSpPr>
              <p:spPr>
                <a:xfrm>
                  <a:off x="7294217" y="3139346"/>
                  <a:ext cx="3792549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000" dirty="0">
                      <a:solidFill>
                        <a:schemeClr val="bg1"/>
                      </a:solidFill>
                    </a:rPr>
                    <a:t>MALE, 18-25 YRS, MID INCOME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endParaRPr lang="en-IN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BDEA4F3-A5C7-041D-3E86-2BF04E1153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4217" y="3139346"/>
                  <a:ext cx="3792549" cy="400109"/>
                </a:xfrm>
                <a:prstGeom prst="rect">
                  <a:avLst/>
                </a:prstGeom>
                <a:blipFill>
                  <a:blip r:embed="rId4"/>
                  <a:stretch>
                    <a:fillRect t="-9231" b="-2769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5249BBE-AB19-D754-5E05-9578C742A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69612" y="2973641"/>
              <a:ext cx="576151" cy="73152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0FB57B-6679-406F-2277-1F8A3560AAC6}"/>
              </a:ext>
            </a:extLst>
          </p:cNvPr>
          <p:cNvGrpSpPr/>
          <p:nvPr/>
        </p:nvGrpSpPr>
        <p:grpSpPr>
          <a:xfrm>
            <a:off x="7122499" y="3934841"/>
            <a:ext cx="4508445" cy="731520"/>
            <a:chOff x="7122499" y="3730401"/>
            <a:chExt cx="4508445" cy="731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FB47CC3-8FA0-739F-81EC-560EB71F2B93}"/>
                    </a:ext>
                  </a:extLst>
                </p:cNvPr>
                <p:cNvSpPr txBox="1"/>
                <p:nvPr/>
              </p:nvSpPr>
              <p:spPr>
                <a:xfrm>
                  <a:off x="7122499" y="3986085"/>
                  <a:ext cx="39642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000" dirty="0">
                      <a:solidFill>
                        <a:schemeClr val="bg1"/>
                      </a:solidFill>
                    </a:rPr>
                    <a:t>MALE, 30-45 YRS, LOW INCOME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endParaRPr lang="en-IN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FB47CC3-8FA0-739F-81EC-560EB71F2B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499" y="3986085"/>
                  <a:ext cx="3964267" cy="400110"/>
                </a:xfrm>
                <a:prstGeom prst="rect">
                  <a:avLst/>
                </a:prstGeom>
                <a:blipFill>
                  <a:blip r:embed="rId6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DB96169-2DF1-023D-DC76-70EDB65B1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84431" y="3730401"/>
              <a:ext cx="546513" cy="731520"/>
            </a:xfrm>
            <a:prstGeom prst="rect">
              <a:avLst/>
            </a:prstGeom>
          </p:spPr>
        </p:pic>
      </p:grp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2FFD9019-F8BE-9102-92D2-B31B465E0206}"/>
              </a:ext>
            </a:extLst>
          </p:cNvPr>
          <p:cNvGrpSpPr/>
          <p:nvPr/>
        </p:nvGrpSpPr>
        <p:grpSpPr>
          <a:xfrm>
            <a:off x="432827" y="2382583"/>
            <a:ext cx="5604590" cy="919635"/>
            <a:chOff x="432827" y="2382583"/>
            <a:chExt cx="5604590" cy="919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FE410A13-CF33-0BE2-EC3E-642F8D0F5F16}"/>
                    </a:ext>
                  </a:extLst>
                </p:cNvPr>
                <p:cNvSpPr txBox="1"/>
                <p:nvPr/>
              </p:nvSpPr>
              <p:spPr>
                <a:xfrm>
                  <a:off x="995808" y="2474023"/>
                  <a:ext cx="504160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         ≈         +          ⇒</m:t>
                      </m:r>
                    </m:oMath>
                  </a14:m>
                  <a:r>
                    <a:rPr lang="en-IN" sz="3600" dirty="0">
                      <a:solidFill>
                        <a:schemeClr val="bg1"/>
                      </a:solidFill>
                    </a:rPr>
                    <a:t> P</a:t>
                  </a:r>
                </a:p>
              </p:txBody>
            </p:sp>
          </mc:Choice>
          <mc:Fallback xmlns=""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FE410A13-CF33-0BE2-EC3E-642F8D0F5F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808" y="2474023"/>
                  <a:ext cx="5041609" cy="646331"/>
                </a:xfrm>
                <a:prstGeom prst="rect">
                  <a:avLst/>
                </a:prstGeom>
                <a:blipFill>
                  <a:blip r:embed="rId8"/>
                  <a:stretch>
                    <a:fillRect t="-15094" r="-2297" b="-3490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Picture 12" descr="A close up of a license plate&#10;&#10;Description automatically generated with medium confidence">
              <a:extLst>
                <a:ext uri="{FF2B5EF4-FFF2-40B4-BE49-F238E27FC236}">
                  <a16:creationId xmlns:a16="http://schemas.microsoft.com/office/drawing/2014/main" id="{FFEFB87F-0FA6-9BD0-B3FD-A542ACBFD6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36" t="7729" r="50000" b="51668"/>
            <a:stretch/>
          </p:blipFill>
          <p:spPr>
            <a:xfrm>
              <a:off x="432827" y="2382583"/>
              <a:ext cx="549346" cy="919635"/>
            </a:xfrm>
            <a:prstGeom prst="rect">
              <a:avLst/>
            </a:prstGeom>
          </p:spPr>
        </p:pic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446DA6D5-476B-D544-D0C7-9AE75F62AA85}"/>
                </a:ext>
              </a:extLst>
            </p:cNvPr>
            <p:cNvGrpSpPr/>
            <p:nvPr/>
          </p:nvGrpSpPr>
          <p:grpSpPr>
            <a:xfrm>
              <a:off x="1542778" y="2382583"/>
              <a:ext cx="733512" cy="914144"/>
              <a:chOff x="1440358" y="2382583"/>
              <a:chExt cx="733512" cy="914144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FD384900-D079-2C94-FC02-EAF98B339F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29E52758-5A20-C3C9-BEAD-AB87711EC0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6AB75636-F86A-339B-1C7A-8690A62E32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56546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2C044437-8A8B-B996-9218-3908651555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85D3E56B-5F73-4D02-CD9D-F6BD8176D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54CC38D8-2AC7-AD86-308D-E0C26308E2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968076F-FF25-6BAB-874C-FDAD9E32E8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56546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61626368-C268-D13B-921E-871C3AEA70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E0B9175F-C0EE-E949-9F15-3181E83E8A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EEA41401-41D4-AA9E-3BE3-3A730BC033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289DC872-DC9C-38FC-F173-9E50446767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565463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D7C68404-5813-6A20-21AC-9885BF2C72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656903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25F9700D-AE33-002E-1DB1-744ECBE213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1FE661ED-5D93-3519-F4C8-A007B0EE35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D2B84D17-1EC8-B668-CF40-A9C084B7C4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565463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2CC3D2CE-49CD-39F3-E64F-07870CCFA9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D6F3215B-AC86-7129-81BA-932F125F03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26B37DE5-A162-9915-0481-673FEF2E56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9C99390B-7A79-5FD7-C737-187E465075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565463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ECA00AB-6F66-A014-2B0F-B55F54903A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57DA0180-1086-E322-C092-84C8DD6D1E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FD6AFF55-58DB-1824-6E9A-C859BD9B9A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AD4387E9-C769-84C0-41B7-2619CE2512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565463"/>
                <a:ext cx="91440" cy="9144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530FE23B-AC5A-F669-998E-4C22FE6DC5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656903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9E5BCD5A-6F97-20E1-030B-9742041EAA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40C8A9FE-C459-38D6-A108-110B48E3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0260E236-5E60-8F3C-F1BB-D4B7BCEC34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56546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D61D0FE2-1FBD-5605-705C-2A41B6B6FC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96210660-45BE-3A9B-0A4F-4F55C42B81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24B38FA0-C322-0ECE-35EB-520B220526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58257344-E466-B490-DCFB-252B731752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56546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7CF0E6EC-5C61-2E20-9614-59835F6A1B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1DCBB66D-5422-1F76-F1B5-23A5509197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9528486A-213E-E65F-D1D2-0EEC714C13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83952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F947D964-13EE-500D-916B-10474AD56E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58B4B706-9564-CFDF-1845-74C303BF15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DFAE05E6-00AB-DEC4-CD7C-9A77DB8AEE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A1CBBC01-B299-593E-731B-7754188ACB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A0AEE6A2-C239-BA90-826C-322F082EB0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1DC14A77-3049-321B-1E1C-347F8D7501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83952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1C342DA1-F8B9-6D99-2E79-FB8AA4E0AA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51192B1E-16D6-DFBC-E2DF-7FD3CC58BF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97EBDAC7-8E88-0AFA-E73B-7B045FEBA7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8D93455C-F5D4-D31E-F73A-9C7081EF94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0D5ACBE6-A28F-2B50-7E67-0A15F11920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74808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C4CB1BF1-C248-427C-1EE4-0964FF5E34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83952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EA8E84AA-6EA9-7CE7-DD7D-DB81571D43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93096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3325C05E-542C-8CFF-CDF5-6957D5933B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302240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57705177-6A7D-61A7-612B-18FE584EA5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311384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AFBACD05-ABE3-BCD5-751E-EB098CEC25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4A6566DE-924E-49DA-D98B-DF2B044395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3604CBB8-FF63-88DA-7F3D-16C8BAF9ED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83952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D0D850C1-FDBD-A9D2-82CE-7214759A6F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F07D7EB7-3ECF-A765-4EDF-3DB08A1AB4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3CB870CB-1934-267E-3478-2133077155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5F2B010F-A9E4-6606-C8E9-8D384D69A9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661BEAF1-D81E-22B1-1C7A-E73887B6ED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F1D3F9D5-C145-7771-55CD-D524EB2247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83952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D66CF0B7-BF6C-98FD-38F0-0207B9D81E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41FA2DB7-B590-E4B3-60EC-6D1C83D326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4AEA6F87-2A68-02F2-62A7-D91AC7870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D106B08C-401D-F5A0-F085-D0838CBE16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8DB6F3EA-BA05-521A-9910-52BAE56292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74808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B4CE60A5-3E14-23CB-C62B-71F8817699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839527"/>
                <a:ext cx="91440" cy="9144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068E2A57-35B1-F5BA-752A-0FCD28CCA3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DAA78F5A-6154-70A3-5F0D-CB025EE10A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289EEFF2-F963-F6A1-D19E-3E26071D9D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31261CC5-47FE-E665-5632-C0F01D81AF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A61A483B-B5C1-BC98-9660-ADD1D355C4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646B5661-794A-D9EE-3AD4-65C2EEB508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83952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7E124CA9-4028-60FD-536F-529BEE5AED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833F9DAA-A1E5-4FEF-2349-06D26FE57A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CBDDFE39-E81F-D405-1CC2-BAEC1180F6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13C2A82B-D774-B402-C74F-B5E14821DB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8AF2D529-B1AA-A6C5-D60E-57C1E9CA2D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37B2A395-C782-7E20-E95C-B1EBA1A553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83952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540B72B4-C361-B53B-B9CE-22FAE16B77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A76E7A1D-7BDF-0A23-EECA-C28C0CDCD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D68B185D-144A-F6C0-7FC2-D11B705CB6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927C6F7D-031B-26A5-D76A-57D4E612EB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C0F1F6B2-DA4F-B465-A536-9F64F492A52A}"/>
                </a:ext>
              </a:extLst>
            </p:cNvPr>
            <p:cNvGrpSpPr/>
            <p:nvPr/>
          </p:nvGrpSpPr>
          <p:grpSpPr>
            <a:xfrm>
              <a:off x="2908844" y="2382583"/>
              <a:ext cx="733512" cy="914144"/>
              <a:chOff x="1440358" y="2382583"/>
              <a:chExt cx="733512" cy="914144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6299E8AF-D5CD-2DFA-AB7F-0F26BC20E6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0904B080-364D-D607-1939-9937A0FBDC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CF0D5B68-C150-182B-28DA-3C3A7DADDF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56546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F3E50DB2-4F0C-4837-2D51-266CAB5DD8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36912EB9-A194-0E3C-653A-79C6AE21A1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77CB142F-F020-A528-0EBC-02835A6353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B3126691-F3C9-B9EA-2FE4-421DD2643A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56546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2EEBEA15-1B4E-8ED2-753B-EFE0D2E3D9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45BBCB16-96F9-F7C0-8390-8306EFC3CE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560586F4-0704-4711-5742-C7882AC08C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71565178-4307-8760-715C-28AC3AE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565463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55AC4115-02B8-64B3-7062-D0BB65C786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656903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B56070C8-C24D-728E-06F2-22327307BA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F334EBED-66A2-97F3-A58B-29F9369C5F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130E02C2-CDD1-D9A2-88A3-3A7CA30333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56546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E8569CCB-4D8A-B12D-5497-FE42CA21E3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21AC8816-4277-D8D6-48B3-A4127639D8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9CB6A1B2-98CB-92D9-ABFA-50C1851FDE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FDF55E02-55B2-0596-7B22-79F656D05A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56546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E3B993E0-03B8-392A-51B5-E060D5A6F1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022E1601-0DAB-4F7C-A418-243F8E534F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913B6EF3-28C4-167A-881D-E9A5A82C8D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CFC24190-20FE-5B9C-F33A-C18726F98C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56546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6ED2ABDF-E43C-90E6-232D-A7D0461068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350A10CF-1B7B-19CD-9479-A28887D003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8A77DF2A-5727-E2A5-7FF0-CA714E5A45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FC5E5056-4BB3-3778-436C-0E08E5B4CA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56546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1097DF62-7798-B3F9-0F2E-A512293496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2D6C35BF-F5D8-87AE-BE7C-E08DE0D528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97652893-7140-1CDC-5D5D-931ABDD160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BB3EB9A0-FF06-F4A6-9D6E-FB5A0A9ACC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56546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928822DA-3500-CC50-7221-57E9E9F329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F9128884-0341-EFFE-C926-8320AA4D8C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17563B29-5BFE-59D7-6A8F-BB87CC5F16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83952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539ECB07-7B2F-B306-3D27-372190449E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C80BD568-1795-D54A-2AC1-CFB6157680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3A09BC97-6EBB-17BC-D4D0-FB4E0831F9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C0F15D76-DEEC-4E99-C7DD-DC9CD27BDD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0DE21954-4616-CAAB-7EF2-9D0CE04963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EA95698D-53E9-579C-C078-CA74F6BA69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83952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414BBEE5-BDBD-1F2A-64DB-E4901272CF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4026ADD6-6C1B-FB91-8B4E-18AD6C0C26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187969FE-DBCD-BAFB-B88B-A1BF5768E6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A9AC880E-2009-10CA-5805-44B220FFF0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84B1D4E0-72AF-A7F6-1DF3-F120AA5C56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74808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C598D382-E9D3-2308-84E3-EB84D4F324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83952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B40976F2-6157-271C-0C96-D033BADEBF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93096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21BF4783-922C-345B-2154-8DB9D5E090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302240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990C17F1-E8CD-95B9-EC82-52A8F06505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311384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D9D1B1C3-8D27-2885-202F-901B580B16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E27762E0-C8DA-44B1-8FEC-AD641C224C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B7601411-E2B8-6D84-F5D4-10C9C8C317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83952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8E0D9CEF-02AB-F2BB-B002-769177D49B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8594AD4D-EE02-AA72-B99E-D1D58A7EA7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D51A9EB6-6A07-45BD-8ED2-04D9AE8541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7E8CD6CB-BDBB-8BD4-0D79-A745ADA20E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40C23E43-66DD-A1A5-5694-78486EE7BD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27CBFE1B-9F91-B7E8-47A8-D1A62474D5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83952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11B27B0-E8BA-88E1-A1FB-109684FDBB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8E6CBD36-3A25-FE62-2F59-DDEF398B0A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10CE35CF-D461-C135-D626-765AE1491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B255D544-509B-3016-8E0E-431AE30045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FBB8DCE4-5C9D-7AAC-7077-2BFC913232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3549C97F-FF83-9B83-BA2E-F552B5021B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83952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D9E2766C-E139-96BB-E063-7D3090CF90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3E5C94D7-0E30-98BC-E9ED-0AF758296E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E999670-D48A-2D54-FDC1-C55ABC68A4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0E29830A-A61D-A6A2-D794-D75F565297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8063456B-D2AB-B622-7EA5-244B6997E6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F147F00C-167F-8192-D1E0-10972AC94C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83952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76C8D581-67A6-D9F0-0E2E-576B4910DB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6C8E708F-66EA-3728-7097-75B7505EC2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6EFE9403-6741-44A7-8D83-A4D7020DE4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FF7E9664-E87D-BCF1-A1BB-2D48C66390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8F7D8090-1D54-3E16-DB84-78C0D03B9F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F5435431-B6CD-6EB6-7F90-520168732F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83952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071B2F4B-3B86-11F7-A1E7-1A8D69FB0C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E1A9A04A-3626-C6DB-8D3B-1DF746664A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0C411BAB-792E-5CC3-9D81-2E6C6445BC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DAF11ED3-2B39-BEE5-AB47-FF80552154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39" name="Group 438">
              <a:extLst>
                <a:ext uri="{FF2B5EF4-FFF2-40B4-BE49-F238E27FC236}">
                  <a16:creationId xmlns:a16="http://schemas.microsoft.com/office/drawing/2014/main" id="{39CA0060-0EE9-C289-DC33-D556B26D8524}"/>
                </a:ext>
              </a:extLst>
            </p:cNvPr>
            <p:cNvGrpSpPr/>
            <p:nvPr/>
          </p:nvGrpSpPr>
          <p:grpSpPr>
            <a:xfrm>
              <a:off x="4289599" y="2382583"/>
              <a:ext cx="733512" cy="914144"/>
              <a:chOff x="1440358" y="2382583"/>
              <a:chExt cx="733512" cy="914144"/>
            </a:xfrm>
          </p:grpSpPr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8EF6FA32-9A1D-5212-690A-A945139582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9F4126B2-0B4A-7FCF-B550-108C1E4B15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063D6B8E-401A-B779-ADF0-70A4621A7B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56546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EFB416D5-B9AB-DE15-4BC8-6A45AF420F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5C6920D4-5EE5-9107-E4F6-62E956D543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3F5A2843-3FBE-07DA-3FB6-2BA525BD78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B8911880-33AB-824B-6242-75D1B54E12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56546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84254E2F-4C56-7CF0-D7AD-63C66F957D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6F36104F-0655-CB22-AA82-A8FC40475E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EE4B0BF6-95EC-7533-1B7E-5AF06559FB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B6E84CCB-E236-1A93-E031-6101F20292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565463"/>
                <a:ext cx="91440" cy="9144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AB4FCA0B-A5E0-EDD2-5085-BF986D8653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656903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A17C4220-1AF1-89BB-641A-4C7B0B3C41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E8E6275F-9A3B-5A5E-21BA-808D40E95D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2E2E4F61-745D-1E83-995D-74D7E2916B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565463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F176E0CA-0546-0DB9-BCDF-BB3A7BF75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EBBBBE2A-091E-D89B-F9FA-93A2B48BB3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43E86EAA-740C-D5C2-FE6B-8F5526E663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F0A2AAB8-4DD6-D03F-E0BB-B35745213E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565463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1E098C65-E344-1934-CC13-093BD97806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FB79E7D2-24E2-F59C-EDBE-DF584381B1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0080E1A2-5441-F44D-AF15-083C065A2B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E40E43E0-C1A2-F153-08C0-D9CCC6659B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565463"/>
                <a:ext cx="91440" cy="9144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A9D60E55-7103-C70E-26E4-B9E2DD20F1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656903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D2F5A917-AF5E-8CFE-64C4-916E210BFD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AC7F5767-46B1-632F-636F-68362E4D12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56F2EABF-E402-F363-5252-366BABA1EE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56546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9B9C00DE-525A-9086-2776-B36EBD7B74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568252B1-5E2B-4DC8-70F1-6CDCC3D733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21F0838B-BF33-C9D4-F5F1-DDD59C7F6A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CAC8D01-0461-83BF-25AF-C1AB853D89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56546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760F53B5-D16F-5519-474B-99CDCCC4CD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E4754379-EBC9-C911-0EB5-93D4401234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949A02B9-6C55-902D-23C0-41ACECEE6D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83952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BFF7989B-6F69-3591-5C05-66676EDF6D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D1EC370F-7D4C-B638-2147-784BBFEC8C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7D671871-6AE2-9DE3-46B4-3E7EC0EE10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CB9C913F-974A-FC23-B021-C29552FB6B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B215D955-43D3-EE1D-BF1F-662496BCFC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BCE90ADD-7E02-D086-DF4A-0CA1D78A84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83952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07C43F51-4041-74F3-235B-42EA4C9E3A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152907AB-7BB3-5855-1730-CC8B6F381A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E2BFEFAB-AD47-FD92-322B-D88676E387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43598F86-55CC-8B47-D165-1BA65BD0E1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32DB4F44-C85C-B15E-A063-B91AE543CD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74808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E57174C1-A92D-8895-EA61-24F38C32E2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839527"/>
                <a:ext cx="91440" cy="9144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E76B5FF8-203B-9D99-A42D-13C6535103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9F4B795A-9192-1928-06CD-3A3A109162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C695370E-BEC4-6638-F90C-C2D4AB8BA0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36935C0A-35CB-12F3-8A5F-4D4370689D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D2175E91-8035-25BD-3C58-7DAFC9EFFA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16B0B824-71A8-15E6-8186-6A062B75B6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83952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FFB54640-8E12-298B-A9C8-18AA539C29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05A42466-EFCE-51E7-E634-8874F27B94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A5E06C3B-CE9B-A971-CB62-3003903C9F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A604F691-A4B1-0D85-E5EE-1FBB2A6AAE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73680327-0DAB-8255-50A2-022CD5A1F1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79EA4F76-A935-EF7D-4749-37B64301B4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83952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2EAF43BD-730C-9B4C-A4C8-27973BCDF0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3BEB3F41-2000-D786-50F0-66EB021872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7F4715C0-9E2F-9176-8745-3BE57C946F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4A576AAA-970C-2B86-0D6E-635FABB769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F58E591B-4A4C-21E2-4058-15EAB26DDE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74808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F7DA8289-6DA1-9673-067E-E51D858AC5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839527"/>
                <a:ext cx="91440" cy="9144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5F02AB47-43C6-EC66-677D-0A4270F7F9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70032477-2E84-4C42-E7E0-17D174E638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F775B517-C4B0-FC9C-C05F-524E02A246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FA15D7D9-08D2-4E04-7066-079D331C77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77E94761-91EC-2039-BFA5-28CFDF1201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2317B3CD-232D-8C64-794F-9D0CF1B7BB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83952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A0ABE08F-8CEE-0EEE-2742-2949ED6708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0A574967-8973-B57B-D940-F6E98198CC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2F2C0CDE-937E-A340-E83B-AFDF3B7310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0B8DA056-0DDD-5063-DA45-166CBC4B5B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942E8390-B5FA-4610-74E6-9B711BF01D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75A5B044-C175-571F-17E0-CDAC5B870E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83952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784E9001-6C08-D3D5-A038-15B9F500D9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EDD37EA3-0200-07C9-0D60-D93A71BDE4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073C8E4E-0970-C3F9-5F2E-A78E43AADA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1E841487-9CC4-DD61-B2BE-1E245E1C7D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766" name="Group 765">
            <a:extLst>
              <a:ext uri="{FF2B5EF4-FFF2-40B4-BE49-F238E27FC236}">
                <a16:creationId xmlns:a16="http://schemas.microsoft.com/office/drawing/2014/main" id="{B48BCB28-8E7F-1253-8713-D8897A549A41}"/>
              </a:ext>
            </a:extLst>
          </p:cNvPr>
          <p:cNvGrpSpPr/>
          <p:nvPr/>
        </p:nvGrpSpPr>
        <p:grpSpPr>
          <a:xfrm>
            <a:off x="432827" y="3719819"/>
            <a:ext cx="5604590" cy="915170"/>
            <a:chOff x="432827" y="3719819"/>
            <a:chExt cx="5604590" cy="915170"/>
          </a:xfrm>
        </p:grpSpPr>
        <p:pic>
          <p:nvPicPr>
            <p:cNvPr id="520" name="Picture 519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FEC30FE-6955-4FD8-9EA6-91E06744F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990" t="76502" r="17212" b="18070"/>
            <a:stretch/>
          </p:blipFill>
          <p:spPr>
            <a:xfrm>
              <a:off x="432827" y="3719819"/>
              <a:ext cx="538838" cy="91517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TextBox 520">
                  <a:extLst>
                    <a:ext uri="{FF2B5EF4-FFF2-40B4-BE49-F238E27FC236}">
                      <a16:creationId xmlns:a16="http://schemas.microsoft.com/office/drawing/2014/main" id="{CE0754C4-78CD-A8A0-8497-192C587250CD}"/>
                    </a:ext>
                  </a:extLst>
                </p:cNvPr>
                <p:cNvSpPr txBox="1"/>
                <p:nvPr/>
              </p:nvSpPr>
              <p:spPr>
                <a:xfrm>
                  <a:off x="995808" y="3848297"/>
                  <a:ext cx="504160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         ≈         +          ⇒</m:t>
                      </m:r>
                    </m:oMath>
                  </a14:m>
                  <a:r>
                    <a:rPr lang="en-IN" sz="3600" dirty="0">
                      <a:solidFill>
                        <a:schemeClr val="bg1"/>
                      </a:solidFill>
                    </a:rPr>
                    <a:t> L</a:t>
                  </a:r>
                </a:p>
              </p:txBody>
            </p:sp>
          </mc:Choice>
          <mc:Fallback xmlns="">
            <p:sp>
              <p:nvSpPr>
                <p:cNvPr id="521" name="TextBox 520">
                  <a:extLst>
                    <a:ext uri="{FF2B5EF4-FFF2-40B4-BE49-F238E27FC236}">
                      <a16:creationId xmlns:a16="http://schemas.microsoft.com/office/drawing/2014/main" id="{CE0754C4-78CD-A8A0-8497-192C58725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808" y="3848297"/>
                  <a:ext cx="5041609" cy="646331"/>
                </a:xfrm>
                <a:prstGeom prst="rect">
                  <a:avLst/>
                </a:prstGeom>
                <a:blipFill>
                  <a:blip r:embed="rId11"/>
                  <a:stretch>
                    <a:fillRect t="-14151" r="-1451" b="-3490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2" name="Group 521">
              <a:extLst>
                <a:ext uri="{FF2B5EF4-FFF2-40B4-BE49-F238E27FC236}">
                  <a16:creationId xmlns:a16="http://schemas.microsoft.com/office/drawing/2014/main" id="{03762D35-0320-8878-0910-B835348214B8}"/>
                </a:ext>
              </a:extLst>
            </p:cNvPr>
            <p:cNvGrpSpPr/>
            <p:nvPr/>
          </p:nvGrpSpPr>
          <p:grpSpPr>
            <a:xfrm>
              <a:off x="1542778" y="3719819"/>
              <a:ext cx="733512" cy="914144"/>
              <a:chOff x="1542778" y="2382583"/>
              <a:chExt cx="733512" cy="914144"/>
            </a:xfrm>
          </p:grpSpPr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CF6A677F-5212-BD9D-4493-B999F18DEE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2778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5056CBAB-DAA0-5608-8A21-21A3D62263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2778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117F47AC-75CE-2583-8EAE-05AE545393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2778" y="256546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283093E1-3E6B-AE63-638A-45DD56AFEB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2778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17BDCF39-20BE-088E-A379-18370DA597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34607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D441F049-7491-CA1B-ABB7-F5B6B56565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34607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5E254384-3396-76E1-5D6D-52540C1042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34607" y="256546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0C2E0D09-4FDE-F823-1397-894BD064DB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34607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6E54C20B-E8E0-3325-B019-D30122B3A7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6309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12216A0A-33AE-4592-578F-0987F72046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6309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5F0ACFDD-583B-EEDD-729D-6A4F9F786A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6309" y="2565463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5A67D9D8-775B-6E06-E21E-47F853847D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6309" y="2656903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A396AD38-5D42-9134-DA94-064A31A78F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138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B3DF7514-46D2-6B51-8221-84D3415347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138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019DB26E-D18F-EC32-8C0E-1EE42991CA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138" y="256546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33FF8265-284D-191F-BF56-8722FDF9D9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138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7BFB674A-C4F2-4898-5D0B-B1A5E8F8F5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09490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47E9E3CF-7750-A749-E30D-42B5F4C7EB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09490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59F32701-057C-13DF-6B60-54CFBDEE22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09490" y="256546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7DD8EA52-6977-CDAB-436F-D269D1E48D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09490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15C9EF7E-05E9-B2B7-703D-468463AFDD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1319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98D6ACAA-6A91-BDDD-B7C0-3C3E74FABE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1319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0C55E6A2-2C87-A900-2DD0-F38224544F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1319" y="256546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0F043B70-0A5B-8E7D-2D30-EADE8BDC69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1319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84AD18CF-16AA-88D8-9D3B-688E842D19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3021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AB7B2C54-B240-3DCB-39C6-63C17C6E1A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3021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9" name="Rectangle 548">
                <a:extLst>
                  <a:ext uri="{FF2B5EF4-FFF2-40B4-BE49-F238E27FC236}">
                    <a16:creationId xmlns:a16="http://schemas.microsoft.com/office/drawing/2014/main" id="{5238E116-62C0-C18E-F8CF-1C656CF9F0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3021" y="256546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00895324-AB5C-AA73-C4D3-2C27542FD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3021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963499A8-85C7-25E1-42C9-A64F34BB12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4850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26763869-DFC3-CB07-CA03-23FE164EED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4850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946B5B5D-6E98-88A3-A182-612626E2A7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4850" y="256546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90DF83E3-8572-B59A-F266-74F05B3FC1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4850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972A4FF3-7313-DF8F-C32D-8DEFC799D1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2778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796DF21F-7CCD-C6DF-14CA-C871C7FC66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2778" y="283952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A64AF5B4-2D8B-2D88-8C51-74CCB59FDC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2778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F95F2B41-CD38-9A67-7BD0-BE56D654C4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2778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067E02EA-4E43-D6CC-675B-EB31D89AB7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2778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4B0469F2-BA66-EC7A-DAAD-F9048B6336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2778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12111163-E1E4-8BB4-58E8-982A1DB099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34607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2" name="Rectangle 561">
                <a:extLst>
                  <a:ext uri="{FF2B5EF4-FFF2-40B4-BE49-F238E27FC236}">
                    <a16:creationId xmlns:a16="http://schemas.microsoft.com/office/drawing/2014/main" id="{5467CFF3-76B4-E659-CF91-94A5FF60AB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34607" y="283952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1F03091D-A511-267B-05D0-769963B365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34607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F8A5A7A6-7A3D-1BD1-BBBB-447B09763B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34607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13B5D9B4-5E0D-E1BB-CBE4-7BACA978B9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34607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6" name="Rectangle 565">
                <a:extLst>
                  <a:ext uri="{FF2B5EF4-FFF2-40B4-BE49-F238E27FC236}">
                    <a16:creationId xmlns:a16="http://schemas.microsoft.com/office/drawing/2014/main" id="{CC7A0EB1-11EB-A14F-8F36-09961662A3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34607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1EC0D18C-F55A-9FC9-E8C9-09A49C84C4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6309" y="274808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6F43CFE9-1284-2883-B37C-3F994A4765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6309" y="283952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9" name="Rectangle 568">
                <a:extLst>
                  <a:ext uri="{FF2B5EF4-FFF2-40B4-BE49-F238E27FC236}">
                    <a16:creationId xmlns:a16="http://schemas.microsoft.com/office/drawing/2014/main" id="{A1660207-E34F-8949-4DF7-725CDF472D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6309" y="293096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0" name="Rectangle 569">
                <a:extLst>
                  <a:ext uri="{FF2B5EF4-FFF2-40B4-BE49-F238E27FC236}">
                    <a16:creationId xmlns:a16="http://schemas.microsoft.com/office/drawing/2014/main" id="{95EAF525-9289-C117-1383-609984B4C7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6309" y="302240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1" name="Rectangle 570">
                <a:extLst>
                  <a:ext uri="{FF2B5EF4-FFF2-40B4-BE49-F238E27FC236}">
                    <a16:creationId xmlns:a16="http://schemas.microsoft.com/office/drawing/2014/main" id="{BA416EAE-AE85-5549-B1E0-5D6EA2719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6309" y="311384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5F004000-6CA2-964A-095F-C42A7F1F07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6309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51D2C95E-6F57-17CF-6396-DFCCCA2AC2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138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4AD343C5-C3EB-10E1-D4A3-9E50B42ECE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138" y="283952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2D79BAF9-561C-1E71-00FB-A456A91493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138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6" name="Rectangle 575">
                <a:extLst>
                  <a:ext uri="{FF2B5EF4-FFF2-40B4-BE49-F238E27FC236}">
                    <a16:creationId xmlns:a16="http://schemas.microsoft.com/office/drawing/2014/main" id="{AF9C1CFE-FB0E-BD41-CBFD-973C4E1059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138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7" name="Rectangle 576">
                <a:extLst>
                  <a:ext uri="{FF2B5EF4-FFF2-40B4-BE49-F238E27FC236}">
                    <a16:creationId xmlns:a16="http://schemas.microsoft.com/office/drawing/2014/main" id="{BD96243B-1DD0-6167-2CDD-0C80329C8A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138" y="311384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8" name="Rectangle 577">
                <a:extLst>
                  <a:ext uri="{FF2B5EF4-FFF2-40B4-BE49-F238E27FC236}">
                    <a16:creationId xmlns:a16="http://schemas.microsoft.com/office/drawing/2014/main" id="{17E8FE4F-C78C-1865-AF1E-EC8B0D2781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138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9" name="Rectangle 578">
                <a:extLst>
                  <a:ext uri="{FF2B5EF4-FFF2-40B4-BE49-F238E27FC236}">
                    <a16:creationId xmlns:a16="http://schemas.microsoft.com/office/drawing/2014/main" id="{4B60B58E-E4E9-3D9C-F2C9-54974475DC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09490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0" name="Rectangle 579">
                <a:extLst>
                  <a:ext uri="{FF2B5EF4-FFF2-40B4-BE49-F238E27FC236}">
                    <a16:creationId xmlns:a16="http://schemas.microsoft.com/office/drawing/2014/main" id="{7E24A5F2-EE55-C2FB-5B51-C9C98AA60E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09490" y="283952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1" name="Rectangle 580">
                <a:extLst>
                  <a:ext uri="{FF2B5EF4-FFF2-40B4-BE49-F238E27FC236}">
                    <a16:creationId xmlns:a16="http://schemas.microsoft.com/office/drawing/2014/main" id="{960CC5EB-BECC-CD33-1E80-B0FBBA2016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09490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2" name="Rectangle 581">
                <a:extLst>
                  <a:ext uri="{FF2B5EF4-FFF2-40B4-BE49-F238E27FC236}">
                    <a16:creationId xmlns:a16="http://schemas.microsoft.com/office/drawing/2014/main" id="{E5891EE5-1609-AEA7-3488-A2A74835EA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09490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238E9677-A8A5-307E-C9E5-94D7B18377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09490" y="311384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4" name="Rectangle 583">
                <a:extLst>
                  <a:ext uri="{FF2B5EF4-FFF2-40B4-BE49-F238E27FC236}">
                    <a16:creationId xmlns:a16="http://schemas.microsoft.com/office/drawing/2014/main" id="{8F8C2276-D1C3-0076-7405-C90970F65F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09490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17939AD1-18B0-2C35-91EF-C0529D88AD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1319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6" name="Rectangle 585">
                <a:extLst>
                  <a:ext uri="{FF2B5EF4-FFF2-40B4-BE49-F238E27FC236}">
                    <a16:creationId xmlns:a16="http://schemas.microsoft.com/office/drawing/2014/main" id="{53FF2589-44DD-BB63-F3F9-6727B81129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1319" y="283952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6BC60937-5516-81BE-CCDD-E385482584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1319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8" name="Rectangle 587">
                <a:extLst>
                  <a:ext uri="{FF2B5EF4-FFF2-40B4-BE49-F238E27FC236}">
                    <a16:creationId xmlns:a16="http://schemas.microsoft.com/office/drawing/2014/main" id="{F8D8011C-A6E9-9CCD-F77F-98F9FFA09D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1319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A56FF12F-601B-34C7-B8CD-D03D0F6CB7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1319" y="311384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01A08713-4A79-DEC3-4A1D-1C5A263E5E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1319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1" name="Rectangle 590">
                <a:extLst>
                  <a:ext uri="{FF2B5EF4-FFF2-40B4-BE49-F238E27FC236}">
                    <a16:creationId xmlns:a16="http://schemas.microsoft.com/office/drawing/2014/main" id="{15DB2A8B-3BA7-5E45-24D5-8BA0C43142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3021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2" name="Rectangle 591">
                <a:extLst>
                  <a:ext uri="{FF2B5EF4-FFF2-40B4-BE49-F238E27FC236}">
                    <a16:creationId xmlns:a16="http://schemas.microsoft.com/office/drawing/2014/main" id="{475E998B-5083-FC7F-D69D-483C1A4695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3021" y="283952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B5B2106C-B541-EC8B-EFA6-B720D20E43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3021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B7516A9F-BA37-E710-0853-F52AFD3995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3021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D577C65E-668A-ED88-F2F3-74C820F202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3021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6" name="Rectangle 595">
                <a:extLst>
                  <a:ext uri="{FF2B5EF4-FFF2-40B4-BE49-F238E27FC236}">
                    <a16:creationId xmlns:a16="http://schemas.microsoft.com/office/drawing/2014/main" id="{44266DDD-3800-3CD4-D48B-2B875A91A7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3021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7" name="Rectangle 596">
                <a:extLst>
                  <a:ext uri="{FF2B5EF4-FFF2-40B4-BE49-F238E27FC236}">
                    <a16:creationId xmlns:a16="http://schemas.microsoft.com/office/drawing/2014/main" id="{7B0000BB-9315-FB8E-6FFB-E2722B0B02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4850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8" name="Rectangle 597">
                <a:extLst>
                  <a:ext uri="{FF2B5EF4-FFF2-40B4-BE49-F238E27FC236}">
                    <a16:creationId xmlns:a16="http://schemas.microsoft.com/office/drawing/2014/main" id="{5480EDDC-17DC-0CED-1E09-5E3A1F65D7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4850" y="283952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2996F43A-5997-3A76-7924-C7A7D2D7C4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4850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BCEC5FAC-CB1D-E358-37D8-DD1AFF3EF4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4850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2C82DFA5-CBDB-7F62-F584-D4B76B9B4C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4850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2" name="Rectangle 601">
                <a:extLst>
                  <a:ext uri="{FF2B5EF4-FFF2-40B4-BE49-F238E27FC236}">
                    <a16:creationId xmlns:a16="http://schemas.microsoft.com/office/drawing/2014/main" id="{51355165-3224-C0CF-DCE3-241710DB3D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4850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C74A6A7A-D930-22B8-E691-9BEA3BCA27C4}"/>
                </a:ext>
              </a:extLst>
            </p:cNvPr>
            <p:cNvGrpSpPr/>
            <p:nvPr/>
          </p:nvGrpSpPr>
          <p:grpSpPr>
            <a:xfrm>
              <a:off x="2908844" y="3719819"/>
              <a:ext cx="733512" cy="914144"/>
              <a:chOff x="1440358" y="2382583"/>
              <a:chExt cx="733512" cy="914144"/>
            </a:xfrm>
          </p:grpSpPr>
          <p:sp>
            <p:nvSpPr>
              <p:cNvPr id="604" name="Rectangle 603">
                <a:extLst>
                  <a:ext uri="{FF2B5EF4-FFF2-40B4-BE49-F238E27FC236}">
                    <a16:creationId xmlns:a16="http://schemas.microsoft.com/office/drawing/2014/main" id="{96DFDA79-A2B3-13BE-6D90-D029377396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5" name="Rectangle 604">
                <a:extLst>
                  <a:ext uri="{FF2B5EF4-FFF2-40B4-BE49-F238E27FC236}">
                    <a16:creationId xmlns:a16="http://schemas.microsoft.com/office/drawing/2014/main" id="{E09481C0-1CDB-9771-1ED1-E3B264D7C4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6" name="Rectangle 605">
                <a:extLst>
                  <a:ext uri="{FF2B5EF4-FFF2-40B4-BE49-F238E27FC236}">
                    <a16:creationId xmlns:a16="http://schemas.microsoft.com/office/drawing/2014/main" id="{F1A021B2-14E5-2240-459F-35B236613C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56546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7" name="Rectangle 606">
                <a:extLst>
                  <a:ext uri="{FF2B5EF4-FFF2-40B4-BE49-F238E27FC236}">
                    <a16:creationId xmlns:a16="http://schemas.microsoft.com/office/drawing/2014/main" id="{5E7A9C1C-6586-B6EC-4155-E58BBF9378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8" name="Rectangle 607">
                <a:extLst>
                  <a:ext uri="{FF2B5EF4-FFF2-40B4-BE49-F238E27FC236}">
                    <a16:creationId xmlns:a16="http://schemas.microsoft.com/office/drawing/2014/main" id="{A153AD3A-ACFB-DDA6-F7CC-30403E0F98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235D26F9-EAC3-9598-7688-5E6D46D20C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4F75A77D-FAA0-87FA-3AEC-8C2DBF17FD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56546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11164984-CAE1-8943-0FA3-578142A27B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2" name="Rectangle 611">
                <a:extLst>
                  <a:ext uri="{FF2B5EF4-FFF2-40B4-BE49-F238E27FC236}">
                    <a16:creationId xmlns:a16="http://schemas.microsoft.com/office/drawing/2014/main" id="{B62FA428-1BB8-488E-45AD-0AD04BEB1D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43673A9C-DA38-2E95-7CC0-7B6B41607D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4" name="Rectangle 613">
                <a:extLst>
                  <a:ext uri="{FF2B5EF4-FFF2-40B4-BE49-F238E27FC236}">
                    <a16:creationId xmlns:a16="http://schemas.microsoft.com/office/drawing/2014/main" id="{B889D974-1694-48F4-BEBC-7FBA22F0BD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565463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DEB0C119-8F6B-9E66-17A3-3D2BE30824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656903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6" name="Rectangle 615">
                <a:extLst>
                  <a:ext uri="{FF2B5EF4-FFF2-40B4-BE49-F238E27FC236}">
                    <a16:creationId xmlns:a16="http://schemas.microsoft.com/office/drawing/2014/main" id="{85E4432C-E1B2-9B59-B3AA-596AC3DA9C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EADD7132-7B0E-1CAC-89B0-AD8BB4D27D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8" name="Rectangle 617">
                <a:extLst>
                  <a:ext uri="{FF2B5EF4-FFF2-40B4-BE49-F238E27FC236}">
                    <a16:creationId xmlns:a16="http://schemas.microsoft.com/office/drawing/2014/main" id="{4BF553C5-F8FB-F619-0D16-F28AB33276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56546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2371DB72-7370-C109-131A-98DA6C662E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0" name="Rectangle 619">
                <a:extLst>
                  <a:ext uri="{FF2B5EF4-FFF2-40B4-BE49-F238E27FC236}">
                    <a16:creationId xmlns:a16="http://schemas.microsoft.com/office/drawing/2014/main" id="{43016386-6996-C6FF-F3C8-2AEAA3B650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9A36C631-6EE2-9377-57FD-C693E851F4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2" name="Rectangle 621">
                <a:extLst>
                  <a:ext uri="{FF2B5EF4-FFF2-40B4-BE49-F238E27FC236}">
                    <a16:creationId xmlns:a16="http://schemas.microsoft.com/office/drawing/2014/main" id="{110AE843-A848-7C4B-85B7-E6DBA1C581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56546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3" name="Rectangle 622">
                <a:extLst>
                  <a:ext uri="{FF2B5EF4-FFF2-40B4-BE49-F238E27FC236}">
                    <a16:creationId xmlns:a16="http://schemas.microsoft.com/office/drawing/2014/main" id="{B12D495A-72E2-4CC6-EDE4-ABC690C58E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4" name="Rectangle 623">
                <a:extLst>
                  <a:ext uri="{FF2B5EF4-FFF2-40B4-BE49-F238E27FC236}">
                    <a16:creationId xmlns:a16="http://schemas.microsoft.com/office/drawing/2014/main" id="{3F23A003-A8E1-BE4C-BF0F-FC28BA63B6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5" name="Rectangle 624">
                <a:extLst>
                  <a:ext uri="{FF2B5EF4-FFF2-40B4-BE49-F238E27FC236}">
                    <a16:creationId xmlns:a16="http://schemas.microsoft.com/office/drawing/2014/main" id="{FDCA5A5A-DC8B-4FB1-99E5-DC971E34A9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6" name="Rectangle 625">
                <a:extLst>
                  <a:ext uri="{FF2B5EF4-FFF2-40B4-BE49-F238E27FC236}">
                    <a16:creationId xmlns:a16="http://schemas.microsoft.com/office/drawing/2014/main" id="{4122CCE1-EACA-F70B-0F22-1F37AAF0F8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56546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7" name="Rectangle 626">
                <a:extLst>
                  <a:ext uri="{FF2B5EF4-FFF2-40B4-BE49-F238E27FC236}">
                    <a16:creationId xmlns:a16="http://schemas.microsoft.com/office/drawing/2014/main" id="{639BFBF9-0E8D-710C-8433-C8353FA737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8" name="Rectangle 627">
                <a:extLst>
                  <a:ext uri="{FF2B5EF4-FFF2-40B4-BE49-F238E27FC236}">
                    <a16:creationId xmlns:a16="http://schemas.microsoft.com/office/drawing/2014/main" id="{97158622-EE54-CC97-638B-1472CD2CD0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9" name="Rectangle 628">
                <a:extLst>
                  <a:ext uri="{FF2B5EF4-FFF2-40B4-BE49-F238E27FC236}">
                    <a16:creationId xmlns:a16="http://schemas.microsoft.com/office/drawing/2014/main" id="{0ABB3855-867F-604A-8D02-8891D0385B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0" name="Rectangle 629">
                <a:extLst>
                  <a:ext uri="{FF2B5EF4-FFF2-40B4-BE49-F238E27FC236}">
                    <a16:creationId xmlns:a16="http://schemas.microsoft.com/office/drawing/2014/main" id="{E40C6C11-F2CA-E172-5035-9C3716A732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56546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1" name="Rectangle 630">
                <a:extLst>
                  <a:ext uri="{FF2B5EF4-FFF2-40B4-BE49-F238E27FC236}">
                    <a16:creationId xmlns:a16="http://schemas.microsoft.com/office/drawing/2014/main" id="{9FFCE71C-1D43-79D1-F8F5-EC814D4C2E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2" name="Rectangle 631">
                <a:extLst>
                  <a:ext uri="{FF2B5EF4-FFF2-40B4-BE49-F238E27FC236}">
                    <a16:creationId xmlns:a16="http://schemas.microsoft.com/office/drawing/2014/main" id="{B13B36A2-BBDE-6482-3364-460AD0AF30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38258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6AF312AB-6A0E-53A8-08A3-3B16520DF9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47402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4" name="Rectangle 633">
                <a:extLst>
                  <a:ext uri="{FF2B5EF4-FFF2-40B4-BE49-F238E27FC236}">
                    <a16:creationId xmlns:a16="http://schemas.microsoft.com/office/drawing/2014/main" id="{A81B6A40-0139-9CD7-DAF9-58A6EE2F47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56546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D66CF686-EF89-962D-53B1-052406A55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656903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6" name="Rectangle 635">
                <a:extLst>
                  <a:ext uri="{FF2B5EF4-FFF2-40B4-BE49-F238E27FC236}">
                    <a16:creationId xmlns:a16="http://schemas.microsoft.com/office/drawing/2014/main" id="{50AD6D49-A8AC-6345-B4EE-D5F93ECF5A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7" name="Rectangle 636">
                <a:extLst>
                  <a:ext uri="{FF2B5EF4-FFF2-40B4-BE49-F238E27FC236}">
                    <a16:creationId xmlns:a16="http://schemas.microsoft.com/office/drawing/2014/main" id="{9EDA459E-9318-A366-26CB-FADAEC74B0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83952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8" name="Rectangle 637">
                <a:extLst>
                  <a:ext uri="{FF2B5EF4-FFF2-40B4-BE49-F238E27FC236}">
                    <a16:creationId xmlns:a16="http://schemas.microsoft.com/office/drawing/2014/main" id="{E159695F-B55E-55D3-84CA-89CFF28A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9" name="Rectangle 638">
                <a:extLst>
                  <a:ext uri="{FF2B5EF4-FFF2-40B4-BE49-F238E27FC236}">
                    <a16:creationId xmlns:a16="http://schemas.microsoft.com/office/drawing/2014/main" id="{C60CD2A4-4E6D-BC5D-E264-654DFA657F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0" name="Rectangle 639">
                <a:extLst>
                  <a:ext uri="{FF2B5EF4-FFF2-40B4-BE49-F238E27FC236}">
                    <a16:creationId xmlns:a16="http://schemas.microsoft.com/office/drawing/2014/main" id="{37E58528-E0C7-EA9C-E693-04FA75C2C0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EEB33532-896A-EB10-26BA-75DC002E4F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2" name="Rectangle 641">
                <a:extLst>
                  <a:ext uri="{FF2B5EF4-FFF2-40B4-BE49-F238E27FC236}">
                    <a16:creationId xmlns:a16="http://schemas.microsoft.com/office/drawing/2014/main" id="{11450E21-7380-681A-E97F-6B794B4298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3" name="Rectangle 642">
                <a:extLst>
                  <a:ext uri="{FF2B5EF4-FFF2-40B4-BE49-F238E27FC236}">
                    <a16:creationId xmlns:a16="http://schemas.microsoft.com/office/drawing/2014/main" id="{B8795F6F-D9F0-3DE7-1C7F-F87744BB8D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83952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4" name="Rectangle 643">
                <a:extLst>
                  <a:ext uri="{FF2B5EF4-FFF2-40B4-BE49-F238E27FC236}">
                    <a16:creationId xmlns:a16="http://schemas.microsoft.com/office/drawing/2014/main" id="{6AF70E23-A550-8F97-E510-B3AF75FF5C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5" name="Rectangle 644">
                <a:extLst>
                  <a:ext uri="{FF2B5EF4-FFF2-40B4-BE49-F238E27FC236}">
                    <a16:creationId xmlns:a16="http://schemas.microsoft.com/office/drawing/2014/main" id="{BD8E90B2-A1FB-C71D-1946-BA72437E62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6" name="Rectangle 645">
                <a:extLst>
                  <a:ext uri="{FF2B5EF4-FFF2-40B4-BE49-F238E27FC236}">
                    <a16:creationId xmlns:a16="http://schemas.microsoft.com/office/drawing/2014/main" id="{D0355E52-654A-8930-4858-148BCBB527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7" name="Rectangle 646">
                <a:extLst>
                  <a:ext uri="{FF2B5EF4-FFF2-40B4-BE49-F238E27FC236}">
                    <a16:creationId xmlns:a16="http://schemas.microsoft.com/office/drawing/2014/main" id="{894FFD03-36CA-2BB3-70EB-1C1A58DFD4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8" name="Rectangle 647">
                <a:extLst>
                  <a:ext uri="{FF2B5EF4-FFF2-40B4-BE49-F238E27FC236}">
                    <a16:creationId xmlns:a16="http://schemas.microsoft.com/office/drawing/2014/main" id="{C4246B47-7096-ACB1-5329-586BB28F56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74808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9" name="Rectangle 648">
                <a:extLst>
                  <a:ext uri="{FF2B5EF4-FFF2-40B4-BE49-F238E27FC236}">
                    <a16:creationId xmlns:a16="http://schemas.microsoft.com/office/drawing/2014/main" id="{2CCE4292-A47F-C6C4-6CAA-563D807058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83952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50" name="Rectangle 649">
                <a:extLst>
                  <a:ext uri="{FF2B5EF4-FFF2-40B4-BE49-F238E27FC236}">
                    <a16:creationId xmlns:a16="http://schemas.microsoft.com/office/drawing/2014/main" id="{D7D8B131-68A3-DDA0-0B8E-36EE721EE6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93096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1" name="Rectangle 650">
                <a:extLst>
                  <a:ext uri="{FF2B5EF4-FFF2-40B4-BE49-F238E27FC236}">
                    <a16:creationId xmlns:a16="http://schemas.microsoft.com/office/drawing/2014/main" id="{80906764-38EE-3CA5-9405-EE1C7B30C9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302240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4D970952-3060-7C5F-073A-B64CB8719D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311384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E40F85E2-0313-6D28-C07C-DD9EB40D45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4" name="Rectangle 653">
                <a:extLst>
                  <a:ext uri="{FF2B5EF4-FFF2-40B4-BE49-F238E27FC236}">
                    <a16:creationId xmlns:a16="http://schemas.microsoft.com/office/drawing/2014/main" id="{F7824446-AEC9-9DF4-1EE7-C9F2F620FD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5" name="Rectangle 654">
                <a:extLst>
                  <a:ext uri="{FF2B5EF4-FFF2-40B4-BE49-F238E27FC236}">
                    <a16:creationId xmlns:a16="http://schemas.microsoft.com/office/drawing/2014/main" id="{952E2037-4198-6D56-82B8-544012C67D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83952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56" name="Rectangle 655">
                <a:extLst>
                  <a:ext uri="{FF2B5EF4-FFF2-40B4-BE49-F238E27FC236}">
                    <a16:creationId xmlns:a16="http://schemas.microsoft.com/office/drawing/2014/main" id="{50E39835-97D0-C113-A156-9A14BDDA69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7" name="Rectangle 656">
                <a:extLst>
                  <a:ext uri="{FF2B5EF4-FFF2-40B4-BE49-F238E27FC236}">
                    <a16:creationId xmlns:a16="http://schemas.microsoft.com/office/drawing/2014/main" id="{80D2EBEC-F845-06A2-2CCA-3266805E63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8" name="Rectangle 657">
                <a:extLst>
                  <a:ext uri="{FF2B5EF4-FFF2-40B4-BE49-F238E27FC236}">
                    <a16:creationId xmlns:a16="http://schemas.microsoft.com/office/drawing/2014/main" id="{6E0EE921-5632-E7D2-0B16-6C914D0305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9" name="Rectangle 658">
                <a:extLst>
                  <a:ext uri="{FF2B5EF4-FFF2-40B4-BE49-F238E27FC236}">
                    <a16:creationId xmlns:a16="http://schemas.microsoft.com/office/drawing/2014/main" id="{652F2963-8326-8E26-F6E8-CCB5DB82E4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0" name="Rectangle 659">
                <a:extLst>
                  <a:ext uri="{FF2B5EF4-FFF2-40B4-BE49-F238E27FC236}">
                    <a16:creationId xmlns:a16="http://schemas.microsoft.com/office/drawing/2014/main" id="{FCFAF61B-6BCB-0CBA-267E-CD855343E6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1" name="Rectangle 660">
                <a:extLst>
                  <a:ext uri="{FF2B5EF4-FFF2-40B4-BE49-F238E27FC236}">
                    <a16:creationId xmlns:a16="http://schemas.microsoft.com/office/drawing/2014/main" id="{C24AEB85-F7FE-2AB4-9D80-CFBE567614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83952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2" name="Rectangle 661">
                <a:extLst>
                  <a:ext uri="{FF2B5EF4-FFF2-40B4-BE49-F238E27FC236}">
                    <a16:creationId xmlns:a16="http://schemas.microsoft.com/office/drawing/2014/main" id="{558BBA12-414F-8C93-0ECB-651C0B2DC1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3" name="Rectangle 662">
                <a:extLst>
                  <a:ext uri="{FF2B5EF4-FFF2-40B4-BE49-F238E27FC236}">
                    <a16:creationId xmlns:a16="http://schemas.microsoft.com/office/drawing/2014/main" id="{B4E6FDFB-A319-64AD-B436-5C9F7EB681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4" name="Rectangle 663">
                <a:extLst>
                  <a:ext uri="{FF2B5EF4-FFF2-40B4-BE49-F238E27FC236}">
                    <a16:creationId xmlns:a16="http://schemas.microsoft.com/office/drawing/2014/main" id="{355416C8-8169-0EFC-1740-647E5C390B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5" name="Rectangle 664">
                <a:extLst>
                  <a:ext uri="{FF2B5EF4-FFF2-40B4-BE49-F238E27FC236}">
                    <a16:creationId xmlns:a16="http://schemas.microsoft.com/office/drawing/2014/main" id="{C139F975-8613-28BC-65CA-B5C1F72E4B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6" name="Rectangle 665">
                <a:extLst>
                  <a:ext uri="{FF2B5EF4-FFF2-40B4-BE49-F238E27FC236}">
                    <a16:creationId xmlns:a16="http://schemas.microsoft.com/office/drawing/2014/main" id="{44C865AE-8B36-2C5E-1A22-04E3F3B609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7" name="Rectangle 666">
                <a:extLst>
                  <a:ext uri="{FF2B5EF4-FFF2-40B4-BE49-F238E27FC236}">
                    <a16:creationId xmlns:a16="http://schemas.microsoft.com/office/drawing/2014/main" id="{A35C7525-E851-7320-F836-F8A6DA5D62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83952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8" name="Rectangle 667">
                <a:extLst>
                  <a:ext uri="{FF2B5EF4-FFF2-40B4-BE49-F238E27FC236}">
                    <a16:creationId xmlns:a16="http://schemas.microsoft.com/office/drawing/2014/main" id="{8FE244A5-9F32-E3EE-8C89-C4C3590F2C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9" name="Rectangle 668">
                <a:extLst>
                  <a:ext uri="{FF2B5EF4-FFF2-40B4-BE49-F238E27FC236}">
                    <a16:creationId xmlns:a16="http://schemas.microsoft.com/office/drawing/2014/main" id="{4ECF03A1-EF30-6916-11F4-0B4242C4B4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0" name="Rectangle 669">
                <a:extLst>
                  <a:ext uri="{FF2B5EF4-FFF2-40B4-BE49-F238E27FC236}">
                    <a16:creationId xmlns:a16="http://schemas.microsoft.com/office/drawing/2014/main" id="{A21B85C4-DE92-1A83-8F8D-98941A57F5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1" name="Rectangle 670">
                <a:extLst>
                  <a:ext uri="{FF2B5EF4-FFF2-40B4-BE49-F238E27FC236}">
                    <a16:creationId xmlns:a16="http://schemas.microsoft.com/office/drawing/2014/main" id="{D2E489DD-3995-AF9F-44C4-2C57AAB6F9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2" name="Rectangle 671">
                <a:extLst>
                  <a:ext uri="{FF2B5EF4-FFF2-40B4-BE49-F238E27FC236}">
                    <a16:creationId xmlns:a16="http://schemas.microsoft.com/office/drawing/2014/main" id="{FC1BEAAB-A680-2AC1-4B0E-726C291F5D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3" name="Rectangle 672">
                <a:extLst>
                  <a:ext uri="{FF2B5EF4-FFF2-40B4-BE49-F238E27FC236}">
                    <a16:creationId xmlns:a16="http://schemas.microsoft.com/office/drawing/2014/main" id="{6343AE85-9CE5-45D7-2DDD-96EAECF125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83952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4" name="Rectangle 673">
                <a:extLst>
                  <a:ext uri="{FF2B5EF4-FFF2-40B4-BE49-F238E27FC236}">
                    <a16:creationId xmlns:a16="http://schemas.microsoft.com/office/drawing/2014/main" id="{9D55E017-E997-FFDF-7DBC-01C929A6FF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A7150068-9654-A69E-5A72-890135DD44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17A7848D-2EAC-7DDD-7A23-73E0C36D32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8B1FC479-B9A9-3FD4-F922-8CE651982D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BC628FF4-C3C5-2AFF-83CF-4E16ECBE3C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7480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9" name="Rectangle 678">
                <a:extLst>
                  <a:ext uri="{FF2B5EF4-FFF2-40B4-BE49-F238E27FC236}">
                    <a16:creationId xmlns:a16="http://schemas.microsoft.com/office/drawing/2014/main" id="{E84B7B79-3FC5-304C-90D2-A159862AC6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83952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F8C7ED33-DD39-28B3-DFA8-370FC88988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93096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1" name="Rectangle 680">
                <a:extLst>
                  <a:ext uri="{FF2B5EF4-FFF2-40B4-BE49-F238E27FC236}">
                    <a16:creationId xmlns:a16="http://schemas.microsoft.com/office/drawing/2014/main" id="{26308413-E536-03FB-DBD4-EAB5799856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302240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F96DC31C-3B5C-A8C0-D71F-34A0D39AC6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311384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1F00DA4A-02F4-A2C8-11EE-DA6C1245EF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3205287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84" name="Group 683">
              <a:extLst>
                <a:ext uri="{FF2B5EF4-FFF2-40B4-BE49-F238E27FC236}">
                  <a16:creationId xmlns:a16="http://schemas.microsoft.com/office/drawing/2014/main" id="{AF033B21-B737-485B-B8AC-06C6313655C2}"/>
                </a:ext>
              </a:extLst>
            </p:cNvPr>
            <p:cNvGrpSpPr/>
            <p:nvPr/>
          </p:nvGrpSpPr>
          <p:grpSpPr>
            <a:xfrm>
              <a:off x="4289599" y="3719819"/>
              <a:ext cx="733512" cy="914144"/>
              <a:chOff x="1440358" y="2382583"/>
              <a:chExt cx="733512" cy="914144"/>
            </a:xfrm>
            <a:solidFill>
              <a:schemeClr val="tx1"/>
            </a:solidFill>
          </p:grpSpPr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1BBB608C-372B-DA61-E4AA-74FDB59361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382583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0B13AB6C-7753-AF46-EA1D-3EE85673BB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474023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E161D244-3841-0B53-AE31-3D7D1E120D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565463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C70C3F61-69F6-AD88-C495-E557CCB9EB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656903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B37D923C-5BB0-1D6F-5254-EA944AA6BA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382583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F5137DA3-8A7B-25C8-E6E9-6B53BD5CD7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474023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1" name="Rectangle 690">
                <a:extLst>
                  <a:ext uri="{FF2B5EF4-FFF2-40B4-BE49-F238E27FC236}">
                    <a16:creationId xmlns:a16="http://schemas.microsoft.com/office/drawing/2014/main" id="{693DBE50-FFA7-82E1-E29D-1BF5DCB634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565463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154AEB4F-22FD-A340-2777-327BBB3EBC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656903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3" name="Rectangle 692">
                <a:extLst>
                  <a:ext uri="{FF2B5EF4-FFF2-40B4-BE49-F238E27FC236}">
                    <a16:creationId xmlns:a16="http://schemas.microsoft.com/office/drawing/2014/main" id="{1BDB24C5-2CF5-CCA3-9555-766C911682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382583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id="{F7520703-A571-FD82-531F-9CB4B2F3F8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474023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0CB47574-FD0D-775D-759D-0878CC40E4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565463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id="{460EE5CD-B013-4374-FA15-EE464A1775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656903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8E52FC7B-1A09-2F69-F30B-552B01FBD2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382583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16CFF808-827C-5F76-2D3B-CBF7A21ADC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474023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A938C1CA-D766-6998-C310-95A5276693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565463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0" name="Rectangle 699">
                <a:extLst>
                  <a:ext uri="{FF2B5EF4-FFF2-40B4-BE49-F238E27FC236}">
                    <a16:creationId xmlns:a16="http://schemas.microsoft.com/office/drawing/2014/main" id="{C58DE160-FA5A-8151-4D6E-1B32D2382E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656903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0827A89A-C09A-28AE-B684-56B271C9FD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382583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96825998-A671-A0D7-C9A7-0AEA2FE3BB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474023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B4354142-33AC-9DFE-652E-7E958235F9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565463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44BFE40A-2203-4057-C6D3-6B7873A65D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656903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736F51B9-9950-DD03-F633-88790CB891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382583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9176AE4F-2A76-D012-900C-6454433F4F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474023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B3E21E7D-3A4B-F433-8607-46F9EBA1E7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565463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id="{1CAB3E0E-5427-0A68-0056-D4F96DD3E4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656903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9470F431-2E33-B732-9373-262BFA24AF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382583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9E04BD9F-C7A4-B017-DAC3-EE91F1A50F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474023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id="{1C81AA18-3495-097E-3C4E-3C7FFE7A81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565463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2EA08647-4DC1-7606-F69C-6B42C1C641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656903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3" name="Rectangle 712">
                <a:extLst>
                  <a:ext uri="{FF2B5EF4-FFF2-40B4-BE49-F238E27FC236}">
                    <a16:creationId xmlns:a16="http://schemas.microsoft.com/office/drawing/2014/main" id="{29AC9DA7-E100-8512-E6F5-198D0CE42C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382583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4" name="Rectangle 713">
                <a:extLst>
                  <a:ext uri="{FF2B5EF4-FFF2-40B4-BE49-F238E27FC236}">
                    <a16:creationId xmlns:a16="http://schemas.microsoft.com/office/drawing/2014/main" id="{7A4016D8-8576-A54C-C14E-5D82E3F00C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474023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5" name="Rectangle 714">
                <a:extLst>
                  <a:ext uri="{FF2B5EF4-FFF2-40B4-BE49-F238E27FC236}">
                    <a16:creationId xmlns:a16="http://schemas.microsoft.com/office/drawing/2014/main" id="{4A94FF7B-A21F-7DE8-3252-8DBEED872B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565463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6" name="Rectangle 715">
                <a:extLst>
                  <a:ext uri="{FF2B5EF4-FFF2-40B4-BE49-F238E27FC236}">
                    <a16:creationId xmlns:a16="http://schemas.microsoft.com/office/drawing/2014/main" id="{6E459C9E-FE45-7D68-A772-57438A8C7C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656903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7886C423-84D7-3DB4-869E-25781EC67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74808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05D9734A-4312-D14B-8903-73AC7CD4F2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83952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9" name="Rectangle 718">
                <a:extLst>
                  <a:ext uri="{FF2B5EF4-FFF2-40B4-BE49-F238E27FC236}">
                    <a16:creationId xmlns:a16="http://schemas.microsoft.com/office/drawing/2014/main" id="{F989DEFB-623D-2265-D397-6868B80BD7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293096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A906E21C-3423-C44E-BD92-ECB2A284CB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302240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BAA94E4C-307D-CFEC-B321-E213EEA154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311384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E01C484C-92E9-41A6-4E33-329D6ADF5C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0358" y="320528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23" name="Rectangle 722">
                <a:extLst>
                  <a:ext uri="{FF2B5EF4-FFF2-40B4-BE49-F238E27FC236}">
                    <a16:creationId xmlns:a16="http://schemas.microsoft.com/office/drawing/2014/main" id="{5ED053B5-7AEF-4588-9EB9-26B965916F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74808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24" name="Rectangle 723">
                <a:extLst>
                  <a:ext uri="{FF2B5EF4-FFF2-40B4-BE49-F238E27FC236}">
                    <a16:creationId xmlns:a16="http://schemas.microsoft.com/office/drawing/2014/main" id="{AE160C23-2A1B-0A46-7314-655B062075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83952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ACD511A3-B76A-2F5B-BF7D-9F61CED96C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293096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26" name="Rectangle 725">
                <a:extLst>
                  <a:ext uri="{FF2B5EF4-FFF2-40B4-BE49-F238E27FC236}">
                    <a16:creationId xmlns:a16="http://schemas.microsoft.com/office/drawing/2014/main" id="{3EA4768B-CD59-CBCC-DA96-E9860C321D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302240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83A57C63-FD88-7DD6-7154-4816713C38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311384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28" name="Rectangle 727">
                <a:extLst>
                  <a:ext uri="{FF2B5EF4-FFF2-40B4-BE49-F238E27FC236}">
                    <a16:creationId xmlns:a16="http://schemas.microsoft.com/office/drawing/2014/main" id="{08172C63-5E17-5FC9-D3F5-0BB71D2EF6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2187" y="320528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29" name="Rectangle 728">
                <a:extLst>
                  <a:ext uri="{FF2B5EF4-FFF2-40B4-BE49-F238E27FC236}">
                    <a16:creationId xmlns:a16="http://schemas.microsoft.com/office/drawing/2014/main" id="{A62AC891-83EF-8BB7-484D-333D4EB635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74808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30" name="Rectangle 729">
                <a:extLst>
                  <a:ext uri="{FF2B5EF4-FFF2-40B4-BE49-F238E27FC236}">
                    <a16:creationId xmlns:a16="http://schemas.microsoft.com/office/drawing/2014/main" id="{2E9626BF-61B5-333A-7004-29E66337F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83952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31" name="Rectangle 730">
                <a:extLst>
                  <a:ext uri="{FF2B5EF4-FFF2-40B4-BE49-F238E27FC236}">
                    <a16:creationId xmlns:a16="http://schemas.microsoft.com/office/drawing/2014/main" id="{AFFA576D-B81B-183F-2077-D191B7A884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293096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32" name="Rectangle 731">
                <a:extLst>
                  <a:ext uri="{FF2B5EF4-FFF2-40B4-BE49-F238E27FC236}">
                    <a16:creationId xmlns:a16="http://schemas.microsoft.com/office/drawing/2014/main" id="{270EB09E-A0AF-05EC-0FE5-D393F79021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302240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33" name="Rectangle 732">
                <a:extLst>
                  <a:ext uri="{FF2B5EF4-FFF2-40B4-BE49-F238E27FC236}">
                    <a16:creationId xmlns:a16="http://schemas.microsoft.com/office/drawing/2014/main" id="{5FD8C205-6DCC-C349-2F4E-C4BC974663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311384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34" name="Rectangle 733">
                <a:extLst>
                  <a:ext uri="{FF2B5EF4-FFF2-40B4-BE49-F238E27FC236}">
                    <a16:creationId xmlns:a16="http://schemas.microsoft.com/office/drawing/2014/main" id="{27AB172C-8DFF-529D-0E53-C9A8E50FB2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3889" y="320528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id="{5954DFAC-5AA7-DE2E-1FA0-D5BB7568E4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74808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36" name="Rectangle 735">
                <a:extLst>
                  <a:ext uri="{FF2B5EF4-FFF2-40B4-BE49-F238E27FC236}">
                    <a16:creationId xmlns:a16="http://schemas.microsoft.com/office/drawing/2014/main" id="{8284C2B2-7C36-25E2-619C-DE9DA67AD8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83952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37" name="Rectangle 736">
                <a:extLst>
                  <a:ext uri="{FF2B5EF4-FFF2-40B4-BE49-F238E27FC236}">
                    <a16:creationId xmlns:a16="http://schemas.microsoft.com/office/drawing/2014/main" id="{961A4C61-124D-12BC-9CD4-9D94F405F5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293096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38" name="Rectangle 737">
                <a:extLst>
                  <a:ext uri="{FF2B5EF4-FFF2-40B4-BE49-F238E27FC236}">
                    <a16:creationId xmlns:a16="http://schemas.microsoft.com/office/drawing/2014/main" id="{F454E98A-496B-43A2-1380-7A6C201044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302240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39" name="Rectangle 738">
                <a:extLst>
                  <a:ext uri="{FF2B5EF4-FFF2-40B4-BE49-F238E27FC236}">
                    <a16:creationId xmlns:a16="http://schemas.microsoft.com/office/drawing/2014/main" id="{89A313DF-B5D4-8E82-0F8B-501AFEFEC2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311384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0" name="Rectangle 739">
                <a:extLst>
                  <a:ext uri="{FF2B5EF4-FFF2-40B4-BE49-F238E27FC236}">
                    <a16:creationId xmlns:a16="http://schemas.microsoft.com/office/drawing/2014/main" id="{75EE8570-4102-2966-4C9E-7D05BF4FD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718" y="320528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1" name="Rectangle 740">
                <a:extLst>
                  <a:ext uri="{FF2B5EF4-FFF2-40B4-BE49-F238E27FC236}">
                    <a16:creationId xmlns:a16="http://schemas.microsoft.com/office/drawing/2014/main" id="{E6ABEE00-5A9B-4B60-0DC7-F0286DB308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74808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2" name="Rectangle 741">
                <a:extLst>
                  <a:ext uri="{FF2B5EF4-FFF2-40B4-BE49-F238E27FC236}">
                    <a16:creationId xmlns:a16="http://schemas.microsoft.com/office/drawing/2014/main" id="{A9944F2B-88FD-C1AC-0C78-C6CD158892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83952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3" name="Rectangle 742">
                <a:extLst>
                  <a:ext uri="{FF2B5EF4-FFF2-40B4-BE49-F238E27FC236}">
                    <a16:creationId xmlns:a16="http://schemas.microsoft.com/office/drawing/2014/main" id="{94957D1D-133E-97CB-1E5D-FF216BBF49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293096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4" name="Rectangle 743">
                <a:extLst>
                  <a:ext uri="{FF2B5EF4-FFF2-40B4-BE49-F238E27FC236}">
                    <a16:creationId xmlns:a16="http://schemas.microsoft.com/office/drawing/2014/main" id="{81CB8CE6-DCD4-8CFA-6584-A78DB39C56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302240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5" name="Rectangle 744">
                <a:extLst>
                  <a:ext uri="{FF2B5EF4-FFF2-40B4-BE49-F238E27FC236}">
                    <a16:creationId xmlns:a16="http://schemas.microsoft.com/office/drawing/2014/main" id="{0783AC3B-2555-F403-7420-F13F19E44D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311384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6" name="Rectangle 745">
                <a:extLst>
                  <a:ext uri="{FF2B5EF4-FFF2-40B4-BE49-F238E27FC236}">
                    <a16:creationId xmlns:a16="http://schemas.microsoft.com/office/drawing/2014/main" id="{827E448F-F24E-B433-0C8B-C2C1E93E63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070" y="320528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7" name="Rectangle 746">
                <a:extLst>
                  <a:ext uri="{FF2B5EF4-FFF2-40B4-BE49-F238E27FC236}">
                    <a16:creationId xmlns:a16="http://schemas.microsoft.com/office/drawing/2014/main" id="{11CCE492-ADCA-102E-148D-0D8229DF19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74808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8" name="Rectangle 747">
                <a:extLst>
                  <a:ext uri="{FF2B5EF4-FFF2-40B4-BE49-F238E27FC236}">
                    <a16:creationId xmlns:a16="http://schemas.microsoft.com/office/drawing/2014/main" id="{E29C16DB-6E07-3527-EDD2-8140495AFF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83952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9" name="Rectangle 748">
                <a:extLst>
                  <a:ext uri="{FF2B5EF4-FFF2-40B4-BE49-F238E27FC236}">
                    <a16:creationId xmlns:a16="http://schemas.microsoft.com/office/drawing/2014/main" id="{18EEE9C5-579B-D17E-D067-60033EA650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293096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50" name="Rectangle 749">
                <a:extLst>
                  <a:ext uri="{FF2B5EF4-FFF2-40B4-BE49-F238E27FC236}">
                    <a16:creationId xmlns:a16="http://schemas.microsoft.com/office/drawing/2014/main" id="{CD3EE4BE-F6B1-7AAC-8FC1-F79284AE35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302240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ABBA88F1-9846-40C4-12B3-193446EEBE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3113847"/>
                <a:ext cx="91440" cy="91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52" name="Rectangle 751">
                <a:extLst>
                  <a:ext uri="{FF2B5EF4-FFF2-40B4-BE49-F238E27FC236}">
                    <a16:creationId xmlns:a16="http://schemas.microsoft.com/office/drawing/2014/main" id="{28C82074-CDAA-654C-5D20-6F29256364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8899" y="320528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53" name="Rectangle 752">
                <a:extLst>
                  <a:ext uri="{FF2B5EF4-FFF2-40B4-BE49-F238E27FC236}">
                    <a16:creationId xmlns:a16="http://schemas.microsoft.com/office/drawing/2014/main" id="{FE90720F-4D45-629D-C87B-FDD1D21EFB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74808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54" name="Rectangle 753">
                <a:extLst>
                  <a:ext uri="{FF2B5EF4-FFF2-40B4-BE49-F238E27FC236}">
                    <a16:creationId xmlns:a16="http://schemas.microsoft.com/office/drawing/2014/main" id="{0F3B9D39-8038-AA84-CA9C-39680956C8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83952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55" name="Rectangle 754">
                <a:extLst>
                  <a:ext uri="{FF2B5EF4-FFF2-40B4-BE49-F238E27FC236}">
                    <a16:creationId xmlns:a16="http://schemas.microsoft.com/office/drawing/2014/main" id="{D0F0F047-345F-1AF5-F492-143CA8E75F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293096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AB6CB6D8-DA14-98F6-9D62-01104DBBDF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302240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57" name="Rectangle 756">
                <a:extLst>
                  <a:ext uri="{FF2B5EF4-FFF2-40B4-BE49-F238E27FC236}">
                    <a16:creationId xmlns:a16="http://schemas.microsoft.com/office/drawing/2014/main" id="{854F25A5-96B5-2D0D-74B2-3C8F8838CC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311384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58" name="Rectangle 757">
                <a:extLst>
                  <a:ext uri="{FF2B5EF4-FFF2-40B4-BE49-F238E27FC236}">
                    <a16:creationId xmlns:a16="http://schemas.microsoft.com/office/drawing/2014/main" id="{186E9C2E-A280-93CA-DF1E-586C0CAC45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0601" y="320528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59" name="Rectangle 758">
                <a:extLst>
                  <a:ext uri="{FF2B5EF4-FFF2-40B4-BE49-F238E27FC236}">
                    <a16:creationId xmlns:a16="http://schemas.microsoft.com/office/drawing/2014/main" id="{F36AE414-7AE6-D923-2C3A-5C5B0217A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74808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60" name="Rectangle 759">
                <a:extLst>
                  <a:ext uri="{FF2B5EF4-FFF2-40B4-BE49-F238E27FC236}">
                    <a16:creationId xmlns:a16="http://schemas.microsoft.com/office/drawing/2014/main" id="{257A0886-C493-5DA4-E4D7-08224465BC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83952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61" name="Rectangle 760">
                <a:extLst>
                  <a:ext uri="{FF2B5EF4-FFF2-40B4-BE49-F238E27FC236}">
                    <a16:creationId xmlns:a16="http://schemas.microsoft.com/office/drawing/2014/main" id="{63C52EC2-C3EF-4664-5A2E-2BFE3FCDF3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293096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62" name="Rectangle 761">
                <a:extLst>
                  <a:ext uri="{FF2B5EF4-FFF2-40B4-BE49-F238E27FC236}">
                    <a16:creationId xmlns:a16="http://schemas.microsoft.com/office/drawing/2014/main" id="{5818D3AE-E4EC-BE4C-5957-3EED598A65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302240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63" name="Rectangle 762">
                <a:extLst>
                  <a:ext uri="{FF2B5EF4-FFF2-40B4-BE49-F238E27FC236}">
                    <a16:creationId xmlns:a16="http://schemas.microsoft.com/office/drawing/2014/main" id="{ADC10537-41CB-7C4A-B5AC-D88D078680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311384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64" name="Rectangle 763">
                <a:extLst>
                  <a:ext uri="{FF2B5EF4-FFF2-40B4-BE49-F238E27FC236}">
                    <a16:creationId xmlns:a16="http://schemas.microsoft.com/office/drawing/2014/main" id="{ACF8B758-754C-8391-BEC9-59F6EECC88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2430" y="3205287"/>
                <a:ext cx="91440" cy="91440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767" name="Picture 766" descr="Icon&#10;&#10;Description automatically generated">
            <a:extLst>
              <a:ext uri="{FF2B5EF4-FFF2-40B4-BE49-F238E27FC236}">
                <a16:creationId xmlns:a16="http://schemas.microsoft.com/office/drawing/2014/main" id="{0CC2A934-3785-D2DD-4051-B3D2B22FBC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73" y="5298960"/>
            <a:ext cx="1371600" cy="1371600"/>
          </a:xfrm>
          <a:prstGeom prst="rect">
            <a:avLst/>
          </a:prstGeom>
        </p:spPr>
      </p:pic>
      <p:sp>
        <p:nvSpPr>
          <p:cNvPr id="768" name="Speech Bubble: Rectangle 767">
            <a:extLst>
              <a:ext uri="{FF2B5EF4-FFF2-40B4-BE49-F238E27FC236}">
                <a16:creationId xmlns:a16="http://schemas.microsoft.com/office/drawing/2014/main" id="{C6A45BD6-0FC6-A56D-1162-81B73DDCD966}"/>
              </a:ext>
            </a:extLst>
          </p:cNvPr>
          <p:cNvSpPr/>
          <p:nvPr/>
        </p:nvSpPr>
        <p:spPr>
          <a:xfrm>
            <a:off x="1709799" y="5109681"/>
            <a:ext cx="2491061" cy="1260918"/>
          </a:xfrm>
          <a:prstGeom prst="wedgeRectCallout">
            <a:avLst>
              <a:gd name="adj1" fmla="val -69318"/>
              <a:gd name="adj2" fmla="val 3381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Remember, this is just an illustrative example. Not all “laws” learnt by ML look like this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69" name="Picture 768" descr="Icon&#10;&#10;Description automatically generated">
            <a:extLst>
              <a:ext uri="{FF2B5EF4-FFF2-40B4-BE49-F238E27FC236}">
                <a16:creationId xmlns:a16="http://schemas.microsoft.com/office/drawing/2014/main" id="{79F282F8-C140-CF14-0B8C-02BD97E3EC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201" y="5298960"/>
            <a:ext cx="1371600" cy="1371600"/>
          </a:xfrm>
          <a:prstGeom prst="rect">
            <a:avLst/>
          </a:prstGeom>
        </p:spPr>
      </p:pic>
      <p:sp>
        <p:nvSpPr>
          <p:cNvPr id="770" name="Speech Bubble: Rectangle 769">
            <a:extLst>
              <a:ext uri="{FF2B5EF4-FFF2-40B4-BE49-F238E27FC236}">
                <a16:creationId xmlns:a16="http://schemas.microsoft.com/office/drawing/2014/main" id="{82254A72-B983-40D8-2084-2C593DB1CBA7}"/>
              </a:ext>
            </a:extLst>
          </p:cNvPr>
          <p:cNvSpPr/>
          <p:nvPr/>
        </p:nvSpPr>
        <p:spPr>
          <a:xfrm>
            <a:off x="8046255" y="5397891"/>
            <a:ext cx="2579563" cy="1173737"/>
          </a:xfrm>
          <a:prstGeom prst="wedgeRectCallout">
            <a:avLst>
              <a:gd name="adj1" fmla="val 66391"/>
              <a:gd name="adj2" fmla="val 1847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Indeed! In fact, most patterns and laws learnt by ML are too complex to be interpreted easily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777" name="Group 776">
            <a:extLst>
              <a:ext uri="{FF2B5EF4-FFF2-40B4-BE49-F238E27FC236}">
                <a16:creationId xmlns:a16="http://schemas.microsoft.com/office/drawing/2014/main" id="{1B703DBE-95D1-77CB-48BD-A52125BA3642}"/>
              </a:ext>
            </a:extLst>
          </p:cNvPr>
          <p:cNvGrpSpPr>
            <a:grpSpLocks noChangeAspect="1"/>
          </p:cNvGrpSpPr>
          <p:nvPr/>
        </p:nvGrpSpPr>
        <p:grpSpPr>
          <a:xfrm>
            <a:off x="4381039" y="5543511"/>
            <a:ext cx="1143000" cy="1143000"/>
            <a:chOff x="7020470" y="457533"/>
            <a:chExt cx="4572000" cy="4572000"/>
          </a:xfrm>
        </p:grpSpPr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EBF87C1E-3045-34FF-E456-C948354122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79" name="Group 778">
              <a:extLst>
                <a:ext uri="{FF2B5EF4-FFF2-40B4-BE49-F238E27FC236}">
                  <a16:creationId xmlns:a16="http://schemas.microsoft.com/office/drawing/2014/main" id="{3B85A7E4-5B3B-F166-1F2B-88F31CD31464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780" name="Freeform: Shape 779">
                <a:extLst>
                  <a:ext uri="{FF2B5EF4-FFF2-40B4-BE49-F238E27FC236}">
                    <a16:creationId xmlns:a16="http://schemas.microsoft.com/office/drawing/2014/main" id="{7E70858B-BC82-72FD-772E-738EF2DDB95D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781" name="Freeform: Shape 780">
                <a:extLst>
                  <a:ext uri="{FF2B5EF4-FFF2-40B4-BE49-F238E27FC236}">
                    <a16:creationId xmlns:a16="http://schemas.microsoft.com/office/drawing/2014/main" id="{451A480A-2C90-531F-FE81-3219072B031E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782" name="Speech Bubble: Rectangle 781">
            <a:extLst>
              <a:ext uri="{FF2B5EF4-FFF2-40B4-BE49-F238E27FC236}">
                <a16:creationId xmlns:a16="http://schemas.microsoft.com/office/drawing/2014/main" id="{457A8056-DF25-F412-1FB1-54C1D6DCF4F4}"/>
              </a:ext>
            </a:extLst>
          </p:cNvPr>
          <p:cNvSpPr/>
          <p:nvPr/>
        </p:nvSpPr>
        <p:spPr>
          <a:xfrm>
            <a:off x="5611441" y="5137638"/>
            <a:ext cx="2223269" cy="1260917"/>
          </a:xfrm>
          <a:prstGeom prst="wedgeRectCallout">
            <a:avLst>
              <a:gd name="adj1" fmla="val -66092"/>
              <a:gd name="adj2" fmla="val 4771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ML is able to discover more complex laws more quickly than humans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37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" grpId="0" animBg="1"/>
      <p:bldP spid="770" grpId="0" animBg="1"/>
      <p:bldP spid="7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C74249-A750-11F4-99D5-75949F8547F7}"/>
              </a:ext>
            </a:extLst>
          </p:cNvPr>
          <p:cNvSpPr txBox="1"/>
          <p:nvPr/>
        </p:nvSpPr>
        <p:spPr>
          <a:xfrm>
            <a:off x="655833" y="1414659"/>
            <a:ext cx="1088033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dirty="0">
                <a:solidFill>
                  <a:schemeClr val="accent5"/>
                </a:solidFill>
              </a:rPr>
              <a:t>ML </a:t>
            </a:r>
            <a:r>
              <a:rPr lang="en-US" sz="9600" dirty="0">
                <a:solidFill>
                  <a:schemeClr val="bg1"/>
                </a:solidFill>
              </a:rPr>
              <a:t>and</a:t>
            </a:r>
            <a:r>
              <a:rPr lang="en-US" sz="23900" dirty="0">
                <a:solidFill>
                  <a:schemeClr val="accent5"/>
                </a:solidFill>
              </a:rPr>
              <a:t> </a:t>
            </a:r>
            <a:r>
              <a:rPr lang="en-US" sz="23900" dirty="0">
                <a:solidFill>
                  <a:srgbClr val="138BEA"/>
                </a:solidFill>
              </a:rPr>
              <a:t>AI</a:t>
            </a:r>
            <a:endParaRPr lang="en-IN" sz="23900" dirty="0">
              <a:solidFill>
                <a:srgbClr val="138BEA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7F544F-DB51-E580-DCC5-EE3D08E93A6B}"/>
              </a:ext>
            </a:extLst>
          </p:cNvPr>
          <p:cNvSpPr>
            <a:spLocks noChangeAspect="1"/>
          </p:cNvSpPr>
          <p:nvPr/>
        </p:nvSpPr>
        <p:spPr>
          <a:xfrm>
            <a:off x="6096000" y="372813"/>
            <a:ext cx="1143000" cy="1143000"/>
          </a:xfrm>
          <a:custGeom>
            <a:avLst/>
            <a:gdLst>
              <a:gd name="connsiteX0" fmla="*/ 2286000 w 4572000"/>
              <a:gd name="connsiteY0" fmla="*/ 472140 h 4572000"/>
              <a:gd name="connsiteX1" fmla="*/ 457200 w 4572000"/>
              <a:gd name="connsiteY1" fmla="*/ 2300940 h 4572000"/>
              <a:gd name="connsiteX2" fmla="*/ 2286000 w 4572000"/>
              <a:gd name="connsiteY2" fmla="*/ 4129740 h 4572000"/>
              <a:gd name="connsiteX3" fmla="*/ 4114800 w 4572000"/>
              <a:gd name="connsiteY3" fmla="*/ 2300940 h 4572000"/>
              <a:gd name="connsiteX4" fmla="*/ 2286000 w 4572000"/>
              <a:gd name="connsiteY4" fmla="*/ 472140 h 4572000"/>
              <a:gd name="connsiteX5" fmla="*/ 2286000 w 4572000"/>
              <a:gd name="connsiteY5" fmla="*/ 0 h 4572000"/>
              <a:gd name="connsiteX6" fmla="*/ 4572000 w 4572000"/>
              <a:gd name="connsiteY6" fmla="*/ 2286000 h 4572000"/>
              <a:gd name="connsiteX7" fmla="*/ 2286000 w 4572000"/>
              <a:gd name="connsiteY7" fmla="*/ 4572000 h 4572000"/>
              <a:gd name="connsiteX8" fmla="*/ 0 w 4572000"/>
              <a:gd name="connsiteY8" fmla="*/ 2286000 h 4572000"/>
              <a:gd name="connsiteX9" fmla="*/ 2286000 w 4572000"/>
              <a:gd name="connsiteY9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2000" h="4572000">
                <a:moveTo>
                  <a:pt x="2286000" y="472140"/>
                </a:moveTo>
                <a:cubicBezTo>
                  <a:pt x="1275982" y="472140"/>
                  <a:pt x="457200" y="1290922"/>
                  <a:pt x="457200" y="2300940"/>
                </a:cubicBezTo>
                <a:cubicBezTo>
                  <a:pt x="457200" y="3310958"/>
                  <a:pt x="1275982" y="4129740"/>
                  <a:pt x="2286000" y="4129740"/>
                </a:cubicBezTo>
                <a:cubicBezTo>
                  <a:pt x="3296018" y="4129740"/>
                  <a:pt x="4114800" y="3310958"/>
                  <a:pt x="4114800" y="2300940"/>
                </a:cubicBezTo>
                <a:cubicBezTo>
                  <a:pt x="4114800" y="1290922"/>
                  <a:pt x="3296018" y="472140"/>
                  <a:pt x="2286000" y="472140"/>
                </a:cubicBezTo>
                <a:close/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47389C-EA5B-7410-668C-FD0E64216F3A}"/>
              </a:ext>
            </a:extLst>
          </p:cNvPr>
          <p:cNvGrpSpPr/>
          <p:nvPr/>
        </p:nvGrpSpPr>
        <p:grpSpPr>
          <a:xfrm>
            <a:off x="6438899" y="958714"/>
            <a:ext cx="457200" cy="320040"/>
            <a:chOff x="8209190" y="1852901"/>
            <a:chExt cx="1828800" cy="128016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9A60195-38F9-DB85-52C6-D90E14BA91A6}"/>
                </a:ext>
              </a:extLst>
            </p:cNvPr>
            <p:cNvSpPr/>
            <p:nvPr/>
          </p:nvSpPr>
          <p:spPr>
            <a:xfrm>
              <a:off x="8209190" y="1852901"/>
              <a:ext cx="640080" cy="1280160"/>
            </a:xfrm>
            <a:custGeom>
              <a:avLst/>
              <a:gdLst>
                <a:gd name="connsiteX0" fmla="*/ 32412 w 640080"/>
                <a:gd name="connsiteY0" fmla="*/ 1098073 h 1280160"/>
                <a:gd name="connsiteX1" fmla="*/ 607668 w 640080"/>
                <a:gd name="connsiteY1" fmla="*/ 1098073 h 1280160"/>
                <a:gd name="connsiteX2" fmla="*/ 585422 w 640080"/>
                <a:gd name="connsiteY2" fmla="*/ 1139057 h 1280160"/>
                <a:gd name="connsiteX3" fmla="*/ 320040 w 640080"/>
                <a:gd name="connsiteY3" fmla="*/ 1280160 h 1280160"/>
                <a:gd name="connsiteX4" fmla="*/ 54658 w 640080"/>
                <a:gd name="connsiteY4" fmla="*/ 1139057 h 1280160"/>
                <a:gd name="connsiteX5" fmla="*/ 0 w 640080"/>
                <a:gd name="connsiteY5" fmla="*/ 728060 h 1280160"/>
                <a:gd name="connsiteX6" fmla="*/ 640080 w 640080"/>
                <a:gd name="connsiteY6" fmla="*/ 728060 h 1280160"/>
                <a:gd name="connsiteX7" fmla="*/ 640080 w 640080"/>
                <a:gd name="connsiteY7" fmla="*/ 910940 h 1280160"/>
                <a:gd name="connsiteX8" fmla="*/ 0 w 640080"/>
                <a:gd name="connsiteY8" fmla="*/ 910940 h 1280160"/>
                <a:gd name="connsiteX9" fmla="*/ 0 w 640080"/>
                <a:gd name="connsiteY9" fmla="*/ 364423 h 1280160"/>
                <a:gd name="connsiteX10" fmla="*/ 640080 w 640080"/>
                <a:gd name="connsiteY10" fmla="*/ 364423 h 1280160"/>
                <a:gd name="connsiteX11" fmla="*/ 640080 w 640080"/>
                <a:gd name="connsiteY11" fmla="*/ 547303 h 1280160"/>
                <a:gd name="connsiteX12" fmla="*/ 0 w 640080"/>
                <a:gd name="connsiteY12" fmla="*/ 547303 h 1280160"/>
                <a:gd name="connsiteX13" fmla="*/ 320040 w 640080"/>
                <a:gd name="connsiteY13" fmla="*/ 0 h 1280160"/>
                <a:gd name="connsiteX14" fmla="*/ 585422 w 640080"/>
                <a:gd name="connsiteY14" fmla="*/ 141103 h 1280160"/>
                <a:gd name="connsiteX15" fmla="*/ 607668 w 640080"/>
                <a:gd name="connsiteY15" fmla="*/ 182087 h 1280160"/>
                <a:gd name="connsiteX16" fmla="*/ 32412 w 640080"/>
                <a:gd name="connsiteY16" fmla="*/ 182087 h 1280160"/>
                <a:gd name="connsiteX17" fmla="*/ 54658 w 640080"/>
                <a:gd name="connsiteY17" fmla="*/ 141103 h 1280160"/>
                <a:gd name="connsiteX18" fmla="*/ 320040 w 640080"/>
                <a:gd name="connsiteY18" fmla="*/ 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0080" h="1280160">
                  <a:moveTo>
                    <a:pt x="32412" y="1098073"/>
                  </a:moveTo>
                  <a:lnTo>
                    <a:pt x="607668" y="1098073"/>
                  </a:lnTo>
                  <a:lnTo>
                    <a:pt x="585422" y="1139057"/>
                  </a:lnTo>
                  <a:cubicBezTo>
                    <a:pt x="527909" y="1224189"/>
                    <a:pt x="430511" y="1280160"/>
                    <a:pt x="320040" y="1280160"/>
                  </a:cubicBezTo>
                  <a:cubicBezTo>
                    <a:pt x="209569" y="1280160"/>
                    <a:pt x="112171" y="1224189"/>
                    <a:pt x="54658" y="1139057"/>
                  </a:cubicBezTo>
                  <a:close/>
                  <a:moveTo>
                    <a:pt x="0" y="728060"/>
                  </a:moveTo>
                  <a:lnTo>
                    <a:pt x="640080" y="728060"/>
                  </a:lnTo>
                  <a:lnTo>
                    <a:pt x="640080" y="910940"/>
                  </a:lnTo>
                  <a:lnTo>
                    <a:pt x="0" y="910940"/>
                  </a:lnTo>
                  <a:close/>
                  <a:moveTo>
                    <a:pt x="0" y="364423"/>
                  </a:moveTo>
                  <a:lnTo>
                    <a:pt x="640080" y="364423"/>
                  </a:lnTo>
                  <a:lnTo>
                    <a:pt x="640080" y="547303"/>
                  </a:lnTo>
                  <a:lnTo>
                    <a:pt x="0" y="547303"/>
                  </a:lnTo>
                  <a:close/>
                  <a:moveTo>
                    <a:pt x="320040" y="0"/>
                  </a:moveTo>
                  <a:cubicBezTo>
                    <a:pt x="430511" y="0"/>
                    <a:pt x="527909" y="55972"/>
                    <a:pt x="585422" y="141103"/>
                  </a:cubicBezTo>
                  <a:lnTo>
                    <a:pt x="607668" y="182087"/>
                  </a:lnTo>
                  <a:lnTo>
                    <a:pt x="32412" y="182087"/>
                  </a:lnTo>
                  <a:lnTo>
                    <a:pt x="54658" y="141103"/>
                  </a:lnTo>
                  <a:cubicBezTo>
                    <a:pt x="112171" y="55972"/>
                    <a:pt x="209569" y="0"/>
                    <a:pt x="32004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081B181-8E35-6378-C7E7-C521905FD385}"/>
                </a:ext>
              </a:extLst>
            </p:cNvPr>
            <p:cNvSpPr/>
            <p:nvPr/>
          </p:nvSpPr>
          <p:spPr>
            <a:xfrm>
              <a:off x="9397910" y="1852901"/>
              <a:ext cx="640080" cy="1280160"/>
            </a:xfrm>
            <a:custGeom>
              <a:avLst/>
              <a:gdLst>
                <a:gd name="connsiteX0" fmla="*/ 32412 w 640080"/>
                <a:gd name="connsiteY0" fmla="*/ 1098073 h 1280160"/>
                <a:gd name="connsiteX1" fmla="*/ 607668 w 640080"/>
                <a:gd name="connsiteY1" fmla="*/ 1098073 h 1280160"/>
                <a:gd name="connsiteX2" fmla="*/ 585422 w 640080"/>
                <a:gd name="connsiteY2" fmla="*/ 1139057 h 1280160"/>
                <a:gd name="connsiteX3" fmla="*/ 320040 w 640080"/>
                <a:gd name="connsiteY3" fmla="*/ 1280160 h 1280160"/>
                <a:gd name="connsiteX4" fmla="*/ 54658 w 640080"/>
                <a:gd name="connsiteY4" fmla="*/ 1139057 h 1280160"/>
                <a:gd name="connsiteX5" fmla="*/ 0 w 640080"/>
                <a:gd name="connsiteY5" fmla="*/ 728060 h 1280160"/>
                <a:gd name="connsiteX6" fmla="*/ 640080 w 640080"/>
                <a:gd name="connsiteY6" fmla="*/ 728060 h 1280160"/>
                <a:gd name="connsiteX7" fmla="*/ 640080 w 640080"/>
                <a:gd name="connsiteY7" fmla="*/ 910940 h 1280160"/>
                <a:gd name="connsiteX8" fmla="*/ 0 w 640080"/>
                <a:gd name="connsiteY8" fmla="*/ 910940 h 1280160"/>
                <a:gd name="connsiteX9" fmla="*/ 0 w 640080"/>
                <a:gd name="connsiteY9" fmla="*/ 364423 h 1280160"/>
                <a:gd name="connsiteX10" fmla="*/ 640080 w 640080"/>
                <a:gd name="connsiteY10" fmla="*/ 364423 h 1280160"/>
                <a:gd name="connsiteX11" fmla="*/ 640080 w 640080"/>
                <a:gd name="connsiteY11" fmla="*/ 547303 h 1280160"/>
                <a:gd name="connsiteX12" fmla="*/ 0 w 640080"/>
                <a:gd name="connsiteY12" fmla="*/ 547303 h 1280160"/>
                <a:gd name="connsiteX13" fmla="*/ 320040 w 640080"/>
                <a:gd name="connsiteY13" fmla="*/ 0 h 1280160"/>
                <a:gd name="connsiteX14" fmla="*/ 585422 w 640080"/>
                <a:gd name="connsiteY14" fmla="*/ 141103 h 1280160"/>
                <a:gd name="connsiteX15" fmla="*/ 607668 w 640080"/>
                <a:gd name="connsiteY15" fmla="*/ 182087 h 1280160"/>
                <a:gd name="connsiteX16" fmla="*/ 32412 w 640080"/>
                <a:gd name="connsiteY16" fmla="*/ 182087 h 1280160"/>
                <a:gd name="connsiteX17" fmla="*/ 54658 w 640080"/>
                <a:gd name="connsiteY17" fmla="*/ 141103 h 1280160"/>
                <a:gd name="connsiteX18" fmla="*/ 320040 w 640080"/>
                <a:gd name="connsiteY18" fmla="*/ 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0080" h="1280160">
                  <a:moveTo>
                    <a:pt x="32412" y="1098073"/>
                  </a:moveTo>
                  <a:lnTo>
                    <a:pt x="607668" y="1098073"/>
                  </a:lnTo>
                  <a:lnTo>
                    <a:pt x="585422" y="1139057"/>
                  </a:lnTo>
                  <a:cubicBezTo>
                    <a:pt x="527909" y="1224189"/>
                    <a:pt x="430511" y="1280160"/>
                    <a:pt x="320040" y="1280160"/>
                  </a:cubicBezTo>
                  <a:cubicBezTo>
                    <a:pt x="209569" y="1280160"/>
                    <a:pt x="112171" y="1224189"/>
                    <a:pt x="54658" y="1139057"/>
                  </a:cubicBezTo>
                  <a:close/>
                  <a:moveTo>
                    <a:pt x="0" y="728060"/>
                  </a:moveTo>
                  <a:lnTo>
                    <a:pt x="640080" y="728060"/>
                  </a:lnTo>
                  <a:lnTo>
                    <a:pt x="640080" y="910940"/>
                  </a:lnTo>
                  <a:lnTo>
                    <a:pt x="0" y="910940"/>
                  </a:lnTo>
                  <a:close/>
                  <a:moveTo>
                    <a:pt x="0" y="364423"/>
                  </a:moveTo>
                  <a:lnTo>
                    <a:pt x="640080" y="364423"/>
                  </a:lnTo>
                  <a:lnTo>
                    <a:pt x="640080" y="547303"/>
                  </a:lnTo>
                  <a:lnTo>
                    <a:pt x="0" y="547303"/>
                  </a:lnTo>
                  <a:close/>
                  <a:moveTo>
                    <a:pt x="320040" y="0"/>
                  </a:moveTo>
                  <a:cubicBezTo>
                    <a:pt x="430511" y="0"/>
                    <a:pt x="527909" y="55972"/>
                    <a:pt x="585422" y="141103"/>
                  </a:cubicBezTo>
                  <a:lnTo>
                    <a:pt x="607668" y="182087"/>
                  </a:lnTo>
                  <a:lnTo>
                    <a:pt x="32412" y="182087"/>
                  </a:lnTo>
                  <a:lnTo>
                    <a:pt x="54658" y="141103"/>
                  </a:lnTo>
                  <a:cubicBezTo>
                    <a:pt x="112171" y="55972"/>
                    <a:pt x="209569" y="0"/>
                    <a:pt x="32004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EE25D7-DF4A-16D2-53E6-542FDA911037}"/>
              </a:ext>
            </a:extLst>
          </p:cNvPr>
          <p:cNvGrpSpPr/>
          <p:nvPr/>
        </p:nvGrpSpPr>
        <p:grpSpPr>
          <a:xfrm>
            <a:off x="6393746" y="721655"/>
            <a:ext cx="548640" cy="320040"/>
            <a:chOff x="4911541" y="721655"/>
            <a:chExt cx="548640" cy="32004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88FF4DD-C4C9-F8BF-4640-CD4990EE67F2}"/>
                </a:ext>
              </a:extLst>
            </p:cNvPr>
            <p:cNvSpPr/>
            <p:nvPr/>
          </p:nvSpPr>
          <p:spPr>
            <a:xfrm>
              <a:off x="4911541" y="721655"/>
              <a:ext cx="160020" cy="320040"/>
            </a:xfrm>
            <a:custGeom>
              <a:avLst/>
              <a:gdLst>
                <a:gd name="connsiteX0" fmla="*/ 32412 w 640080"/>
                <a:gd name="connsiteY0" fmla="*/ 1098073 h 1280160"/>
                <a:gd name="connsiteX1" fmla="*/ 607668 w 640080"/>
                <a:gd name="connsiteY1" fmla="*/ 1098073 h 1280160"/>
                <a:gd name="connsiteX2" fmla="*/ 585422 w 640080"/>
                <a:gd name="connsiteY2" fmla="*/ 1139057 h 1280160"/>
                <a:gd name="connsiteX3" fmla="*/ 320040 w 640080"/>
                <a:gd name="connsiteY3" fmla="*/ 1280160 h 1280160"/>
                <a:gd name="connsiteX4" fmla="*/ 54658 w 640080"/>
                <a:gd name="connsiteY4" fmla="*/ 1139057 h 1280160"/>
                <a:gd name="connsiteX5" fmla="*/ 0 w 640080"/>
                <a:gd name="connsiteY5" fmla="*/ 728060 h 1280160"/>
                <a:gd name="connsiteX6" fmla="*/ 640080 w 640080"/>
                <a:gd name="connsiteY6" fmla="*/ 728060 h 1280160"/>
                <a:gd name="connsiteX7" fmla="*/ 640080 w 640080"/>
                <a:gd name="connsiteY7" fmla="*/ 910940 h 1280160"/>
                <a:gd name="connsiteX8" fmla="*/ 0 w 640080"/>
                <a:gd name="connsiteY8" fmla="*/ 910940 h 1280160"/>
                <a:gd name="connsiteX9" fmla="*/ 0 w 640080"/>
                <a:gd name="connsiteY9" fmla="*/ 364423 h 1280160"/>
                <a:gd name="connsiteX10" fmla="*/ 640080 w 640080"/>
                <a:gd name="connsiteY10" fmla="*/ 364423 h 1280160"/>
                <a:gd name="connsiteX11" fmla="*/ 640080 w 640080"/>
                <a:gd name="connsiteY11" fmla="*/ 547303 h 1280160"/>
                <a:gd name="connsiteX12" fmla="*/ 0 w 640080"/>
                <a:gd name="connsiteY12" fmla="*/ 547303 h 1280160"/>
                <a:gd name="connsiteX13" fmla="*/ 320040 w 640080"/>
                <a:gd name="connsiteY13" fmla="*/ 0 h 1280160"/>
                <a:gd name="connsiteX14" fmla="*/ 585422 w 640080"/>
                <a:gd name="connsiteY14" fmla="*/ 141103 h 1280160"/>
                <a:gd name="connsiteX15" fmla="*/ 607668 w 640080"/>
                <a:gd name="connsiteY15" fmla="*/ 182087 h 1280160"/>
                <a:gd name="connsiteX16" fmla="*/ 32412 w 640080"/>
                <a:gd name="connsiteY16" fmla="*/ 182087 h 1280160"/>
                <a:gd name="connsiteX17" fmla="*/ 54658 w 640080"/>
                <a:gd name="connsiteY17" fmla="*/ 141103 h 1280160"/>
                <a:gd name="connsiteX18" fmla="*/ 320040 w 640080"/>
                <a:gd name="connsiteY18" fmla="*/ 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0080" h="1280160">
                  <a:moveTo>
                    <a:pt x="32412" y="1098073"/>
                  </a:moveTo>
                  <a:lnTo>
                    <a:pt x="607668" y="1098073"/>
                  </a:lnTo>
                  <a:lnTo>
                    <a:pt x="585422" y="1139057"/>
                  </a:lnTo>
                  <a:cubicBezTo>
                    <a:pt x="527909" y="1224189"/>
                    <a:pt x="430511" y="1280160"/>
                    <a:pt x="320040" y="1280160"/>
                  </a:cubicBezTo>
                  <a:cubicBezTo>
                    <a:pt x="209569" y="1280160"/>
                    <a:pt x="112171" y="1224189"/>
                    <a:pt x="54658" y="1139057"/>
                  </a:cubicBezTo>
                  <a:close/>
                  <a:moveTo>
                    <a:pt x="0" y="728060"/>
                  </a:moveTo>
                  <a:lnTo>
                    <a:pt x="640080" y="728060"/>
                  </a:lnTo>
                  <a:lnTo>
                    <a:pt x="640080" y="910940"/>
                  </a:lnTo>
                  <a:lnTo>
                    <a:pt x="0" y="910940"/>
                  </a:lnTo>
                  <a:close/>
                  <a:moveTo>
                    <a:pt x="0" y="364423"/>
                  </a:moveTo>
                  <a:lnTo>
                    <a:pt x="640080" y="364423"/>
                  </a:lnTo>
                  <a:lnTo>
                    <a:pt x="640080" y="547303"/>
                  </a:lnTo>
                  <a:lnTo>
                    <a:pt x="0" y="547303"/>
                  </a:lnTo>
                  <a:close/>
                  <a:moveTo>
                    <a:pt x="320040" y="0"/>
                  </a:moveTo>
                  <a:cubicBezTo>
                    <a:pt x="430511" y="0"/>
                    <a:pt x="527909" y="55972"/>
                    <a:pt x="585422" y="141103"/>
                  </a:cubicBezTo>
                  <a:lnTo>
                    <a:pt x="607668" y="182087"/>
                  </a:lnTo>
                  <a:lnTo>
                    <a:pt x="32412" y="182087"/>
                  </a:lnTo>
                  <a:lnTo>
                    <a:pt x="54658" y="141103"/>
                  </a:lnTo>
                  <a:cubicBezTo>
                    <a:pt x="112171" y="55972"/>
                    <a:pt x="209569" y="0"/>
                    <a:pt x="32004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2F862B8-FEE9-CB69-6754-99EDC8514E60}"/>
                </a:ext>
              </a:extLst>
            </p:cNvPr>
            <p:cNvSpPr/>
            <p:nvPr/>
          </p:nvSpPr>
          <p:spPr>
            <a:xfrm>
              <a:off x="5300161" y="721655"/>
              <a:ext cx="160020" cy="320040"/>
            </a:xfrm>
            <a:custGeom>
              <a:avLst/>
              <a:gdLst>
                <a:gd name="connsiteX0" fmla="*/ 32412 w 640080"/>
                <a:gd name="connsiteY0" fmla="*/ 1098073 h 1280160"/>
                <a:gd name="connsiteX1" fmla="*/ 607668 w 640080"/>
                <a:gd name="connsiteY1" fmla="*/ 1098073 h 1280160"/>
                <a:gd name="connsiteX2" fmla="*/ 585422 w 640080"/>
                <a:gd name="connsiteY2" fmla="*/ 1139057 h 1280160"/>
                <a:gd name="connsiteX3" fmla="*/ 320040 w 640080"/>
                <a:gd name="connsiteY3" fmla="*/ 1280160 h 1280160"/>
                <a:gd name="connsiteX4" fmla="*/ 54658 w 640080"/>
                <a:gd name="connsiteY4" fmla="*/ 1139057 h 1280160"/>
                <a:gd name="connsiteX5" fmla="*/ 0 w 640080"/>
                <a:gd name="connsiteY5" fmla="*/ 728060 h 1280160"/>
                <a:gd name="connsiteX6" fmla="*/ 640080 w 640080"/>
                <a:gd name="connsiteY6" fmla="*/ 728060 h 1280160"/>
                <a:gd name="connsiteX7" fmla="*/ 640080 w 640080"/>
                <a:gd name="connsiteY7" fmla="*/ 910940 h 1280160"/>
                <a:gd name="connsiteX8" fmla="*/ 0 w 640080"/>
                <a:gd name="connsiteY8" fmla="*/ 910940 h 1280160"/>
                <a:gd name="connsiteX9" fmla="*/ 0 w 640080"/>
                <a:gd name="connsiteY9" fmla="*/ 364423 h 1280160"/>
                <a:gd name="connsiteX10" fmla="*/ 640080 w 640080"/>
                <a:gd name="connsiteY10" fmla="*/ 364423 h 1280160"/>
                <a:gd name="connsiteX11" fmla="*/ 640080 w 640080"/>
                <a:gd name="connsiteY11" fmla="*/ 547303 h 1280160"/>
                <a:gd name="connsiteX12" fmla="*/ 0 w 640080"/>
                <a:gd name="connsiteY12" fmla="*/ 547303 h 1280160"/>
                <a:gd name="connsiteX13" fmla="*/ 320040 w 640080"/>
                <a:gd name="connsiteY13" fmla="*/ 0 h 1280160"/>
                <a:gd name="connsiteX14" fmla="*/ 585422 w 640080"/>
                <a:gd name="connsiteY14" fmla="*/ 141103 h 1280160"/>
                <a:gd name="connsiteX15" fmla="*/ 607668 w 640080"/>
                <a:gd name="connsiteY15" fmla="*/ 182087 h 1280160"/>
                <a:gd name="connsiteX16" fmla="*/ 32412 w 640080"/>
                <a:gd name="connsiteY16" fmla="*/ 182087 h 1280160"/>
                <a:gd name="connsiteX17" fmla="*/ 54658 w 640080"/>
                <a:gd name="connsiteY17" fmla="*/ 141103 h 1280160"/>
                <a:gd name="connsiteX18" fmla="*/ 320040 w 640080"/>
                <a:gd name="connsiteY18" fmla="*/ 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0080" h="1280160">
                  <a:moveTo>
                    <a:pt x="32412" y="1098073"/>
                  </a:moveTo>
                  <a:lnTo>
                    <a:pt x="607668" y="1098073"/>
                  </a:lnTo>
                  <a:lnTo>
                    <a:pt x="585422" y="1139057"/>
                  </a:lnTo>
                  <a:cubicBezTo>
                    <a:pt x="527909" y="1224189"/>
                    <a:pt x="430511" y="1280160"/>
                    <a:pt x="320040" y="1280160"/>
                  </a:cubicBezTo>
                  <a:cubicBezTo>
                    <a:pt x="209569" y="1280160"/>
                    <a:pt x="112171" y="1224189"/>
                    <a:pt x="54658" y="1139057"/>
                  </a:cubicBezTo>
                  <a:close/>
                  <a:moveTo>
                    <a:pt x="0" y="728060"/>
                  </a:moveTo>
                  <a:lnTo>
                    <a:pt x="640080" y="728060"/>
                  </a:lnTo>
                  <a:lnTo>
                    <a:pt x="640080" y="910940"/>
                  </a:lnTo>
                  <a:lnTo>
                    <a:pt x="0" y="910940"/>
                  </a:lnTo>
                  <a:close/>
                  <a:moveTo>
                    <a:pt x="0" y="364423"/>
                  </a:moveTo>
                  <a:lnTo>
                    <a:pt x="640080" y="364423"/>
                  </a:lnTo>
                  <a:lnTo>
                    <a:pt x="640080" y="547303"/>
                  </a:lnTo>
                  <a:lnTo>
                    <a:pt x="0" y="547303"/>
                  </a:lnTo>
                  <a:close/>
                  <a:moveTo>
                    <a:pt x="320040" y="0"/>
                  </a:moveTo>
                  <a:cubicBezTo>
                    <a:pt x="430511" y="0"/>
                    <a:pt x="527909" y="55972"/>
                    <a:pt x="585422" y="141103"/>
                  </a:cubicBezTo>
                  <a:lnTo>
                    <a:pt x="607668" y="182087"/>
                  </a:lnTo>
                  <a:lnTo>
                    <a:pt x="32412" y="182087"/>
                  </a:lnTo>
                  <a:lnTo>
                    <a:pt x="54658" y="141103"/>
                  </a:lnTo>
                  <a:cubicBezTo>
                    <a:pt x="112171" y="55972"/>
                    <a:pt x="209569" y="0"/>
                    <a:pt x="32004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19" name="Flowchart: Delay 18">
            <a:extLst>
              <a:ext uri="{FF2B5EF4-FFF2-40B4-BE49-F238E27FC236}">
                <a16:creationId xmlns:a16="http://schemas.microsoft.com/office/drawing/2014/main" id="{91891A1A-991A-C475-50A5-51B343505047}"/>
              </a:ext>
            </a:extLst>
          </p:cNvPr>
          <p:cNvSpPr/>
          <p:nvPr/>
        </p:nvSpPr>
        <p:spPr>
          <a:xfrm rot="5400000">
            <a:off x="6660025" y="1228151"/>
            <a:ext cx="320041" cy="152105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412986-672A-0B50-0681-5044C270B0F2}"/>
              </a:ext>
            </a:extLst>
          </p:cNvPr>
          <p:cNvSpPr txBox="1"/>
          <p:nvPr/>
        </p:nvSpPr>
        <p:spPr>
          <a:xfrm>
            <a:off x="5609331" y="3131009"/>
            <a:ext cx="2116338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vs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83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4.44444E-6 C 0.00665 -4.44444E-6 0.01277 -0.01319 0.01277 -0.02893 C 0.01277 -0.04513 0.00665 -0.05787 -0.00013 -0.05787 C -0.00703 -0.05787 -0.01237 -0.04513 -0.01237 -0.02893 C -0.01237 -0.01319 -0.00703 -4.44444E-6 -0.00013 -4.44444E-6 Z " pathEditMode="relative" rAng="0" ptsTypes="AAAAA">
                                      <p:cBhvr>
                                        <p:cTn id="20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16" presetClass="exit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F72CED-D28E-DB50-1BEB-941C0ACB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20945-9879-E87C-59E6-4507A064F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most suitable to solve tasks where</a:t>
            </a:r>
          </a:p>
          <a:p>
            <a:pPr lvl="2"/>
            <a:r>
              <a:rPr lang="en-US" dirty="0"/>
              <a:t>Humans cannot specify a clear, concise procedure to solve the task</a:t>
            </a:r>
          </a:p>
          <a:p>
            <a:pPr lvl="2"/>
            <a:r>
              <a:rPr lang="en-US" dirty="0"/>
              <a:t>There is too much diversity or variety in the task</a:t>
            </a:r>
          </a:p>
          <a:p>
            <a:pPr lvl="2"/>
            <a:r>
              <a:rPr lang="en-US" dirty="0"/>
              <a:t>There is a need to automate the task given its volume</a:t>
            </a:r>
          </a:p>
          <a:p>
            <a:r>
              <a:rPr lang="en-US" dirty="0"/>
              <a:t>Machine learning works by analyzing data to identity laws or patterns that seem to explain the data well</a:t>
            </a:r>
          </a:p>
          <a:p>
            <a:pPr lvl="2"/>
            <a:r>
              <a:rPr lang="en-US" dirty="0"/>
              <a:t>The laws learnt by ML may be too complex to be interpreted by humans</a:t>
            </a:r>
          </a:p>
          <a:p>
            <a:r>
              <a:rPr lang="en-US" dirty="0"/>
              <a:t>Machine learning has seen innovative and impactful applications in several areas but many more are waiting to be discovered</a:t>
            </a:r>
          </a:p>
          <a:p>
            <a:pPr lvl="2"/>
            <a:r>
              <a:rPr lang="en-US" dirty="0"/>
              <a:t>Could be by you!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68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E4F3-F9C1-9D90-3423-CB78EB552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Stay Awesome!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10122-5ED2-2559-4991-7FEED51C1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See you in the next one</a:t>
            </a:r>
            <a:endParaRPr lang="en-IN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29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11B18-432A-822A-F0AF-8421AC3DB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E7337-E591-845D-6776-C2698EA14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can ML predict the questions that will come in the test next week ?? … just asking for a friend 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90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5FA5-5590-BC97-5174-4C0055F7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4E882-0321-DEB1-AF85-70C6C783F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The art and science of solving ill-understood tasks</a:t>
            </a:r>
          </a:p>
          <a:p>
            <a:endParaRPr lang="en-IN" dirty="0"/>
          </a:p>
          <a:p>
            <a:r>
              <a:rPr lang="en-IN" sz="2400" dirty="0"/>
              <a:t>RJ23PA2262  </a:t>
            </a:r>
            <a:r>
              <a:rPr lang="en-IN" sz="2400" dirty="0">
                <a:sym typeface="Wingdings" panose="05000000000000000000" pitchFamily="2" charset="2"/>
              </a:rPr>
              <a:t> Rajasthan</a:t>
            </a:r>
          </a:p>
          <a:p>
            <a:r>
              <a:rPr lang="en-IN" sz="2400" dirty="0">
                <a:sym typeface="Wingdings" panose="05000000000000000000" pitchFamily="2" charset="2"/>
              </a:rPr>
              <a:t>RJ23SM2824  Rajasthan</a:t>
            </a:r>
          </a:p>
          <a:p>
            <a:r>
              <a:rPr lang="en-IN" sz="2400" dirty="0"/>
              <a:t>UP14DJ1422 </a:t>
            </a:r>
            <a:r>
              <a:rPr lang="en-IN" sz="2400" dirty="0">
                <a:sym typeface="Wingdings" panose="05000000000000000000" pitchFamily="2" charset="2"/>
              </a:rPr>
              <a:t> Uttar Pradesh</a:t>
            </a:r>
          </a:p>
          <a:p>
            <a:r>
              <a:rPr lang="en-IN" sz="2400" dirty="0"/>
              <a:t>UP67AA3601</a:t>
            </a:r>
            <a:r>
              <a:rPr lang="en-IN" sz="2400" dirty="0">
                <a:sym typeface="Wingdings" panose="05000000000000000000" pitchFamily="2" charset="2"/>
              </a:rPr>
              <a:t> Uttar Pradesh</a:t>
            </a:r>
          </a:p>
          <a:p>
            <a:r>
              <a:rPr lang="en-IN" sz="2400" dirty="0"/>
              <a:t>DL7CM0750  </a:t>
            </a:r>
            <a:r>
              <a:rPr lang="en-IN" sz="2400" dirty="0">
                <a:sym typeface="Wingdings" panose="05000000000000000000" pitchFamily="2" charset="2"/>
              </a:rPr>
              <a:t> Delhi</a:t>
            </a:r>
          </a:p>
          <a:p>
            <a:r>
              <a:rPr lang="en-IN" sz="2400" dirty="0">
                <a:sym typeface="Wingdings" panose="05000000000000000000" pitchFamily="2" charset="2"/>
              </a:rPr>
              <a:t>DL8CAE4892  Delhi</a:t>
            </a:r>
            <a:endParaRPr lang="en-IN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1E0F3FA-65B6-D749-3026-DB0F10A6EB06}"/>
              </a:ext>
            </a:extLst>
          </p:cNvPr>
          <p:cNvGrpSpPr/>
          <p:nvPr/>
        </p:nvGrpSpPr>
        <p:grpSpPr>
          <a:xfrm>
            <a:off x="809050" y="0"/>
            <a:ext cx="10573900" cy="2697470"/>
            <a:chOff x="783418" y="36191"/>
            <a:chExt cx="10573900" cy="269747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733552-9132-9C1E-4F40-832F61535D3A}"/>
                </a:ext>
              </a:extLst>
            </p:cNvPr>
            <p:cNvSpPr txBox="1"/>
            <p:nvPr/>
          </p:nvSpPr>
          <p:spPr>
            <a:xfrm>
              <a:off x="783418" y="517670"/>
              <a:ext cx="99272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3800" dirty="0">
                  <a:solidFill>
                    <a:schemeClr val="bg1">
                      <a:lumMod val="50000"/>
                    </a:schemeClr>
                  </a:solidFill>
                  <a:latin typeface="Century" panose="02040604050505020304" pitchFamily="18" charset="0"/>
                </a:rPr>
                <a:t>“</a:t>
              </a:r>
              <a:endParaRPr lang="en-US" sz="13800" dirty="0">
                <a:solidFill>
                  <a:schemeClr val="bg1">
                    <a:lumMod val="50000"/>
                  </a:schemeClr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92A663-15E7-A1BC-7E6E-84D697BA28B2}"/>
                </a:ext>
              </a:extLst>
            </p:cNvPr>
            <p:cNvSpPr txBox="1"/>
            <p:nvPr/>
          </p:nvSpPr>
          <p:spPr>
            <a:xfrm rot="10800000">
              <a:off x="10364590" y="36191"/>
              <a:ext cx="99272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3800" dirty="0">
                  <a:solidFill>
                    <a:schemeClr val="bg1">
                      <a:lumMod val="50000"/>
                    </a:schemeClr>
                  </a:solidFill>
                  <a:latin typeface="Century" panose="02040604050505020304" pitchFamily="18" charset="0"/>
                </a:rPr>
                <a:t>“</a:t>
              </a:r>
              <a:endParaRPr lang="en-US" sz="13800" dirty="0">
                <a:solidFill>
                  <a:schemeClr val="bg1">
                    <a:lumMod val="50000"/>
                  </a:schemeClr>
                </a:solidFill>
                <a:latin typeface="Century" panose="02040604050505020304" pitchFamily="18" charset="0"/>
              </a:endParaRPr>
            </a:p>
          </p:txBody>
        </p:sp>
      </p:grp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099A2213-3504-B023-1747-E2B95847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License plate images courtesy oyelecoupons.com and platerecognizer.com</a:t>
            </a:r>
            <a:endParaRPr lang="en-IN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F67BBF-0EFD-B86D-41AF-26AF88F683A7}"/>
              </a:ext>
            </a:extLst>
          </p:cNvPr>
          <p:cNvGrpSpPr/>
          <p:nvPr/>
        </p:nvGrpSpPr>
        <p:grpSpPr>
          <a:xfrm>
            <a:off x="7726165" y="2079524"/>
            <a:ext cx="4127517" cy="3365022"/>
            <a:chOff x="6668773" y="2073422"/>
            <a:chExt cx="5184910" cy="4227078"/>
          </a:xfrm>
        </p:grpSpPr>
        <p:pic>
          <p:nvPicPr>
            <p:cNvPr id="20" name="Picture 19" descr="A close up of a license plate&#10;&#10;Description automatically generated with medium confidence">
              <a:extLst>
                <a:ext uri="{FF2B5EF4-FFF2-40B4-BE49-F238E27FC236}">
                  <a16:creationId xmlns:a16="http://schemas.microsoft.com/office/drawing/2014/main" id="{74BEC212-9404-8918-365C-1F8BE5263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0772" y="3407095"/>
              <a:ext cx="2324169" cy="1165660"/>
            </a:xfrm>
            <a:prstGeom prst="rect">
              <a:avLst/>
            </a:prstGeom>
          </p:spPr>
        </p:pic>
        <p:pic>
          <p:nvPicPr>
            <p:cNvPr id="22" name="Picture 2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A058242-A24F-C14F-D502-DFBAB509A9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148" t="22816" r="54968" b="53811"/>
            <a:stretch/>
          </p:blipFill>
          <p:spPr>
            <a:xfrm>
              <a:off x="6668773" y="2073422"/>
              <a:ext cx="1398368" cy="1235225"/>
            </a:xfrm>
            <a:prstGeom prst="rect">
              <a:avLst/>
            </a:prstGeom>
          </p:spPr>
        </p:pic>
        <p:pic>
          <p:nvPicPr>
            <p:cNvPr id="28" name="Picture 2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08B73B16-0184-AEF7-9F13-00C2CF087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91" t="74983" r="292" b="15153"/>
            <a:stretch/>
          </p:blipFill>
          <p:spPr>
            <a:xfrm>
              <a:off x="8394922" y="5477467"/>
              <a:ext cx="3458761" cy="823033"/>
            </a:xfrm>
            <a:prstGeom prst="rect">
              <a:avLst/>
            </a:prstGeom>
          </p:spPr>
        </p:pic>
        <p:pic>
          <p:nvPicPr>
            <p:cNvPr id="30" name="Picture 29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318001EB-FDA7-8448-B163-10B31AAADC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49" t="18657" r="1929" b="71312"/>
            <a:stretch/>
          </p:blipFill>
          <p:spPr>
            <a:xfrm rot="-120000">
              <a:off x="8626894" y="4538876"/>
              <a:ext cx="3212504" cy="874669"/>
            </a:xfrm>
            <a:custGeom>
              <a:avLst/>
              <a:gdLst>
                <a:gd name="connsiteX0" fmla="*/ 0 w 3396397"/>
                <a:gd name="connsiteY0" fmla="*/ 0 h 874669"/>
                <a:gd name="connsiteX1" fmla="*/ 3396397 w 3396397"/>
                <a:gd name="connsiteY1" fmla="*/ 118605 h 874669"/>
                <a:gd name="connsiteX2" fmla="*/ 3396397 w 3396397"/>
                <a:gd name="connsiteY2" fmla="*/ 874669 h 874669"/>
                <a:gd name="connsiteX3" fmla="*/ 0 w 3396397"/>
                <a:gd name="connsiteY3" fmla="*/ 756064 h 87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6397" h="874669">
                  <a:moveTo>
                    <a:pt x="0" y="0"/>
                  </a:moveTo>
                  <a:lnTo>
                    <a:pt x="3396397" y="118605"/>
                  </a:lnTo>
                  <a:lnTo>
                    <a:pt x="3396397" y="874669"/>
                  </a:lnTo>
                  <a:lnTo>
                    <a:pt x="0" y="756064"/>
                  </a:lnTo>
                  <a:close/>
                </a:path>
              </a:pathLst>
            </a:cu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75359F5-20B1-9B19-3886-E1D984ADB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82851" y="2105429"/>
              <a:ext cx="3670832" cy="1203217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4CCCF40-185F-6A10-8497-037392B33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46311" y="3372568"/>
              <a:ext cx="2207372" cy="1102386"/>
            </a:xfrm>
            <a:prstGeom prst="rect">
              <a:avLst/>
            </a:prstGeom>
          </p:spPr>
        </p:pic>
      </p:grp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3DB3050-147C-EB38-DF2D-F271392B7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599089"/>
              </p:ext>
            </p:extLst>
          </p:nvPr>
        </p:nvGraphicFramePr>
        <p:xfrm>
          <a:off x="4647460" y="2087259"/>
          <a:ext cx="2433836" cy="2961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48905">
                  <a:extLst>
                    <a:ext uri="{9D8B030D-6E8A-4147-A177-3AD203B41FA5}">
                      <a16:colId xmlns:a16="http://schemas.microsoft.com/office/drawing/2014/main" val="2658163645"/>
                    </a:ext>
                  </a:extLst>
                </a:gridCol>
                <a:gridCol w="1884931">
                  <a:extLst>
                    <a:ext uri="{9D8B030D-6E8A-4147-A177-3AD203B41FA5}">
                      <a16:colId xmlns:a16="http://schemas.microsoft.com/office/drawing/2014/main" val="3978588356"/>
                    </a:ext>
                  </a:extLst>
                </a:gridCol>
              </a:tblGrid>
              <a:tr h="19209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AP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Andhra Pradesh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37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BR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Bihar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63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DL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Delhi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7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GA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Goa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89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KA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Karnataka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6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Maharashtra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80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RJ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Rajasthan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51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UP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Uttar Pradesh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8B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690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BBE266F-8D06-E159-0767-E1B9DA51ABDC}"/>
              </a:ext>
            </a:extLst>
          </p:cNvPr>
          <p:cNvSpPr/>
          <p:nvPr/>
        </p:nvSpPr>
        <p:spPr>
          <a:xfrm>
            <a:off x="423333" y="2286000"/>
            <a:ext cx="284177" cy="3259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4759CA-3D22-C4BE-17BC-427261C6EC77}"/>
              </a:ext>
            </a:extLst>
          </p:cNvPr>
          <p:cNvSpPr/>
          <p:nvPr/>
        </p:nvSpPr>
        <p:spPr>
          <a:xfrm>
            <a:off x="423332" y="2736874"/>
            <a:ext cx="284177" cy="3259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517030-497F-D5C3-B82B-E05E9FE057FD}"/>
              </a:ext>
            </a:extLst>
          </p:cNvPr>
          <p:cNvSpPr/>
          <p:nvPr/>
        </p:nvSpPr>
        <p:spPr>
          <a:xfrm>
            <a:off x="423332" y="3242112"/>
            <a:ext cx="385718" cy="3259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A1A4F9-2638-1203-218F-D99A6FDA52FE}"/>
              </a:ext>
            </a:extLst>
          </p:cNvPr>
          <p:cNvSpPr/>
          <p:nvPr/>
        </p:nvSpPr>
        <p:spPr>
          <a:xfrm>
            <a:off x="423332" y="3712620"/>
            <a:ext cx="385718" cy="3259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78DACB-904F-658E-8C99-C019B52C486B}"/>
              </a:ext>
            </a:extLst>
          </p:cNvPr>
          <p:cNvSpPr/>
          <p:nvPr/>
        </p:nvSpPr>
        <p:spPr>
          <a:xfrm>
            <a:off x="423332" y="4200148"/>
            <a:ext cx="338668" cy="3259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300965-FDEB-870C-304F-8E35DD586BB1}"/>
              </a:ext>
            </a:extLst>
          </p:cNvPr>
          <p:cNvSpPr/>
          <p:nvPr/>
        </p:nvSpPr>
        <p:spPr>
          <a:xfrm>
            <a:off x="423332" y="4670393"/>
            <a:ext cx="338668" cy="3259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30DB0-F8D3-6145-4BB5-D407F32916CE}"/>
              </a:ext>
            </a:extLst>
          </p:cNvPr>
          <p:cNvSpPr/>
          <p:nvPr/>
        </p:nvSpPr>
        <p:spPr>
          <a:xfrm>
            <a:off x="2076745" y="2174363"/>
            <a:ext cx="2025355" cy="30008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DB34D59-8DCE-7622-8E72-DC134417B0B6}"/>
              </a:ext>
            </a:extLst>
          </p:cNvPr>
          <p:cNvCxnSpPr>
            <a:stCxn id="12" idx="3"/>
          </p:cNvCxnSpPr>
          <p:nvPr/>
        </p:nvCxnSpPr>
        <p:spPr>
          <a:xfrm>
            <a:off x="707510" y="2448984"/>
            <a:ext cx="3939950" cy="2135716"/>
          </a:xfrm>
          <a:prstGeom prst="curvedConnector3">
            <a:avLst/>
          </a:prstGeom>
          <a:ln w="28575">
            <a:solidFill>
              <a:srgbClr val="138BEA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944D97-81A6-A99F-D172-26992B23AF69}"/>
              </a:ext>
            </a:extLst>
          </p:cNvPr>
          <p:cNvSpPr txBox="1"/>
          <p:nvPr/>
        </p:nvSpPr>
        <p:spPr>
          <a:xfrm>
            <a:off x="1441174" y="5858297"/>
            <a:ext cx="40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 WELL-UNDERSTOOD TASK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8E2A67-15D4-07FB-EC9A-9A720EA14367}"/>
              </a:ext>
            </a:extLst>
          </p:cNvPr>
          <p:cNvSpPr txBox="1"/>
          <p:nvPr/>
        </p:nvSpPr>
        <p:spPr>
          <a:xfrm>
            <a:off x="7726165" y="5858297"/>
            <a:ext cx="40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AN ILL-UNDERSTOOD TASK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69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5FA5-5590-BC97-5174-4C0055F7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4E882-0321-DEB1-AF85-70C6C783F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The art and science of solving ill-understood tasks</a:t>
            </a:r>
          </a:p>
          <a:p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1E0F3FA-65B6-D749-3026-DB0F10A6EB06}"/>
              </a:ext>
            </a:extLst>
          </p:cNvPr>
          <p:cNvGrpSpPr/>
          <p:nvPr/>
        </p:nvGrpSpPr>
        <p:grpSpPr>
          <a:xfrm>
            <a:off x="809050" y="0"/>
            <a:ext cx="10573900" cy="2697470"/>
            <a:chOff x="783418" y="36191"/>
            <a:chExt cx="10573900" cy="269747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733552-9132-9C1E-4F40-832F61535D3A}"/>
                </a:ext>
              </a:extLst>
            </p:cNvPr>
            <p:cNvSpPr txBox="1"/>
            <p:nvPr/>
          </p:nvSpPr>
          <p:spPr>
            <a:xfrm>
              <a:off x="783418" y="517670"/>
              <a:ext cx="99272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3800" dirty="0">
                  <a:solidFill>
                    <a:schemeClr val="bg1">
                      <a:lumMod val="50000"/>
                    </a:schemeClr>
                  </a:solidFill>
                  <a:latin typeface="Century" panose="02040604050505020304" pitchFamily="18" charset="0"/>
                </a:rPr>
                <a:t>“</a:t>
              </a:r>
              <a:endParaRPr lang="en-US" sz="13800" dirty="0">
                <a:solidFill>
                  <a:schemeClr val="bg1">
                    <a:lumMod val="50000"/>
                  </a:schemeClr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92A663-15E7-A1BC-7E6E-84D697BA28B2}"/>
                </a:ext>
              </a:extLst>
            </p:cNvPr>
            <p:cNvSpPr txBox="1"/>
            <p:nvPr/>
          </p:nvSpPr>
          <p:spPr>
            <a:xfrm rot="10800000">
              <a:off x="10364590" y="36191"/>
              <a:ext cx="99272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3800" dirty="0">
                  <a:solidFill>
                    <a:schemeClr val="bg1">
                      <a:lumMod val="50000"/>
                    </a:schemeClr>
                  </a:solidFill>
                  <a:latin typeface="Century" panose="02040604050505020304" pitchFamily="18" charset="0"/>
                </a:rPr>
                <a:t>“</a:t>
              </a:r>
              <a:endParaRPr lang="en-US" sz="13800" dirty="0">
                <a:solidFill>
                  <a:schemeClr val="bg1">
                    <a:lumMod val="50000"/>
                  </a:schemeClr>
                </a:solidFill>
                <a:latin typeface="Century" panose="02040604050505020304" pitchFamily="18" charset="0"/>
              </a:endParaRPr>
            </a:p>
          </p:txBody>
        </p:sp>
      </p:grp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099A2213-3504-B023-1747-E2B95847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Bangla font images courtesy fontmeme.com</a:t>
            </a:r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CD5944-23BA-0B71-EF49-3A5BC1847B53}"/>
              </a:ext>
            </a:extLst>
          </p:cNvPr>
          <p:cNvGrpSpPr/>
          <p:nvPr/>
        </p:nvGrpSpPr>
        <p:grpSpPr>
          <a:xfrm>
            <a:off x="794122" y="2801762"/>
            <a:ext cx="3192962" cy="1062975"/>
            <a:chOff x="794122" y="2801762"/>
            <a:chExt cx="3192962" cy="1062975"/>
          </a:xfrm>
        </p:grpSpPr>
        <p:pic>
          <p:nvPicPr>
            <p:cNvPr id="30" name="Picture 29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318001EB-FDA7-8448-B163-10B31AAADC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13" t="22093" r="17709" b="73907"/>
            <a:stretch/>
          </p:blipFill>
          <p:spPr>
            <a:xfrm rot="21480000">
              <a:off x="1421249" y="2851545"/>
              <a:ext cx="575390" cy="1013192"/>
            </a:xfrm>
            <a:custGeom>
              <a:avLst/>
              <a:gdLst>
                <a:gd name="connsiteX0" fmla="*/ 0 w 3396397"/>
                <a:gd name="connsiteY0" fmla="*/ 0 h 874669"/>
                <a:gd name="connsiteX1" fmla="*/ 3396397 w 3396397"/>
                <a:gd name="connsiteY1" fmla="*/ 118605 h 874669"/>
                <a:gd name="connsiteX2" fmla="*/ 3396397 w 3396397"/>
                <a:gd name="connsiteY2" fmla="*/ 874669 h 874669"/>
                <a:gd name="connsiteX3" fmla="*/ 0 w 3396397"/>
                <a:gd name="connsiteY3" fmla="*/ 756064 h 87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6397" h="874669">
                  <a:moveTo>
                    <a:pt x="0" y="0"/>
                  </a:moveTo>
                  <a:lnTo>
                    <a:pt x="3396397" y="118605"/>
                  </a:lnTo>
                  <a:lnTo>
                    <a:pt x="3396397" y="874669"/>
                  </a:lnTo>
                  <a:lnTo>
                    <a:pt x="0" y="756064"/>
                  </a:lnTo>
                  <a:close/>
                </a:path>
              </a:pathLst>
            </a:custGeom>
          </p:spPr>
        </p:pic>
        <p:pic>
          <p:nvPicPr>
            <p:cNvPr id="32" name="Picture 3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0F363C8-F6B5-1505-47BA-49A5C0FF4E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990" t="76502" r="17212" b="18070"/>
            <a:stretch/>
          </p:blipFill>
          <p:spPr>
            <a:xfrm>
              <a:off x="794122" y="2866433"/>
              <a:ext cx="538838" cy="915170"/>
            </a:xfrm>
            <a:prstGeom prst="rect">
              <a:avLst/>
            </a:prstGeom>
          </p:spPr>
        </p:pic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AE69E0B6-6426-D025-F5DA-E7BDEF117163}"/>
                </a:ext>
              </a:extLst>
            </p:cNvPr>
            <p:cNvSpPr/>
            <p:nvPr/>
          </p:nvSpPr>
          <p:spPr>
            <a:xfrm>
              <a:off x="2529422" y="3132908"/>
              <a:ext cx="550646" cy="340964"/>
            </a:xfrm>
            <a:prstGeom prst="rightArrow">
              <a:avLst/>
            </a:prstGeom>
            <a:solidFill>
              <a:srgbClr val="138B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323444-547B-78A7-4D63-67AB144A9E25}"/>
                </a:ext>
              </a:extLst>
            </p:cNvPr>
            <p:cNvSpPr txBox="1"/>
            <p:nvPr/>
          </p:nvSpPr>
          <p:spPr>
            <a:xfrm>
              <a:off x="2801530" y="2801762"/>
              <a:ext cx="118555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</a:rPr>
                <a:t>L</a:t>
              </a:r>
              <a:endParaRPr lang="en-IN" sz="6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D4889A-DDD3-D648-B940-1421AAF61C5D}"/>
              </a:ext>
            </a:extLst>
          </p:cNvPr>
          <p:cNvGrpSpPr/>
          <p:nvPr/>
        </p:nvGrpSpPr>
        <p:grpSpPr>
          <a:xfrm>
            <a:off x="779920" y="3857342"/>
            <a:ext cx="3207164" cy="1015663"/>
            <a:chOff x="779920" y="3857342"/>
            <a:chExt cx="3207164" cy="1015663"/>
          </a:xfrm>
        </p:grpSpPr>
        <p:pic>
          <p:nvPicPr>
            <p:cNvPr id="20" name="Picture 19" descr="A close up of a license plate&#10;&#10;Description automatically generated with medium confidence">
              <a:extLst>
                <a:ext uri="{FF2B5EF4-FFF2-40B4-BE49-F238E27FC236}">
                  <a16:creationId xmlns:a16="http://schemas.microsoft.com/office/drawing/2014/main" id="{74BEC212-9404-8918-365C-1F8BE52633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70" t="8127" r="63466" b="51270"/>
            <a:stretch/>
          </p:blipFill>
          <p:spPr>
            <a:xfrm>
              <a:off x="779920" y="3941331"/>
              <a:ext cx="549346" cy="91963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313E268-F8DF-26D1-BF93-550E03859D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572" t="30188" r="61163" b="40097"/>
            <a:stretch/>
          </p:blipFill>
          <p:spPr>
            <a:xfrm>
              <a:off x="1421360" y="3937000"/>
              <a:ext cx="945988" cy="919635"/>
            </a:xfrm>
            <a:prstGeom prst="rect">
              <a:avLst/>
            </a:prstGeom>
          </p:spPr>
        </p:pic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FD557FC1-D426-C80D-CF94-6DABAF174495}"/>
                </a:ext>
              </a:extLst>
            </p:cNvPr>
            <p:cNvSpPr/>
            <p:nvPr/>
          </p:nvSpPr>
          <p:spPr>
            <a:xfrm>
              <a:off x="2529422" y="4188488"/>
              <a:ext cx="550646" cy="340964"/>
            </a:xfrm>
            <a:prstGeom prst="rightArrow">
              <a:avLst/>
            </a:prstGeom>
            <a:solidFill>
              <a:srgbClr val="138B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7A0DB0-AA4B-43E8-4346-03CC8FD5A46B}"/>
                </a:ext>
              </a:extLst>
            </p:cNvPr>
            <p:cNvSpPr txBox="1"/>
            <p:nvPr/>
          </p:nvSpPr>
          <p:spPr>
            <a:xfrm>
              <a:off x="2801530" y="3857342"/>
              <a:ext cx="118555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</a:rPr>
                <a:t>U</a:t>
              </a:r>
              <a:endParaRPr lang="en-IN" sz="6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A1F6DC-9DD6-7981-585C-DAA244D63954}"/>
              </a:ext>
            </a:extLst>
          </p:cNvPr>
          <p:cNvGrpSpPr/>
          <p:nvPr/>
        </p:nvGrpSpPr>
        <p:grpSpPr>
          <a:xfrm>
            <a:off x="771874" y="5007829"/>
            <a:ext cx="3215210" cy="1015663"/>
            <a:chOff x="771874" y="5007829"/>
            <a:chExt cx="3215210" cy="101566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4CCCF40-185F-6A10-8497-037392B33D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664" t="28937" r="48174" b="39213"/>
            <a:stretch/>
          </p:blipFill>
          <p:spPr>
            <a:xfrm>
              <a:off x="1403515" y="5034439"/>
              <a:ext cx="760995" cy="919635"/>
            </a:xfrm>
            <a:prstGeom prst="rect">
              <a:avLst/>
            </a:prstGeom>
          </p:spPr>
        </p:pic>
        <p:pic>
          <p:nvPicPr>
            <p:cNvPr id="23" name="Picture 22" descr="A close up of a license plate&#10;&#10;Description automatically generated with medium confidence">
              <a:extLst>
                <a:ext uri="{FF2B5EF4-FFF2-40B4-BE49-F238E27FC236}">
                  <a16:creationId xmlns:a16="http://schemas.microsoft.com/office/drawing/2014/main" id="{94987863-D541-9DA1-7A74-7F8A3E5FB3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36" t="7729" r="50000" b="51668"/>
            <a:stretch/>
          </p:blipFill>
          <p:spPr>
            <a:xfrm>
              <a:off x="771874" y="5034439"/>
              <a:ext cx="549346" cy="919635"/>
            </a:xfrm>
            <a:prstGeom prst="rect">
              <a:avLst/>
            </a:prstGeom>
          </p:spPr>
        </p:pic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FB27351A-B70D-2850-7B84-14FBCA188960}"/>
                </a:ext>
              </a:extLst>
            </p:cNvPr>
            <p:cNvSpPr/>
            <p:nvPr/>
          </p:nvSpPr>
          <p:spPr>
            <a:xfrm>
              <a:off x="2529422" y="5338975"/>
              <a:ext cx="550646" cy="340964"/>
            </a:xfrm>
            <a:prstGeom prst="rightArrow">
              <a:avLst/>
            </a:prstGeom>
            <a:solidFill>
              <a:srgbClr val="138B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427FB6-E118-0CE5-036B-D880E9A1D687}"/>
                </a:ext>
              </a:extLst>
            </p:cNvPr>
            <p:cNvSpPr txBox="1"/>
            <p:nvPr/>
          </p:nvSpPr>
          <p:spPr>
            <a:xfrm>
              <a:off x="2801530" y="5007829"/>
              <a:ext cx="118555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</a:rPr>
                <a:t>P</a:t>
              </a:r>
              <a:endParaRPr lang="en-IN" sz="6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47E424-1F75-9E1A-7A74-E5C97AD8C745}"/>
              </a:ext>
            </a:extLst>
          </p:cNvPr>
          <p:cNvGrpSpPr/>
          <p:nvPr/>
        </p:nvGrpSpPr>
        <p:grpSpPr>
          <a:xfrm>
            <a:off x="809049" y="1801722"/>
            <a:ext cx="3178035" cy="1015663"/>
            <a:chOff x="809049" y="1801722"/>
            <a:chExt cx="3178035" cy="1015663"/>
          </a:xfrm>
        </p:grpSpPr>
        <p:pic>
          <p:nvPicPr>
            <p:cNvPr id="15" name="Picture 1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C0828FFB-9D6E-99C1-C9E5-74219228C2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90" t="27732" r="65613" b="65780"/>
            <a:stretch/>
          </p:blipFill>
          <p:spPr>
            <a:xfrm>
              <a:off x="809049" y="1841814"/>
              <a:ext cx="520217" cy="86435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FEBC296-C2DC-EA12-BEA5-4C1A5F637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689" t="8944" r="64195" b="57702"/>
            <a:stretch/>
          </p:blipFill>
          <p:spPr>
            <a:xfrm>
              <a:off x="1352663" y="1857936"/>
              <a:ext cx="1083955" cy="839533"/>
            </a:xfrm>
            <a:custGeom>
              <a:avLst/>
              <a:gdLst>
                <a:gd name="connsiteX0" fmla="*/ 0 w 518161"/>
                <a:gd name="connsiteY0" fmla="*/ 0 h 401320"/>
                <a:gd name="connsiteX1" fmla="*/ 518161 w 518161"/>
                <a:gd name="connsiteY1" fmla="*/ 0 h 401320"/>
                <a:gd name="connsiteX2" fmla="*/ 518161 w 518161"/>
                <a:gd name="connsiteY2" fmla="*/ 301353 h 401320"/>
                <a:gd name="connsiteX3" fmla="*/ 448874 w 518161"/>
                <a:gd name="connsiteY3" fmla="*/ 401320 h 401320"/>
                <a:gd name="connsiteX4" fmla="*/ 0 w 518161"/>
                <a:gd name="connsiteY4" fmla="*/ 401320 h 40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161" h="401320">
                  <a:moveTo>
                    <a:pt x="0" y="0"/>
                  </a:moveTo>
                  <a:lnTo>
                    <a:pt x="518161" y="0"/>
                  </a:lnTo>
                  <a:lnTo>
                    <a:pt x="518161" y="301353"/>
                  </a:lnTo>
                  <a:lnTo>
                    <a:pt x="448874" y="401320"/>
                  </a:lnTo>
                  <a:lnTo>
                    <a:pt x="0" y="401320"/>
                  </a:lnTo>
                  <a:close/>
                </a:path>
              </a:pathLst>
            </a:custGeom>
          </p:spPr>
        </p:pic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878931D5-8435-AE62-BC91-E6712ED9F5C1}"/>
                </a:ext>
              </a:extLst>
            </p:cNvPr>
            <p:cNvSpPr/>
            <p:nvPr/>
          </p:nvSpPr>
          <p:spPr>
            <a:xfrm>
              <a:off x="2529422" y="2132868"/>
              <a:ext cx="550646" cy="340964"/>
            </a:xfrm>
            <a:prstGeom prst="rightArrow">
              <a:avLst/>
            </a:prstGeom>
            <a:solidFill>
              <a:srgbClr val="138B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B7FFB93-865D-670D-1B1A-F5E3C62F09B8}"/>
                </a:ext>
              </a:extLst>
            </p:cNvPr>
            <p:cNvSpPr txBox="1"/>
            <p:nvPr/>
          </p:nvSpPr>
          <p:spPr>
            <a:xfrm>
              <a:off x="2801530" y="1801722"/>
              <a:ext cx="118555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</a:rPr>
                <a:t>R</a:t>
              </a:r>
              <a:endParaRPr lang="en-IN" sz="6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71B9E9D-FFF5-8D31-BFD7-A29FF8E39907}"/>
              </a:ext>
            </a:extLst>
          </p:cNvPr>
          <p:cNvGrpSpPr/>
          <p:nvPr/>
        </p:nvGrpSpPr>
        <p:grpSpPr>
          <a:xfrm>
            <a:off x="4131305" y="4960118"/>
            <a:ext cx="3737567" cy="1063374"/>
            <a:chOff x="4131305" y="4960118"/>
            <a:chExt cx="3737567" cy="1063374"/>
          </a:xfrm>
        </p:grpSpPr>
        <p:pic>
          <p:nvPicPr>
            <p:cNvPr id="22" name="Picture 2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A058242-A24F-C14F-D502-DFBAB509A9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27" t="27675" r="63276" b="66497"/>
            <a:stretch/>
          </p:blipFill>
          <p:spPr>
            <a:xfrm>
              <a:off x="4131305" y="4960118"/>
              <a:ext cx="552278" cy="82416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B826FE5-BC9F-A647-09F8-C6E6136B12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3107" t="10311" r="55339" b="53050"/>
            <a:stretch/>
          </p:blipFill>
          <p:spPr>
            <a:xfrm>
              <a:off x="4748320" y="4986867"/>
              <a:ext cx="767206" cy="797413"/>
            </a:xfrm>
            <a:custGeom>
              <a:avLst/>
              <a:gdLst>
                <a:gd name="connsiteX0" fmla="*/ 167081 w 424149"/>
                <a:gd name="connsiteY0" fmla="*/ 0 h 440849"/>
                <a:gd name="connsiteX1" fmla="*/ 353456 w 424149"/>
                <a:gd name="connsiteY1" fmla="*/ 0 h 440849"/>
                <a:gd name="connsiteX2" fmla="*/ 424149 w 424149"/>
                <a:gd name="connsiteY2" fmla="*/ 70693 h 440849"/>
                <a:gd name="connsiteX3" fmla="*/ 424149 w 424149"/>
                <a:gd name="connsiteY3" fmla="*/ 440849 h 440849"/>
                <a:gd name="connsiteX4" fmla="*/ 0 w 424149"/>
                <a:gd name="connsiteY4" fmla="*/ 440849 h 440849"/>
                <a:gd name="connsiteX5" fmla="*/ 0 w 424149"/>
                <a:gd name="connsiteY5" fmla="*/ 310085 h 44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149" h="440849">
                  <a:moveTo>
                    <a:pt x="167081" y="0"/>
                  </a:moveTo>
                  <a:lnTo>
                    <a:pt x="353456" y="0"/>
                  </a:lnTo>
                  <a:lnTo>
                    <a:pt x="424149" y="70693"/>
                  </a:lnTo>
                  <a:lnTo>
                    <a:pt x="424149" y="440849"/>
                  </a:lnTo>
                  <a:lnTo>
                    <a:pt x="0" y="440849"/>
                  </a:lnTo>
                  <a:lnTo>
                    <a:pt x="0" y="310085"/>
                  </a:lnTo>
                  <a:close/>
                </a:path>
              </a:pathLst>
            </a:cu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1ED519D-ED7E-68EB-239F-25DEE6D94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170" t="61890" r="61022" b="6846"/>
            <a:stretch/>
          </p:blipFill>
          <p:spPr>
            <a:xfrm>
              <a:off x="5614464" y="4999504"/>
              <a:ext cx="633027" cy="771676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2ECC184-FC46-A6A1-151D-6546127A376C}"/>
                </a:ext>
              </a:extLst>
            </p:cNvPr>
            <p:cNvSpPr txBox="1"/>
            <p:nvPr/>
          </p:nvSpPr>
          <p:spPr>
            <a:xfrm>
              <a:off x="6683318" y="5007829"/>
              <a:ext cx="118555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</a:rPr>
                <a:t>J</a:t>
              </a:r>
              <a:endParaRPr lang="en-IN" sz="6000" dirty="0">
                <a:solidFill>
                  <a:schemeClr val="bg1"/>
                </a:solidFill>
              </a:endParaRPr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438EEB2B-8A4B-FD72-6AE9-B7EAFF63E56C}"/>
                </a:ext>
              </a:extLst>
            </p:cNvPr>
            <p:cNvSpPr/>
            <p:nvPr/>
          </p:nvSpPr>
          <p:spPr>
            <a:xfrm>
              <a:off x="6411140" y="5338975"/>
              <a:ext cx="550646" cy="340964"/>
            </a:xfrm>
            <a:prstGeom prst="rightArrow">
              <a:avLst/>
            </a:prstGeom>
            <a:solidFill>
              <a:srgbClr val="138B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F6D010E-79A1-F561-7B66-203F64FAA50A}"/>
              </a:ext>
            </a:extLst>
          </p:cNvPr>
          <p:cNvGrpSpPr/>
          <p:nvPr/>
        </p:nvGrpSpPr>
        <p:grpSpPr>
          <a:xfrm>
            <a:off x="4067264" y="1801722"/>
            <a:ext cx="3801608" cy="1021088"/>
            <a:chOff x="4067264" y="1801722"/>
            <a:chExt cx="3801608" cy="102108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3DDD1EF-35DC-D667-150D-40413654E2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53" t="62999" r="75476" b="5737"/>
            <a:stretch/>
          </p:blipFill>
          <p:spPr>
            <a:xfrm>
              <a:off x="4067264" y="1857936"/>
              <a:ext cx="797061" cy="848234"/>
            </a:xfrm>
            <a:prstGeom prst="rect">
              <a:avLst/>
            </a:prstGeom>
          </p:spPr>
        </p:pic>
        <p:pic>
          <p:nvPicPr>
            <p:cNvPr id="33" name="Picture 3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9C3ADF87-C961-33C7-2606-CA9BD611E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069" t="21717" r="19072" b="74138"/>
            <a:stretch/>
          </p:blipFill>
          <p:spPr>
            <a:xfrm rot="21480000">
              <a:off x="5524980" y="1840862"/>
              <a:ext cx="782892" cy="981948"/>
            </a:xfrm>
            <a:custGeom>
              <a:avLst/>
              <a:gdLst>
                <a:gd name="connsiteX0" fmla="*/ 0 w 3396397"/>
                <a:gd name="connsiteY0" fmla="*/ 0 h 874669"/>
                <a:gd name="connsiteX1" fmla="*/ 3396397 w 3396397"/>
                <a:gd name="connsiteY1" fmla="*/ 118605 h 874669"/>
                <a:gd name="connsiteX2" fmla="*/ 3396397 w 3396397"/>
                <a:gd name="connsiteY2" fmla="*/ 874669 h 874669"/>
                <a:gd name="connsiteX3" fmla="*/ 0 w 3396397"/>
                <a:gd name="connsiteY3" fmla="*/ 756064 h 87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6397" h="874669">
                  <a:moveTo>
                    <a:pt x="0" y="0"/>
                  </a:moveTo>
                  <a:lnTo>
                    <a:pt x="3396397" y="118605"/>
                  </a:lnTo>
                  <a:lnTo>
                    <a:pt x="3396397" y="874669"/>
                  </a:lnTo>
                  <a:lnTo>
                    <a:pt x="0" y="756064"/>
                  </a:lnTo>
                  <a:close/>
                </a:path>
              </a:pathLst>
            </a:custGeom>
          </p:spPr>
        </p:pic>
        <p:pic>
          <p:nvPicPr>
            <p:cNvPr id="35" name="Picture 3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64622377-3790-6C60-940F-B534E96F07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218" t="76632" r="19155" b="18428"/>
            <a:stretch/>
          </p:blipFill>
          <p:spPr>
            <a:xfrm>
              <a:off x="4961376" y="1857935"/>
              <a:ext cx="484110" cy="826927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C9A9886-A769-3D43-933F-E5CBEE4F94F6}"/>
                </a:ext>
              </a:extLst>
            </p:cNvPr>
            <p:cNvSpPr txBox="1"/>
            <p:nvPr/>
          </p:nvSpPr>
          <p:spPr>
            <a:xfrm>
              <a:off x="6683318" y="1801722"/>
              <a:ext cx="118555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</a:rPr>
                <a:t>D</a:t>
              </a:r>
              <a:endParaRPr lang="en-IN" sz="6000" dirty="0">
                <a:solidFill>
                  <a:schemeClr val="bg1"/>
                </a:solidFill>
              </a:endParaRPr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66D12649-4A20-9B2E-8F63-F56D72760955}"/>
                </a:ext>
              </a:extLst>
            </p:cNvPr>
            <p:cNvSpPr/>
            <p:nvPr/>
          </p:nvSpPr>
          <p:spPr>
            <a:xfrm>
              <a:off x="6411140" y="2132868"/>
              <a:ext cx="550646" cy="340964"/>
            </a:xfrm>
            <a:prstGeom prst="rightArrow">
              <a:avLst/>
            </a:prstGeom>
            <a:solidFill>
              <a:srgbClr val="138B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44E93D-F6FE-B198-A39D-7CBEDBDD9F81}"/>
              </a:ext>
            </a:extLst>
          </p:cNvPr>
          <p:cNvGrpSpPr/>
          <p:nvPr/>
        </p:nvGrpSpPr>
        <p:grpSpPr>
          <a:xfrm>
            <a:off x="4089032" y="3378765"/>
            <a:ext cx="2982339" cy="1043794"/>
            <a:chOff x="4089032" y="3378765"/>
            <a:chExt cx="2982339" cy="1043794"/>
          </a:xfrm>
        </p:grpSpPr>
        <p:pic>
          <p:nvPicPr>
            <p:cNvPr id="28" name="Picture 2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08B73B16-0184-AEF7-9F13-00C2CF087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120" t="76587" r="13363" b="17984"/>
            <a:stretch/>
          </p:blipFill>
          <p:spPr>
            <a:xfrm>
              <a:off x="4089032" y="3385122"/>
              <a:ext cx="456965" cy="919635"/>
            </a:xfrm>
            <a:prstGeom prst="rect">
              <a:avLst/>
            </a:prstGeom>
          </p:spPr>
        </p:pic>
        <p:pic>
          <p:nvPicPr>
            <p:cNvPr id="34" name="Picture 3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58BD0A03-720B-E491-DCBA-F197F7FB4D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311" t="22520" r="13933" b="73934"/>
            <a:stretch/>
          </p:blipFill>
          <p:spPr>
            <a:xfrm rot="21480000">
              <a:off x="4627540" y="3378765"/>
              <a:ext cx="890759" cy="1012013"/>
            </a:xfrm>
            <a:custGeom>
              <a:avLst/>
              <a:gdLst>
                <a:gd name="connsiteX0" fmla="*/ 0 w 3396397"/>
                <a:gd name="connsiteY0" fmla="*/ 0 h 874669"/>
                <a:gd name="connsiteX1" fmla="*/ 3396397 w 3396397"/>
                <a:gd name="connsiteY1" fmla="*/ 118605 h 874669"/>
                <a:gd name="connsiteX2" fmla="*/ 3396397 w 3396397"/>
                <a:gd name="connsiteY2" fmla="*/ 874669 h 874669"/>
                <a:gd name="connsiteX3" fmla="*/ 0 w 3396397"/>
                <a:gd name="connsiteY3" fmla="*/ 756064 h 87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6397" h="874669">
                  <a:moveTo>
                    <a:pt x="0" y="0"/>
                  </a:moveTo>
                  <a:lnTo>
                    <a:pt x="3396397" y="118605"/>
                  </a:lnTo>
                  <a:lnTo>
                    <a:pt x="3396397" y="874669"/>
                  </a:lnTo>
                  <a:lnTo>
                    <a:pt x="0" y="756064"/>
                  </a:lnTo>
                  <a:close/>
                </a:path>
              </a:pathLst>
            </a:cu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C12D488-61D2-269F-52F3-FC47B6BC5F03}"/>
                </a:ext>
              </a:extLst>
            </p:cNvPr>
            <p:cNvSpPr txBox="1"/>
            <p:nvPr/>
          </p:nvSpPr>
          <p:spPr>
            <a:xfrm>
              <a:off x="5885817" y="3406896"/>
              <a:ext cx="118555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</a:rPr>
                <a:t>C</a:t>
              </a:r>
              <a:endParaRPr lang="en-IN" sz="6000" dirty="0">
                <a:solidFill>
                  <a:schemeClr val="bg1"/>
                </a:solidFill>
              </a:endParaRP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B8224C3C-DF02-6C22-B89B-A665376B153A}"/>
                </a:ext>
              </a:extLst>
            </p:cNvPr>
            <p:cNvSpPr/>
            <p:nvPr/>
          </p:nvSpPr>
          <p:spPr>
            <a:xfrm>
              <a:off x="5672120" y="3766518"/>
              <a:ext cx="550646" cy="340964"/>
            </a:xfrm>
            <a:prstGeom prst="rightArrow">
              <a:avLst/>
            </a:prstGeom>
            <a:solidFill>
              <a:srgbClr val="138B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745AECEC-D6EF-4C9A-F100-32772F62E0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839" y="5351908"/>
            <a:ext cx="1371600" cy="1371600"/>
          </a:xfrm>
          <a:prstGeom prst="rect">
            <a:avLst/>
          </a:prstGeom>
        </p:spPr>
      </p:pic>
      <p:sp>
        <p:nvSpPr>
          <p:cNvPr id="58" name="Speech Bubble: Rectangle 57">
            <a:extLst>
              <a:ext uri="{FF2B5EF4-FFF2-40B4-BE49-F238E27FC236}">
                <a16:creationId xmlns:a16="http://schemas.microsoft.com/office/drawing/2014/main" id="{50001EEE-0D12-ED0E-2DF4-F182F543871A}"/>
              </a:ext>
            </a:extLst>
          </p:cNvPr>
          <p:cNvSpPr/>
          <p:nvPr/>
        </p:nvSpPr>
        <p:spPr>
          <a:xfrm>
            <a:off x="9282603" y="5385342"/>
            <a:ext cx="2100347" cy="731373"/>
          </a:xfrm>
          <a:prstGeom prst="wedgeRectCallout">
            <a:avLst>
              <a:gd name="adj1" fmla="val -70863"/>
              <a:gd name="adj2" fmla="val 5399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Big deal! humans can do this just fine!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39A835F-2BB6-4C7B-BFCF-24A62C46EBD5}"/>
              </a:ext>
            </a:extLst>
          </p:cNvPr>
          <p:cNvGrpSpPr>
            <a:grpSpLocks noChangeAspect="1"/>
          </p:cNvGrpSpPr>
          <p:nvPr/>
        </p:nvGrpSpPr>
        <p:grpSpPr>
          <a:xfrm>
            <a:off x="8003839" y="1723433"/>
            <a:ext cx="1143000" cy="1143000"/>
            <a:chOff x="7020470" y="457533"/>
            <a:chExt cx="4572000" cy="45720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8873443-ABAE-560F-A1E8-DE7A678B2C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05EB195-8CA1-BDEE-1ACB-1D02AFCA34F5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F0FB791-FC96-99A2-E01E-CEC916156146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28D8E4A-90CA-227A-217A-E9288A61778A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A66431A-7D9C-9FDA-27D3-C24ACA4BED75}"/>
              </a:ext>
            </a:extLst>
          </p:cNvPr>
          <p:cNvCxnSpPr/>
          <p:nvPr/>
        </p:nvCxnSpPr>
        <p:spPr>
          <a:xfrm flipV="1">
            <a:off x="8617249" y="2438436"/>
            <a:ext cx="304800" cy="1909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16A3F3FE-BAB2-8893-7A62-703639D166E6}"/>
              </a:ext>
            </a:extLst>
          </p:cNvPr>
          <p:cNvSpPr/>
          <p:nvPr/>
        </p:nvSpPr>
        <p:spPr>
          <a:xfrm>
            <a:off x="9379174" y="1553961"/>
            <a:ext cx="2474507" cy="986251"/>
          </a:xfrm>
          <a:prstGeom prst="wedgeRectCallout">
            <a:avLst>
              <a:gd name="adj1" fmla="val -66834"/>
              <a:gd name="adj2" fmla="val 52049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 is kind of a big deal. Remember, we want to write code to do this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9" name="Rectangle 2">
            <a:extLst>
              <a:ext uri="{FF2B5EF4-FFF2-40B4-BE49-F238E27FC236}">
                <a16:creationId xmlns:a16="http://schemas.microsoft.com/office/drawing/2014/main" id="{E2EF32B3-2FC9-4454-F9C4-A312037DB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Vrinda" panose="020B0502040204020203" pitchFamily="34" charset="0"/>
              </a:rPr>
              <a:t>নমস্কার</a:t>
            </a:r>
            <a:r>
              <a:rPr kumimoji="0" lang="bn-IN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Vrinda" panose="020B0502040204020203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4" name="Picture 73" descr="A black and white image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CC16A830-8BCC-C8D7-58DB-589D8EEA35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709" y="4160456"/>
            <a:ext cx="1828800" cy="522515"/>
          </a:xfrm>
          <a:prstGeom prst="rect">
            <a:avLst/>
          </a:prstGeom>
        </p:spPr>
      </p:pic>
      <p:pic>
        <p:nvPicPr>
          <p:cNvPr id="76" name="Picture 75" descr="A black and white image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1612AAC9-AC7B-D2D9-F1D8-6C5B669857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709" y="3729502"/>
            <a:ext cx="1828800" cy="38356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0422E1E8-EB7B-4BAD-4656-B77586E83B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709" y="3225479"/>
            <a:ext cx="1828800" cy="450308"/>
          </a:xfrm>
          <a:prstGeom prst="rect">
            <a:avLst/>
          </a:prstGeom>
        </p:spPr>
      </p:pic>
      <p:pic>
        <p:nvPicPr>
          <p:cNvPr id="80" name="Picture 7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5EB4F4-796B-85C0-BCD8-AD1C64AC6F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709" y="2697469"/>
            <a:ext cx="1828800" cy="467513"/>
          </a:xfrm>
          <a:prstGeom prst="rect">
            <a:avLst/>
          </a:prstGeom>
        </p:spPr>
      </p:pic>
      <p:pic>
        <p:nvPicPr>
          <p:cNvPr id="82" name="Picture 81" descr="A black and white image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843F094A-8A27-C458-3144-67F2BDC4D1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709" y="4732113"/>
            <a:ext cx="1828800" cy="471681"/>
          </a:xfrm>
          <a:prstGeom prst="rect">
            <a:avLst/>
          </a:prstGeom>
        </p:spPr>
      </p:pic>
      <p:pic>
        <p:nvPicPr>
          <p:cNvPr id="84" name="Picture 83" descr="Icon&#10;&#10;Description automatically generated">
            <a:extLst>
              <a:ext uri="{FF2B5EF4-FFF2-40B4-BE49-F238E27FC236}">
                <a16:creationId xmlns:a16="http://schemas.microsoft.com/office/drawing/2014/main" id="{C43E6739-71E3-437B-6AA1-B1CF6CB3B7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24891" y="3688439"/>
            <a:ext cx="1371600" cy="1371600"/>
          </a:xfrm>
          <a:prstGeom prst="rect">
            <a:avLst/>
          </a:prstGeom>
        </p:spPr>
      </p:pic>
      <p:sp>
        <p:nvSpPr>
          <p:cNvPr id="85" name="Speech Bubble: Rectangle 84">
            <a:extLst>
              <a:ext uri="{FF2B5EF4-FFF2-40B4-BE49-F238E27FC236}">
                <a16:creationId xmlns:a16="http://schemas.microsoft.com/office/drawing/2014/main" id="{1CBCE70D-1E80-CA6B-19D7-2624C3AE5317}"/>
              </a:ext>
            </a:extLst>
          </p:cNvPr>
          <p:cNvSpPr/>
          <p:nvPr/>
        </p:nvSpPr>
        <p:spPr>
          <a:xfrm>
            <a:off x="8245641" y="3378987"/>
            <a:ext cx="1556160" cy="1695957"/>
          </a:xfrm>
          <a:prstGeom prst="wedgeRectCallout">
            <a:avLst>
              <a:gd name="adj1" fmla="val -83083"/>
              <a:gd name="adj2" fmla="val 2088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Are you sure even humans would be able to do this for scripts they don’t  know?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23BE559-353B-98D8-E8A7-72D36890BE6C}"/>
              </a:ext>
            </a:extLst>
          </p:cNvPr>
          <p:cNvSpPr/>
          <p:nvPr/>
        </p:nvSpPr>
        <p:spPr>
          <a:xfrm>
            <a:off x="10639091" y="3607091"/>
            <a:ext cx="716080" cy="57398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1574E39-6762-F15B-E3E1-7E6D053E75F5}"/>
              </a:ext>
            </a:extLst>
          </p:cNvPr>
          <p:cNvSpPr/>
          <p:nvPr/>
        </p:nvSpPr>
        <p:spPr>
          <a:xfrm>
            <a:off x="10852277" y="4145031"/>
            <a:ext cx="553721" cy="57398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D2AD0EE-D9F6-3926-E1F6-A2BD71C5CDBB}"/>
              </a:ext>
            </a:extLst>
          </p:cNvPr>
          <p:cNvSpPr/>
          <p:nvPr/>
        </p:nvSpPr>
        <p:spPr>
          <a:xfrm>
            <a:off x="10855117" y="4690102"/>
            <a:ext cx="553721" cy="57398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1D30EEF-7358-FA2D-1FF7-DA172D45B40F}"/>
              </a:ext>
            </a:extLst>
          </p:cNvPr>
          <p:cNvSpPr/>
          <p:nvPr/>
        </p:nvSpPr>
        <p:spPr>
          <a:xfrm>
            <a:off x="10875277" y="3146780"/>
            <a:ext cx="553721" cy="57398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B36CCF3-8152-814F-FD2B-225FB2BC2464}"/>
              </a:ext>
            </a:extLst>
          </p:cNvPr>
          <p:cNvSpPr/>
          <p:nvPr/>
        </p:nvSpPr>
        <p:spPr>
          <a:xfrm>
            <a:off x="10853675" y="2655347"/>
            <a:ext cx="553721" cy="57398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5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6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6451-18EB-8026-EB28-9C648699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5B385-7ED9-CCCB-6885-0353A0AD8E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53352" y="1767459"/>
                <a:ext cx="5757977" cy="4644988"/>
              </a:xfrm>
            </p:spPr>
            <p:txBody>
              <a:bodyPr/>
              <a:lstStyle/>
              <a:p>
                <a:r>
                  <a:rPr lang="en-IN" b="1" dirty="0"/>
                  <a:t>Sorting</a:t>
                </a:r>
                <a:r>
                  <a:rPr lang="en-IN" dirty="0"/>
                  <a:t>: given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numbers, sort them in decreasing order of their value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5B385-7ED9-CCCB-6885-0353A0AD8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53352" y="1767459"/>
                <a:ext cx="5757977" cy="4644988"/>
              </a:xfrm>
              <a:blipFill>
                <a:blip r:embed="rId2"/>
                <a:stretch>
                  <a:fillRect l="-636" t="-2625" r="-34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0FB846AA-FBA8-DFA0-7FE5-41585574674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11330" y="1767459"/>
                <a:ext cx="5842352" cy="4644987"/>
              </a:xfrm>
            </p:spPr>
            <p:txBody>
              <a:bodyPr/>
              <a:lstStyle/>
              <a:p>
                <a:r>
                  <a:rPr lang="en-IN" b="1" dirty="0"/>
                  <a:t>Recommendation</a:t>
                </a:r>
                <a:r>
                  <a:rPr lang="en-IN" dirty="0"/>
                  <a:t>: given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items, for each user, sort the items in decreasing order of how much the user likes them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0FB846AA-FBA8-DFA0-7FE5-415855746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11330" y="1767459"/>
                <a:ext cx="5842352" cy="4644987"/>
              </a:xfrm>
              <a:blipFill>
                <a:blip r:embed="rId3"/>
                <a:stretch>
                  <a:fillRect l="-521" t="-2625" r="-17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79F926C9-CB9B-2863-DF8D-7348ACF94649}"/>
              </a:ext>
            </a:extLst>
          </p:cNvPr>
          <p:cNvGrpSpPr/>
          <p:nvPr/>
        </p:nvGrpSpPr>
        <p:grpSpPr>
          <a:xfrm>
            <a:off x="809050" y="0"/>
            <a:ext cx="10573900" cy="2697470"/>
            <a:chOff x="783418" y="36191"/>
            <a:chExt cx="10573900" cy="269747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8C467D-B499-6F75-2B27-8BE63CEA4614}"/>
                </a:ext>
              </a:extLst>
            </p:cNvPr>
            <p:cNvSpPr txBox="1"/>
            <p:nvPr/>
          </p:nvSpPr>
          <p:spPr>
            <a:xfrm>
              <a:off x="783418" y="517670"/>
              <a:ext cx="99272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3800" dirty="0">
                  <a:solidFill>
                    <a:schemeClr val="bg1">
                      <a:lumMod val="50000"/>
                    </a:schemeClr>
                  </a:solidFill>
                  <a:latin typeface="Century" panose="02040604050505020304" pitchFamily="18" charset="0"/>
                </a:rPr>
                <a:t>“</a:t>
              </a:r>
              <a:endParaRPr lang="en-US" sz="13800" dirty="0">
                <a:solidFill>
                  <a:schemeClr val="bg1">
                    <a:lumMod val="50000"/>
                  </a:schemeClr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1BF0B4-B5CE-ED39-1CE8-2093C9D148F5}"/>
                </a:ext>
              </a:extLst>
            </p:cNvPr>
            <p:cNvSpPr txBox="1"/>
            <p:nvPr/>
          </p:nvSpPr>
          <p:spPr>
            <a:xfrm rot="10800000">
              <a:off x="10364590" y="36191"/>
              <a:ext cx="99272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3800" dirty="0">
                  <a:solidFill>
                    <a:schemeClr val="bg1">
                      <a:lumMod val="50000"/>
                    </a:schemeClr>
                  </a:solidFill>
                  <a:latin typeface="Century" panose="02040604050505020304" pitchFamily="18" charset="0"/>
                </a:rPr>
                <a:t>“</a:t>
              </a:r>
              <a:endParaRPr lang="en-US" sz="13800" dirty="0">
                <a:solidFill>
                  <a:schemeClr val="bg1">
                    <a:lumMod val="50000"/>
                  </a:schemeClr>
                </a:solidFill>
                <a:latin typeface="Century" panose="02040604050505020304" pitchFamily="18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8CED353-196C-A7E6-AEEB-EC395F2B882D}"/>
              </a:ext>
            </a:extLst>
          </p:cNvPr>
          <p:cNvSpPr txBox="1"/>
          <p:nvPr/>
        </p:nvSpPr>
        <p:spPr>
          <a:xfrm>
            <a:off x="1956419" y="1043133"/>
            <a:ext cx="91307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The art and science of solving ill-understood tasks</a:t>
            </a:r>
          </a:p>
          <a:p>
            <a:endParaRPr lang="en-IN" sz="32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5FE5F8F-D1E3-8FD6-99D7-B6D339993CFC}"/>
              </a:ext>
            </a:extLst>
          </p:cNvPr>
          <p:cNvGrpSpPr/>
          <p:nvPr/>
        </p:nvGrpSpPr>
        <p:grpSpPr>
          <a:xfrm>
            <a:off x="819592" y="2628007"/>
            <a:ext cx="772653" cy="3521423"/>
            <a:chOff x="819592" y="2793038"/>
            <a:chExt cx="772653" cy="352142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D246E7-6809-527B-5C2E-15BB0B0B7065}"/>
                </a:ext>
              </a:extLst>
            </p:cNvPr>
            <p:cNvGrpSpPr/>
            <p:nvPr/>
          </p:nvGrpSpPr>
          <p:grpSpPr>
            <a:xfrm>
              <a:off x="907439" y="3082806"/>
              <a:ext cx="560439" cy="3231655"/>
              <a:chOff x="530942" y="3293806"/>
              <a:chExt cx="560439" cy="323165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935C07-C7EC-37D8-74EE-B21EA2E422FA}"/>
                  </a:ext>
                </a:extLst>
              </p:cNvPr>
              <p:cNvSpPr txBox="1"/>
              <p:nvPr/>
            </p:nvSpPr>
            <p:spPr>
              <a:xfrm>
                <a:off x="530942" y="3293806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725006-6CD3-842C-A680-3F1BC9EE4B6E}"/>
                  </a:ext>
                </a:extLst>
              </p:cNvPr>
              <p:cNvSpPr txBox="1"/>
              <p:nvPr/>
            </p:nvSpPr>
            <p:spPr>
              <a:xfrm>
                <a:off x="530942" y="3755471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9358FB-CAE2-F9A7-6C28-A45F7B1C2ECB}"/>
                  </a:ext>
                </a:extLst>
              </p:cNvPr>
              <p:cNvSpPr txBox="1"/>
              <p:nvPr/>
            </p:nvSpPr>
            <p:spPr>
              <a:xfrm>
                <a:off x="530942" y="4217136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5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E6080A-D5EF-6C7E-D3D8-23FB0EF1D4DC}"/>
                  </a:ext>
                </a:extLst>
              </p:cNvPr>
              <p:cNvSpPr txBox="1"/>
              <p:nvPr/>
            </p:nvSpPr>
            <p:spPr>
              <a:xfrm>
                <a:off x="530942" y="4678801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9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5637D7-2DF3-E985-C8E9-EE5C399D14BD}"/>
                  </a:ext>
                </a:extLst>
              </p:cNvPr>
              <p:cNvSpPr txBox="1"/>
              <p:nvPr/>
            </p:nvSpPr>
            <p:spPr>
              <a:xfrm>
                <a:off x="530942" y="5140466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3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05E77A-E63C-EBED-DE2D-45BF0E9F8BFC}"/>
                  </a:ext>
                </a:extLst>
              </p:cNvPr>
              <p:cNvSpPr txBox="1"/>
              <p:nvPr/>
            </p:nvSpPr>
            <p:spPr>
              <a:xfrm>
                <a:off x="530942" y="5602131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7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2B99179-CC4D-E742-19AE-FE3A9EE3D931}"/>
                  </a:ext>
                </a:extLst>
              </p:cNvPr>
              <p:cNvSpPr txBox="1"/>
              <p:nvPr/>
            </p:nvSpPr>
            <p:spPr>
              <a:xfrm>
                <a:off x="530942" y="6063796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2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79FBBA3-DC79-70FD-59BE-7396A39E5621}"/>
                </a:ext>
              </a:extLst>
            </p:cNvPr>
            <p:cNvSpPr txBox="1"/>
            <p:nvPr/>
          </p:nvSpPr>
          <p:spPr>
            <a:xfrm>
              <a:off x="819592" y="2793038"/>
              <a:ext cx="772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INPUT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DE0A707-77F3-FF06-46E6-BC0953D562F0}"/>
              </a:ext>
            </a:extLst>
          </p:cNvPr>
          <p:cNvGrpSpPr/>
          <p:nvPr/>
        </p:nvGrpSpPr>
        <p:grpSpPr>
          <a:xfrm>
            <a:off x="1475837" y="2628007"/>
            <a:ext cx="988868" cy="3521423"/>
            <a:chOff x="1475837" y="2793038"/>
            <a:chExt cx="988868" cy="352142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7177CA6-B6CE-4E17-2201-3786A3AA2697}"/>
                </a:ext>
              </a:extLst>
            </p:cNvPr>
            <p:cNvGrpSpPr/>
            <p:nvPr/>
          </p:nvGrpSpPr>
          <p:grpSpPr>
            <a:xfrm>
              <a:off x="1581312" y="3082806"/>
              <a:ext cx="560440" cy="3231655"/>
              <a:chOff x="530941" y="3293806"/>
              <a:chExt cx="560440" cy="3231655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88A83A-88FF-A459-C345-4B564A71E9CF}"/>
                  </a:ext>
                </a:extLst>
              </p:cNvPr>
              <p:cNvSpPr txBox="1"/>
              <p:nvPr/>
            </p:nvSpPr>
            <p:spPr>
              <a:xfrm>
                <a:off x="530942" y="3293806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9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3998068-EC85-1861-8967-747791CEFBD3}"/>
                  </a:ext>
                </a:extLst>
              </p:cNvPr>
              <p:cNvSpPr txBox="1"/>
              <p:nvPr/>
            </p:nvSpPr>
            <p:spPr>
              <a:xfrm>
                <a:off x="530942" y="3755471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7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1EC51E-BBE9-992D-19E5-6C68F3812F3C}"/>
                  </a:ext>
                </a:extLst>
              </p:cNvPr>
              <p:cNvSpPr txBox="1"/>
              <p:nvPr/>
            </p:nvSpPr>
            <p:spPr>
              <a:xfrm>
                <a:off x="530942" y="4217136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5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62938F-D108-B800-C1C3-1BF372FEED24}"/>
                  </a:ext>
                </a:extLst>
              </p:cNvPr>
              <p:cNvSpPr txBox="1"/>
              <p:nvPr/>
            </p:nvSpPr>
            <p:spPr>
              <a:xfrm>
                <a:off x="530942" y="4678801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16C8582-C8B3-0262-E3FD-ABD5B409B008}"/>
                  </a:ext>
                </a:extLst>
              </p:cNvPr>
              <p:cNvSpPr txBox="1"/>
              <p:nvPr/>
            </p:nvSpPr>
            <p:spPr>
              <a:xfrm>
                <a:off x="530942" y="5140466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3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8483971-8FCA-5FA4-F493-2F53BB4D2424}"/>
                  </a:ext>
                </a:extLst>
              </p:cNvPr>
              <p:cNvSpPr txBox="1"/>
              <p:nvPr/>
            </p:nvSpPr>
            <p:spPr>
              <a:xfrm>
                <a:off x="530942" y="5602131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1CC96E-51EE-1BDE-8CAD-07EA05FF8937}"/>
                  </a:ext>
                </a:extLst>
              </p:cNvPr>
              <p:cNvSpPr txBox="1"/>
              <p:nvPr/>
            </p:nvSpPr>
            <p:spPr>
              <a:xfrm>
                <a:off x="530941" y="6063796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1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37033EA-7F08-0A22-DF4E-EF4F5E45E7D0}"/>
                </a:ext>
              </a:extLst>
            </p:cNvPr>
            <p:cNvSpPr txBox="1"/>
            <p:nvPr/>
          </p:nvSpPr>
          <p:spPr>
            <a:xfrm>
              <a:off x="1475837" y="2793038"/>
              <a:ext cx="988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OUTPUT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F27387B-4752-859D-CC3B-7377C1697FE9}"/>
              </a:ext>
            </a:extLst>
          </p:cNvPr>
          <p:cNvGrpSpPr/>
          <p:nvPr/>
        </p:nvGrpSpPr>
        <p:grpSpPr>
          <a:xfrm>
            <a:off x="3383544" y="2628007"/>
            <a:ext cx="772653" cy="3521423"/>
            <a:chOff x="3383544" y="2793038"/>
            <a:chExt cx="772653" cy="352142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6F0A5C9-6CB1-6940-CCB8-081A7636131A}"/>
                </a:ext>
              </a:extLst>
            </p:cNvPr>
            <p:cNvGrpSpPr/>
            <p:nvPr/>
          </p:nvGrpSpPr>
          <p:grpSpPr>
            <a:xfrm>
              <a:off x="3485621" y="3082806"/>
              <a:ext cx="560439" cy="3231655"/>
              <a:chOff x="530942" y="3293806"/>
              <a:chExt cx="560439" cy="323165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047DE7-5286-6D3E-1719-F71D9688B52C}"/>
                  </a:ext>
                </a:extLst>
              </p:cNvPr>
              <p:cNvSpPr txBox="1"/>
              <p:nvPr/>
            </p:nvSpPr>
            <p:spPr>
              <a:xfrm>
                <a:off x="530942" y="3293806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5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ECF497-D295-6CE2-8265-B919B13EA1C2}"/>
                  </a:ext>
                </a:extLst>
              </p:cNvPr>
              <p:cNvSpPr txBox="1"/>
              <p:nvPr/>
            </p:nvSpPr>
            <p:spPr>
              <a:xfrm>
                <a:off x="530942" y="3755471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-6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0277C9C-B5F7-61B3-6E41-A95F053C23F3}"/>
                  </a:ext>
                </a:extLst>
              </p:cNvPr>
              <p:cNvSpPr txBox="1"/>
              <p:nvPr/>
            </p:nvSpPr>
            <p:spPr>
              <a:xfrm>
                <a:off x="530942" y="4217136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DC39133-1EAD-A048-82AF-B39B938FC96C}"/>
                  </a:ext>
                </a:extLst>
              </p:cNvPr>
              <p:cNvSpPr txBox="1"/>
              <p:nvPr/>
            </p:nvSpPr>
            <p:spPr>
              <a:xfrm>
                <a:off x="530942" y="4678801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-3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29C77FD-A970-39DB-F590-341A3E04202C}"/>
                  </a:ext>
                </a:extLst>
              </p:cNvPr>
              <p:cNvSpPr txBox="1"/>
              <p:nvPr/>
            </p:nvSpPr>
            <p:spPr>
              <a:xfrm>
                <a:off x="530942" y="5140466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-2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5C7F04-510D-C0C8-2D9A-A2FC4035DDCC}"/>
                  </a:ext>
                </a:extLst>
              </p:cNvPr>
              <p:cNvSpPr txBox="1"/>
              <p:nvPr/>
            </p:nvSpPr>
            <p:spPr>
              <a:xfrm>
                <a:off x="530942" y="5602131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D791A2E-A41C-6D35-68C1-21D9945D4F82}"/>
                  </a:ext>
                </a:extLst>
              </p:cNvPr>
              <p:cNvSpPr txBox="1"/>
              <p:nvPr/>
            </p:nvSpPr>
            <p:spPr>
              <a:xfrm>
                <a:off x="530942" y="6063796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0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A86A3D-B007-44E9-7488-59F20F73A942}"/>
                </a:ext>
              </a:extLst>
            </p:cNvPr>
            <p:cNvSpPr txBox="1"/>
            <p:nvPr/>
          </p:nvSpPr>
          <p:spPr>
            <a:xfrm>
              <a:off x="3383544" y="2793038"/>
              <a:ext cx="772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INPUT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1CC5052-6DE8-C3D0-DAB0-E1B07FD52786}"/>
              </a:ext>
            </a:extLst>
          </p:cNvPr>
          <p:cNvGrpSpPr/>
          <p:nvPr/>
        </p:nvGrpSpPr>
        <p:grpSpPr>
          <a:xfrm>
            <a:off x="4039789" y="2628007"/>
            <a:ext cx="988868" cy="3521423"/>
            <a:chOff x="4039789" y="2793038"/>
            <a:chExt cx="988868" cy="352142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66C544-2055-4429-2DFA-A59AD76AE5F3}"/>
                </a:ext>
              </a:extLst>
            </p:cNvPr>
            <p:cNvGrpSpPr/>
            <p:nvPr/>
          </p:nvGrpSpPr>
          <p:grpSpPr>
            <a:xfrm>
              <a:off x="4157720" y="3082806"/>
              <a:ext cx="560440" cy="3231655"/>
              <a:chOff x="530941" y="3293806"/>
              <a:chExt cx="560440" cy="323165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890E944-0076-C3F9-CBBC-50F86F48802F}"/>
                  </a:ext>
                </a:extLst>
              </p:cNvPr>
              <p:cNvSpPr txBox="1"/>
              <p:nvPr/>
            </p:nvSpPr>
            <p:spPr>
              <a:xfrm>
                <a:off x="530942" y="3293806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5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D37EC3-0629-5E13-CB69-3753EC2A2892}"/>
                  </a:ext>
                </a:extLst>
              </p:cNvPr>
              <p:cNvSpPr txBox="1"/>
              <p:nvPr/>
            </p:nvSpPr>
            <p:spPr>
              <a:xfrm>
                <a:off x="530942" y="3755471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0308CB-AF80-A231-4281-6BD0B7D56A00}"/>
                  </a:ext>
                </a:extLst>
              </p:cNvPr>
              <p:cNvSpPr txBox="1"/>
              <p:nvPr/>
            </p:nvSpPr>
            <p:spPr>
              <a:xfrm>
                <a:off x="530942" y="4217136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09DAC6-1E7C-D926-D75B-36653E575798}"/>
                  </a:ext>
                </a:extLst>
              </p:cNvPr>
              <p:cNvSpPr txBox="1"/>
              <p:nvPr/>
            </p:nvSpPr>
            <p:spPr>
              <a:xfrm>
                <a:off x="530942" y="4678801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45240A8-C240-7695-C1A4-D74489EB89A1}"/>
                  </a:ext>
                </a:extLst>
              </p:cNvPr>
              <p:cNvSpPr txBox="1"/>
              <p:nvPr/>
            </p:nvSpPr>
            <p:spPr>
              <a:xfrm>
                <a:off x="530942" y="5140466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-2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43E154-A758-EBF3-4520-18FF8E516977}"/>
                  </a:ext>
                </a:extLst>
              </p:cNvPr>
              <p:cNvSpPr txBox="1"/>
              <p:nvPr/>
            </p:nvSpPr>
            <p:spPr>
              <a:xfrm>
                <a:off x="530942" y="5602131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-3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99C2641-E0A7-4B8F-0879-DF90A1F24803}"/>
                  </a:ext>
                </a:extLst>
              </p:cNvPr>
              <p:cNvSpPr txBox="1"/>
              <p:nvPr/>
            </p:nvSpPr>
            <p:spPr>
              <a:xfrm>
                <a:off x="530941" y="6063796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-6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FB3E2E-F2D9-C06A-A0AA-F4FFC4C50CB8}"/>
                </a:ext>
              </a:extLst>
            </p:cNvPr>
            <p:cNvSpPr txBox="1"/>
            <p:nvPr/>
          </p:nvSpPr>
          <p:spPr>
            <a:xfrm>
              <a:off x="4039789" y="2793038"/>
              <a:ext cx="988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OUTPUT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7FB8BE8-7E10-282F-E2B8-022EC0D65491}"/>
              </a:ext>
            </a:extLst>
          </p:cNvPr>
          <p:cNvGrpSpPr/>
          <p:nvPr/>
        </p:nvGrpSpPr>
        <p:grpSpPr>
          <a:xfrm>
            <a:off x="7992093" y="2447375"/>
            <a:ext cx="1212680" cy="1754518"/>
            <a:chOff x="6778639" y="-817741"/>
            <a:chExt cx="1212680" cy="175451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81C41B5-C49F-B524-6C9A-6E6F2862650D}"/>
                </a:ext>
              </a:extLst>
            </p:cNvPr>
            <p:cNvGrpSpPr/>
            <p:nvPr/>
          </p:nvGrpSpPr>
          <p:grpSpPr>
            <a:xfrm>
              <a:off x="6778639" y="-817741"/>
              <a:ext cx="1212680" cy="1735522"/>
              <a:chOff x="5942645" y="-656900"/>
              <a:chExt cx="3568475" cy="5107009"/>
            </a:xfrm>
          </p:grpSpPr>
          <p:sp>
            <p:nvSpPr>
              <p:cNvPr id="52" name="Freeform 179">
                <a:extLst>
                  <a:ext uri="{FF2B5EF4-FFF2-40B4-BE49-F238E27FC236}">
                    <a16:creationId xmlns:a16="http://schemas.microsoft.com/office/drawing/2014/main" id="{E9323270-CA88-CE8D-8726-32B8B0133C0D}"/>
                  </a:ext>
                </a:extLst>
              </p:cNvPr>
              <p:cNvSpPr/>
              <p:nvPr/>
            </p:nvSpPr>
            <p:spPr>
              <a:xfrm>
                <a:off x="6938331" y="1858963"/>
                <a:ext cx="1548230" cy="2469003"/>
              </a:xfrm>
              <a:custGeom>
                <a:avLst/>
                <a:gdLst>
                  <a:gd name="connsiteX0" fmla="*/ 122766 w 1566333"/>
                  <a:gd name="connsiteY0" fmla="*/ 0 h 2307166"/>
                  <a:gd name="connsiteX1" fmla="*/ 0 w 1566333"/>
                  <a:gd name="connsiteY1" fmla="*/ 2307166 h 2307166"/>
                  <a:gd name="connsiteX2" fmla="*/ 1566333 w 1566333"/>
                  <a:gd name="connsiteY2" fmla="*/ 2298700 h 2307166"/>
                  <a:gd name="connsiteX3" fmla="*/ 1473200 w 1566333"/>
                  <a:gd name="connsiteY3" fmla="*/ 16933 h 2307166"/>
                  <a:gd name="connsiteX4" fmla="*/ 122766 w 1566333"/>
                  <a:gd name="connsiteY4" fmla="*/ 0 h 230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6333" h="2307166">
                    <a:moveTo>
                      <a:pt x="122766" y="0"/>
                    </a:moveTo>
                    <a:lnTo>
                      <a:pt x="0" y="2307166"/>
                    </a:lnTo>
                    <a:lnTo>
                      <a:pt x="1566333" y="2298700"/>
                    </a:lnTo>
                    <a:lnTo>
                      <a:pt x="1473200" y="16933"/>
                    </a:lnTo>
                    <a:lnTo>
                      <a:pt x="122766" y="0"/>
                    </a:lnTo>
                    <a:close/>
                  </a:path>
                </a:pathLst>
              </a:custGeom>
              <a:solidFill>
                <a:srgbClr val="4623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Freeform 180">
                <a:extLst>
                  <a:ext uri="{FF2B5EF4-FFF2-40B4-BE49-F238E27FC236}">
                    <a16:creationId xmlns:a16="http://schemas.microsoft.com/office/drawing/2014/main" id="{5F49298F-D2C5-7BBA-1947-AE081C5F9CD6}"/>
                  </a:ext>
                </a:extLst>
              </p:cNvPr>
              <p:cNvSpPr/>
              <p:nvPr/>
            </p:nvSpPr>
            <p:spPr>
              <a:xfrm rot="16200000">
                <a:off x="7044125" y="2886644"/>
                <a:ext cx="1365515" cy="1761414"/>
              </a:xfrm>
              <a:custGeom>
                <a:avLst/>
                <a:gdLst>
                  <a:gd name="connsiteX0" fmla="*/ 1365515 w 1365515"/>
                  <a:gd name="connsiteY0" fmla="*/ 942241 h 1928932"/>
                  <a:gd name="connsiteX1" fmla="*/ 1363457 w 1365515"/>
                  <a:gd name="connsiteY1" fmla="*/ 964466 h 1928932"/>
                  <a:gd name="connsiteX2" fmla="*/ 1365515 w 1365515"/>
                  <a:gd name="connsiteY2" fmla="*/ 986691 h 1928932"/>
                  <a:gd name="connsiteX3" fmla="*/ 1361401 w 1365515"/>
                  <a:gd name="connsiteY3" fmla="*/ 986672 h 1928932"/>
                  <a:gd name="connsiteX4" fmla="*/ 1353717 w 1365515"/>
                  <a:gd name="connsiteY4" fmla="*/ 1069645 h 1928932"/>
                  <a:gd name="connsiteX5" fmla="*/ 1087717 w 1365515"/>
                  <a:gd name="connsiteY5" fmla="*/ 1885121 h 1928932"/>
                  <a:gd name="connsiteX6" fmla="*/ 0 w 1365515"/>
                  <a:gd name="connsiteY6" fmla="*/ 1916866 h 1928932"/>
                  <a:gd name="connsiteX7" fmla="*/ 800 w 1365515"/>
                  <a:gd name="connsiteY7" fmla="*/ 1432730 h 1928932"/>
                  <a:gd name="connsiteX8" fmla="*/ 1574 w 1365515"/>
                  <a:gd name="connsiteY8" fmla="*/ 964466 h 1928932"/>
                  <a:gd name="connsiteX9" fmla="*/ 800 w 1365515"/>
                  <a:gd name="connsiteY9" fmla="*/ 496202 h 1928932"/>
                  <a:gd name="connsiteX10" fmla="*/ 0 w 1365515"/>
                  <a:gd name="connsiteY10" fmla="*/ 12066 h 1928932"/>
                  <a:gd name="connsiteX11" fmla="*/ 1087717 w 1365515"/>
                  <a:gd name="connsiteY11" fmla="*/ 43811 h 1928932"/>
                  <a:gd name="connsiteX12" fmla="*/ 1353717 w 1365515"/>
                  <a:gd name="connsiteY12" fmla="*/ 859287 h 1928932"/>
                  <a:gd name="connsiteX13" fmla="*/ 1361401 w 1365515"/>
                  <a:gd name="connsiteY13" fmla="*/ 94226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65515" h="1928932">
                    <a:moveTo>
                      <a:pt x="1365515" y="942241"/>
                    </a:moveTo>
                    <a:lnTo>
                      <a:pt x="1363457" y="964466"/>
                    </a:lnTo>
                    <a:lnTo>
                      <a:pt x="1365515" y="986691"/>
                    </a:lnTo>
                    <a:lnTo>
                      <a:pt x="1361401" y="986672"/>
                    </a:lnTo>
                    <a:lnTo>
                      <a:pt x="1353717" y="1069645"/>
                    </a:lnTo>
                    <a:cubicBezTo>
                      <a:pt x="1296944" y="1676922"/>
                      <a:pt x="1269329" y="1844953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574" y="964466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69329" y="83979"/>
                      <a:pt x="1296944" y="252010"/>
                      <a:pt x="1353717" y="859287"/>
                    </a:cubicBezTo>
                    <a:lnTo>
                      <a:pt x="1361401" y="942260"/>
                    </a:lnTo>
                    <a:close/>
                  </a:path>
                </a:pathLst>
              </a:cu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Pie 181">
                <a:extLst>
                  <a:ext uri="{FF2B5EF4-FFF2-40B4-BE49-F238E27FC236}">
                    <a16:creationId xmlns:a16="http://schemas.microsoft.com/office/drawing/2014/main" id="{82A4BB58-8BB8-FFC1-4246-42A0B710D765}"/>
                  </a:ext>
                </a:extLst>
              </p:cNvPr>
              <p:cNvSpPr/>
              <p:nvPr/>
            </p:nvSpPr>
            <p:spPr>
              <a:xfrm rot="10800000" flipH="1">
                <a:off x="5942645" y="-656900"/>
                <a:ext cx="3568475" cy="5107009"/>
              </a:xfrm>
              <a:prstGeom prst="pie">
                <a:avLst>
                  <a:gd name="adj1" fmla="val 15522115"/>
                  <a:gd name="adj2" fmla="val 16855910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Pie 182">
                <a:extLst>
                  <a:ext uri="{FF2B5EF4-FFF2-40B4-BE49-F238E27FC236}">
                    <a16:creationId xmlns:a16="http://schemas.microsoft.com/office/drawing/2014/main" id="{EE10728C-CEFB-C2EA-28FE-E6782891985F}"/>
                  </a:ext>
                </a:extLst>
              </p:cNvPr>
              <p:cNvSpPr/>
              <p:nvPr/>
            </p:nvSpPr>
            <p:spPr>
              <a:xfrm>
                <a:off x="6985842" y="1896604"/>
                <a:ext cx="419611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 183">
                <a:extLst>
                  <a:ext uri="{FF2B5EF4-FFF2-40B4-BE49-F238E27FC236}">
                    <a16:creationId xmlns:a16="http://schemas.microsoft.com/office/drawing/2014/main" id="{606983C7-3655-BAEA-8CF8-CA3ECD55F094}"/>
                  </a:ext>
                </a:extLst>
              </p:cNvPr>
              <p:cNvSpPr/>
              <p:nvPr/>
            </p:nvSpPr>
            <p:spPr>
              <a:xfrm>
                <a:off x="7045378" y="1284881"/>
                <a:ext cx="1359543" cy="1719377"/>
              </a:xfrm>
              <a:custGeom>
                <a:avLst/>
                <a:gdLst>
                  <a:gd name="connsiteX0" fmla="*/ 681504 w 1363008"/>
                  <a:gd name="connsiteY0" fmla="*/ 0 h 1719377"/>
                  <a:gd name="connsiteX1" fmla="*/ 1349162 w 1363008"/>
                  <a:gd name="connsiteY1" fmla="*/ 556249 h 1719377"/>
                  <a:gd name="connsiteX2" fmla="*/ 1358825 w 1363008"/>
                  <a:gd name="connsiteY2" fmla="*/ 654229 h 1719377"/>
                  <a:gd name="connsiteX3" fmla="*/ 1363008 w 1363008"/>
                  <a:gd name="connsiteY3" fmla="*/ 656873 h 1719377"/>
                  <a:gd name="connsiteX4" fmla="*/ 1361587 w 1363008"/>
                  <a:gd name="connsiteY4" fmla="*/ 682238 h 1719377"/>
                  <a:gd name="connsiteX5" fmla="*/ 1363008 w 1363008"/>
                  <a:gd name="connsiteY5" fmla="*/ 696648 h 1719377"/>
                  <a:gd name="connsiteX6" fmla="*/ 1360699 w 1363008"/>
                  <a:gd name="connsiteY6" fmla="*/ 698086 h 1719377"/>
                  <a:gd name="connsiteX7" fmla="*/ 1354396 w 1363008"/>
                  <a:gd name="connsiteY7" fmla="*/ 810591 h 1719377"/>
                  <a:gd name="connsiteX8" fmla="*/ 681504 w 1363008"/>
                  <a:gd name="connsiteY8" fmla="*/ 1719377 h 1719377"/>
                  <a:gd name="connsiteX9" fmla="*/ 10641 w 1363008"/>
                  <a:gd name="connsiteY9" fmla="*/ 816876 h 1719377"/>
                  <a:gd name="connsiteX10" fmla="*/ 2760 w 1363008"/>
                  <a:gd name="connsiteY10" fmla="*/ 698366 h 1719377"/>
                  <a:gd name="connsiteX11" fmla="*/ 0 w 1363008"/>
                  <a:gd name="connsiteY11" fmla="*/ 696648 h 1719377"/>
                  <a:gd name="connsiteX12" fmla="*/ 1580 w 1363008"/>
                  <a:gd name="connsiteY12" fmla="*/ 680628 h 1719377"/>
                  <a:gd name="connsiteX13" fmla="*/ 0 w 1363008"/>
                  <a:gd name="connsiteY13" fmla="*/ 656873 h 1719377"/>
                  <a:gd name="connsiteX14" fmla="*/ 4330 w 1363008"/>
                  <a:gd name="connsiteY14" fmla="*/ 652738 h 1719377"/>
                  <a:gd name="connsiteX15" fmla="*/ 13846 w 1363008"/>
                  <a:gd name="connsiteY15" fmla="*/ 556249 h 1719377"/>
                  <a:gd name="connsiteX16" fmla="*/ 681504 w 1363008"/>
                  <a:gd name="connsiteY16" fmla="*/ 0 h 1719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63008" h="1719377">
                    <a:moveTo>
                      <a:pt x="681504" y="0"/>
                    </a:moveTo>
                    <a:cubicBezTo>
                      <a:pt x="1010840" y="0"/>
                      <a:pt x="1285615" y="238799"/>
                      <a:pt x="1349162" y="556249"/>
                    </a:cubicBezTo>
                    <a:lnTo>
                      <a:pt x="1358825" y="654229"/>
                    </a:lnTo>
                    <a:lnTo>
                      <a:pt x="1363008" y="656873"/>
                    </a:lnTo>
                    <a:lnTo>
                      <a:pt x="1361587" y="682238"/>
                    </a:lnTo>
                    <a:lnTo>
                      <a:pt x="1363008" y="696648"/>
                    </a:lnTo>
                    <a:lnTo>
                      <a:pt x="1360699" y="698086"/>
                    </a:lnTo>
                    <a:lnTo>
                      <a:pt x="1354396" y="810591"/>
                    </a:lnTo>
                    <a:cubicBezTo>
                      <a:pt x="1313528" y="1194067"/>
                      <a:pt x="1122492" y="1719376"/>
                      <a:pt x="681504" y="1719377"/>
                    </a:cubicBezTo>
                    <a:cubicBezTo>
                      <a:pt x="240517" y="1719378"/>
                      <a:pt x="54891" y="1210826"/>
                      <a:pt x="10641" y="816876"/>
                    </a:cubicBezTo>
                    <a:lnTo>
                      <a:pt x="2760" y="698366"/>
                    </a:lnTo>
                    <a:lnTo>
                      <a:pt x="0" y="696648"/>
                    </a:lnTo>
                    <a:lnTo>
                      <a:pt x="1580" y="680628"/>
                    </a:lnTo>
                    <a:lnTo>
                      <a:pt x="0" y="656873"/>
                    </a:lnTo>
                    <a:lnTo>
                      <a:pt x="4330" y="652738"/>
                    </a:lnTo>
                    <a:lnTo>
                      <a:pt x="13846" y="556249"/>
                    </a:lnTo>
                    <a:cubicBezTo>
                      <a:pt x="77394" y="238799"/>
                      <a:pt x="352168" y="0"/>
                      <a:pt x="681504" y="0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Freeform 184">
                <a:extLst>
                  <a:ext uri="{FF2B5EF4-FFF2-40B4-BE49-F238E27FC236}">
                    <a16:creationId xmlns:a16="http://schemas.microsoft.com/office/drawing/2014/main" id="{15D9BAD6-FEB6-C05B-5682-27D1EB491BBE}"/>
                  </a:ext>
                </a:extLst>
              </p:cNvPr>
              <p:cNvSpPr/>
              <p:nvPr/>
            </p:nvSpPr>
            <p:spPr>
              <a:xfrm>
                <a:off x="7048450" y="1281413"/>
                <a:ext cx="1356472" cy="1243347"/>
              </a:xfrm>
              <a:custGeom>
                <a:avLst/>
                <a:gdLst>
                  <a:gd name="connsiteX0" fmla="*/ 676139 w 1352278"/>
                  <a:gd name="connsiteY0" fmla="*/ 0 h 642243"/>
                  <a:gd name="connsiteX1" fmla="*/ 1343797 w 1352278"/>
                  <a:gd name="connsiteY1" fmla="*/ 556249 h 642243"/>
                  <a:gd name="connsiteX2" fmla="*/ 1352278 w 1352278"/>
                  <a:gd name="connsiteY2" fmla="*/ 642243 h 642243"/>
                  <a:gd name="connsiteX3" fmla="*/ 0 w 1352278"/>
                  <a:gd name="connsiteY3" fmla="*/ 642243 h 642243"/>
                  <a:gd name="connsiteX4" fmla="*/ 8481 w 1352278"/>
                  <a:gd name="connsiteY4" fmla="*/ 556249 h 642243"/>
                  <a:gd name="connsiteX5" fmla="*/ 676139 w 1352278"/>
                  <a:gd name="connsiteY5" fmla="*/ 0 h 642243"/>
                  <a:gd name="connsiteX0" fmla="*/ 676139 w 1343797"/>
                  <a:gd name="connsiteY0" fmla="*/ 0 h 1241683"/>
                  <a:gd name="connsiteX1" fmla="*/ 1343797 w 1343797"/>
                  <a:gd name="connsiteY1" fmla="*/ 556249 h 1241683"/>
                  <a:gd name="connsiteX2" fmla="*/ 1260838 w 1343797"/>
                  <a:gd name="connsiteY2" fmla="*/ 1241683 h 1241683"/>
                  <a:gd name="connsiteX3" fmla="*/ 0 w 1343797"/>
                  <a:gd name="connsiteY3" fmla="*/ 642243 h 1241683"/>
                  <a:gd name="connsiteX4" fmla="*/ 8481 w 1343797"/>
                  <a:gd name="connsiteY4" fmla="*/ 556249 h 1241683"/>
                  <a:gd name="connsiteX5" fmla="*/ 676139 w 1343797"/>
                  <a:gd name="connsiteY5" fmla="*/ 0 h 1241683"/>
                  <a:gd name="connsiteX0" fmla="*/ 676139 w 1343797"/>
                  <a:gd name="connsiteY0" fmla="*/ 0 h 1241683"/>
                  <a:gd name="connsiteX1" fmla="*/ 1343797 w 1343797"/>
                  <a:gd name="connsiteY1" fmla="*/ 556249 h 1241683"/>
                  <a:gd name="connsiteX2" fmla="*/ 1260838 w 1343797"/>
                  <a:gd name="connsiteY2" fmla="*/ 1241683 h 1241683"/>
                  <a:gd name="connsiteX3" fmla="*/ 415160 w 1343797"/>
                  <a:gd name="connsiteY3" fmla="*/ 460950 h 1241683"/>
                  <a:gd name="connsiteX4" fmla="*/ 0 w 1343797"/>
                  <a:gd name="connsiteY4" fmla="*/ 642243 h 1241683"/>
                  <a:gd name="connsiteX5" fmla="*/ 8481 w 1343797"/>
                  <a:gd name="connsiteY5" fmla="*/ 556249 h 1241683"/>
                  <a:gd name="connsiteX6" fmla="*/ 676139 w 1343797"/>
                  <a:gd name="connsiteY6" fmla="*/ 0 h 1241683"/>
                  <a:gd name="connsiteX0" fmla="*/ 676139 w 1346623"/>
                  <a:gd name="connsiteY0" fmla="*/ 0 h 1241683"/>
                  <a:gd name="connsiteX1" fmla="*/ 1343797 w 1346623"/>
                  <a:gd name="connsiteY1" fmla="*/ 556249 h 1241683"/>
                  <a:gd name="connsiteX2" fmla="*/ 1260838 w 1346623"/>
                  <a:gd name="connsiteY2" fmla="*/ 1241683 h 1241683"/>
                  <a:gd name="connsiteX3" fmla="*/ 415160 w 1346623"/>
                  <a:gd name="connsiteY3" fmla="*/ 460950 h 1241683"/>
                  <a:gd name="connsiteX4" fmla="*/ 0 w 1346623"/>
                  <a:gd name="connsiteY4" fmla="*/ 642243 h 1241683"/>
                  <a:gd name="connsiteX5" fmla="*/ 8481 w 1346623"/>
                  <a:gd name="connsiteY5" fmla="*/ 556249 h 1241683"/>
                  <a:gd name="connsiteX6" fmla="*/ 676139 w 1346623"/>
                  <a:gd name="connsiteY6" fmla="*/ 0 h 1241683"/>
                  <a:gd name="connsiteX0" fmla="*/ 676139 w 1348316"/>
                  <a:gd name="connsiteY0" fmla="*/ 0 h 1241683"/>
                  <a:gd name="connsiteX1" fmla="*/ 1343797 w 1348316"/>
                  <a:gd name="connsiteY1" fmla="*/ 556249 h 1241683"/>
                  <a:gd name="connsiteX2" fmla="*/ 1260838 w 1348316"/>
                  <a:gd name="connsiteY2" fmla="*/ 1241683 h 1241683"/>
                  <a:gd name="connsiteX3" fmla="*/ 415160 w 1348316"/>
                  <a:gd name="connsiteY3" fmla="*/ 460950 h 1241683"/>
                  <a:gd name="connsiteX4" fmla="*/ 0 w 1348316"/>
                  <a:gd name="connsiteY4" fmla="*/ 642243 h 1241683"/>
                  <a:gd name="connsiteX5" fmla="*/ 8481 w 1348316"/>
                  <a:gd name="connsiteY5" fmla="*/ 556249 h 1241683"/>
                  <a:gd name="connsiteX6" fmla="*/ 676139 w 1348316"/>
                  <a:gd name="connsiteY6" fmla="*/ 0 h 1241683"/>
                  <a:gd name="connsiteX0" fmla="*/ 676139 w 1348316"/>
                  <a:gd name="connsiteY0" fmla="*/ 0 h 1241683"/>
                  <a:gd name="connsiteX1" fmla="*/ 1343797 w 1348316"/>
                  <a:gd name="connsiteY1" fmla="*/ 556249 h 1241683"/>
                  <a:gd name="connsiteX2" fmla="*/ 1260838 w 1348316"/>
                  <a:gd name="connsiteY2" fmla="*/ 1241683 h 1241683"/>
                  <a:gd name="connsiteX3" fmla="*/ 415160 w 1348316"/>
                  <a:gd name="connsiteY3" fmla="*/ 460950 h 1241683"/>
                  <a:gd name="connsiteX4" fmla="*/ 0 w 1348316"/>
                  <a:gd name="connsiteY4" fmla="*/ 642243 h 1241683"/>
                  <a:gd name="connsiteX5" fmla="*/ 8481 w 1348316"/>
                  <a:gd name="connsiteY5" fmla="*/ 556249 h 1241683"/>
                  <a:gd name="connsiteX6" fmla="*/ 676139 w 1348316"/>
                  <a:gd name="connsiteY6" fmla="*/ 0 h 1241683"/>
                  <a:gd name="connsiteX0" fmla="*/ 667658 w 1339835"/>
                  <a:gd name="connsiteY0" fmla="*/ 0 h 1241683"/>
                  <a:gd name="connsiteX1" fmla="*/ 1335316 w 1339835"/>
                  <a:gd name="connsiteY1" fmla="*/ 556249 h 1241683"/>
                  <a:gd name="connsiteX2" fmla="*/ 1252357 w 1339835"/>
                  <a:gd name="connsiteY2" fmla="*/ 1241683 h 1241683"/>
                  <a:gd name="connsiteX3" fmla="*/ 406679 w 1339835"/>
                  <a:gd name="connsiteY3" fmla="*/ 460950 h 1241683"/>
                  <a:gd name="connsiteX4" fmla="*/ 27079 w 1339835"/>
                  <a:gd name="connsiteY4" fmla="*/ 1008003 h 1241683"/>
                  <a:gd name="connsiteX5" fmla="*/ 0 w 1339835"/>
                  <a:gd name="connsiteY5" fmla="*/ 556249 h 1241683"/>
                  <a:gd name="connsiteX6" fmla="*/ 667658 w 1339835"/>
                  <a:gd name="connsiteY6" fmla="*/ 0 h 1241683"/>
                  <a:gd name="connsiteX0" fmla="*/ 667658 w 1339835"/>
                  <a:gd name="connsiteY0" fmla="*/ 77 h 1241760"/>
                  <a:gd name="connsiteX1" fmla="*/ 1335316 w 1339835"/>
                  <a:gd name="connsiteY1" fmla="*/ 556326 h 1241760"/>
                  <a:gd name="connsiteX2" fmla="*/ 1252357 w 1339835"/>
                  <a:gd name="connsiteY2" fmla="*/ 1241760 h 1241760"/>
                  <a:gd name="connsiteX3" fmla="*/ 406679 w 1339835"/>
                  <a:gd name="connsiteY3" fmla="*/ 461027 h 1241760"/>
                  <a:gd name="connsiteX4" fmla="*/ 27079 w 1339835"/>
                  <a:gd name="connsiteY4" fmla="*/ 1008080 h 1241760"/>
                  <a:gd name="connsiteX5" fmla="*/ 0 w 1339835"/>
                  <a:gd name="connsiteY5" fmla="*/ 556326 h 1241760"/>
                  <a:gd name="connsiteX6" fmla="*/ 667658 w 1339835"/>
                  <a:gd name="connsiteY6" fmla="*/ 77 h 1241760"/>
                  <a:gd name="connsiteX0" fmla="*/ 667658 w 1339835"/>
                  <a:gd name="connsiteY0" fmla="*/ 77 h 1241760"/>
                  <a:gd name="connsiteX1" fmla="*/ 1335316 w 1339835"/>
                  <a:gd name="connsiteY1" fmla="*/ 556326 h 1241760"/>
                  <a:gd name="connsiteX2" fmla="*/ 1252357 w 1339835"/>
                  <a:gd name="connsiteY2" fmla="*/ 1241760 h 1241760"/>
                  <a:gd name="connsiteX3" fmla="*/ 406679 w 1339835"/>
                  <a:gd name="connsiteY3" fmla="*/ 461027 h 1241760"/>
                  <a:gd name="connsiteX4" fmla="*/ 27079 w 1339835"/>
                  <a:gd name="connsiteY4" fmla="*/ 1008080 h 1241760"/>
                  <a:gd name="connsiteX5" fmla="*/ 0 w 1339835"/>
                  <a:gd name="connsiteY5" fmla="*/ 556326 h 1241760"/>
                  <a:gd name="connsiteX6" fmla="*/ 667658 w 1339835"/>
                  <a:gd name="connsiteY6" fmla="*/ 77 h 1241760"/>
                  <a:gd name="connsiteX0" fmla="*/ 667658 w 1339835"/>
                  <a:gd name="connsiteY0" fmla="*/ 77 h 1241760"/>
                  <a:gd name="connsiteX1" fmla="*/ 1335316 w 1339835"/>
                  <a:gd name="connsiteY1" fmla="*/ 556326 h 1241760"/>
                  <a:gd name="connsiteX2" fmla="*/ 1252357 w 1339835"/>
                  <a:gd name="connsiteY2" fmla="*/ 1241760 h 1241760"/>
                  <a:gd name="connsiteX3" fmla="*/ 406679 w 1339835"/>
                  <a:gd name="connsiteY3" fmla="*/ 461027 h 1241760"/>
                  <a:gd name="connsiteX4" fmla="*/ 1679 w 1339835"/>
                  <a:gd name="connsiteY4" fmla="*/ 1018240 h 1241760"/>
                  <a:gd name="connsiteX5" fmla="*/ 0 w 1339835"/>
                  <a:gd name="connsiteY5" fmla="*/ 556326 h 1241760"/>
                  <a:gd name="connsiteX6" fmla="*/ 667658 w 1339835"/>
                  <a:gd name="connsiteY6" fmla="*/ 77 h 1241760"/>
                  <a:gd name="connsiteX0" fmla="*/ 675581 w 1347758"/>
                  <a:gd name="connsiteY0" fmla="*/ 77 h 1241760"/>
                  <a:gd name="connsiteX1" fmla="*/ 1343239 w 1347758"/>
                  <a:gd name="connsiteY1" fmla="*/ 556326 h 1241760"/>
                  <a:gd name="connsiteX2" fmla="*/ 1260280 w 1347758"/>
                  <a:gd name="connsiteY2" fmla="*/ 1241760 h 1241760"/>
                  <a:gd name="connsiteX3" fmla="*/ 414602 w 1347758"/>
                  <a:gd name="connsiteY3" fmla="*/ 461027 h 1241760"/>
                  <a:gd name="connsiteX4" fmla="*/ 9602 w 1347758"/>
                  <a:gd name="connsiteY4" fmla="*/ 1018240 h 1241760"/>
                  <a:gd name="connsiteX5" fmla="*/ 7923 w 1347758"/>
                  <a:gd name="connsiteY5" fmla="*/ 556326 h 1241760"/>
                  <a:gd name="connsiteX6" fmla="*/ 675581 w 1347758"/>
                  <a:gd name="connsiteY6" fmla="*/ 77 h 1241760"/>
                  <a:gd name="connsiteX0" fmla="*/ 684072 w 1356249"/>
                  <a:gd name="connsiteY0" fmla="*/ 77 h 1241760"/>
                  <a:gd name="connsiteX1" fmla="*/ 1351730 w 1356249"/>
                  <a:gd name="connsiteY1" fmla="*/ 556326 h 1241760"/>
                  <a:gd name="connsiteX2" fmla="*/ 1268771 w 1356249"/>
                  <a:gd name="connsiteY2" fmla="*/ 1241760 h 1241760"/>
                  <a:gd name="connsiteX3" fmla="*/ 423093 w 1356249"/>
                  <a:gd name="connsiteY3" fmla="*/ 461027 h 1241760"/>
                  <a:gd name="connsiteX4" fmla="*/ 18093 w 1356249"/>
                  <a:gd name="connsiteY4" fmla="*/ 1018240 h 1241760"/>
                  <a:gd name="connsiteX5" fmla="*/ 16414 w 1356249"/>
                  <a:gd name="connsiteY5" fmla="*/ 556326 h 1241760"/>
                  <a:gd name="connsiteX6" fmla="*/ 684072 w 1356249"/>
                  <a:gd name="connsiteY6" fmla="*/ 77 h 1241760"/>
                  <a:gd name="connsiteX0" fmla="*/ 676598 w 1348775"/>
                  <a:gd name="connsiteY0" fmla="*/ 77 h 1241760"/>
                  <a:gd name="connsiteX1" fmla="*/ 1344256 w 1348775"/>
                  <a:gd name="connsiteY1" fmla="*/ 556326 h 1241760"/>
                  <a:gd name="connsiteX2" fmla="*/ 1261297 w 1348775"/>
                  <a:gd name="connsiteY2" fmla="*/ 1241760 h 1241760"/>
                  <a:gd name="connsiteX3" fmla="*/ 415619 w 1348775"/>
                  <a:gd name="connsiteY3" fmla="*/ 461027 h 1241760"/>
                  <a:gd name="connsiteX4" fmla="*/ 37607 w 1348775"/>
                  <a:gd name="connsiteY4" fmla="*/ 992840 h 1241760"/>
                  <a:gd name="connsiteX5" fmla="*/ 8940 w 1348775"/>
                  <a:gd name="connsiteY5" fmla="*/ 556326 h 1241760"/>
                  <a:gd name="connsiteX6" fmla="*/ 676598 w 1348775"/>
                  <a:gd name="connsiteY6" fmla="*/ 77 h 1241760"/>
                  <a:gd name="connsiteX0" fmla="*/ 678432 w 1350609"/>
                  <a:gd name="connsiteY0" fmla="*/ 77 h 1241760"/>
                  <a:gd name="connsiteX1" fmla="*/ 1346090 w 1350609"/>
                  <a:gd name="connsiteY1" fmla="*/ 556326 h 1241760"/>
                  <a:gd name="connsiteX2" fmla="*/ 1263131 w 1350609"/>
                  <a:gd name="connsiteY2" fmla="*/ 1241760 h 1241760"/>
                  <a:gd name="connsiteX3" fmla="*/ 417453 w 1350609"/>
                  <a:gd name="connsiteY3" fmla="*/ 461027 h 1241760"/>
                  <a:gd name="connsiteX4" fmla="*/ 29916 w 1350609"/>
                  <a:gd name="connsiteY4" fmla="*/ 969028 h 1241760"/>
                  <a:gd name="connsiteX5" fmla="*/ 10774 w 1350609"/>
                  <a:gd name="connsiteY5" fmla="*/ 556326 h 1241760"/>
                  <a:gd name="connsiteX6" fmla="*/ 678432 w 1350609"/>
                  <a:gd name="connsiteY6" fmla="*/ 77 h 1241760"/>
                  <a:gd name="connsiteX0" fmla="*/ 678432 w 1350609"/>
                  <a:gd name="connsiteY0" fmla="*/ 77 h 1241760"/>
                  <a:gd name="connsiteX1" fmla="*/ 1346090 w 1350609"/>
                  <a:gd name="connsiteY1" fmla="*/ 556326 h 1241760"/>
                  <a:gd name="connsiteX2" fmla="*/ 1263131 w 1350609"/>
                  <a:gd name="connsiteY2" fmla="*/ 1241760 h 1241760"/>
                  <a:gd name="connsiteX3" fmla="*/ 417453 w 1350609"/>
                  <a:gd name="connsiteY3" fmla="*/ 461027 h 1241760"/>
                  <a:gd name="connsiteX4" fmla="*/ 29916 w 1350609"/>
                  <a:gd name="connsiteY4" fmla="*/ 969028 h 1241760"/>
                  <a:gd name="connsiteX5" fmla="*/ 10774 w 1350609"/>
                  <a:gd name="connsiteY5" fmla="*/ 556326 h 1241760"/>
                  <a:gd name="connsiteX6" fmla="*/ 678432 w 1350609"/>
                  <a:gd name="connsiteY6" fmla="*/ 77 h 1241760"/>
                  <a:gd name="connsiteX0" fmla="*/ 678432 w 1349798"/>
                  <a:gd name="connsiteY0" fmla="*/ 77 h 1243347"/>
                  <a:gd name="connsiteX1" fmla="*/ 1346090 w 1349798"/>
                  <a:gd name="connsiteY1" fmla="*/ 556326 h 1243347"/>
                  <a:gd name="connsiteX2" fmla="*/ 1250431 w 1349798"/>
                  <a:gd name="connsiteY2" fmla="*/ 1243347 h 1243347"/>
                  <a:gd name="connsiteX3" fmla="*/ 417453 w 1349798"/>
                  <a:gd name="connsiteY3" fmla="*/ 461027 h 1243347"/>
                  <a:gd name="connsiteX4" fmla="*/ 29916 w 1349798"/>
                  <a:gd name="connsiteY4" fmla="*/ 969028 h 1243347"/>
                  <a:gd name="connsiteX5" fmla="*/ 10774 w 1349798"/>
                  <a:gd name="connsiteY5" fmla="*/ 556326 h 1243347"/>
                  <a:gd name="connsiteX6" fmla="*/ 678432 w 1349798"/>
                  <a:gd name="connsiteY6" fmla="*/ 77 h 1243347"/>
                  <a:gd name="connsiteX0" fmla="*/ 678432 w 1349798"/>
                  <a:gd name="connsiteY0" fmla="*/ 77 h 1243347"/>
                  <a:gd name="connsiteX1" fmla="*/ 1346090 w 1349798"/>
                  <a:gd name="connsiteY1" fmla="*/ 556326 h 1243347"/>
                  <a:gd name="connsiteX2" fmla="*/ 1250431 w 1349798"/>
                  <a:gd name="connsiteY2" fmla="*/ 1243347 h 1243347"/>
                  <a:gd name="connsiteX3" fmla="*/ 417453 w 1349798"/>
                  <a:gd name="connsiteY3" fmla="*/ 461027 h 1243347"/>
                  <a:gd name="connsiteX4" fmla="*/ 29916 w 1349798"/>
                  <a:gd name="connsiteY4" fmla="*/ 969028 h 1243347"/>
                  <a:gd name="connsiteX5" fmla="*/ 10774 w 1349798"/>
                  <a:gd name="connsiteY5" fmla="*/ 556326 h 1243347"/>
                  <a:gd name="connsiteX6" fmla="*/ 678432 w 1349798"/>
                  <a:gd name="connsiteY6" fmla="*/ 77 h 1243347"/>
                  <a:gd name="connsiteX0" fmla="*/ 678432 w 1349798"/>
                  <a:gd name="connsiteY0" fmla="*/ 77 h 1243347"/>
                  <a:gd name="connsiteX1" fmla="*/ 1346090 w 1349798"/>
                  <a:gd name="connsiteY1" fmla="*/ 556326 h 1243347"/>
                  <a:gd name="connsiteX2" fmla="*/ 1250431 w 1349798"/>
                  <a:gd name="connsiteY2" fmla="*/ 1243347 h 1243347"/>
                  <a:gd name="connsiteX3" fmla="*/ 417453 w 1349798"/>
                  <a:gd name="connsiteY3" fmla="*/ 461027 h 1243347"/>
                  <a:gd name="connsiteX4" fmla="*/ 29916 w 1349798"/>
                  <a:gd name="connsiteY4" fmla="*/ 969028 h 1243347"/>
                  <a:gd name="connsiteX5" fmla="*/ 10774 w 1349798"/>
                  <a:gd name="connsiteY5" fmla="*/ 556326 h 1243347"/>
                  <a:gd name="connsiteX6" fmla="*/ 678432 w 1349798"/>
                  <a:gd name="connsiteY6" fmla="*/ 77 h 1243347"/>
                  <a:gd name="connsiteX0" fmla="*/ 678432 w 1356472"/>
                  <a:gd name="connsiteY0" fmla="*/ 77 h 1243347"/>
                  <a:gd name="connsiteX1" fmla="*/ 1346090 w 1356472"/>
                  <a:gd name="connsiteY1" fmla="*/ 556326 h 1243347"/>
                  <a:gd name="connsiteX2" fmla="*/ 1250431 w 1356472"/>
                  <a:gd name="connsiteY2" fmla="*/ 1243347 h 1243347"/>
                  <a:gd name="connsiteX3" fmla="*/ 417453 w 1356472"/>
                  <a:gd name="connsiteY3" fmla="*/ 461027 h 1243347"/>
                  <a:gd name="connsiteX4" fmla="*/ 29916 w 1356472"/>
                  <a:gd name="connsiteY4" fmla="*/ 969028 h 1243347"/>
                  <a:gd name="connsiteX5" fmla="*/ 10774 w 1356472"/>
                  <a:gd name="connsiteY5" fmla="*/ 556326 h 1243347"/>
                  <a:gd name="connsiteX6" fmla="*/ 678432 w 1356472"/>
                  <a:gd name="connsiteY6" fmla="*/ 77 h 12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472" h="1243347">
                    <a:moveTo>
                      <a:pt x="678432" y="77"/>
                    </a:moveTo>
                    <a:cubicBezTo>
                      <a:pt x="1083968" y="5157"/>
                      <a:pt x="1282543" y="238876"/>
                      <a:pt x="1346090" y="556326"/>
                    </a:cubicBezTo>
                    <a:cubicBezTo>
                      <a:pt x="1383207" y="979537"/>
                      <a:pt x="1313644" y="1101229"/>
                      <a:pt x="1250431" y="1243347"/>
                    </a:cubicBezTo>
                    <a:cubicBezTo>
                      <a:pt x="958802" y="888382"/>
                      <a:pt x="746864" y="583900"/>
                      <a:pt x="417453" y="461027"/>
                    </a:cubicBezTo>
                    <a:lnTo>
                      <a:pt x="29916" y="969028"/>
                    </a:lnTo>
                    <a:cubicBezTo>
                      <a:pt x="9036" y="891257"/>
                      <a:pt x="-14066" y="745857"/>
                      <a:pt x="10774" y="556326"/>
                    </a:cubicBezTo>
                    <a:cubicBezTo>
                      <a:pt x="74322" y="238876"/>
                      <a:pt x="272896" y="-5003"/>
                      <a:pt x="678432" y="77"/>
                    </a:cubicBezTo>
                    <a:close/>
                  </a:path>
                </a:pathLst>
              </a:custGeom>
              <a:solidFill>
                <a:srgbClr val="4623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Freeform 185">
                <a:extLst>
                  <a:ext uri="{FF2B5EF4-FFF2-40B4-BE49-F238E27FC236}">
                    <a16:creationId xmlns:a16="http://schemas.microsoft.com/office/drawing/2014/main" id="{053493AB-880E-C91E-9B71-EC6B4DE28E17}"/>
                  </a:ext>
                </a:extLst>
              </p:cNvPr>
              <p:cNvSpPr/>
              <p:nvPr/>
            </p:nvSpPr>
            <p:spPr>
              <a:xfrm rot="16200000">
                <a:off x="7061859" y="2902235"/>
                <a:ext cx="1326581" cy="1761414"/>
              </a:xfrm>
              <a:custGeom>
                <a:avLst/>
                <a:gdLst>
                  <a:gd name="connsiteX0" fmla="*/ 1326581 w 1326581"/>
                  <a:gd name="connsiteY0" fmla="*/ 540853 h 1761414"/>
                  <a:gd name="connsiteX1" fmla="*/ 254712 w 1326581"/>
                  <a:gd name="connsiteY1" fmla="*/ 881375 h 1761414"/>
                  <a:gd name="connsiteX2" fmla="*/ 1326419 w 1326581"/>
                  <a:gd name="connsiteY2" fmla="*/ 1221844 h 1761414"/>
                  <a:gd name="connsiteX3" fmla="*/ 1313743 w 1326581"/>
                  <a:gd name="connsiteY3" fmla="*/ 1321892 h 1761414"/>
                  <a:gd name="connsiteX4" fmla="*/ 1087717 w 1326581"/>
                  <a:gd name="connsiteY4" fmla="*/ 1721408 h 1761414"/>
                  <a:gd name="connsiteX5" fmla="*/ 0 w 1326581"/>
                  <a:gd name="connsiteY5" fmla="*/ 1750396 h 1761414"/>
                  <a:gd name="connsiteX6" fmla="*/ 800 w 1326581"/>
                  <a:gd name="connsiteY6" fmla="*/ 1308305 h 1761414"/>
                  <a:gd name="connsiteX7" fmla="*/ 1574 w 1326581"/>
                  <a:gd name="connsiteY7" fmla="*/ 880707 h 1761414"/>
                  <a:gd name="connsiteX8" fmla="*/ 800 w 1326581"/>
                  <a:gd name="connsiteY8" fmla="*/ 453110 h 1761414"/>
                  <a:gd name="connsiteX9" fmla="*/ 0 w 1326581"/>
                  <a:gd name="connsiteY9" fmla="*/ 11018 h 1761414"/>
                  <a:gd name="connsiteX10" fmla="*/ 1087717 w 1326581"/>
                  <a:gd name="connsiteY10" fmla="*/ 40006 h 1761414"/>
                  <a:gd name="connsiteX11" fmla="*/ 1313743 w 1326581"/>
                  <a:gd name="connsiteY11" fmla="*/ 439522 h 1761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26581" h="1761414">
                    <a:moveTo>
                      <a:pt x="1326581" y="540853"/>
                    </a:moveTo>
                    <a:lnTo>
                      <a:pt x="254712" y="881375"/>
                    </a:lnTo>
                    <a:lnTo>
                      <a:pt x="1326419" y="1221844"/>
                    </a:lnTo>
                    <a:lnTo>
                      <a:pt x="1313743" y="1321892"/>
                    </a:lnTo>
                    <a:cubicBezTo>
                      <a:pt x="1273512" y="1600712"/>
                      <a:pt x="1223926" y="1693898"/>
                      <a:pt x="1087717" y="1721408"/>
                    </a:cubicBezTo>
                    <a:cubicBezTo>
                      <a:pt x="850028" y="1744599"/>
                      <a:pt x="307538" y="1779389"/>
                      <a:pt x="0" y="1750396"/>
                    </a:cubicBezTo>
                    <a:cubicBezTo>
                      <a:pt x="267" y="1606899"/>
                      <a:pt x="534" y="1457602"/>
                      <a:pt x="800" y="1308305"/>
                    </a:cubicBezTo>
                    <a:lnTo>
                      <a:pt x="1574" y="880707"/>
                    </a:lnTo>
                    <a:lnTo>
                      <a:pt x="800" y="453110"/>
                    </a:lnTo>
                    <a:cubicBezTo>
                      <a:pt x="534" y="303812"/>
                      <a:pt x="267" y="154516"/>
                      <a:pt x="0" y="11018"/>
                    </a:cubicBezTo>
                    <a:cubicBezTo>
                      <a:pt x="307538" y="-17975"/>
                      <a:pt x="850028" y="16815"/>
                      <a:pt x="1087717" y="40006"/>
                    </a:cubicBezTo>
                    <a:cubicBezTo>
                      <a:pt x="1223926" y="67516"/>
                      <a:pt x="1273512" y="160703"/>
                      <a:pt x="1313743" y="439522"/>
                    </a:cubicBezTo>
                    <a:close/>
                  </a:path>
                </a:pathLst>
              </a:cu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Freeform 186">
                <a:extLst>
                  <a:ext uri="{FF2B5EF4-FFF2-40B4-BE49-F238E27FC236}">
                    <a16:creationId xmlns:a16="http://schemas.microsoft.com/office/drawing/2014/main" id="{3B802130-24CB-D21D-6CC4-F6AFFF94F77A}"/>
                  </a:ext>
                </a:extLst>
              </p:cNvPr>
              <p:cNvSpPr/>
              <p:nvPr/>
            </p:nvSpPr>
            <p:spPr>
              <a:xfrm>
                <a:off x="7724775" y="1278789"/>
                <a:ext cx="884264" cy="3168619"/>
              </a:xfrm>
              <a:custGeom>
                <a:avLst/>
                <a:gdLst>
                  <a:gd name="connsiteX0" fmla="*/ 7324 w 888032"/>
                  <a:gd name="connsiteY0" fmla="*/ 0 h 3168619"/>
                  <a:gd name="connsiteX1" fmla="*/ 674982 w 888032"/>
                  <a:gd name="connsiteY1" fmla="*/ 556249 h 3168619"/>
                  <a:gd name="connsiteX2" fmla="*/ 681370 w 888032"/>
                  <a:gd name="connsiteY2" fmla="*/ 657734 h 3168619"/>
                  <a:gd name="connsiteX3" fmla="*/ 685363 w 888032"/>
                  <a:gd name="connsiteY3" fmla="*/ 660264 h 3168619"/>
                  <a:gd name="connsiteX4" fmla="*/ 683946 w 888032"/>
                  <a:gd name="connsiteY4" fmla="*/ 685629 h 3168619"/>
                  <a:gd name="connsiteX5" fmla="*/ 685363 w 888032"/>
                  <a:gd name="connsiteY5" fmla="*/ 700039 h 3168619"/>
                  <a:gd name="connsiteX6" fmla="*/ 684083 w 888032"/>
                  <a:gd name="connsiteY6" fmla="*/ 700839 h 3168619"/>
                  <a:gd name="connsiteX7" fmla="*/ 684121 w 888032"/>
                  <a:gd name="connsiteY7" fmla="*/ 701448 h 3168619"/>
                  <a:gd name="connsiteX8" fmla="*/ 684583 w 888032"/>
                  <a:gd name="connsiteY8" fmla="*/ 822153 h 3168619"/>
                  <a:gd name="connsiteX9" fmla="*/ 683875 w 888032"/>
                  <a:gd name="connsiteY9" fmla="*/ 832430 h 3168619"/>
                  <a:gd name="connsiteX10" fmla="*/ 724908 w 888032"/>
                  <a:gd name="connsiteY10" fmla="*/ 1920820 h 3168619"/>
                  <a:gd name="connsiteX11" fmla="*/ 740776 w 888032"/>
                  <a:gd name="connsiteY11" fmla="*/ 1928021 h 3168619"/>
                  <a:gd name="connsiteX12" fmla="*/ 832664 w 888032"/>
                  <a:gd name="connsiteY12" fmla="*/ 2029857 h 3168619"/>
                  <a:gd name="connsiteX13" fmla="*/ 833050 w 888032"/>
                  <a:gd name="connsiteY13" fmla="*/ 2031195 h 3168619"/>
                  <a:gd name="connsiteX14" fmla="*/ 834396 w 888032"/>
                  <a:gd name="connsiteY14" fmla="*/ 2033733 h 3168619"/>
                  <a:gd name="connsiteX15" fmla="*/ 848025 w 888032"/>
                  <a:gd name="connsiteY15" fmla="*/ 2080902 h 3168619"/>
                  <a:gd name="connsiteX16" fmla="*/ 877014 w 888032"/>
                  <a:gd name="connsiteY16" fmla="*/ 3168619 h 3168619"/>
                  <a:gd name="connsiteX17" fmla="*/ 434922 w 888032"/>
                  <a:gd name="connsiteY17" fmla="*/ 3167819 h 3168619"/>
                  <a:gd name="connsiteX18" fmla="*/ 34687 w 888032"/>
                  <a:gd name="connsiteY18" fmla="*/ 3167094 h 3168619"/>
                  <a:gd name="connsiteX19" fmla="*/ 0 w 888032"/>
                  <a:gd name="connsiteY19" fmla="*/ 3168572 h 3168619"/>
                  <a:gd name="connsiteX20" fmla="*/ 0 w 888032"/>
                  <a:gd name="connsiteY20" fmla="*/ 484 h 3168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88032" h="3168619">
                    <a:moveTo>
                      <a:pt x="7324" y="0"/>
                    </a:moveTo>
                    <a:cubicBezTo>
                      <a:pt x="412860" y="5080"/>
                      <a:pt x="611435" y="238799"/>
                      <a:pt x="674982" y="556249"/>
                    </a:cubicBezTo>
                    <a:lnTo>
                      <a:pt x="681370" y="657734"/>
                    </a:lnTo>
                    <a:lnTo>
                      <a:pt x="685363" y="660264"/>
                    </a:lnTo>
                    <a:lnTo>
                      <a:pt x="683946" y="685629"/>
                    </a:lnTo>
                    <a:lnTo>
                      <a:pt x="685363" y="700039"/>
                    </a:lnTo>
                    <a:lnTo>
                      <a:pt x="684083" y="700839"/>
                    </a:lnTo>
                    <a:lnTo>
                      <a:pt x="684121" y="701448"/>
                    </a:lnTo>
                    <a:cubicBezTo>
                      <a:pt x="685648" y="745556"/>
                      <a:pt x="685728" y="785581"/>
                      <a:pt x="684583" y="822153"/>
                    </a:cubicBezTo>
                    <a:lnTo>
                      <a:pt x="683875" y="832430"/>
                    </a:lnTo>
                    <a:lnTo>
                      <a:pt x="724908" y="1920820"/>
                    </a:lnTo>
                    <a:lnTo>
                      <a:pt x="740776" y="1928021"/>
                    </a:lnTo>
                    <a:cubicBezTo>
                      <a:pt x="786967" y="1953859"/>
                      <a:pt x="815487" y="1986447"/>
                      <a:pt x="832664" y="2029857"/>
                    </a:cubicBezTo>
                    <a:lnTo>
                      <a:pt x="833050" y="2031195"/>
                    </a:lnTo>
                    <a:lnTo>
                      <a:pt x="834396" y="2033733"/>
                    </a:lnTo>
                    <a:cubicBezTo>
                      <a:pt x="840122" y="2048203"/>
                      <a:pt x="844587" y="2063876"/>
                      <a:pt x="848025" y="2080902"/>
                    </a:cubicBezTo>
                    <a:cubicBezTo>
                      <a:pt x="871217" y="2318591"/>
                      <a:pt x="906006" y="2861081"/>
                      <a:pt x="877014" y="3168619"/>
                    </a:cubicBezTo>
                    <a:cubicBezTo>
                      <a:pt x="733517" y="3168352"/>
                      <a:pt x="584220" y="3168085"/>
                      <a:pt x="434922" y="3167819"/>
                    </a:cubicBezTo>
                    <a:lnTo>
                      <a:pt x="34687" y="3167094"/>
                    </a:lnTo>
                    <a:lnTo>
                      <a:pt x="0" y="3168572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1" name="Freeform 178">
              <a:extLst>
                <a:ext uri="{FF2B5EF4-FFF2-40B4-BE49-F238E27FC236}">
                  <a16:creationId xmlns:a16="http://schemas.microsoft.com/office/drawing/2014/main" id="{DAA951FF-2D7A-3DCC-E9EA-403B0EF96A39}"/>
                </a:ext>
              </a:extLst>
            </p:cNvPr>
            <p:cNvSpPr/>
            <p:nvPr/>
          </p:nvSpPr>
          <p:spPr>
            <a:xfrm>
              <a:off x="6902841" y="-189745"/>
              <a:ext cx="973073" cy="1126522"/>
            </a:xfrm>
            <a:custGeom>
              <a:avLst/>
              <a:gdLst>
                <a:gd name="connsiteX0" fmla="*/ 601 w 973073"/>
                <a:gd name="connsiteY0" fmla="*/ 973074 h 1126522"/>
                <a:gd name="connsiteX1" fmla="*/ 973073 w 973073"/>
                <a:gd name="connsiteY1" fmla="*/ 973074 h 1126522"/>
                <a:gd name="connsiteX2" fmla="*/ 973073 w 973073"/>
                <a:gd name="connsiteY2" fmla="*/ 1126522 h 1126522"/>
                <a:gd name="connsiteX3" fmla="*/ 601 w 973073"/>
                <a:gd name="connsiteY3" fmla="*/ 1126522 h 1126522"/>
                <a:gd name="connsiteX4" fmla="*/ 0 w 973073"/>
                <a:gd name="connsiteY4" fmla="*/ 488035 h 1126522"/>
                <a:gd name="connsiteX5" fmla="*/ 9756 w 973073"/>
                <a:gd name="connsiteY5" fmla="*/ 584809 h 1126522"/>
                <a:gd name="connsiteX6" fmla="*/ 388354 w 973073"/>
                <a:gd name="connsiteY6" fmla="*/ 963408 h 1126522"/>
                <a:gd name="connsiteX7" fmla="*/ 484236 w 973073"/>
                <a:gd name="connsiteY7" fmla="*/ 973073 h 1126522"/>
                <a:gd name="connsiteX8" fmla="*/ 0 w 973073"/>
                <a:gd name="connsiteY8" fmla="*/ 973073 h 1126522"/>
                <a:gd name="connsiteX9" fmla="*/ 0 w 973073"/>
                <a:gd name="connsiteY9" fmla="*/ 0 h 1126522"/>
                <a:gd name="connsiteX10" fmla="*/ 973073 w 973073"/>
                <a:gd name="connsiteY10" fmla="*/ 0 h 1126522"/>
                <a:gd name="connsiteX11" fmla="*/ 973073 w 973073"/>
                <a:gd name="connsiteY11" fmla="*/ 973073 h 1126522"/>
                <a:gd name="connsiteX12" fmla="*/ 488580 w 973073"/>
                <a:gd name="connsiteY12" fmla="*/ 973073 h 1126522"/>
                <a:gd name="connsiteX13" fmla="*/ 584462 w 973073"/>
                <a:gd name="connsiteY13" fmla="*/ 963408 h 1126522"/>
                <a:gd name="connsiteX14" fmla="*/ 972945 w 973073"/>
                <a:gd name="connsiteY14" fmla="*/ 486755 h 1126522"/>
                <a:gd name="connsiteX15" fmla="*/ 486408 w 973073"/>
                <a:gd name="connsiteY15" fmla="*/ 218 h 1126522"/>
                <a:gd name="connsiteX16" fmla="*/ 9756 w 973073"/>
                <a:gd name="connsiteY16" fmla="*/ 388701 h 1126522"/>
                <a:gd name="connsiteX17" fmla="*/ 0 w 973073"/>
                <a:gd name="connsiteY17" fmla="*/ 485476 h 112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3073" h="1126522">
                  <a:moveTo>
                    <a:pt x="601" y="973074"/>
                  </a:moveTo>
                  <a:lnTo>
                    <a:pt x="973073" y="973074"/>
                  </a:lnTo>
                  <a:lnTo>
                    <a:pt x="973073" y="1126522"/>
                  </a:lnTo>
                  <a:lnTo>
                    <a:pt x="601" y="1126522"/>
                  </a:lnTo>
                  <a:close/>
                  <a:moveTo>
                    <a:pt x="0" y="488035"/>
                  </a:moveTo>
                  <a:lnTo>
                    <a:pt x="9756" y="584809"/>
                  </a:lnTo>
                  <a:cubicBezTo>
                    <a:pt x="48642" y="774844"/>
                    <a:pt x="198320" y="924521"/>
                    <a:pt x="388354" y="963408"/>
                  </a:cubicBezTo>
                  <a:lnTo>
                    <a:pt x="484236" y="973073"/>
                  </a:lnTo>
                  <a:lnTo>
                    <a:pt x="0" y="973073"/>
                  </a:lnTo>
                  <a:close/>
                  <a:moveTo>
                    <a:pt x="0" y="0"/>
                  </a:moveTo>
                  <a:lnTo>
                    <a:pt x="973073" y="0"/>
                  </a:lnTo>
                  <a:lnTo>
                    <a:pt x="973073" y="973073"/>
                  </a:lnTo>
                  <a:lnTo>
                    <a:pt x="488580" y="973073"/>
                  </a:lnTo>
                  <a:lnTo>
                    <a:pt x="584462" y="963408"/>
                  </a:lnTo>
                  <a:cubicBezTo>
                    <a:pt x="806169" y="918040"/>
                    <a:pt x="972945" y="721874"/>
                    <a:pt x="972945" y="486755"/>
                  </a:cubicBezTo>
                  <a:cubicBezTo>
                    <a:pt x="972945" y="218048"/>
                    <a:pt x="755115" y="218"/>
                    <a:pt x="486408" y="218"/>
                  </a:cubicBezTo>
                  <a:cubicBezTo>
                    <a:pt x="251289" y="218"/>
                    <a:pt x="55123" y="166994"/>
                    <a:pt x="9756" y="388701"/>
                  </a:cubicBezTo>
                  <a:lnTo>
                    <a:pt x="0" y="48547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78E36-C240-EF22-60CC-EF25A9AB0F77}"/>
              </a:ext>
            </a:extLst>
          </p:cNvPr>
          <p:cNvGrpSpPr/>
          <p:nvPr/>
        </p:nvGrpSpPr>
        <p:grpSpPr>
          <a:xfrm>
            <a:off x="6096000" y="2469371"/>
            <a:ext cx="1212680" cy="1738294"/>
            <a:chOff x="5241036" y="24700"/>
            <a:chExt cx="1212680" cy="173829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A1533BD-6460-A6C2-002C-5FADEECF9FAF}"/>
                </a:ext>
              </a:extLst>
            </p:cNvPr>
            <p:cNvGrpSpPr/>
            <p:nvPr/>
          </p:nvGrpSpPr>
          <p:grpSpPr>
            <a:xfrm>
              <a:off x="5241036" y="24700"/>
              <a:ext cx="1212680" cy="1735522"/>
              <a:chOff x="3117934" y="-589604"/>
              <a:chExt cx="3568475" cy="5107009"/>
            </a:xfrm>
          </p:grpSpPr>
          <p:sp>
            <p:nvSpPr>
              <p:cNvPr id="63" name="Pie 167">
                <a:extLst>
                  <a:ext uri="{FF2B5EF4-FFF2-40B4-BE49-F238E27FC236}">
                    <a16:creationId xmlns:a16="http://schemas.microsoft.com/office/drawing/2014/main" id="{7B31347E-BB45-9B51-B998-EDFA58C8C209}"/>
                  </a:ext>
                </a:extLst>
              </p:cNvPr>
              <p:cNvSpPr/>
              <p:nvPr/>
            </p:nvSpPr>
            <p:spPr>
              <a:xfrm flipH="1">
                <a:off x="5223601" y="1963900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Pie 168">
                <a:extLst>
                  <a:ext uri="{FF2B5EF4-FFF2-40B4-BE49-F238E27FC236}">
                    <a16:creationId xmlns:a16="http://schemas.microsoft.com/office/drawing/2014/main" id="{3F36E311-C52E-F1CF-F10F-CC95E46D4CA5}"/>
                  </a:ext>
                </a:extLst>
              </p:cNvPr>
              <p:cNvSpPr/>
              <p:nvPr/>
            </p:nvSpPr>
            <p:spPr>
              <a:xfrm rot="10800000" flipH="1">
                <a:off x="3117934" y="-589604"/>
                <a:ext cx="3568475" cy="5107009"/>
              </a:xfrm>
              <a:prstGeom prst="pie">
                <a:avLst>
                  <a:gd name="adj1" fmla="val 15522115"/>
                  <a:gd name="adj2" fmla="val 16855910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Freeform 169">
                <a:extLst>
                  <a:ext uri="{FF2B5EF4-FFF2-40B4-BE49-F238E27FC236}">
                    <a16:creationId xmlns:a16="http://schemas.microsoft.com/office/drawing/2014/main" id="{1E2F9972-053E-0335-93EC-17910F4EA443}"/>
                  </a:ext>
                </a:extLst>
              </p:cNvPr>
              <p:cNvSpPr/>
              <p:nvPr/>
            </p:nvSpPr>
            <p:spPr>
              <a:xfrm rot="16200000">
                <a:off x="4208436" y="2881428"/>
                <a:ext cx="1343020" cy="1928932"/>
              </a:xfrm>
              <a:custGeom>
                <a:avLst/>
                <a:gdLst>
                  <a:gd name="connsiteX0" fmla="*/ 1343020 w 1343020"/>
                  <a:gd name="connsiteY0" fmla="*/ 747019 h 1928932"/>
                  <a:gd name="connsiteX1" fmla="*/ 1296527 w 1343020"/>
                  <a:gd name="connsiteY1" fmla="*/ 742332 h 1928932"/>
                  <a:gd name="connsiteX2" fmla="*/ 1056103 w 1343020"/>
                  <a:gd name="connsiteY2" fmla="*/ 982756 h 1928932"/>
                  <a:gd name="connsiteX3" fmla="*/ 1296527 w 1343020"/>
                  <a:gd name="connsiteY3" fmla="*/ 1223180 h 1928932"/>
                  <a:gd name="connsiteX4" fmla="*/ 1339311 w 1343020"/>
                  <a:gd name="connsiteY4" fmla="*/ 1218867 h 1928932"/>
                  <a:gd name="connsiteX5" fmla="*/ 1333436 w 1343020"/>
                  <a:gd name="connsiteY5" fmla="*/ 1277393 h 1928932"/>
                  <a:gd name="connsiteX6" fmla="*/ 1087717 w 1343020"/>
                  <a:gd name="connsiteY6" fmla="*/ 1885121 h 1928932"/>
                  <a:gd name="connsiteX7" fmla="*/ 0 w 1343020"/>
                  <a:gd name="connsiteY7" fmla="*/ 1916866 h 1928932"/>
                  <a:gd name="connsiteX8" fmla="*/ 800 w 1343020"/>
                  <a:gd name="connsiteY8" fmla="*/ 1432730 h 1928932"/>
                  <a:gd name="connsiteX9" fmla="*/ 1574 w 1343020"/>
                  <a:gd name="connsiteY9" fmla="*/ 964466 h 1928932"/>
                  <a:gd name="connsiteX10" fmla="*/ 800 w 1343020"/>
                  <a:gd name="connsiteY10" fmla="*/ 496202 h 1928932"/>
                  <a:gd name="connsiteX11" fmla="*/ 0 w 1343020"/>
                  <a:gd name="connsiteY11" fmla="*/ 12066 h 1928932"/>
                  <a:gd name="connsiteX12" fmla="*/ 1087717 w 1343020"/>
                  <a:gd name="connsiteY12" fmla="*/ 43811 h 1928932"/>
                  <a:gd name="connsiteX13" fmla="*/ 1333436 w 1343020"/>
                  <a:gd name="connsiteY13" fmla="*/ 65154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43020" h="1928932">
                    <a:moveTo>
                      <a:pt x="1343020" y="747019"/>
                    </a:moveTo>
                    <a:lnTo>
                      <a:pt x="1296527" y="742332"/>
                    </a:lnTo>
                    <a:cubicBezTo>
                      <a:pt x="1163744" y="742332"/>
                      <a:pt x="1056103" y="849973"/>
                      <a:pt x="1056103" y="982756"/>
                    </a:cubicBezTo>
                    <a:cubicBezTo>
                      <a:pt x="1056103" y="1115539"/>
                      <a:pt x="1163744" y="1223180"/>
                      <a:pt x="1296527" y="1223180"/>
                    </a:cubicBezTo>
                    <a:lnTo>
                      <a:pt x="1339311" y="1218867"/>
                    </a:lnTo>
                    <a:lnTo>
                      <a:pt x="1333436" y="1277393"/>
                    </a:lnTo>
                    <a:cubicBezTo>
                      <a:pt x="1287634" y="1716932"/>
                      <a:pt x="1246628" y="1849974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574" y="964466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46628" y="78958"/>
                      <a:pt x="1287634" y="212000"/>
                      <a:pt x="1333436" y="651540"/>
                    </a:cubicBezTo>
                    <a:close/>
                  </a:path>
                </a:pathLst>
              </a:custGeom>
              <a:solidFill>
                <a:srgbClr val="4472C4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Pie 170">
                <a:extLst>
                  <a:ext uri="{FF2B5EF4-FFF2-40B4-BE49-F238E27FC236}">
                    <a16:creationId xmlns:a16="http://schemas.microsoft.com/office/drawing/2014/main" id="{2F77FE38-F1FF-4528-CA22-1FEE6429DF8B}"/>
                  </a:ext>
                </a:extLst>
              </p:cNvPr>
              <p:cNvSpPr/>
              <p:nvPr/>
            </p:nvSpPr>
            <p:spPr>
              <a:xfrm>
                <a:off x="4113619" y="1963900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49">
                <a:extLst>
                  <a:ext uri="{FF2B5EF4-FFF2-40B4-BE49-F238E27FC236}">
                    <a16:creationId xmlns:a16="http://schemas.microsoft.com/office/drawing/2014/main" id="{6EAE462B-D84D-DCF6-8E5D-19B358C8737C}"/>
                  </a:ext>
                </a:extLst>
              </p:cNvPr>
              <p:cNvSpPr/>
              <p:nvPr/>
            </p:nvSpPr>
            <p:spPr>
              <a:xfrm>
                <a:off x="4220668" y="1352177"/>
                <a:ext cx="1363008" cy="783729"/>
              </a:xfrm>
              <a:custGeom>
                <a:avLst/>
                <a:gdLst>
                  <a:gd name="connsiteX0" fmla="*/ 0 w 1363008"/>
                  <a:gd name="connsiteY0" fmla="*/ 696648 h 1393296"/>
                  <a:gd name="connsiteX1" fmla="*/ 681504 w 1363008"/>
                  <a:gd name="connsiteY1" fmla="*/ 0 h 1393296"/>
                  <a:gd name="connsiteX2" fmla="*/ 1363008 w 1363008"/>
                  <a:gd name="connsiteY2" fmla="*/ 696648 h 1393296"/>
                  <a:gd name="connsiteX3" fmla="*/ 681504 w 1363008"/>
                  <a:gd name="connsiteY3" fmla="*/ 1393296 h 1393296"/>
                  <a:gd name="connsiteX4" fmla="*/ 0 w 1363008"/>
                  <a:gd name="connsiteY4" fmla="*/ 696648 h 1393296"/>
                  <a:gd name="connsiteX0" fmla="*/ 0 w 1363008"/>
                  <a:gd name="connsiteY0" fmla="*/ 696648 h 783729"/>
                  <a:gd name="connsiteX1" fmla="*/ 681504 w 1363008"/>
                  <a:gd name="connsiteY1" fmla="*/ 0 h 783729"/>
                  <a:gd name="connsiteX2" fmla="*/ 1363008 w 1363008"/>
                  <a:gd name="connsiteY2" fmla="*/ 696648 h 783729"/>
                  <a:gd name="connsiteX3" fmla="*/ 0 w 1363008"/>
                  <a:gd name="connsiteY3" fmla="*/ 696648 h 783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3008" h="783729">
                    <a:moveTo>
                      <a:pt x="0" y="696648"/>
                    </a:moveTo>
                    <a:cubicBezTo>
                      <a:pt x="0" y="311900"/>
                      <a:pt x="305120" y="0"/>
                      <a:pt x="681504" y="0"/>
                    </a:cubicBezTo>
                    <a:cubicBezTo>
                      <a:pt x="1057888" y="0"/>
                      <a:pt x="1363008" y="311900"/>
                      <a:pt x="1363008" y="696648"/>
                    </a:cubicBezTo>
                    <a:cubicBezTo>
                      <a:pt x="1249424" y="812756"/>
                      <a:pt x="113584" y="812756"/>
                      <a:pt x="0" y="696648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50">
                <a:extLst>
                  <a:ext uri="{FF2B5EF4-FFF2-40B4-BE49-F238E27FC236}">
                    <a16:creationId xmlns:a16="http://schemas.microsoft.com/office/drawing/2014/main" id="{653F3D77-6B98-2CB0-E3FE-8CBB0C39FE68}"/>
                  </a:ext>
                </a:extLst>
              </p:cNvPr>
              <p:cNvSpPr/>
              <p:nvPr/>
            </p:nvSpPr>
            <p:spPr>
              <a:xfrm flipV="1">
                <a:off x="4220668" y="1896605"/>
                <a:ext cx="1363008" cy="1174950"/>
              </a:xfrm>
              <a:custGeom>
                <a:avLst/>
                <a:gdLst>
                  <a:gd name="connsiteX0" fmla="*/ 0 w 1393296"/>
                  <a:gd name="connsiteY0" fmla="*/ 696648 h 1393296"/>
                  <a:gd name="connsiteX1" fmla="*/ 696648 w 1393296"/>
                  <a:gd name="connsiteY1" fmla="*/ 0 h 1393296"/>
                  <a:gd name="connsiteX2" fmla="*/ 1393296 w 1393296"/>
                  <a:gd name="connsiteY2" fmla="*/ 696648 h 1393296"/>
                  <a:gd name="connsiteX3" fmla="*/ 696648 w 1393296"/>
                  <a:gd name="connsiteY3" fmla="*/ 1393296 h 1393296"/>
                  <a:gd name="connsiteX4" fmla="*/ 0 w 1393296"/>
                  <a:gd name="connsiteY4" fmla="*/ 696648 h 1393296"/>
                  <a:gd name="connsiteX0" fmla="*/ 0 w 1393296"/>
                  <a:gd name="connsiteY0" fmla="*/ 696648 h 783729"/>
                  <a:gd name="connsiteX1" fmla="*/ 696648 w 1393296"/>
                  <a:gd name="connsiteY1" fmla="*/ 0 h 783729"/>
                  <a:gd name="connsiteX2" fmla="*/ 1393296 w 1393296"/>
                  <a:gd name="connsiteY2" fmla="*/ 696648 h 783729"/>
                  <a:gd name="connsiteX3" fmla="*/ 0 w 1393296"/>
                  <a:gd name="connsiteY3" fmla="*/ 696648 h 783729"/>
                  <a:gd name="connsiteX0" fmla="*/ 19365 w 1412661"/>
                  <a:gd name="connsiteY0" fmla="*/ 1118570 h 1233514"/>
                  <a:gd name="connsiteX1" fmla="*/ 716013 w 1412661"/>
                  <a:gd name="connsiteY1" fmla="*/ 0 h 1233514"/>
                  <a:gd name="connsiteX2" fmla="*/ 1412661 w 1412661"/>
                  <a:gd name="connsiteY2" fmla="*/ 1118570 h 1233514"/>
                  <a:gd name="connsiteX3" fmla="*/ 19365 w 1412661"/>
                  <a:gd name="connsiteY3" fmla="*/ 1118570 h 1233514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471 w 1393767"/>
                  <a:gd name="connsiteY0" fmla="*/ 1120592 h 1235536"/>
                  <a:gd name="connsiteX1" fmla="*/ 697119 w 1393767"/>
                  <a:gd name="connsiteY1" fmla="*/ 2022 h 1235536"/>
                  <a:gd name="connsiteX2" fmla="*/ 1393767 w 1393767"/>
                  <a:gd name="connsiteY2" fmla="*/ 1120592 h 1235536"/>
                  <a:gd name="connsiteX3" fmla="*/ 471 w 1393767"/>
                  <a:gd name="connsiteY3" fmla="*/ 1120592 h 1235536"/>
                  <a:gd name="connsiteX0" fmla="*/ 0 w 1393296"/>
                  <a:gd name="connsiteY0" fmla="*/ 1120576 h 1235520"/>
                  <a:gd name="connsiteX1" fmla="*/ 696648 w 1393296"/>
                  <a:gd name="connsiteY1" fmla="*/ 2006 h 1235520"/>
                  <a:gd name="connsiteX2" fmla="*/ 1393296 w 1393296"/>
                  <a:gd name="connsiteY2" fmla="*/ 1120576 h 1235520"/>
                  <a:gd name="connsiteX3" fmla="*/ 0 w 1393296"/>
                  <a:gd name="connsiteY3" fmla="*/ 1120576 h 1235520"/>
                  <a:gd name="connsiteX0" fmla="*/ 0 w 1393296"/>
                  <a:gd name="connsiteY0" fmla="*/ 1120527 h 1235471"/>
                  <a:gd name="connsiteX1" fmla="*/ 696648 w 1393296"/>
                  <a:gd name="connsiteY1" fmla="*/ 1957 h 1235471"/>
                  <a:gd name="connsiteX2" fmla="*/ 1393296 w 1393296"/>
                  <a:gd name="connsiteY2" fmla="*/ 1120527 h 1235471"/>
                  <a:gd name="connsiteX3" fmla="*/ 0 w 1393296"/>
                  <a:gd name="connsiteY3" fmla="*/ 1120527 h 1235471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571 h 1233515"/>
                  <a:gd name="connsiteX1" fmla="*/ 696648 w 1393296"/>
                  <a:gd name="connsiteY1" fmla="*/ 1 h 1233515"/>
                  <a:gd name="connsiteX2" fmla="*/ 1393296 w 1393296"/>
                  <a:gd name="connsiteY2" fmla="*/ 1118571 h 1233515"/>
                  <a:gd name="connsiteX3" fmla="*/ 0 w 1393296"/>
                  <a:gd name="connsiteY3" fmla="*/ 1118571 h 1233515"/>
                  <a:gd name="connsiteX0" fmla="*/ 0 w 1393296"/>
                  <a:gd name="connsiteY0" fmla="*/ 1053660 h 1168604"/>
                  <a:gd name="connsiteX1" fmla="*/ 690157 w 1393296"/>
                  <a:gd name="connsiteY1" fmla="*/ 1 h 1168604"/>
                  <a:gd name="connsiteX2" fmla="*/ 1393296 w 1393296"/>
                  <a:gd name="connsiteY2" fmla="*/ 1053660 h 1168604"/>
                  <a:gd name="connsiteX3" fmla="*/ 0 w 1393296"/>
                  <a:gd name="connsiteY3" fmla="*/ 1053660 h 1168604"/>
                  <a:gd name="connsiteX0" fmla="*/ 0 w 1393296"/>
                  <a:gd name="connsiteY0" fmla="*/ 774542 h 889486"/>
                  <a:gd name="connsiteX1" fmla="*/ 690157 w 1393296"/>
                  <a:gd name="connsiteY1" fmla="*/ 1 h 889486"/>
                  <a:gd name="connsiteX2" fmla="*/ 1393296 w 1393296"/>
                  <a:gd name="connsiteY2" fmla="*/ 774542 h 889486"/>
                  <a:gd name="connsiteX3" fmla="*/ 0 w 1393296"/>
                  <a:gd name="connsiteY3" fmla="*/ 774542 h 889486"/>
                  <a:gd name="connsiteX0" fmla="*/ 0 w 1393296"/>
                  <a:gd name="connsiteY0" fmla="*/ 1092605 h 1207549"/>
                  <a:gd name="connsiteX1" fmla="*/ 703139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605 h 1207549"/>
                  <a:gd name="connsiteX1" fmla="*/ 690157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777 h 1207721"/>
                  <a:gd name="connsiteX1" fmla="*/ 690157 w 1393296"/>
                  <a:gd name="connsiteY1" fmla="*/ 172 h 1207721"/>
                  <a:gd name="connsiteX2" fmla="*/ 1393296 w 1393296"/>
                  <a:gd name="connsiteY2" fmla="*/ 1092777 h 1207721"/>
                  <a:gd name="connsiteX3" fmla="*/ 0 w 1393296"/>
                  <a:gd name="connsiteY3" fmla="*/ 1092777 h 1207721"/>
                  <a:gd name="connsiteX0" fmla="*/ 0 w 1393296"/>
                  <a:gd name="connsiteY0" fmla="*/ 1086289 h 1201233"/>
                  <a:gd name="connsiteX1" fmla="*/ 670684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94 h 1201238"/>
                  <a:gd name="connsiteX1" fmla="*/ 683666 w 1393296"/>
                  <a:gd name="connsiteY1" fmla="*/ 180 h 1201238"/>
                  <a:gd name="connsiteX2" fmla="*/ 1393296 w 1393296"/>
                  <a:gd name="connsiteY2" fmla="*/ 1086294 h 1201238"/>
                  <a:gd name="connsiteX3" fmla="*/ 0 w 1393296"/>
                  <a:gd name="connsiteY3" fmla="*/ 1086294 h 1201238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115 h 1201059"/>
                  <a:gd name="connsiteX1" fmla="*/ 683666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296" h="1201059">
                    <a:moveTo>
                      <a:pt x="0" y="1086115"/>
                    </a:moveTo>
                    <a:cubicBezTo>
                      <a:pt x="7223" y="678991"/>
                      <a:pt x="181463" y="0"/>
                      <a:pt x="696648" y="1"/>
                    </a:cubicBezTo>
                    <a:cubicBezTo>
                      <a:pt x="1211833" y="2"/>
                      <a:pt x="1393296" y="701367"/>
                      <a:pt x="1393296" y="1086115"/>
                    </a:cubicBezTo>
                    <a:cubicBezTo>
                      <a:pt x="1277188" y="1202223"/>
                      <a:pt x="116108" y="1272543"/>
                      <a:pt x="0" y="1086115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 173">
                <a:extLst>
                  <a:ext uri="{FF2B5EF4-FFF2-40B4-BE49-F238E27FC236}">
                    <a16:creationId xmlns:a16="http://schemas.microsoft.com/office/drawing/2014/main" id="{0C35B40F-7DD8-B5E8-D0BA-8E33E0A71DC6}"/>
                  </a:ext>
                </a:extLst>
              </p:cNvPr>
              <p:cNvSpPr/>
              <p:nvPr/>
            </p:nvSpPr>
            <p:spPr>
              <a:xfrm rot="5400000">
                <a:off x="4557080" y="2145107"/>
                <a:ext cx="688665" cy="1165023"/>
              </a:xfrm>
              <a:custGeom>
                <a:avLst/>
                <a:gdLst>
                  <a:gd name="connsiteX0" fmla="*/ 104 w 688665"/>
                  <a:gd name="connsiteY0" fmla="*/ 592623 h 1165023"/>
                  <a:gd name="connsiteX1" fmla="*/ 52981 w 688665"/>
                  <a:gd name="connsiteY1" fmla="*/ 379549 h 1165023"/>
                  <a:gd name="connsiteX2" fmla="*/ 119905 w 688665"/>
                  <a:gd name="connsiteY2" fmla="*/ 290141 h 1165023"/>
                  <a:gd name="connsiteX3" fmla="*/ 167246 w 688665"/>
                  <a:gd name="connsiteY3" fmla="*/ 253205 h 1165023"/>
                  <a:gd name="connsiteX4" fmla="*/ 165976 w 688665"/>
                  <a:gd name="connsiteY4" fmla="*/ 0 h 1165023"/>
                  <a:gd name="connsiteX5" fmla="*/ 298556 w 688665"/>
                  <a:gd name="connsiteY5" fmla="*/ 53566 h 1165023"/>
                  <a:gd name="connsiteX6" fmla="*/ 688665 w 688665"/>
                  <a:gd name="connsiteY6" fmla="*/ 583313 h 1165023"/>
                  <a:gd name="connsiteX7" fmla="*/ 306766 w 688665"/>
                  <a:gd name="connsiteY7" fmla="*/ 1110410 h 1165023"/>
                  <a:gd name="connsiteX8" fmla="*/ 171820 w 688665"/>
                  <a:gd name="connsiteY8" fmla="*/ 1165023 h 1165023"/>
                  <a:gd name="connsiteX9" fmla="*/ 170571 w 688665"/>
                  <a:gd name="connsiteY9" fmla="*/ 916009 h 1165023"/>
                  <a:gd name="connsiteX10" fmla="*/ 133247 w 688665"/>
                  <a:gd name="connsiteY10" fmla="*/ 889473 h 1165023"/>
                  <a:gd name="connsiteX11" fmla="*/ 62411 w 688665"/>
                  <a:gd name="connsiteY11" fmla="*/ 803132 h 1165023"/>
                  <a:gd name="connsiteX12" fmla="*/ 104 w 688665"/>
                  <a:gd name="connsiteY12" fmla="*/ 592623 h 1165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8665" h="1165023">
                    <a:moveTo>
                      <a:pt x="104" y="592623"/>
                    </a:moveTo>
                    <a:cubicBezTo>
                      <a:pt x="-1526" y="519415"/>
                      <a:pt x="16042" y="445781"/>
                      <a:pt x="52981" y="379549"/>
                    </a:cubicBezTo>
                    <a:cubicBezTo>
                      <a:pt x="71451" y="346433"/>
                      <a:pt x="94040" y="316465"/>
                      <a:pt x="119905" y="290141"/>
                    </a:cubicBezTo>
                    <a:lnTo>
                      <a:pt x="167246" y="253205"/>
                    </a:lnTo>
                    <a:lnTo>
                      <a:pt x="165976" y="0"/>
                    </a:lnTo>
                    <a:lnTo>
                      <a:pt x="298556" y="53566"/>
                    </a:lnTo>
                    <a:cubicBezTo>
                      <a:pt x="517134" y="160944"/>
                      <a:pt x="688664" y="331320"/>
                      <a:pt x="688665" y="583313"/>
                    </a:cubicBezTo>
                    <a:cubicBezTo>
                      <a:pt x="688665" y="835305"/>
                      <a:pt x="522608" y="1003915"/>
                      <a:pt x="306766" y="1110410"/>
                    </a:cubicBezTo>
                    <a:lnTo>
                      <a:pt x="171820" y="1165023"/>
                    </a:lnTo>
                    <a:lnTo>
                      <a:pt x="170571" y="916009"/>
                    </a:lnTo>
                    <a:lnTo>
                      <a:pt x="133247" y="889473"/>
                    </a:lnTo>
                    <a:cubicBezTo>
                      <a:pt x="106237" y="864326"/>
                      <a:pt x="82336" y="835393"/>
                      <a:pt x="62411" y="803132"/>
                    </a:cubicBezTo>
                    <a:cubicBezTo>
                      <a:pt x="22561" y="738611"/>
                      <a:pt x="1733" y="665831"/>
                      <a:pt x="104" y="592623"/>
                    </a:cubicBez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Chord 69">
                <a:extLst>
                  <a:ext uri="{FF2B5EF4-FFF2-40B4-BE49-F238E27FC236}">
                    <a16:creationId xmlns:a16="http://schemas.microsoft.com/office/drawing/2014/main" id="{8C16DC6E-B63F-63C5-B325-85234B6148DF}"/>
                  </a:ext>
                </a:extLst>
              </p:cNvPr>
              <p:cNvSpPr/>
              <p:nvPr/>
            </p:nvSpPr>
            <p:spPr>
              <a:xfrm rot="16200000">
                <a:off x="4710338" y="2382890"/>
                <a:ext cx="383667" cy="383667"/>
              </a:xfrm>
              <a:prstGeom prst="chord">
                <a:avLst>
                  <a:gd name="adj1" fmla="val 5317236"/>
                  <a:gd name="adj2" fmla="val 16200000"/>
                </a:avLst>
              </a:pr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Freeform 175">
                <a:extLst>
                  <a:ext uri="{FF2B5EF4-FFF2-40B4-BE49-F238E27FC236}">
                    <a16:creationId xmlns:a16="http://schemas.microsoft.com/office/drawing/2014/main" id="{C13480F4-8C96-7862-BDBC-B42932897DE4}"/>
                  </a:ext>
                </a:extLst>
              </p:cNvPr>
              <p:cNvSpPr/>
              <p:nvPr/>
            </p:nvSpPr>
            <p:spPr>
              <a:xfrm>
                <a:off x="4219908" y="1266089"/>
                <a:ext cx="1366278" cy="908663"/>
              </a:xfrm>
              <a:custGeom>
                <a:avLst/>
                <a:gdLst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872594"/>
                  <a:gd name="connsiteX1" fmla="*/ 1349162 w 1363008"/>
                  <a:gd name="connsiteY1" fmla="*/ 556249 h 872594"/>
                  <a:gd name="connsiteX2" fmla="*/ 1358825 w 1363008"/>
                  <a:gd name="connsiteY2" fmla="*/ 654229 h 872594"/>
                  <a:gd name="connsiteX3" fmla="*/ 1363008 w 1363008"/>
                  <a:gd name="connsiteY3" fmla="*/ 656873 h 872594"/>
                  <a:gd name="connsiteX4" fmla="*/ 1361587 w 1363008"/>
                  <a:gd name="connsiteY4" fmla="*/ 682238 h 872594"/>
                  <a:gd name="connsiteX5" fmla="*/ 1363008 w 1363008"/>
                  <a:gd name="connsiteY5" fmla="*/ 696648 h 872594"/>
                  <a:gd name="connsiteX6" fmla="*/ 1360699 w 1363008"/>
                  <a:gd name="connsiteY6" fmla="*/ 698086 h 872594"/>
                  <a:gd name="connsiteX7" fmla="*/ 1356017 w 1363008"/>
                  <a:gd name="connsiteY7" fmla="*/ 781663 h 872594"/>
                  <a:gd name="connsiteX8" fmla="*/ 8300 w 1363008"/>
                  <a:gd name="connsiteY8" fmla="*/ 781663 h 872594"/>
                  <a:gd name="connsiteX9" fmla="*/ 2760 w 1363008"/>
                  <a:gd name="connsiteY9" fmla="*/ 698366 h 872594"/>
                  <a:gd name="connsiteX10" fmla="*/ 0 w 1363008"/>
                  <a:gd name="connsiteY10" fmla="*/ 696648 h 872594"/>
                  <a:gd name="connsiteX11" fmla="*/ 1580 w 1363008"/>
                  <a:gd name="connsiteY11" fmla="*/ 680629 h 872594"/>
                  <a:gd name="connsiteX12" fmla="*/ 0 w 1363008"/>
                  <a:gd name="connsiteY12" fmla="*/ 656873 h 872594"/>
                  <a:gd name="connsiteX13" fmla="*/ 4331 w 1363008"/>
                  <a:gd name="connsiteY13" fmla="*/ 652738 h 872594"/>
                  <a:gd name="connsiteX14" fmla="*/ 13846 w 1363008"/>
                  <a:gd name="connsiteY14" fmla="*/ 556249 h 872594"/>
                  <a:gd name="connsiteX15" fmla="*/ 681504 w 1363008"/>
                  <a:gd name="connsiteY15" fmla="*/ 0 h 872594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76729"/>
                  <a:gd name="connsiteX1" fmla="*/ 1349162 w 1363008"/>
                  <a:gd name="connsiteY1" fmla="*/ 556249 h 876729"/>
                  <a:gd name="connsiteX2" fmla="*/ 1358825 w 1363008"/>
                  <a:gd name="connsiteY2" fmla="*/ 654229 h 876729"/>
                  <a:gd name="connsiteX3" fmla="*/ 1363008 w 1363008"/>
                  <a:gd name="connsiteY3" fmla="*/ 656873 h 876729"/>
                  <a:gd name="connsiteX4" fmla="*/ 1361587 w 1363008"/>
                  <a:gd name="connsiteY4" fmla="*/ 682238 h 876729"/>
                  <a:gd name="connsiteX5" fmla="*/ 1363008 w 1363008"/>
                  <a:gd name="connsiteY5" fmla="*/ 696648 h 876729"/>
                  <a:gd name="connsiteX6" fmla="*/ 1360699 w 1363008"/>
                  <a:gd name="connsiteY6" fmla="*/ 698086 h 876729"/>
                  <a:gd name="connsiteX7" fmla="*/ 1356017 w 1363008"/>
                  <a:gd name="connsiteY7" fmla="*/ 781663 h 876729"/>
                  <a:gd name="connsiteX8" fmla="*/ 21000 w 1363008"/>
                  <a:gd name="connsiteY8" fmla="*/ 851513 h 876729"/>
                  <a:gd name="connsiteX9" fmla="*/ 2760 w 1363008"/>
                  <a:gd name="connsiteY9" fmla="*/ 698366 h 876729"/>
                  <a:gd name="connsiteX10" fmla="*/ 0 w 1363008"/>
                  <a:gd name="connsiteY10" fmla="*/ 696648 h 876729"/>
                  <a:gd name="connsiteX11" fmla="*/ 1580 w 1363008"/>
                  <a:gd name="connsiteY11" fmla="*/ 680629 h 876729"/>
                  <a:gd name="connsiteX12" fmla="*/ 0 w 1363008"/>
                  <a:gd name="connsiteY12" fmla="*/ 656873 h 876729"/>
                  <a:gd name="connsiteX13" fmla="*/ 4331 w 1363008"/>
                  <a:gd name="connsiteY13" fmla="*/ 652738 h 876729"/>
                  <a:gd name="connsiteX14" fmla="*/ 13846 w 1363008"/>
                  <a:gd name="connsiteY14" fmla="*/ 556249 h 876729"/>
                  <a:gd name="connsiteX15" fmla="*/ 681504 w 1363008"/>
                  <a:gd name="connsiteY15" fmla="*/ 0 h 876729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84838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60779 w 1363008"/>
                  <a:gd name="connsiteY7" fmla="*/ 776901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76901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66278" h="908663">
                    <a:moveTo>
                      <a:pt x="681504" y="0"/>
                    </a:moveTo>
                    <a:cubicBezTo>
                      <a:pt x="1163240" y="0"/>
                      <a:pt x="1285615" y="238799"/>
                      <a:pt x="1349162" y="556249"/>
                    </a:cubicBezTo>
                    <a:lnTo>
                      <a:pt x="1358825" y="654229"/>
                    </a:lnTo>
                    <a:lnTo>
                      <a:pt x="1363008" y="656873"/>
                    </a:lnTo>
                    <a:cubicBezTo>
                      <a:pt x="1362534" y="665328"/>
                      <a:pt x="1362061" y="673783"/>
                      <a:pt x="1361587" y="682238"/>
                    </a:cubicBezTo>
                    <a:lnTo>
                      <a:pt x="1363008" y="696648"/>
                    </a:lnTo>
                    <a:lnTo>
                      <a:pt x="1360699" y="698086"/>
                    </a:lnTo>
                    <a:cubicBezTo>
                      <a:pt x="1360726" y="724358"/>
                      <a:pt x="1368690" y="750629"/>
                      <a:pt x="1365542" y="776901"/>
                    </a:cubicBezTo>
                    <a:cubicBezTo>
                      <a:pt x="852803" y="1119801"/>
                      <a:pt x="518182" y="29505"/>
                      <a:pt x="16238" y="908663"/>
                    </a:cubicBezTo>
                    <a:cubicBezTo>
                      <a:pt x="-5718" y="727439"/>
                      <a:pt x="7253" y="768465"/>
                      <a:pt x="2760" y="698366"/>
                    </a:cubicBezTo>
                    <a:lnTo>
                      <a:pt x="0" y="696648"/>
                    </a:lnTo>
                    <a:lnTo>
                      <a:pt x="1580" y="680629"/>
                    </a:lnTo>
                    <a:lnTo>
                      <a:pt x="0" y="656873"/>
                    </a:lnTo>
                    <a:lnTo>
                      <a:pt x="4331" y="652738"/>
                    </a:lnTo>
                    <a:lnTo>
                      <a:pt x="13846" y="556249"/>
                    </a:lnTo>
                    <a:cubicBezTo>
                      <a:pt x="77394" y="238799"/>
                      <a:pt x="199768" y="0"/>
                      <a:pt x="681504" y="0"/>
                    </a:cubicBezTo>
                    <a:close/>
                  </a:path>
                </a:pathLst>
              </a:custGeom>
              <a:solidFill>
                <a:srgbClr val="843C0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 176">
                <a:extLst>
                  <a:ext uri="{FF2B5EF4-FFF2-40B4-BE49-F238E27FC236}">
                    <a16:creationId xmlns:a16="http://schemas.microsoft.com/office/drawing/2014/main" id="{F2BF72C7-7757-4BF5-F4CF-CEDEA7752175}"/>
                  </a:ext>
                </a:extLst>
              </p:cNvPr>
              <p:cNvSpPr/>
              <p:nvPr/>
            </p:nvSpPr>
            <p:spPr>
              <a:xfrm flipH="1">
                <a:off x="4910180" y="1266678"/>
                <a:ext cx="934101" cy="3250726"/>
              </a:xfrm>
              <a:custGeom>
                <a:avLst/>
                <a:gdLst>
                  <a:gd name="connsiteX0" fmla="*/ 934101 w 934101"/>
                  <a:gd name="connsiteY0" fmla="*/ 0 h 3250726"/>
                  <a:gd name="connsiteX1" fmla="*/ 778607 w 934101"/>
                  <a:gd name="connsiteY1" fmla="*/ 10292 h 3250726"/>
                  <a:gd name="connsiteX2" fmla="*/ 275342 w 934101"/>
                  <a:gd name="connsiteY2" fmla="*/ 555660 h 3250726"/>
                  <a:gd name="connsiteX3" fmla="*/ 265679 w 934101"/>
                  <a:gd name="connsiteY3" fmla="*/ 653640 h 3250726"/>
                  <a:gd name="connsiteX4" fmla="*/ 261496 w 934101"/>
                  <a:gd name="connsiteY4" fmla="*/ 656284 h 3250726"/>
                  <a:gd name="connsiteX5" fmla="*/ 262917 w 934101"/>
                  <a:gd name="connsiteY5" fmla="*/ 681649 h 3250726"/>
                  <a:gd name="connsiteX6" fmla="*/ 261496 w 934101"/>
                  <a:gd name="connsiteY6" fmla="*/ 696059 h 3250726"/>
                  <a:gd name="connsiteX7" fmla="*/ 263805 w 934101"/>
                  <a:gd name="connsiteY7" fmla="*/ 697497 h 3250726"/>
                  <a:gd name="connsiteX8" fmla="*/ 260399 w 934101"/>
                  <a:gd name="connsiteY8" fmla="*/ 734656 h 3250726"/>
                  <a:gd name="connsiteX9" fmla="*/ 252544 w 934101"/>
                  <a:gd name="connsiteY9" fmla="*/ 738266 h 3250726"/>
                  <a:gd name="connsiteX10" fmla="*/ 153834 w 934101"/>
                  <a:gd name="connsiteY10" fmla="*/ 929537 h 3250726"/>
                  <a:gd name="connsiteX11" fmla="*/ 265680 w 934101"/>
                  <a:gd name="connsiteY11" fmla="*/ 1113141 h 3250726"/>
                  <a:gd name="connsiteX12" fmla="*/ 313488 w 934101"/>
                  <a:gd name="connsiteY12" fmla="*/ 1131461 h 3250726"/>
                  <a:gd name="connsiteX13" fmla="*/ 343481 w 934101"/>
                  <a:gd name="connsiteY13" fmla="*/ 1243958 h 3250726"/>
                  <a:gd name="connsiteX14" fmla="*/ 402611 w 934101"/>
                  <a:gd name="connsiteY14" fmla="*/ 1394142 h 3250726"/>
                  <a:gd name="connsiteX15" fmla="*/ 413244 w 934101"/>
                  <a:gd name="connsiteY15" fmla="*/ 1413158 h 3250726"/>
                  <a:gd name="connsiteX16" fmla="*/ 414054 w 934101"/>
                  <a:gd name="connsiteY16" fmla="*/ 1415164 h 3250726"/>
                  <a:gd name="connsiteX17" fmla="*/ 418179 w 934101"/>
                  <a:gd name="connsiteY17" fmla="*/ 1421983 h 3250726"/>
                  <a:gd name="connsiteX18" fmla="*/ 479660 w 934101"/>
                  <a:gd name="connsiteY18" fmla="*/ 1531935 h 3250726"/>
                  <a:gd name="connsiteX19" fmla="*/ 498939 w 934101"/>
                  <a:gd name="connsiteY19" fmla="*/ 1555514 h 3250726"/>
                  <a:gd name="connsiteX20" fmla="*/ 506691 w 934101"/>
                  <a:gd name="connsiteY20" fmla="*/ 1568331 h 3250726"/>
                  <a:gd name="connsiteX21" fmla="*/ 525918 w 934101"/>
                  <a:gd name="connsiteY21" fmla="*/ 1588512 h 3250726"/>
                  <a:gd name="connsiteX22" fmla="*/ 575800 w 934101"/>
                  <a:gd name="connsiteY22" fmla="*/ 1649519 h 3250726"/>
                  <a:gd name="connsiteX23" fmla="*/ 606692 w 934101"/>
                  <a:gd name="connsiteY23" fmla="*/ 1673288 h 3250726"/>
                  <a:gd name="connsiteX24" fmla="*/ 624697 w 934101"/>
                  <a:gd name="connsiteY24" fmla="*/ 1692185 h 3250726"/>
                  <a:gd name="connsiteX25" fmla="*/ 684258 w 934101"/>
                  <a:gd name="connsiteY25" fmla="*/ 1732967 h 3250726"/>
                  <a:gd name="connsiteX26" fmla="*/ 692198 w 934101"/>
                  <a:gd name="connsiteY26" fmla="*/ 1739076 h 3250726"/>
                  <a:gd name="connsiteX27" fmla="*/ 736965 w 934101"/>
                  <a:gd name="connsiteY27" fmla="*/ 1760020 h 3250726"/>
                  <a:gd name="connsiteX28" fmla="*/ 707678 w 934101"/>
                  <a:gd name="connsiteY28" fmla="*/ 1911655 h 3250726"/>
                  <a:gd name="connsiteX29" fmla="*/ 651539 w 934101"/>
                  <a:gd name="connsiteY29" fmla="*/ 1917290 h 3250726"/>
                  <a:gd name="connsiteX30" fmla="*/ 43811 w 934101"/>
                  <a:gd name="connsiteY30" fmla="*/ 2163009 h 3250726"/>
                  <a:gd name="connsiteX31" fmla="*/ 12066 w 934101"/>
                  <a:gd name="connsiteY31" fmla="*/ 3250726 h 3250726"/>
                  <a:gd name="connsiteX32" fmla="*/ 496202 w 934101"/>
                  <a:gd name="connsiteY32" fmla="*/ 3249926 h 3250726"/>
                  <a:gd name="connsiteX33" fmla="*/ 915600 w 934101"/>
                  <a:gd name="connsiteY33" fmla="*/ 3249233 h 3250726"/>
                  <a:gd name="connsiteX34" fmla="*/ 934101 w 934101"/>
                  <a:gd name="connsiteY34" fmla="*/ 3250021 h 3250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34101" h="3250726">
                    <a:moveTo>
                      <a:pt x="934101" y="0"/>
                    </a:moveTo>
                    <a:lnTo>
                      <a:pt x="778607" y="10292"/>
                    </a:lnTo>
                    <a:cubicBezTo>
                      <a:pt x="431590" y="60340"/>
                      <a:pt x="330946" y="277891"/>
                      <a:pt x="275342" y="555660"/>
                    </a:cubicBezTo>
                    <a:lnTo>
                      <a:pt x="265679" y="653640"/>
                    </a:lnTo>
                    <a:lnTo>
                      <a:pt x="261496" y="656284"/>
                    </a:lnTo>
                    <a:cubicBezTo>
                      <a:pt x="261970" y="664739"/>
                      <a:pt x="262443" y="673194"/>
                      <a:pt x="262917" y="681649"/>
                    </a:cubicBezTo>
                    <a:lnTo>
                      <a:pt x="261496" y="696059"/>
                    </a:lnTo>
                    <a:lnTo>
                      <a:pt x="263805" y="697497"/>
                    </a:lnTo>
                    <a:lnTo>
                      <a:pt x="260399" y="734656"/>
                    </a:lnTo>
                    <a:lnTo>
                      <a:pt x="252544" y="738266"/>
                    </a:lnTo>
                    <a:cubicBezTo>
                      <a:pt x="189532" y="781006"/>
                      <a:pt x="150971" y="852241"/>
                      <a:pt x="153834" y="929537"/>
                    </a:cubicBezTo>
                    <a:cubicBezTo>
                      <a:pt x="156685" y="1006509"/>
                      <a:pt x="200073" y="1074716"/>
                      <a:pt x="265680" y="1113141"/>
                    </a:cubicBezTo>
                    <a:lnTo>
                      <a:pt x="313488" y="1131461"/>
                    </a:lnTo>
                    <a:lnTo>
                      <a:pt x="343481" y="1243958"/>
                    </a:lnTo>
                    <a:cubicBezTo>
                      <a:pt x="360334" y="1295216"/>
                      <a:pt x="379979" y="1345712"/>
                      <a:pt x="402611" y="1394142"/>
                    </a:cubicBezTo>
                    <a:lnTo>
                      <a:pt x="413244" y="1413158"/>
                    </a:lnTo>
                    <a:lnTo>
                      <a:pt x="414054" y="1415164"/>
                    </a:lnTo>
                    <a:lnTo>
                      <a:pt x="418179" y="1421983"/>
                    </a:lnTo>
                    <a:lnTo>
                      <a:pt x="479660" y="1531935"/>
                    </a:lnTo>
                    <a:lnTo>
                      <a:pt x="498939" y="1555514"/>
                    </a:lnTo>
                    <a:lnTo>
                      <a:pt x="506691" y="1568331"/>
                    </a:lnTo>
                    <a:lnTo>
                      <a:pt x="525918" y="1588512"/>
                    </a:lnTo>
                    <a:lnTo>
                      <a:pt x="575800" y="1649519"/>
                    </a:lnTo>
                    <a:lnTo>
                      <a:pt x="606692" y="1673288"/>
                    </a:lnTo>
                    <a:lnTo>
                      <a:pt x="624697" y="1692185"/>
                    </a:lnTo>
                    <a:lnTo>
                      <a:pt x="684258" y="1732967"/>
                    </a:lnTo>
                    <a:lnTo>
                      <a:pt x="692198" y="1739076"/>
                    </a:lnTo>
                    <a:lnTo>
                      <a:pt x="736965" y="1760020"/>
                    </a:lnTo>
                    <a:lnTo>
                      <a:pt x="707678" y="1911655"/>
                    </a:lnTo>
                    <a:lnTo>
                      <a:pt x="651539" y="1917290"/>
                    </a:lnTo>
                    <a:cubicBezTo>
                      <a:pt x="212000" y="1963092"/>
                      <a:pt x="78958" y="2004098"/>
                      <a:pt x="43811" y="2163009"/>
                    </a:cubicBezTo>
                    <a:cubicBezTo>
                      <a:pt x="18414" y="2400698"/>
                      <a:pt x="-19684" y="2943188"/>
                      <a:pt x="12066" y="3250726"/>
                    </a:cubicBezTo>
                    <a:cubicBezTo>
                      <a:pt x="169210" y="3250459"/>
                      <a:pt x="332706" y="3250192"/>
                      <a:pt x="496202" y="3249926"/>
                    </a:cubicBezTo>
                    <a:lnTo>
                      <a:pt x="915600" y="3249233"/>
                    </a:lnTo>
                    <a:lnTo>
                      <a:pt x="934101" y="3250021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2" name="Freeform 166">
              <a:extLst>
                <a:ext uri="{FF2B5EF4-FFF2-40B4-BE49-F238E27FC236}">
                  <a16:creationId xmlns:a16="http://schemas.microsoft.com/office/drawing/2014/main" id="{99B0174F-C973-CFEA-BD2D-F509A467F53D}"/>
                </a:ext>
              </a:extLst>
            </p:cNvPr>
            <p:cNvSpPr/>
            <p:nvPr/>
          </p:nvSpPr>
          <p:spPr>
            <a:xfrm>
              <a:off x="5353286" y="636472"/>
              <a:ext cx="973073" cy="1126522"/>
            </a:xfrm>
            <a:custGeom>
              <a:avLst/>
              <a:gdLst>
                <a:gd name="connsiteX0" fmla="*/ 601 w 973073"/>
                <a:gd name="connsiteY0" fmla="*/ 973074 h 1126522"/>
                <a:gd name="connsiteX1" fmla="*/ 973073 w 973073"/>
                <a:gd name="connsiteY1" fmla="*/ 973074 h 1126522"/>
                <a:gd name="connsiteX2" fmla="*/ 973073 w 973073"/>
                <a:gd name="connsiteY2" fmla="*/ 1126522 h 1126522"/>
                <a:gd name="connsiteX3" fmla="*/ 601 w 973073"/>
                <a:gd name="connsiteY3" fmla="*/ 1126522 h 1126522"/>
                <a:gd name="connsiteX4" fmla="*/ 0 w 973073"/>
                <a:gd name="connsiteY4" fmla="*/ 488035 h 1126522"/>
                <a:gd name="connsiteX5" fmla="*/ 9756 w 973073"/>
                <a:gd name="connsiteY5" fmla="*/ 584809 h 1126522"/>
                <a:gd name="connsiteX6" fmla="*/ 388354 w 973073"/>
                <a:gd name="connsiteY6" fmla="*/ 963408 h 1126522"/>
                <a:gd name="connsiteX7" fmla="*/ 484236 w 973073"/>
                <a:gd name="connsiteY7" fmla="*/ 973073 h 1126522"/>
                <a:gd name="connsiteX8" fmla="*/ 0 w 973073"/>
                <a:gd name="connsiteY8" fmla="*/ 973073 h 1126522"/>
                <a:gd name="connsiteX9" fmla="*/ 0 w 973073"/>
                <a:gd name="connsiteY9" fmla="*/ 0 h 1126522"/>
                <a:gd name="connsiteX10" fmla="*/ 973073 w 973073"/>
                <a:gd name="connsiteY10" fmla="*/ 0 h 1126522"/>
                <a:gd name="connsiteX11" fmla="*/ 973073 w 973073"/>
                <a:gd name="connsiteY11" fmla="*/ 973073 h 1126522"/>
                <a:gd name="connsiteX12" fmla="*/ 488580 w 973073"/>
                <a:gd name="connsiteY12" fmla="*/ 973073 h 1126522"/>
                <a:gd name="connsiteX13" fmla="*/ 584462 w 973073"/>
                <a:gd name="connsiteY13" fmla="*/ 963408 h 1126522"/>
                <a:gd name="connsiteX14" fmla="*/ 972945 w 973073"/>
                <a:gd name="connsiteY14" fmla="*/ 486755 h 1126522"/>
                <a:gd name="connsiteX15" fmla="*/ 486408 w 973073"/>
                <a:gd name="connsiteY15" fmla="*/ 218 h 1126522"/>
                <a:gd name="connsiteX16" fmla="*/ 9756 w 973073"/>
                <a:gd name="connsiteY16" fmla="*/ 388701 h 1126522"/>
                <a:gd name="connsiteX17" fmla="*/ 0 w 973073"/>
                <a:gd name="connsiteY17" fmla="*/ 485476 h 112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3073" h="1126522">
                  <a:moveTo>
                    <a:pt x="601" y="973074"/>
                  </a:moveTo>
                  <a:lnTo>
                    <a:pt x="973073" y="973074"/>
                  </a:lnTo>
                  <a:lnTo>
                    <a:pt x="973073" y="1126522"/>
                  </a:lnTo>
                  <a:lnTo>
                    <a:pt x="601" y="1126522"/>
                  </a:lnTo>
                  <a:close/>
                  <a:moveTo>
                    <a:pt x="0" y="488035"/>
                  </a:moveTo>
                  <a:lnTo>
                    <a:pt x="9756" y="584809"/>
                  </a:lnTo>
                  <a:cubicBezTo>
                    <a:pt x="48642" y="774844"/>
                    <a:pt x="198320" y="924521"/>
                    <a:pt x="388354" y="963408"/>
                  </a:cubicBezTo>
                  <a:lnTo>
                    <a:pt x="484236" y="973073"/>
                  </a:lnTo>
                  <a:lnTo>
                    <a:pt x="0" y="973073"/>
                  </a:lnTo>
                  <a:close/>
                  <a:moveTo>
                    <a:pt x="0" y="0"/>
                  </a:moveTo>
                  <a:lnTo>
                    <a:pt x="973073" y="0"/>
                  </a:lnTo>
                  <a:lnTo>
                    <a:pt x="973073" y="973073"/>
                  </a:lnTo>
                  <a:lnTo>
                    <a:pt x="488580" y="973073"/>
                  </a:lnTo>
                  <a:lnTo>
                    <a:pt x="584462" y="963408"/>
                  </a:lnTo>
                  <a:cubicBezTo>
                    <a:pt x="806169" y="918040"/>
                    <a:pt x="972945" y="721874"/>
                    <a:pt x="972945" y="486755"/>
                  </a:cubicBezTo>
                  <a:cubicBezTo>
                    <a:pt x="972945" y="218048"/>
                    <a:pt x="755115" y="218"/>
                    <a:pt x="486408" y="218"/>
                  </a:cubicBezTo>
                  <a:cubicBezTo>
                    <a:pt x="251289" y="218"/>
                    <a:pt x="55123" y="166994"/>
                    <a:pt x="9756" y="388701"/>
                  </a:cubicBezTo>
                  <a:lnTo>
                    <a:pt x="0" y="48547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7FB914E-3B93-36C4-61F1-DBFDE8DB103E}"/>
              </a:ext>
            </a:extLst>
          </p:cNvPr>
          <p:cNvGrpSpPr/>
          <p:nvPr/>
        </p:nvGrpSpPr>
        <p:grpSpPr>
          <a:xfrm>
            <a:off x="6992176" y="3058323"/>
            <a:ext cx="978192" cy="3250959"/>
            <a:chOff x="7024735" y="3507989"/>
            <a:chExt cx="978192" cy="3250959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7CD49549-D498-54FD-BB33-0A930AA97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78331" y="4452513"/>
              <a:ext cx="640399" cy="619287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1BB976B-A87D-72F6-BD0C-7241DEDF8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24735" y="5274894"/>
              <a:ext cx="978192" cy="654474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98DA0B96-C7F0-848B-374C-D05A18DF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54852" y="6043484"/>
              <a:ext cx="518418" cy="715464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87D5CF3-182A-B59E-E1FD-015E51374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81553" y="3507989"/>
              <a:ext cx="626325" cy="795221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9450CCE-0F6A-E15B-6DE4-12537998E637}"/>
              </a:ext>
            </a:extLst>
          </p:cNvPr>
          <p:cNvGrpSpPr/>
          <p:nvPr/>
        </p:nvGrpSpPr>
        <p:grpSpPr>
          <a:xfrm>
            <a:off x="8770573" y="3052006"/>
            <a:ext cx="978192" cy="3229169"/>
            <a:chOff x="9029143" y="3501672"/>
            <a:chExt cx="978192" cy="3229169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E355BC4F-08C6-D4DA-9CB4-23E4B25D4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00633" y="6034143"/>
              <a:ext cx="645091" cy="696698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508D1AB-1EDD-1FF0-DCF7-C564A1E42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24326" y="3501672"/>
              <a:ext cx="518418" cy="71546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E1324CB9-A00C-9FFE-0CFC-3291C82B0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29143" y="4394126"/>
              <a:ext cx="978192" cy="654474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13A8B69-8BC8-32FC-B0F3-22A9F9E86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82101" y="5122418"/>
              <a:ext cx="602867" cy="806950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ECD6121-2CB1-F6E1-4AFD-C9F63AE03B5E}"/>
              </a:ext>
            </a:extLst>
          </p:cNvPr>
          <p:cNvGrpSpPr/>
          <p:nvPr/>
        </p:nvGrpSpPr>
        <p:grpSpPr>
          <a:xfrm>
            <a:off x="9672829" y="2469371"/>
            <a:ext cx="1212680" cy="1737610"/>
            <a:chOff x="3320212" y="1112857"/>
            <a:chExt cx="1212680" cy="173761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2743CAC-0794-3881-FC9C-CB461DC60C5D}"/>
                </a:ext>
              </a:extLst>
            </p:cNvPr>
            <p:cNvGrpSpPr/>
            <p:nvPr/>
          </p:nvGrpSpPr>
          <p:grpSpPr>
            <a:xfrm>
              <a:off x="3320212" y="1112857"/>
              <a:ext cx="1212680" cy="1735522"/>
              <a:chOff x="164675" y="143203"/>
              <a:chExt cx="3568475" cy="5107009"/>
            </a:xfrm>
          </p:grpSpPr>
          <p:sp>
            <p:nvSpPr>
              <p:cNvPr id="86" name="Pie 541">
                <a:extLst>
                  <a:ext uri="{FF2B5EF4-FFF2-40B4-BE49-F238E27FC236}">
                    <a16:creationId xmlns:a16="http://schemas.microsoft.com/office/drawing/2014/main" id="{DDB13BFE-1E3D-AA43-0A2F-59EE356FAD88}"/>
                  </a:ext>
                </a:extLst>
              </p:cNvPr>
              <p:cNvSpPr/>
              <p:nvPr/>
            </p:nvSpPr>
            <p:spPr>
              <a:xfrm flipH="1">
                <a:off x="2270342" y="2696707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Pie 542">
                <a:extLst>
                  <a:ext uri="{FF2B5EF4-FFF2-40B4-BE49-F238E27FC236}">
                    <a16:creationId xmlns:a16="http://schemas.microsoft.com/office/drawing/2014/main" id="{7D3CC30A-AF49-91AD-6300-82C56CABB0FC}"/>
                  </a:ext>
                </a:extLst>
              </p:cNvPr>
              <p:cNvSpPr/>
              <p:nvPr/>
            </p:nvSpPr>
            <p:spPr>
              <a:xfrm rot="10800000" flipH="1">
                <a:off x="164675" y="143203"/>
                <a:ext cx="3568475" cy="5107009"/>
              </a:xfrm>
              <a:prstGeom prst="pie">
                <a:avLst>
                  <a:gd name="adj1" fmla="val 15522115"/>
                  <a:gd name="adj2" fmla="val 16855910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Pie 543">
                <a:extLst>
                  <a:ext uri="{FF2B5EF4-FFF2-40B4-BE49-F238E27FC236}">
                    <a16:creationId xmlns:a16="http://schemas.microsoft.com/office/drawing/2014/main" id="{BB952292-FBA9-3FE7-3B7D-E6DBC06B876D}"/>
                  </a:ext>
                </a:extLst>
              </p:cNvPr>
              <p:cNvSpPr/>
              <p:nvPr/>
            </p:nvSpPr>
            <p:spPr>
              <a:xfrm>
                <a:off x="1160360" y="2696707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Oval 49">
                <a:extLst>
                  <a:ext uri="{FF2B5EF4-FFF2-40B4-BE49-F238E27FC236}">
                    <a16:creationId xmlns:a16="http://schemas.microsoft.com/office/drawing/2014/main" id="{7EE8F451-DA49-FE5A-3E70-F3F8D4FAEC10}"/>
                  </a:ext>
                </a:extLst>
              </p:cNvPr>
              <p:cNvSpPr/>
              <p:nvPr/>
            </p:nvSpPr>
            <p:spPr>
              <a:xfrm>
                <a:off x="1267409" y="2084984"/>
                <a:ext cx="1363008" cy="783729"/>
              </a:xfrm>
              <a:custGeom>
                <a:avLst/>
                <a:gdLst>
                  <a:gd name="connsiteX0" fmla="*/ 0 w 1363008"/>
                  <a:gd name="connsiteY0" fmla="*/ 696648 h 1393296"/>
                  <a:gd name="connsiteX1" fmla="*/ 681504 w 1363008"/>
                  <a:gd name="connsiteY1" fmla="*/ 0 h 1393296"/>
                  <a:gd name="connsiteX2" fmla="*/ 1363008 w 1363008"/>
                  <a:gd name="connsiteY2" fmla="*/ 696648 h 1393296"/>
                  <a:gd name="connsiteX3" fmla="*/ 681504 w 1363008"/>
                  <a:gd name="connsiteY3" fmla="*/ 1393296 h 1393296"/>
                  <a:gd name="connsiteX4" fmla="*/ 0 w 1363008"/>
                  <a:gd name="connsiteY4" fmla="*/ 696648 h 1393296"/>
                  <a:gd name="connsiteX0" fmla="*/ 0 w 1363008"/>
                  <a:gd name="connsiteY0" fmla="*/ 696648 h 783729"/>
                  <a:gd name="connsiteX1" fmla="*/ 681504 w 1363008"/>
                  <a:gd name="connsiteY1" fmla="*/ 0 h 783729"/>
                  <a:gd name="connsiteX2" fmla="*/ 1363008 w 1363008"/>
                  <a:gd name="connsiteY2" fmla="*/ 696648 h 783729"/>
                  <a:gd name="connsiteX3" fmla="*/ 0 w 1363008"/>
                  <a:gd name="connsiteY3" fmla="*/ 696648 h 783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3008" h="783729">
                    <a:moveTo>
                      <a:pt x="0" y="696648"/>
                    </a:moveTo>
                    <a:cubicBezTo>
                      <a:pt x="0" y="311900"/>
                      <a:pt x="305120" y="0"/>
                      <a:pt x="681504" y="0"/>
                    </a:cubicBezTo>
                    <a:cubicBezTo>
                      <a:pt x="1057888" y="0"/>
                      <a:pt x="1363008" y="311900"/>
                      <a:pt x="1363008" y="696648"/>
                    </a:cubicBezTo>
                    <a:cubicBezTo>
                      <a:pt x="1249424" y="812756"/>
                      <a:pt x="113584" y="812756"/>
                      <a:pt x="0" y="696648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Oval 50">
                <a:extLst>
                  <a:ext uri="{FF2B5EF4-FFF2-40B4-BE49-F238E27FC236}">
                    <a16:creationId xmlns:a16="http://schemas.microsoft.com/office/drawing/2014/main" id="{C77F2FEF-C7D4-D9CA-D013-AAD076D05D27}"/>
                  </a:ext>
                </a:extLst>
              </p:cNvPr>
              <p:cNvSpPr/>
              <p:nvPr/>
            </p:nvSpPr>
            <p:spPr>
              <a:xfrm flipV="1">
                <a:off x="1267409" y="2629412"/>
                <a:ext cx="1363008" cy="1174950"/>
              </a:xfrm>
              <a:custGeom>
                <a:avLst/>
                <a:gdLst>
                  <a:gd name="connsiteX0" fmla="*/ 0 w 1393296"/>
                  <a:gd name="connsiteY0" fmla="*/ 696648 h 1393296"/>
                  <a:gd name="connsiteX1" fmla="*/ 696648 w 1393296"/>
                  <a:gd name="connsiteY1" fmla="*/ 0 h 1393296"/>
                  <a:gd name="connsiteX2" fmla="*/ 1393296 w 1393296"/>
                  <a:gd name="connsiteY2" fmla="*/ 696648 h 1393296"/>
                  <a:gd name="connsiteX3" fmla="*/ 696648 w 1393296"/>
                  <a:gd name="connsiteY3" fmla="*/ 1393296 h 1393296"/>
                  <a:gd name="connsiteX4" fmla="*/ 0 w 1393296"/>
                  <a:gd name="connsiteY4" fmla="*/ 696648 h 1393296"/>
                  <a:gd name="connsiteX0" fmla="*/ 0 w 1393296"/>
                  <a:gd name="connsiteY0" fmla="*/ 696648 h 783729"/>
                  <a:gd name="connsiteX1" fmla="*/ 696648 w 1393296"/>
                  <a:gd name="connsiteY1" fmla="*/ 0 h 783729"/>
                  <a:gd name="connsiteX2" fmla="*/ 1393296 w 1393296"/>
                  <a:gd name="connsiteY2" fmla="*/ 696648 h 783729"/>
                  <a:gd name="connsiteX3" fmla="*/ 0 w 1393296"/>
                  <a:gd name="connsiteY3" fmla="*/ 696648 h 783729"/>
                  <a:gd name="connsiteX0" fmla="*/ 19365 w 1412661"/>
                  <a:gd name="connsiteY0" fmla="*/ 1118570 h 1233514"/>
                  <a:gd name="connsiteX1" fmla="*/ 716013 w 1412661"/>
                  <a:gd name="connsiteY1" fmla="*/ 0 h 1233514"/>
                  <a:gd name="connsiteX2" fmla="*/ 1412661 w 1412661"/>
                  <a:gd name="connsiteY2" fmla="*/ 1118570 h 1233514"/>
                  <a:gd name="connsiteX3" fmla="*/ 19365 w 1412661"/>
                  <a:gd name="connsiteY3" fmla="*/ 1118570 h 1233514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471 w 1393767"/>
                  <a:gd name="connsiteY0" fmla="*/ 1120592 h 1235536"/>
                  <a:gd name="connsiteX1" fmla="*/ 697119 w 1393767"/>
                  <a:gd name="connsiteY1" fmla="*/ 2022 h 1235536"/>
                  <a:gd name="connsiteX2" fmla="*/ 1393767 w 1393767"/>
                  <a:gd name="connsiteY2" fmla="*/ 1120592 h 1235536"/>
                  <a:gd name="connsiteX3" fmla="*/ 471 w 1393767"/>
                  <a:gd name="connsiteY3" fmla="*/ 1120592 h 1235536"/>
                  <a:gd name="connsiteX0" fmla="*/ 0 w 1393296"/>
                  <a:gd name="connsiteY0" fmla="*/ 1120576 h 1235520"/>
                  <a:gd name="connsiteX1" fmla="*/ 696648 w 1393296"/>
                  <a:gd name="connsiteY1" fmla="*/ 2006 h 1235520"/>
                  <a:gd name="connsiteX2" fmla="*/ 1393296 w 1393296"/>
                  <a:gd name="connsiteY2" fmla="*/ 1120576 h 1235520"/>
                  <a:gd name="connsiteX3" fmla="*/ 0 w 1393296"/>
                  <a:gd name="connsiteY3" fmla="*/ 1120576 h 1235520"/>
                  <a:gd name="connsiteX0" fmla="*/ 0 w 1393296"/>
                  <a:gd name="connsiteY0" fmla="*/ 1120527 h 1235471"/>
                  <a:gd name="connsiteX1" fmla="*/ 696648 w 1393296"/>
                  <a:gd name="connsiteY1" fmla="*/ 1957 h 1235471"/>
                  <a:gd name="connsiteX2" fmla="*/ 1393296 w 1393296"/>
                  <a:gd name="connsiteY2" fmla="*/ 1120527 h 1235471"/>
                  <a:gd name="connsiteX3" fmla="*/ 0 w 1393296"/>
                  <a:gd name="connsiteY3" fmla="*/ 1120527 h 1235471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571 h 1233515"/>
                  <a:gd name="connsiteX1" fmla="*/ 696648 w 1393296"/>
                  <a:gd name="connsiteY1" fmla="*/ 1 h 1233515"/>
                  <a:gd name="connsiteX2" fmla="*/ 1393296 w 1393296"/>
                  <a:gd name="connsiteY2" fmla="*/ 1118571 h 1233515"/>
                  <a:gd name="connsiteX3" fmla="*/ 0 w 1393296"/>
                  <a:gd name="connsiteY3" fmla="*/ 1118571 h 1233515"/>
                  <a:gd name="connsiteX0" fmla="*/ 0 w 1393296"/>
                  <a:gd name="connsiteY0" fmla="*/ 1053660 h 1168604"/>
                  <a:gd name="connsiteX1" fmla="*/ 690157 w 1393296"/>
                  <a:gd name="connsiteY1" fmla="*/ 1 h 1168604"/>
                  <a:gd name="connsiteX2" fmla="*/ 1393296 w 1393296"/>
                  <a:gd name="connsiteY2" fmla="*/ 1053660 h 1168604"/>
                  <a:gd name="connsiteX3" fmla="*/ 0 w 1393296"/>
                  <a:gd name="connsiteY3" fmla="*/ 1053660 h 1168604"/>
                  <a:gd name="connsiteX0" fmla="*/ 0 w 1393296"/>
                  <a:gd name="connsiteY0" fmla="*/ 774542 h 889486"/>
                  <a:gd name="connsiteX1" fmla="*/ 690157 w 1393296"/>
                  <a:gd name="connsiteY1" fmla="*/ 1 h 889486"/>
                  <a:gd name="connsiteX2" fmla="*/ 1393296 w 1393296"/>
                  <a:gd name="connsiteY2" fmla="*/ 774542 h 889486"/>
                  <a:gd name="connsiteX3" fmla="*/ 0 w 1393296"/>
                  <a:gd name="connsiteY3" fmla="*/ 774542 h 889486"/>
                  <a:gd name="connsiteX0" fmla="*/ 0 w 1393296"/>
                  <a:gd name="connsiteY0" fmla="*/ 1092605 h 1207549"/>
                  <a:gd name="connsiteX1" fmla="*/ 703139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605 h 1207549"/>
                  <a:gd name="connsiteX1" fmla="*/ 690157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777 h 1207721"/>
                  <a:gd name="connsiteX1" fmla="*/ 690157 w 1393296"/>
                  <a:gd name="connsiteY1" fmla="*/ 172 h 1207721"/>
                  <a:gd name="connsiteX2" fmla="*/ 1393296 w 1393296"/>
                  <a:gd name="connsiteY2" fmla="*/ 1092777 h 1207721"/>
                  <a:gd name="connsiteX3" fmla="*/ 0 w 1393296"/>
                  <a:gd name="connsiteY3" fmla="*/ 1092777 h 1207721"/>
                  <a:gd name="connsiteX0" fmla="*/ 0 w 1393296"/>
                  <a:gd name="connsiteY0" fmla="*/ 1086289 h 1201233"/>
                  <a:gd name="connsiteX1" fmla="*/ 670684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94 h 1201238"/>
                  <a:gd name="connsiteX1" fmla="*/ 683666 w 1393296"/>
                  <a:gd name="connsiteY1" fmla="*/ 180 h 1201238"/>
                  <a:gd name="connsiteX2" fmla="*/ 1393296 w 1393296"/>
                  <a:gd name="connsiteY2" fmla="*/ 1086294 h 1201238"/>
                  <a:gd name="connsiteX3" fmla="*/ 0 w 1393296"/>
                  <a:gd name="connsiteY3" fmla="*/ 1086294 h 1201238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115 h 1201059"/>
                  <a:gd name="connsiteX1" fmla="*/ 683666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296" h="1201059">
                    <a:moveTo>
                      <a:pt x="0" y="1086115"/>
                    </a:moveTo>
                    <a:cubicBezTo>
                      <a:pt x="7223" y="678991"/>
                      <a:pt x="181463" y="0"/>
                      <a:pt x="696648" y="1"/>
                    </a:cubicBezTo>
                    <a:cubicBezTo>
                      <a:pt x="1211833" y="2"/>
                      <a:pt x="1393296" y="701367"/>
                      <a:pt x="1393296" y="1086115"/>
                    </a:cubicBezTo>
                    <a:cubicBezTo>
                      <a:pt x="1277188" y="1202223"/>
                      <a:pt x="116108" y="1272543"/>
                      <a:pt x="0" y="1086115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Chord 90">
                <a:extLst>
                  <a:ext uri="{FF2B5EF4-FFF2-40B4-BE49-F238E27FC236}">
                    <a16:creationId xmlns:a16="http://schemas.microsoft.com/office/drawing/2014/main" id="{A49C36C4-F77A-6B53-1129-96041490B848}"/>
                  </a:ext>
                </a:extLst>
              </p:cNvPr>
              <p:cNvSpPr/>
              <p:nvPr/>
            </p:nvSpPr>
            <p:spPr>
              <a:xfrm rot="16200000">
                <a:off x="1757079" y="3115697"/>
                <a:ext cx="383667" cy="383667"/>
              </a:xfrm>
              <a:prstGeom prst="chord">
                <a:avLst>
                  <a:gd name="adj1" fmla="val 5317236"/>
                  <a:gd name="adj2" fmla="val 16200000"/>
                </a:avLst>
              </a:pr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Freeform 547">
                <a:extLst>
                  <a:ext uri="{FF2B5EF4-FFF2-40B4-BE49-F238E27FC236}">
                    <a16:creationId xmlns:a16="http://schemas.microsoft.com/office/drawing/2014/main" id="{79D1979C-5340-8A27-1F10-74D7F3E354B5}"/>
                  </a:ext>
                </a:extLst>
              </p:cNvPr>
              <p:cNvSpPr/>
              <p:nvPr/>
            </p:nvSpPr>
            <p:spPr>
              <a:xfrm>
                <a:off x="1261182" y="1998896"/>
                <a:ext cx="1370048" cy="980101"/>
              </a:xfrm>
              <a:custGeom>
                <a:avLst/>
                <a:gdLst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872594"/>
                  <a:gd name="connsiteX1" fmla="*/ 1349162 w 1363008"/>
                  <a:gd name="connsiteY1" fmla="*/ 556249 h 872594"/>
                  <a:gd name="connsiteX2" fmla="*/ 1358825 w 1363008"/>
                  <a:gd name="connsiteY2" fmla="*/ 654229 h 872594"/>
                  <a:gd name="connsiteX3" fmla="*/ 1363008 w 1363008"/>
                  <a:gd name="connsiteY3" fmla="*/ 656873 h 872594"/>
                  <a:gd name="connsiteX4" fmla="*/ 1361587 w 1363008"/>
                  <a:gd name="connsiteY4" fmla="*/ 682238 h 872594"/>
                  <a:gd name="connsiteX5" fmla="*/ 1363008 w 1363008"/>
                  <a:gd name="connsiteY5" fmla="*/ 696648 h 872594"/>
                  <a:gd name="connsiteX6" fmla="*/ 1360699 w 1363008"/>
                  <a:gd name="connsiteY6" fmla="*/ 698086 h 872594"/>
                  <a:gd name="connsiteX7" fmla="*/ 1356017 w 1363008"/>
                  <a:gd name="connsiteY7" fmla="*/ 781663 h 872594"/>
                  <a:gd name="connsiteX8" fmla="*/ 8300 w 1363008"/>
                  <a:gd name="connsiteY8" fmla="*/ 781663 h 872594"/>
                  <a:gd name="connsiteX9" fmla="*/ 2760 w 1363008"/>
                  <a:gd name="connsiteY9" fmla="*/ 698366 h 872594"/>
                  <a:gd name="connsiteX10" fmla="*/ 0 w 1363008"/>
                  <a:gd name="connsiteY10" fmla="*/ 696648 h 872594"/>
                  <a:gd name="connsiteX11" fmla="*/ 1580 w 1363008"/>
                  <a:gd name="connsiteY11" fmla="*/ 680629 h 872594"/>
                  <a:gd name="connsiteX12" fmla="*/ 0 w 1363008"/>
                  <a:gd name="connsiteY12" fmla="*/ 656873 h 872594"/>
                  <a:gd name="connsiteX13" fmla="*/ 4331 w 1363008"/>
                  <a:gd name="connsiteY13" fmla="*/ 652738 h 872594"/>
                  <a:gd name="connsiteX14" fmla="*/ 13846 w 1363008"/>
                  <a:gd name="connsiteY14" fmla="*/ 556249 h 872594"/>
                  <a:gd name="connsiteX15" fmla="*/ 681504 w 1363008"/>
                  <a:gd name="connsiteY15" fmla="*/ 0 h 872594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76729"/>
                  <a:gd name="connsiteX1" fmla="*/ 1349162 w 1363008"/>
                  <a:gd name="connsiteY1" fmla="*/ 556249 h 876729"/>
                  <a:gd name="connsiteX2" fmla="*/ 1358825 w 1363008"/>
                  <a:gd name="connsiteY2" fmla="*/ 654229 h 876729"/>
                  <a:gd name="connsiteX3" fmla="*/ 1363008 w 1363008"/>
                  <a:gd name="connsiteY3" fmla="*/ 656873 h 876729"/>
                  <a:gd name="connsiteX4" fmla="*/ 1361587 w 1363008"/>
                  <a:gd name="connsiteY4" fmla="*/ 682238 h 876729"/>
                  <a:gd name="connsiteX5" fmla="*/ 1363008 w 1363008"/>
                  <a:gd name="connsiteY5" fmla="*/ 696648 h 876729"/>
                  <a:gd name="connsiteX6" fmla="*/ 1360699 w 1363008"/>
                  <a:gd name="connsiteY6" fmla="*/ 698086 h 876729"/>
                  <a:gd name="connsiteX7" fmla="*/ 1356017 w 1363008"/>
                  <a:gd name="connsiteY7" fmla="*/ 781663 h 876729"/>
                  <a:gd name="connsiteX8" fmla="*/ 21000 w 1363008"/>
                  <a:gd name="connsiteY8" fmla="*/ 851513 h 876729"/>
                  <a:gd name="connsiteX9" fmla="*/ 2760 w 1363008"/>
                  <a:gd name="connsiteY9" fmla="*/ 698366 h 876729"/>
                  <a:gd name="connsiteX10" fmla="*/ 0 w 1363008"/>
                  <a:gd name="connsiteY10" fmla="*/ 696648 h 876729"/>
                  <a:gd name="connsiteX11" fmla="*/ 1580 w 1363008"/>
                  <a:gd name="connsiteY11" fmla="*/ 680629 h 876729"/>
                  <a:gd name="connsiteX12" fmla="*/ 0 w 1363008"/>
                  <a:gd name="connsiteY12" fmla="*/ 656873 h 876729"/>
                  <a:gd name="connsiteX13" fmla="*/ 4331 w 1363008"/>
                  <a:gd name="connsiteY13" fmla="*/ 652738 h 876729"/>
                  <a:gd name="connsiteX14" fmla="*/ 13846 w 1363008"/>
                  <a:gd name="connsiteY14" fmla="*/ 556249 h 876729"/>
                  <a:gd name="connsiteX15" fmla="*/ 681504 w 1363008"/>
                  <a:gd name="connsiteY15" fmla="*/ 0 h 876729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84838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60779 w 1363008"/>
                  <a:gd name="connsiteY7" fmla="*/ 776901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76901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30073"/>
                  <a:gd name="connsiteX1" fmla="*/ 1349162 w 1366278"/>
                  <a:gd name="connsiteY1" fmla="*/ 556249 h 930073"/>
                  <a:gd name="connsiteX2" fmla="*/ 1358825 w 1366278"/>
                  <a:gd name="connsiteY2" fmla="*/ 654229 h 930073"/>
                  <a:gd name="connsiteX3" fmla="*/ 1363008 w 1366278"/>
                  <a:gd name="connsiteY3" fmla="*/ 656873 h 930073"/>
                  <a:gd name="connsiteX4" fmla="*/ 1361587 w 1366278"/>
                  <a:gd name="connsiteY4" fmla="*/ 682238 h 930073"/>
                  <a:gd name="connsiteX5" fmla="*/ 1363008 w 1366278"/>
                  <a:gd name="connsiteY5" fmla="*/ 696648 h 930073"/>
                  <a:gd name="connsiteX6" fmla="*/ 1360699 w 1366278"/>
                  <a:gd name="connsiteY6" fmla="*/ 698086 h 930073"/>
                  <a:gd name="connsiteX7" fmla="*/ 1365542 w 1366278"/>
                  <a:gd name="connsiteY7" fmla="*/ 776901 h 930073"/>
                  <a:gd name="connsiteX8" fmla="*/ 16238 w 1366278"/>
                  <a:gd name="connsiteY8" fmla="*/ 908663 h 930073"/>
                  <a:gd name="connsiteX9" fmla="*/ 2760 w 1366278"/>
                  <a:gd name="connsiteY9" fmla="*/ 698366 h 930073"/>
                  <a:gd name="connsiteX10" fmla="*/ 0 w 1366278"/>
                  <a:gd name="connsiteY10" fmla="*/ 696648 h 930073"/>
                  <a:gd name="connsiteX11" fmla="*/ 1580 w 1366278"/>
                  <a:gd name="connsiteY11" fmla="*/ 680629 h 930073"/>
                  <a:gd name="connsiteX12" fmla="*/ 0 w 1366278"/>
                  <a:gd name="connsiteY12" fmla="*/ 656873 h 930073"/>
                  <a:gd name="connsiteX13" fmla="*/ 4331 w 1366278"/>
                  <a:gd name="connsiteY13" fmla="*/ 652738 h 930073"/>
                  <a:gd name="connsiteX14" fmla="*/ 13846 w 1366278"/>
                  <a:gd name="connsiteY14" fmla="*/ 556249 h 930073"/>
                  <a:gd name="connsiteX15" fmla="*/ 681504 w 1366278"/>
                  <a:gd name="connsiteY15" fmla="*/ 0 h 930073"/>
                  <a:gd name="connsiteX0" fmla="*/ 681504 w 1366278"/>
                  <a:gd name="connsiteY0" fmla="*/ 0 h 910842"/>
                  <a:gd name="connsiteX1" fmla="*/ 1349162 w 1366278"/>
                  <a:gd name="connsiteY1" fmla="*/ 556249 h 910842"/>
                  <a:gd name="connsiteX2" fmla="*/ 1358825 w 1366278"/>
                  <a:gd name="connsiteY2" fmla="*/ 654229 h 910842"/>
                  <a:gd name="connsiteX3" fmla="*/ 1363008 w 1366278"/>
                  <a:gd name="connsiteY3" fmla="*/ 656873 h 910842"/>
                  <a:gd name="connsiteX4" fmla="*/ 1361587 w 1366278"/>
                  <a:gd name="connsiteY4" fmla="*/ 682238 h 910842"/>
                  <a:gd name="connsiteX5" fmla="*/ 1363008 w 1366278"/>
                  <a:gd name="connsiteY5" fmla="*/ 696648 h 910842"/>
                  <a:gd name="connsiteX6" fmla="*/ 1360699 w 1366278"/>
                  <a:gd name="connsiteY6" fmla="*/ 698086 h 910842"/>
                  <a:gd name="connsiteX7" fmla="*/ 1365542 w 1366278"/>
                  <a:gd name="connsiteY7" fmla="*/ 776901 h 910842"/>
                  <a:gd name="connsiteX8" fmla="*/ 845784 w 1366278"/>
                  <a:gd name="connsiteY8" fmla="*/ 418337 h 910842"/>
                  <a:gd name="connsiteX9" fmla="*/ 16238 w 1366278"/>
                  <a:gd name="connsiteY9" fmla="*/ 908663 h 910842"/>
                  <a:gd name="connsiteX10" fmla="*/ 2760 w 1366278"/>
                  <a:gd name="connsiteY10" fmla="*/ 698366 h 910842"/>
                  <a:gd name="connsiteX11" fmla="*/ 0 w 1366278"/>
                  <a:gd name="connsiteY11" fmla="*/ 696648 h 910842"/>
                  <a:gd name="connsiteX12" fmla="*/ 1580 w 1366278"/>
                  <a:gd name="connsiteY12" fmla="*/ 680629 h 910842"/>
                  <a:gd name="connsiteX13" fmla="*/ 0 w 1366278"/>
                  <a:gd name="connsiteY13" fmla="*/ 656873 h 910842"/>
                  <a:gd name="connsiteX14" fmla="*/ 4331 w 1366278"/>
                  <a:gd name="connsiteY14" fmla="*/ 652738 h 910842"/>
                  <a:gd name="connsiteX15" fmla="*/ 13846 w 1366278"/>
                  <a:gd name="connsiteY15" fmla="*/ 556249 h 910842"/>
                  <a:gd name="connsiteX16" fmla="*/ 681504 w 1366278"/>
                  <a:gd name="connsiteY16" fmla="*/ 0 h 910842"/>
                  <a:gd name="connsiteX0" fmla="*/ 681504 w 1366278"/>
                  <a:gd name="connsiteY0" fmla="*/ 0 h 913533"/>
                  <a:gd name="connsiteX1" fmla="*/ 1349162 w 1366278"/>
                  <a:gd name="connsiteY1" fmla="*/ 556249 h 913533"/>
                  <a:gd name="connsiteX2" fmla="*/ 1358825 w 1366278"/>
                  <a:gd name="connsiteY2" fmla="*/ 654229 h 913533"/>
                  <a:gd name="connsiteX3" fmla="*/ 1363008 w 1366278"/>
                  <a:gd name="connsiteY3" fmla="*/ 656873 h 913533"/>
                  <a:gd name="connsiteX4" fmla="*/ 1361587 w 1366278"/>
                  <a:gd name="connsiteY4" fmla="*/ 682238 h 913533"/>
                  <a:gd name="connsiteX5" fmla="*/ 1363008 w 1366278"/>
                  <a:gd name="connsiteY5" fmla="*/ 696648 h 913533"/>
                  <a:gd name="connsiteX6" fmla="*/ 1360699 w 1366278"/>
                  <a:gd name="connsiteY6" fmla="*/ 698086 h 913533"/>
                  <a:gd name="connsiteX7" fmla="*/ 1365542 w 1366278"/>
                  <a:gd name="connsiteY7" fmla="*/ 776901 h 913533"/>
                  <a:gd name="connsiteX8" fmla="*/ 845784 w 1366278"/>
                  <a:gd name="connsiteY8" fmla="*/ 418337 h 913533"/>
                  <a:gd name="connsiteX9" fmla="*/ 16238 w 1366278"/>
                  <a:gd name="connsiteY9" fmla="*/ 908663 h 913533"/>
                  <a:gd name="connsiteX10" fmla="*/ 2760 w 1366278"/>
                  <a:gd name="connsiteY10" fmla="*/ 698366 h 913533"/>
                  <a:gd name="connsiteX11" fmla="*/ 0 w 1366278"/>
                  <a:gd name="connsiteY11" fmla="*/ 696648 h 913533"/>
                  <a:gd name="connsiteX12" fmla="*/ 1580 w 1366278"/>
                  <a:gd name="connsiteY12" fmla="*/ 680629 h 913533"/>
                  <a:gd name="connsiteX13" fmla="*/ 0 w 1366278"/>
                  <a:gd name="connsiteY13" fmla="*/ 656873 h 913533"/>
                  <a:gd name="connsiteX14" fmla="*/ 4331 w 1366278"/>
                  <a:gd name="connsiteY14" fmla="*/ 652738 h 913533"/>
                  <a:gd name="connsiteX15" fmla="*/ 13846 w 1366278"/>
                  <a:gd name="connsiteY15" fmla="*/ 556249 h 913533"/>
                  <a:gd name="connsiteX16" fmla="*/ 681504 w 1366278"/>
                  <a:gd name="connsiteY16" fmla="*/ 0 h 913533"/>
                  <a:gd name="connsiteX0" fmla="*/ 681504 w 1366278"/>
                  <a:gd name="connsiteY0" fmla="*/ 0 h 911912"/>
                  <a:gd name="connsiteX1" fmla="*/ 1349162 w 1366278"/>
                  <a:gd name="connsiteY1" fmla="*/ 556249 h 911912"/>
                  <a:gd name="connsiteX2" fmla="*/ 1358825 w 1366278"/>
                  <a:gd name="connsiteY2" fmla="*/ 654229 h 911912"/>
                  <a:gd name="connsiteX3" fmla="*/ 1363008 w 1366278"/>
                  <a:gd name="connsiteY3" fmla="*/ 656873 h 911912"/>
                  <a:gd name="connsiteX4" fmla="*/ 1361587 w 1366278"/>
                  <a:gd name="connsiteY4" fmla="*/ 682238 h 911912"/>
                  <a:gd name="connsiteX5" fmla="*/ 1363008 w 1366278"/>
                  <a:gd name="connsiteY5" fmla="*/ 696648 h 911912"/>
                  <a:gd name="connsiteX6" fmla="*/ 1360699 w 1366278"/>
                  <a:gd name="connsiteY6" fmla="*/ 698086 h 911912"/>
                  <a:gd name="connsiteX7" fmla="*/ 1365542 w 1366278"/>
                  <a:gd name="connsiteY7" fmla="*/ 776901 h 911912"/>
                  <a:gd name="connsiteX8" fmla="*/ 981250 w 1366278"/>
                  <a:gd name="connsiteY8" fmla="*/ 295571 h 911912"/>
                  <a:gd name="connsiteX9" fmla="*/ 16238 w 1366278"/>
                  <a:gd name="connsiteY9" fmla="*/ 908663 h 911912"/>
                  <a:gd name="connsiteX10" fmla="*/ 2760 w 1366278"/>
                  <a:gd name="connsiteY10" fmla="*/ 698366 h 911912"/>
                  <a:gd name="connsiteX11" fmla="*/ 0 w 1366278"/>
                  <a:gd name="connsiteY11" fmla="*/ 696648 h 911912"/>
                  <a:gd name="connsiteX12" fmla="*/ 1580 w 1366278"/>
                  <a:gd name="connsiteY12" fmla="*/ 680629 h 911912"/>
                  <a:gd name="connsiteX13" fmla="*/ 0 w 1366278"/>
                  <a:gd name="connsiteY13" fmla="*/ 656873 h 911912"/>
                  <a:gd name="connsiteX14" fmla="*/ 4331 w 1366278"/>
                  <a:gd name="connsiteY14" fmla="*/ 652738 h 911912"/>
                  <a:gd name="connsiteX15" fmla="*/ 13846 w 1366278"/>
                  <a:gd name="connsiteY15" fmla="*/ 556249 h 911912"/>
                  <a:gd name="connsiteX16" fmla="*/ 681504 w 1366278"/>
                  <a:gd name="connsiteY16" fmla="*/ 0 h 911912"/>
                  <a:gd name="connsiteX0" fmla="*/ 681504 w 1363008"/>
                  <a:gd name="connsiteY0" fmla="*/ 0 h 914025"/>
                  <a:gd name="connsiteX1" fmla="*/ 1349162 w 1363008"/>
                  <a:gd name="connsiteY1" fmla="*/ 556249 h 914025"/>
                  <a:gd name="connsiteX2" fmla="*/ 1358825 w 1363008"/>
                  <a:gd name="connsiteY2" fmla="*/ 654229 h 914025"/>
                  <a:gd name="connsiteX3" fmla="*/ 1363008 w 1363008"/>
                  <a:gd name="connsiteY3" fmla="*/ 656873 h 914025"/>
                  <a:gd name="connsiteX4" fmla="*/ 1361587 w 1363008"/>
                  <a:gd name="connsiteY4" fmla="*/ 682238 h 914025"/>
                  <a:gd name="connsiteX5" fmla="*/ 1363008 w 1363008"/>
                  <a:gd name="connsiteY5" fmla="*/ 696648 h 914025"/>
                  <a:gd name="connsiteX6" fmla="*/ 1360699 w 1363008"/>
                  <a:gd name="connsiteY6" fmla="*/ 698086 h 914025"/>
                  <a:gd name="connsiteX7" fmla="*/ 1357075 w 1363008"/>
                  <a:gd name="connsiteY7" fmla="*/ 912368 h 914025"/>
                  <a:gd name="connsiteX8" fmla="*/ 981250 w 1363008"/>
                  <a:gd name="connsiteY8" fmla="*/ 295571 h 914025"/>
                  <a:gd name="connsiteX9" fmla="*/ 16238 w 1363008"/>
                  <a:gd name="connsiteY9" fmla="*/ 908663 h 914025"/>
                  <a:gd name="connsiteX10" fmla="*/ 2760 w 1363008"/>
                  <a:gd name="connsiteY10" fmla="*/ 698366 h 914025"/>
                  <a:gd name="connsiteX11" fmla="*/ 0 w 1363008"/>
                  <a:gd name="connsiteY11" fmla="*/ 696648 h 914025"/>
                  <a:gd name="connsiteX12" fmla="*/ 1580 w 1363008"/>
                  <a:gd name="connsiteY12" fmla="*/ 680629 h 914025"/>
                  <a:gd name="connsiteX13" fmla="*/ 0 w 1363008"/>
                  <a:gd name="connsiteY13" fmla="*/ 656873 h 914025"/>
                  <a:gd name="connsiteX14" fmla="*/ 4331 w 1363008"/>
                  <a:gd name="connsiteY14" fmla="*/ 652738 h 914025"/>
                  <a:gd name="connsiteX15" fmla="*/ 13846 w 1363008"/>
                  <a:gd name="connsiteY15" fmla="*/ 556249 h 914025"/>
                  <a:gd name="connsiteX16" fmla="*/ 681504 w 1363008"/>
                  <a:gd name="connsiteY16" fmla="*/ 0 h 914025"/>
                  <a:gd name="connsiteX0" fmla="*/ 681504 w 1363008"/>
                  <a:gd name="connsiteY0" fmla="*/ 0 h 912368"/>
                  <a:gd name="connsiteX1" fmla="*/ 1349162 w 1363008"/>
                  <a:gd name="connsiteY1" fmla="*/ 556249 h 912368"/>
                  <a:gd name="connsiteX2" fmla="*/ 1358825 w 1363008"/>
                  <a:gd name="connsiteY2" fmla="*/ 654229 h 912368"/>
                  <a:gd name="connsiteX3" fmla="*/ 1363008 w 1363008"/>
                  <a:gd name="connsiteY3" fmla="*/ 656873 h 912368"/>
                  <a:gd name="connsiteX4" fmla="*/ 1361587 w 1363008"/>
                  <a:gd name="connsiteY4" fmla="*/ 682238 h 912368"/>
                  <a:gd name="connsiteX5" fmla="*/ 1363008 w 1363008"/>
                  <a:gd name="connsiteY5" fmla="*/ 696648 h 912368"/>
                  <a:gd name="connsiteX6" fmla="*/ 1360699 w 1363008"/>
                  <a:gd name="connsiteY6" fmla="*/ 698086 h 912368"/>
                  <a:gd name="connsiteX7" fmla="*/ 1357075 w 1363008"/>
                  <a:gd name="connsiteY7" fmla="*/ 912368 h 912368"/>
                  <a:gd name="connsiteX8" fmla="*/ 981250 w 1363008"/>
                  <a:gd name="connsiteY8" fmla="*/ 295571 h 912368"/>
                  <a:gd name="connsiteX9" fmla="*/ 16238 w 1363008"/>
                  <a:gd name="connsiteY9" fmla="*/ 908663 h 912368"/>
                  <a:gd name="connsiteX10" fmla="*/ 2760 w 1363008"/>
                  <a:gd name="connsiteY10" fmla="*/ 698366 h 912368"/>
                  <a:gd name="connsiteX11" fmla="*/ 0 w 1363008"/>
                  <a:gd name="connsiteY11" fmla="*/ 696648 h 912368"/>
                  <a:gd name="connsiteX12" fmla="*/ 1580 w 1363008"/>
                  <a:gd name="connsiteY12" fmla="*/ 680629 h 912368"/>
                  <a:gd name="connsiteX13" fmla="*/ 0 w 1363008"/>
                  <a:gd name="connsiteY13" fmla="*/ 656873 h 912368"/>
                  <a:gd name="connsiteX14" fmla="*/ 4331 w 1363008"/>
                  <a:gd name="connsiteY14" fmla="*/ 652738 h 912368"/>
                  <a:gd name="connsiteX15" fmla="*/ 13846 w 1363008"/>
                  <a:gd name="connsiteY15" fmla="*/ 556249 h 912368"/>
                  <a:gd name="connsiteX16" fmla="*/ 681504 w 1363008"/>
                  <a:gd name="connsiteY16" fmla="*/ 0 h 912368"/>
                  <a:gd name="connsiteX0" fmla="*/ 681504 w 1363008"/>
                  <a:gd name="connsiteY0" fmla="*/ 0 h 916601"/>
                  <a:gd name="connsiteX1" fmla="*/ 1349162 w 1363008"/>
                  <a:gd name="connsiteY1" fmla="*/ 556249 h 916601"/>
                  <a:gd name="connsiteX2" fmla="*/ 1358825 w 1363008"/>
                  <a:gd name="connsiteY2" fmla="*/ 654229 h 916601"/>
                  <a:gd name="connsiteX3" fmla="*/ 1363008 w 1363008"/>
                  <a:gd name="connsiteY3" fmla="*/ 656873 h 916601"/>
                  <a:gd name="connsiteX4" fmla="*/ 1361587 w 1363008"/>
                  <a:gd name="connsiteY4" fmla="*/ 682238 h 916601"/>
                  <a:gd name="connsiteX5" fmla="*/ 1363008 w 1363008"/>
                  <a:gd name="connsiteY5" fmla="*/ 696648 h 916601"/>
                  <a:gd name="connsiteX6" fmla="*/ 1360699 w 1363008"/>
                  <a:gd name="connsiteY6" fmla="*/ 698086 h 916601"/>
                  <a:gd name="connsiteX7" fmla="*/ 1314742 w 1363008"/>
                  <a:gd name="connsiteY7" fmla="*/ 916601 h 916601"/>
                  <a:gd name="connsiteX8" fmla="*/ 981250 w 1363008"/>
                  <a:gd name="connsiteY8" fmla="*/ 295571 h 916601"/>
                  <a:gd name="connsiteX9" fmla="*/ 16238 w 1363008"/>
                  <a:gd name="connsiteY9" fmla="*/ 908663 h 916601"/>
                  <a:gd name="connsiteX10" fmla="*/ 2760 w 1363008"/>
                  <a:gd name="connsiteY10" fmla="*/ 698366 h 916601"/>
                  <a:gd name="connsiteX11" fmla="*/ 0 w 1363008"/>
                  <a:gd name="connsiteY11" fmla="*/ 696648 h 916601"/>
                  <a:gd name="connsiteX12" fmla="*/ 1580 w 1363008"/>
                  <a:gd name="connsiteY12" fmla="*/ 680629 h 916601"/>
                  <a:gd name="connsiteX13" fmla="*/ 0 w 1363008"/>
                  <a:gd name="connsiteY13" fmla="*/ 656873 h 916601"/>
                  <a:gd name="connsiteX14" fmla="*/ 4331 w 1363008"/>
                  <a:gd name="connsiteY14" fmla="*/ 652738 h 916601"/>
                  <a:gd name="connsiteX15" fmla="*/ 13846 w 1363008"/>
                  <a:gd name="connsiteY15" fmla="*/ 556249 h 916601"/>
                  <a:gd name="connsiteX16" fmla="*/ 681504 w 1363008"/>
                  <a:gd name="connsiteY16" fmla="*/ 0 h 916601"/>
                  <a:gd name="connsiteX0" fmla="*/ 681504 w 1364581"/>
                  <a:gd name="connsiteY0" fmla="*/ 0 h 958978"/>
                  <a:gd name="connsiteX1" fmla="*/ 1349162 w 1364581"/>
                  <a:gd name="connsiteY1" fmla="*/ 556249 h 958978"/>
                  <a:gd name="connsiteX2" fmla="*/ 1358825 w 1364581"/>
                  <a:gd name="connsiteY2" fmla="*/ 654229 h 958978"/>
                  <a:gd name="connsiteX3" fmla="*/ 1363008 w 1364581"/>
                  <a:gd name="connsiteY3" fmla="*/ 656873 h 958978"/>
                  <a:gd name="connsiteX4" fmla="*/ 1361587 w 1364581"/>
                  <a:gd name="connsiteY4" fmla="*/ 682238 h 958978"/>
                  <a:gd name="connsiteX5" fmla="*/ 1363008 w 1364581"/>
                  <a:gd name="connsiteY5" fmla="*/ 696648 h 958978"/>
                  <a:gd name="connsiteX6" fmla="*/ 1360699 w 1364581"/>
                  <a:gd name="connsiteY6" fmla="*/ 698086 h 958978"/>
                  <a:gd name="connsiteX7" fmla="*/ 1362251 w 1364581"/>
                  <a:gd name="connsiteY7" fmla="*/ 903054 h 958978"/>
                  <a:gd name="connsiteX8" fmla="*/ 1314742 w 1364581"/>
                  <a:gd name="connsiteY8" fmla="*/ 916601 h 958978"/>
                  <a:gd name="connsiteX9" fmla="*/ 981250 w 1364581"/>
                  <a:gd name="connsiteY9" fmla="*/ 295571 h 958978"/>
                  <a:gd name="connsiteX10" fmla="*/ 16238 w 1364581"/>
                  <a:gd name="connsiteY10" fmla="*/ 908663 h 958978"/>
                  <a:gd name="connsiteX11" fmla="*/ 2760 w 1364581"/>
                  <a:gd name="connsiteY11" fmla="*/ 698366 h 958978"/>
                  <a:gd name="connsiteX12" fmla="*/ 0 w 1364581"/>
                  <a:gd name="connsiteY12" fmla="*/ 696648 h 958978"/>
                  <a:gd name="connsiteX13" fmla="*/ 1580 w 1364581"/>
                  <a:gd name="connsiteY13" fmla="*/ 680629 h 958978"/>
                  <a:gd name="connsiteX14" fmla="*/ 0 w 1364581"/>
                  <a:gd name="connsiteY14" fmla="*/ 656873 h 958978"/>
                  <a:gd name="connsiteX15" fmla="*/ 4331 w 1364581"/>
                  <a:gd name="connsiteY15" fmla="*/ 652738 h 958978"/>
                  <a:gd name="connsiteX16" fmla="*/ 13846 w 1364581"/>
                  <a:gd name="connsiteY16" fmla="*/ 556249 h 958978"/>
                  <a:gd name="connsiteX17" fmla="*/ 681504 w 1364581"/>
                  <a:gd name="connsiteY17" fmla="*/ 0 h 958978"/>
                  <a:gd name="connsiteX0" fmla="*/ 681504 w 1364581"/>
                  <a:gd name="connsiteY0" fmla="*/ 0 h 958978"/>
                  <a:gd name="connsiteX1" fmla="*/ 1349162 w 1364581"/>
                  <a:gd name="connsiteY1" fmla="*/ 556249 h 958978"/>
                  <a:gd name="connsiteX2" fmla="*/ 1358825 w 1364581"/>
                  <a:gd name="connsiteY2" fmla="*/ 654229 h 958978"/>
                  <a:gd name="connsiteX3" fmla="*/ 1363008 w 1364581"/>
                  <a:gd name="connsiteY3" fmla="*/ 656873 h 958978"/>
                  <a:gd name="connsiteX4" fmla="*/ 1361587 w 1364581"/>
                  <a:gd name="connsiteY4" fmla="*/ 682238 h 958978"/>
                  <a:gd name="connsiteX5" fmla="*/ 1363008 w 1364581"/>
                  <a:gd name="connsiteY5" fmla="*/ 696648 h 958978"/>
                  <a:gd name="connsiteX6" fmla="*/ 1360699 w 1364581"/>
                  <a:gd name="connsiteY6" fmla="*/ 698086 h 958978"/>
                  <a:gd name="connsiteX7" fmla="*/ 1362251 w 1364581"/>
                  <a:gd name="connsiteY7" fmla="*/ 903054 h 958978"/>
                  <a:gd name="connsiteX8" fmla="*/ 1314742 w 1364581"/>
                  <a:gd name="connsiteY8" fmla="*/ 916601 h 958978"/>
                  <a:gd name="connsiteX9" fmla="*/ 981250 w 1364581"/>
                  <a:gd name="connsiteY9" fmla="*/ 295571 h 958978"/>
                  <a:gd name="connsiteX10" fmla="*/ 16238 w 1364581"/>
                  <a:gd name="connsiteY10" fmla="*/ 908663 h 958978"/>
                  <a:gd name="connsiteX11" fmla="*/ 2760 w 1364581"/>
                  <a:gd name="connsiteY11" fmla="*/ 698366 h 958978"/>
                  <a:gd name="connsiteX12" fmla="*/ 0 w 1364581"/>
                  <a:gd name="connsiteY12" fmla="*/ 696648 h 958978"/>
                  <a:gd name="connsiteX13" fmla="*/ 1580 w 1364581"/>
                  <a:gd name="connsiteY13" fmla="*/ 680629 h 958978"/>
                  <a:gd name="connsiteX14" fmla="*/ 0 w 1364581"/>
                  <a:gd name="connsiteY14" fmla="*/ 656873 h 958978"/>
                  <a:gd name="connsiteX15" fmla="*/ 4331 w 1364581"/>
                  <a:gd name="connsiteY15" fmla="*/ 652738 h 958978"/>
                  <a:gd name="connsiteX16" fmla="*/ 13846 w 1364581"/>
                  <a:gd name="connsiteY16" fmla="*/ 556249 h 958978"/>
                  <a:gd name="connsiteX17" fmla="*/ 681504 w 1364581"/>
                  <a:gd name="connsiteY17" fmla="*/ 0 h 958978"/>
                  <a:gd name="connsiteX0" fmla="*/ 681504 w 1364581"/>
                  <a:gd name="connsiteY0" fmla="*/ 0 h 958978"/>
                  <a:gd name="connsiteX1" fmla="*/ 1349162 w 1364581"/>
                  <a:gd name="connsiteY1" fmla="*/ 556249 h 958978"/>
                  <a:gd name="connsiteX2" fmla="*/ 1358825 w 1364581"/>
                  <a:gd name="connsiteY2" fmla="*/ 654229 h 958978"/>
                  <a:gd name="connsiteX3" fmla="*/ 1363008 w 1364581"/>
                  <a:gd name="connsiteY3" fmla="*/ 656873 h 958978"/>
                  <a:gd name="connsiteX4" fmla="*/ 1361587 w 1364581"/>
                  <a:gd name="connsiteY4" fmla="*/ 682238 h 958978"/>
                  <a:gd name="connsiteX5" fmla="*/ 1363008 w 1364581"/>
                  <a:gd name="connsiteY5" fmla="*/ 696648 h 958978"/>
                  <a:gd name="connsiteX6" fmla="*/ 1360699 w 1364581"/>
                  <a:gd name="connsiteY6" fmla="*/ 698086 h 958978"/>
                  <a:gd name="connsiteX7" fmla="*/ 1362251 w 1364581"/>
                  <a:gd name="connsiteY7" fmla="*/ 903054 h 958978"/>
                  <a:gd name="connsiteX8" fmla="*/ 1314742 w 1364581"/>
                  <a:gd name="connsiteY8" fmla="*/ 916601 h 958978"/>
                  <a:gd name="connsiteX9" fmla="*/ 981250 w 1364581"/>
                  <a:gd name="connsiteY9" fmla="*/ 295571 h 958978"/>
                  <a:gd name="connsiteX10" fmla="*/ 16238 w 1364581"/>
                  <a:gd name="connsiteY10" fmla="*/ 908663 h 958978"/>
                  <a:gd name="connsiteX11" fmla="*/ 2760 w 1364581"/>
                  <a:gd name="connsiteY11" fmla="*/ 698366 h 958978"/>
                  <a:gd name="connsiteX12" fmla="*/ 0 w 1364581"/>
                  <a:gd name="connsiteY12" fmla="*/ 696648 h 958978"/>
                  <a:gd name="connsiteX13" fmla="*/ 1580 w 1364581"/>
                  <a:gd name="connsiteY13" fmla="*/ 680629 h 958978"/>
                  <a:gd name="connsiteX14" fmla="*/ 0 w 1364581"/>
                  <a:gd name="connsiteY14" fmla="*/ 656873 h 958978"/>
                  <a:gd name="connsiteX15" fmla="*/ 4331 w 1364581"/>
                  <a:gd name="connsiteY15" fmla="*/ 652738 h 958978"/>
                  <a:gd name="connsiteX16" fmla="*/ 13846 w 1364581"/>
                  <a:gd name="connsiteY16" fmla="*/ 556249 h 958978"/>
                  <a:gd name="connsiteX17" fmla="*/ 681504 w 1364581"/>
                  <a:gd name="connsiteY17" fmla="*/ 0 h 958978"/>
                  <a:gd name="connsiteX0" fmla="*/ 681504 w 1364581"/>
                  <a:gd name="connsiteY0" fmla="*/ 0 h 958978"/>
                  <a:gd name="connsiteX1" fmla="*/ 1349162 w 1364581"/>
                  <a:gd name="connsiteY1" fmla="*/ 556249 h 958978"/>
                  <a:gd name="connsiteX2" fmla="*/ 1358825 w 1364581"/>
                  <a:gd name="connsiteY2" fmla="*/ 654229 h 958978"/>
                  <a:gd name="connsiteX3" fmla="*/ 1363008 w 1364581"/>
                  <a:gd name="connsiteY3" fmla="*/ 656873 h 958978"/>
                  <a:gd name="connsiteX4" fmla="*/ 1361587 w 1364581"/>
                  <a:gd name="connsiteY4" fmla="*/ 682238 h 958978"/>
                  <a:gd name="connsiteX5" fmla="*/ 1363008 w 1364581"/>
                  <a:gd name="connsiteY5" fmla="*/ 696648 h 958978"/>
                  <a:gd name="connsiteX6" fmla="*/ 1360699 w 1364581"/>
                  <a:gd name="connsiteY6" fmla="*/ 698086 h 958978"/>
                  <a:gd name="connsiteX7" fmla="*/ 1362251 w 1364581"/>
                  <a:gd name="connsiteY7" fmla="*/ 903054 h 958978"/>
                  <a:gd name="connsiteX8" fmla="*/ 1273467 w 1364581"/>
                  <a:gd name="connsiteY8" fmla="*/ 916601 h 958978"/>
                  <a:gd name="connsiteX9" fmla="*/ 981250 w 1364581"/>
                  <a:gd name="connsiteY9" fmla="*/ 295571 h 958978"/>
                  <a:gd name="connsiteX10" fmla="*/ 16238 w 1364581"/>
                  <a:gd name="connsiteY10" fmla="*/ 908663 h 958978"/>
                  <a:gd name="connsiteX11" fmla="*/ 2760 w 1364581"/>
                  <a:gd name="connsiteY11" fmla="*/ 698366 h 958978"/>
                  <a:gd name="connsiteX12" fmla="*/ 0 w 1364581"/>
                  <a:gd name="connsiteY12" fmla="*/ 696648 h 958978"/>
                  <a:gd name="connsiteX13" fmla="*/ 1580 w 1364581"/>
                  <a:gd name="connsiteY13" fmla="*/ 680629 h 958978"/>
                  <a:gd name="connsiteX14" fmla="*/ 0 w 1364581"/>
                  <a:gd name="connsiteY14" fmla="*/ 656873 h 958978"/>
                  <a:gd name="connsiteX15" fmla="*/ 4331 w 1364581"/>
                  <a:gd name="connsiteY15" fmla="*/ 652738 h 958978"/>
                  <a:gd name="connsiteX16" fmla="*/ 13846 w 1364581"/>
                  <a:gd name="connsiteY16" fmla="*/ 556249 h 958978"/>
                  <a:gd name="connsiteX17" fmla="*/ 681504 w 1364581"/>
                  <a:gd name="connsiteY17" fmla="*/ 0 h 958978"/>
                  <a:gd name="connsiteX0" fmla="*/ 681504 w 1383531"/>
                  <a:gd name="connsiteY0" fmla="*/ 0 h 920461"/>
                  <a:gd name="connsiteX1" fmla="*/ 1349162 w 1383531"/>
                  <a:gd name="connsiteY1" fmla="*/ 556249 h 920461"/>
                  <a:gd name="connsiteX2" fmla="*/ 1358825 w 1383531"/>
                  <a:gd name="connsiteY2" fmla="*/ 654229 h 920461"/>
                  <a:gd name="connsiteX3" fmla="*/ 1363008 w 1383531"/>
                  <a:gd name="connsiteY3" fmla="*/ 656873 h 920461"/>
                  <a:gd name="connsiteX4" fmla="*/ 1361587 w 1383531"/>
                  <a:gd name="connsiteY4" fmla="*/ 682238 h 920461"/>
                  <a:gd name="connsiteX5" fmla="*/ 1363008 w 1383531"/>
                  <a:gd name="connsiteY5" fmla="*/ 696648 h 920461"/>
                  <a:gd name="connsiteX6" fmla="*/ 1360699 w 1383531"/>
                  <a:gd name="connsiteY6" fmla="*/ 698086 h 920461"/>
                  <a:gd name="connsiteX7" fmla="*/ 1362251 w 1383531"/>
                  <a:gd name="connsiteY7" fmla="*/ 903054 h 920461"/>
                  <a:gd name="connsiteX8" fmla="*/ 1273467 w 1383531"/>
                  <a:gd name="connsiteY8" fmla="*/ 916601 h 920461"/>
                  <a:gd name="connsiteX9" fmla="*/ 981250 w 1383531"/>
                  <a:gd name="connsiteY9" fmla="*/ 295571 h 920461"/>
                  <a:gd name="connsiteX10" fmla="*/ 16238 w 1383531"/>
                  <a:gd name="connsiteY10" fmla="*/ 908663 h 920461"/>
                  <a:gd name="connsiteX11" fmla="*/ 2760 w 1383531"/>
                  <a:gd name="connsiteY11" fmla="*/ 698366 h 920461"/>
                  <a:gd name="connsiteX12" fmla="*/ 0 w 1383531"/>
                  <a:gd name="connsiteY12" fmla="*/ 696648 h 920461"/>
                  <a:gd name="connsiteX13" fmla="*/ 1580 w 1383531"/>
                  <a:gd name="connsiteY13" fmla="*/ 680629 h 920461"/>
                  <a:gd name="connsiteX14" fmla="*/ 0 w 1383531"/>
                  <a:gd name="connsiteY14" fmla="*/ 656873 h 920461"/>
                  <a:gd name="connsiteX15" fmla="*/ 4331 w 1383531"/>
                  <a:gd name="connsiteY15" fmla="*/ 652738 h 920461"/>
                  <a:gd name="connsiteX16" fmla="*/ 13846 w 1383531"/>
                  <a:gd name="connsiteY16" fmla="*/ 556249 h 920461"/>
                  <a:gd name="connsiteX17" fmla="*/ 681504 w 1383531"/>
                  <a:gd name="connsiteY17" fmla="*/ 0 h 920461"/>
                  <a:gd name="connsiteX0" fmla="*/ 681504 w 1390517"/>
                  <a:gd name="connsiteY0" fmla="*/ 0 h 980101"/>
                  <a:gd name="connsiteX1" fmla="*/ 1349162 w 1390517"/>
                  <a:gd name="connsiteY1" fmla="*/ 556249 h 980101"/>
                  <a:gd name="connsiteX2" fmla="*/ 1358825 w 1390517"/>
                  <a:gd name="connsiteY2" fmla="*/ 654229 h 980101"/>
                  <a:gd name="connsiteX3" fmla="*/ 1363008 w 1390517"/>
                  <a:gd name="connsiteY3" fmla="*/ 656873 h 980101"/>
                  <a:gd name="connsiteX4" fmla="*/ 1361587 w 1390517"/>
                  <a:gd name="connsiteY4" fmla="*/ 682238 h 980101"/>
                  <a:gd name="connsiteX5" fmla="*/ 1363008 w 1390517"/>
                  <a:gd name="connsiteY5" fmla="*/ 696648 h 980101"/>
                  <a:gd name="connsiteX6" fmla="*/ 1360699 w 1390517"/>
                  <a:gd name="connsiteY6" fmla="*/ 698086 h 980101"/>
                  <a:gd name="connsiteX7" fmla="*/ 1362251 w 1390517"/>
                  <a:gd name="connsiteY7" fmla="*/ 903054 h 980101"/>
                  <a:gd name="connsiteX8" fmla="*/ 1286167 w 1390517"/>
                  <a:gd name="connsiteY8" fmla="*/ 980101 h 980101"/>
                  <a:gd name="connsiteX9" fmla="*/ 981250 w 1390517"/>
                  <a:gd name="connsiteY9" fmla="*/ 295571 h 980101"/>
                  <a:gd name="connsiteX10" fmla="*/ 16238 w 1390517"/>
                  <a:gd name="connsiteY10" fmla="*/ 908663 h 980101"/>
                  <a:gd name="connsiteX11" fmla="*/ 2760 w 1390517"/>
                  <a:gd name="connsiteY11" fmla="*/ 698366 h 980101"/>
                  <a:gd name="connsiteX12" fmla="*/ 0 w 1390517"/>
                  <a:gd name="connsiteY12" fmla="*/ 696648 h 980101"/>
                  <a:gd name="connsiteX13" fmla="*/ 1580 w 1390517"/>
                  <a:gd name="connsiteY13" fmla="*/ 680629 h 980101"/>
                  <a:gd name="connsiteX14" fmla="*/ 0 w 1390517"/>
                  <a:gd name="connsiteY14" fmla="*/ 656873 h 980101"/>
                  <a:gd name="connsiteX15" fmla="*/ 4331 w 1390517"/>
                  <a:gd name="connsiteY15" fmla="*/ 652738 h 980101"/>
                  <a:gd name="connsiteX16" fmla="*/ 13846 w 1390517"/>
                  <a:gd name="connsiteY16" fmla="*/ 556249 h 980101"/>
                  <a:gd name="connsiteX17" fmla="*/ 681504 w 1390517"/>
                  <a:gd name="connsiteY17" fmla="*/ 0 h 980101"/>
                  <a:gd name="connsiteX0" fmla="*/ 681504 w 1364581"/>
                  <a:gd name="connsiteY0" fmla="*/ 0 h 980101"/>
                  <a:gd name="connsiteX1" fmla="*/ 1349162 w 1364581"/>
                  <a:gd name="connsiteY1" fmla="*/ 556249 h 980101"/>
                  <a:gd name="connsiteX2" fmla="*/ 1358825 w 1364581"/>
                  <a:gd name="connsiteY2" fmla="*/ 654229 h 980101"/>
                  <a:gd name="connsiteX3" fmla="*/ 1363008 w 1364581"/>
                  <a:gd name="connsiteY3" fmla="*/ 656873 h 980101"/>
                  <a:gd name="connsiteX4" fmla="*/ 1361587 w 1364581"/>
                  <a:gd name="connsiteY4" fmla="*/ 682238 h 980101"/>
                  <a:gd name="connsiteX5" fmla="*/ 1363008 w 1364581"/>
                  <a:gd name="connsiteY5" fmla="*/ 696648 h 980101"/>
                  <a:gd name="connsiteX6" fmla="*/ 1360699 w 1364581"/>
                  <a:gd name="connsiteY6" fmla="*/ 698086 h 980101"/>
                  <a:gd name="connsiteX7" fmla="*/ 1362251 w 1364581"/>
                  <a:gd name="connsiteY7" fmla="*/ 903054 h 980101"/>
                  <a:gd name="connsiteX8" fmla="*/ 1286167 w 1364581"/>
                  <a:gd name="connsiteY8" fmla="*/ 980101 h 980101"/>
                  <a:gd name="connsiteX9" fmla="*/ 981250 w 1364581"/>
                  <a:gd name="connsiteY9" fmla="*/ 295571 h 980101"/>
                  <a:gd name="connsiteX10" fmla="*/ 16238 w 1364581"/>
                  <a:gd name="connsiteY10" fmla="*/ 908663 h 980101"/>
                  <a:gd name="connsiteX11" fmla="*/ 2760 w 1364581"/>
                  <a:gd name="connsiteY11" fmla="*/ 698366 h 980101"/>
                  <a:gd name="connsiteX12" fmla="*/ 0 w 1364581"/>
                  <a:gd name="connsiteY12" fmla="*/ 696648 h 980101"/>
                  <a:gd name="connsiteX13" fmla="*/ 1580 w 1364581"/>
                  <a:gd name="connsiteY13" fmla="*/ 680629 h 980101"/>
                  <a:gd name="connsiteX14" fmla="*/ 0 w 1364581"/>
                  <a:gd name="connsiteY14" fmla="*/ 656873 h 980101"/>
                  <a:gd name="connsiteX15" fmla="*/ 4331 w 1364581"/>
                  <a:gd name="connsiteY15" fmla="*/ 652738 h 980101"/>
                  <a:gd name="connsiteX16" fmla="*/ 13846 w 1364581"/>
                  <a:gd name="connsiteY16" fmla="*/ 556249 h 980101"/>
                  <a:gd name="connsiteX17" fmla="*/ 681504 w 1364581"/>
                  <a:gd name="connsiteY17" fmla="*/ 0 h 980101"/>
                  <a:gd name="connsiteX0" fmla="*/ 681504 w 1364581"/>
                  <a:gd name="connsiteY0" fmla="*/ 0 h 980101"/>
                  <a:gd name="connsiteX1" fmla="*/ 1349162 w 1364581"/>
                  <a:gd name="connsiteY1" fmla="*/ 556249 h 980101"/>
                  <a:gd name="connsiteX2" fmla="*/ 1358825 w 1364581"/>
                  <a:gd name="connsiteY2" fmla="*/ 654229 h 980101"/>
                  <a:gd name="connsiteX3" fmla="*/ 1363008 w 1364581"/>
                  <a:gd name="connsiteY3" fmla="*/ 656873 h 980101"/>
                  <a:gd name="connsiteX4" fmla="*/ 1361587 w 1364581"/>
                  <a:gd name="connsiteY4" fmla="*/ 682238 h 980101"/>
                  <a:gd name="connsiteX5" fmla="*/ 1363008 w 1364581"/>
                  <a:gd name="connsiteY5" fmla="*/ 696648 h 980101"/>
                  <a:gd name="connsiteX6" fmla="*/ 1360699 w 1364581"/>
                  <a:gd name="connsiteY6" fmla="*/ 698086 h 980101"/>
                  <a:gd name="connsiteX7" fmla="*/ 1362251 w 1364581"/>
                  <a:gd name="connsiteY7" fmla="*/ 903054 h 980101"/>
                  <a:gd name="connsiteX8" fmla="*/ 1286167 w 1364581"/>
                  <a:gd name="connsiteY8" fmla="*/ 980101 h 980101"/>
                  <a:gd name="connsiteX9" fmla="*/ 981250 w 1364581"/>
                  <a:gd name="connsiteY9" fmla="*/ 295571 h 980101"/>
                  <a:gd name="connsiteX10" fmla="*/ 16238 w 1364581"/>
                  <a:gd name="connsiteY10" fmla="*/ 908663 h 980101"/>
                  <a:gd name="connsiteX11" fmla="*/ 2760 w 1364581"/>
                  <a:gd name="connsiteY11" fmla="*/ 698366 h 980101"/>
                  <a:gd name="connsiteX12" fmla="*/ 0 w 1364581"/>
                  <a:gd name="connsiteY12" fmla="*/ 696648 h 980101"/>
                  <a:gd name="connsiteX13" fmla="*/ 1580 w 1364581"/>
                  <a:gd name="connsiteY13" fmla="*/ 680629 h 980101"/>
                  <a:gd name="connsiteX14" fmla="*/ 0 w 1364581"/>
                  <a:gd name="connsiteY14" fmla="*/ 656873 h 980101"/>
                  <a:gd name="connsiteX15" fmla="*/ 4331 w 1364581"/>
                  <a:gd name="connsiteY15" fmla="*/ 652738 h 980101"/>
                  <a:gd name="connsiteX16" fmla="*/ 13846 w 1364581"/>
                  <a:gd name="connsiteY16" fmla="*/ 556249 h 980101"/>
                  <a:gd name="connsiteX17" fmla="*/ 681504 w 1364581"/>
                  <a:gd name="connsiteY17" fmla="*/ 0 h 980101"/>
                  <a:gd name="connsiteX0" fmla="*/ 681504 w 1364581"/>
                  <a:gd name="connsiteY0" fmla="*/ 0 h 980101"/>
                  <a:gd name="connsiteX1" fmla="*/ 1349162 w 1364581"/>
                  <a:gd name="connsiteY1" fmla="*/ 556249 h 980101"/>
                  <a:gd name="connsiteX2" fmla="*/ 1358825 w 1364581"/>
                  <a:gd name="connsiteY2" fmla="*/ 654229 h 980101"/>
                  <a:gd name="connsiteX3" fmla="*/ 1363008 w 1364581"/>
                  <a:gd name="connsiteY3" fmla="*/ 656873 h 980101"/>
                  <a:gd name="connsiteX4" fmla="*/ 1361587 w 1364581"/>
                  <a:gd name="connsiteY4" fmla="*/ 682238 h 980101"/>
                  <a:gd name="connsiteX5" fmla="*/ 1363008 w 1364581"/>
                  <a:gd name="connsiteY5" fmla="*/ 696648 h 980101"/>
                  <a:gd name="connsiteX6" fmla="*/ 1360699 w 1364581"/>
                  <a:gd name="connsiteY6" fmla="*/ 698086 h 980101"/>
                  <a:gd name="connsiteX7" fmla="*/ 1362251 w 1364581"/>
                  <a:gd name="connsiteY7" fmla="*/ 903054 h 980101"/>
                  <a:gd name="connsiteX8" fmla="*/ 1286167 w 1364581"/>
                  <a:gd name="connsiteY8" fmla="*/ 980101 h 980101"/>
                  <a:gd name="connsiteX9" fmla="*/ 981250 w 1364581"/>
                  <a:gd name="connsiteY9" fmla="*/ 295571 h 980101"/>
                  <a:gd name="connsiteX10" fmla="*/ 16238 w 1364581"/>
                  <a:gd name="connsiteY10" fmla="*/ 908663 h 980101"/>
                  <a:gd name="connsiteX11" fmla="*/ 2760 w 1364581"/>
                  <a:gd name="connsiteY11" fmla="*/ 698366 h 980101"/>
                  <a:gd name="connsiteX12" fmla="*/ 0 w 1364581"/>
                  <a:gd name="connsiteY12" fmla="*/ 696648 h 980101"/>
                  <a:gd name="connsiteX13" fmla="*/ 1580 w 1364581"/>
                  <a:gd name="connsiteY13" fmla="*/ 680629 h 980101"/>
                  <a:gd name="connsiteX14" fmla="*/ 0 w 1364581"/>
                  <a:gd name="connsiteY14" fmla="*/ 656873 h 980101"/>
                  <a:gd name="connsiteX15" fmla="*/ 4331 w 1364581"/>
                  <a:gd name="connsiteY15" fmla="*/ 652738 h 980101"/>
                  <a:gd name="connsiteX16" fmla="*/ 13846 w 1364581"/>
                  <a:gd name="connsiteY16" fmla="*/ 556249 h 980101"/>
                  <a:gd name="connsiteX17" fmla="*/ 681504 w 1364581"/>
                  <a:gd name="connsiteY17" fmla="*/ 0 h 980101"/>
                  <a:gd name="connsiteX0" fmla="*/ 681504 w 1364581"/>
                  <a:gd name="connsiteY0" fmla="*/ 0 h 980101"/>
                  <a:gd name="connsiteX1" fmla="*/ 1349162 w 1364581"/>
                  <a:gd name="connsiteY1" fmla="*/ 556249 h 980101"/>
                  <a:gd name="connsiteX2" fmla="*/ 1358825 w 1364581"/>
                  <a:gd name="connsiteY2" fmla="*/ 654229 h 980101"/>
                  <a:gd name="connsiteX3" fmla="*/ 1363008 w 1364581"/>
                  <a:gd name="connsiteY3" fmla="*/ 656873 h 980101"/>
                  <a:gd name="connsiteX4" fmla="*/ 1361587 w 1364581"/>
                  <a:gd name="connsiteY4" fmla="*/ 682238 h 980101"/>
                  <a:gd name="connsiteX5" fmla="*/ 1363008 w 1364581"/>
                  <a:gd name="connsiteY5" fmla="*/ 696648 h 980101"/>
                  <a:gd name="connsiteX6" fmla="*/ 1360699 w 1364581"/>
                  <a:gd name="connsiteY6" fmla="*/ 698086 h 980101"/>
                  <a:gd name="connsiteX7" fmla="*/ 1362251 w 1364581"/>
                  <a:gd name="connsiteY7" fmla="*/ 903054 h 980101"/>
                  <a:gd name="connsiteX8" fmla="*/ 1286167 w 1364581"/>
                  <a:gd name="connsiteY8" fmla="*/ 980101 h 980101"/>
                  <a:gd name="connsiteX9" fmla="*/ 981250 w 1364581"/>
                  <a:gd name="connsiteY9" fmla="*/ 295571 h 980101"/>
                  <a:gd name="connsiteX10" fmla="*/ 16238 w 1364581"/>
                  <a:gd name="connsiteY10" fmla="*/ 908663 h 980101"/>
                  <a:gd name="connsiteX11" fmla="*/ 2760 w 1364581"/>
                  <a:gd name="connsiteY11" fmla="*/ 698366 h 980101"/>
                  <a:gd name="connsiteX12" fmla="*/ 0 w 1364581"/>
                  <a:gd name="connsiteY12" fmla="*/ 696648 h 980101"/>
                  <a:gd name="connsiteX13" fmla="*/ 1580 w 1364581"/>
                  <a:gd name="connsiteY13" fmla="*/ 680629 h 980101"/>
                  <a:gd name="connsiteX14" fmla="*/ 0 w 1364581"/>
                  <a:gd name="connsiteY14" fmla="*/ 656873 h 980101"/>
                  <a:gd name="connsiteX15" fmla="*/ 4331 w 1364581"/>
                  <a:gd name="connsiteY15" fmla="*/ 652738 h 980101"/>
                  <a:gd name="connsiteX16" fmla="*/ 13846 w 1364581"/>
                  <a:gd name="connsiteY16" fmla="*/ 556249 h 980101"/>
                  <a:gd name="connsiteX17" fmla="*/ 681504 w 1364581"/>
                  <a:gd name="connsiteY17" fmla="*/ 0 h 980101"/>
                  <a:gd name="connsiteX0" fmla="*/ 686971 w 1370048"/>
                  <a:gd name="connsiteY0" fmla="*/ 0 h 980101"/>
                  <a:gd name="connsiteX1" fmla="*/ 1354629 w 1370048"/>
                  <a:gd name="connsiteY1" fmla="*/ 556249 h 980101"/>
                  <a:gd name="connsiteX2" fmla="*/ 1364292 w 1370048"/>
                  <a:gd name="connsiteY2" fmla="*/ 654229 h 980101"/>
                  <a:gd name="connsiteX3" fmla="*/ 1368475 w 1370048"/>
                  <a:gd name="connsiteY3" fmla="*/ 656873 h 980101"/>
                  <a:gd name="connsiteX4" fmla="*/ 1367054 w 1370048"/>
                  <a:gd name="connsiteY4" fmla="*/ 682238 h 980101"/>
                  <a:gd name="connsiteX5" fmla="*/ 1368475 w 1370048"/>
                  <a:gd name="connsiteY5" fmla="*/ 696648 h 980101"/>
                  <a:gd name="connsiteX6" fmla="*/ 1366166 w 1370048"/>
                  <a:gd name="connsiteY6" fmla="*/ 698086 h 980101"/>
                  <a:gd name="connsiteX7" fmla="*/ 1367718 w 1370048"/>
                  <a:gd name="connsiteY7" fmla="*/ 903054 h 980101"/>
                  <a:gd name="connsiteX8" fmla="*/ 1291634 w 1370048"/>
                  <a:gd name="connsiteY8" fmla="*/ 980101 h 980101"/>
                  <a:gd name="connsiteX9" fmla="*/ 986717 w 1370048"/>
                  <a:gd name="connsiteY9" fmla="*/ 295571 h 980101"/>
                  <a:gd name="connsiteX10" fmla="*/ 9005 w 1370048"/>
                  <a:gd name="connsiteY10" fmla="*/ 908663 h 980101"/>
                  <a:gd name="connsiteX11" fmla="*/ 8227 w 1370048"/>
                  <a:gd name="connsiteY11" fmla="*/ 698366 h 980101"/>
                  <a:gd name="connsiteX12" fmla="*/ 5467 w 1370048"/>
                  <a:gd name="connsiteY12" fmla="*/ 696648 h 980101"/>
                  <a:gd name="connsiteX13" fmla="*/ 7047 w 1370048"/>
                  <a:gd name="connsiteY13" fmla="*/ 680629 h 980101"/>
                  <a:gd name="connsiteX14" fmla="*/ 5467 w 1370048"/>
                  <a:gd name="connsiteY14" fmla="*/ 656873 h 980101"/>
                  <a:gd name="connsiteX15" fmla="*/ 9798 w 1370048"/>
                  <a:gd name="connsiteY15" fmla="*/ 652738 h 980101"/>
                  <a:gd name="connsiteX16" fmla="*/ 19313 w 1370048"/>
                  <a:gd name="connsiteY16" fmla="*/ 556249 h 980101"/>
                  <a:gd name="connsiteX17" fmla="*/ 686971 w 1370048"/>
                  <a:gd name="connsiteY17" fmla="*/ 0 h 980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70048" h="980101">
                    <a:moveTo>
                      <a:pt x="686971" y="0"/>
                    </a:moveTo>
                    <a:cubicBezTo>
                      <a:pt x="1168707" y="0"/>
                      <a:pt x="1291082" y="238799"/>
                      <a:pt x="1354629" y="556249"/>
                    </a:cubicBezTo>
                    <a:lnTo>
                      <a:pt x="1364292" y="654229"/>
                    </a:lnTo>
                    <a:lnTo>
                      <a:pt x="1368475" y="656873"/>
                    </a:lnTo>
                    <a:cubicBezTo>
                      <a:pt x="1368001" y="665328"/>
                      <a:pt x="1367528" y="673783"/>
                      <a:pt x="1367054" y="682238"/>
                    </a:cubicBezTo>
                    <a:lnTo>
                      <a:pt x="1368475" y="696648"/>
                    </a:lnTo>
                    <a:lnTo>
                      <a:pt x="1366166" y="698086"/>
                    </a:lnTo>
                    <a:cubicBezTo>
                      <a:pt x="1361277" y="715554"/>
                      <a:pt x="1375378" y="615810"/>
                      <a:pt x="1367718" y="903054"/>
                    </a:cubicBezTo>
                    <a:cubicBezTo>
                      <a:pt x="1360059" y="939473"/>
                      <a:pt x="1340847" y="934240"/>
                      <a:pt x="1291634" y="980101"/>
                    </a:cubicBezTo>
                    <a:cubicBezTo>
                      <a:pt x="1256968" y="585637"/>
                      <a:pt x="1224301" y="476811"/>
                      <a:pt x="986717" y="295571"/>
                    </a:cubicBezTo>
                    <a:cubicBezTo>
                      <a:pt x="829567" y="622331"/>
                      <a:pt x="169970" y="948069"/>
                      <a:pt x="9005" y="908663"/>
                    </a:cubicBezTo>
                    <a:cubicBezTo>
                      <a:pt x="-12951" y="727439"/>
                      <a:pt x="12720" y="768465"/>
                      <a:pt x="8227" y="698366"/>
                    </a:cubicBezTo>
                    <a:lnTo>
                      <a:pt x="5467" y="696648"/>
                    </a:lnTo>
                    <a:lnTo>
                      <a:pt x="7047" y="680629"/>
                    </a:lnTo>
                    <a:lnTo>
                      <a:pt x="5467" y="656873"/>
                    </a:lnTo>
                    <a:lnTo>
                      <a:pt x="9798" y="652738"/>
                    </a:lnTo>
                    <a:lnTo>
                      <a:pt x="19313" y="556249"/>
                    </a:lnTo>
                    <a:cubicBezTo>
                      <a:pt x="82861" y="238799"/>
                      <a:pt x="205235" y="0"/>
                      <a:pt x="686971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Freeform 548">
                <a:extLst>
                  <a:ext uri="{FF2B5EF4-FFF2-40B4-BE49-F238E27FC236}">
                    <a16:creationId xmlns:a16="http://schemas.microsoft.com/office/drawing/2014/main" id="{663C8154-C806-C6F0-1C44-796A3AD05A7A}"/>
                  </a:ext>
                </a:extLst>
              </p:cNvPr>
              <p:cNvSpPr/>
              <p:nvPr/>
            </p:nvSpPr>
            <p:spPr>
              <a:xfrm rot="16200000">
                <a:off x="1243799" y="3602987"/>
                <a:ext cx="1365515" cy="1928932"/>
              </a:xfrm>
              <a:custGeom>
                <a:avLst/>
                <a:gdLst>
                  <a:gd name="connsiteX0" fmla="*/ 1365515 w 1365515"/>
                  <a:gd name="connsiteY0" fmla="*/ 942241 h 1928932"/>
                  <a:gd name="connsiteX1" fmla="*/ 1363457 w 1365515"/>
                  <a:gd name="connsiteY1" fmla="*/ 964466 h 1928932"/>
                  <a:gd name="connsiteX2" fmla="*/ 1365515 w 1365515"/>
                  <a:gd name="connsiteY2" fmla="*/ 986691 h 1928932"/>
                  <a:gd name="connsiteX3" fmla="*/ 1361401 w 1365515"/>
                  <a:gd name="connsiteY3" fmla="*/ 986672 h 1928932"/>
                  <a:gd name="connsiteX4" fmla="*/ 1353717 w 1365515"/>
                  <a:gd name="connsiteY4" fmla="*/ 1069645 h 1928932"/>
                  <a:gd name="connsiteX5" fmla="*/ 1087717 w 1365515"/>
                  <a:gd name="connsiteY5" fmla="*/ 1885121 h 1928932"/>
                  <a:gd name="connsiteX6" fmla="*/ 0 w 1365515"/>
                  <a:gd name="connsiteY6" fmla="*/ 1916866 h 1928932"/>
                  <a:gd name="connsiteX7" fmla="*/ 800 w 1365515"/>
                  <a:gd name="connsiteY7" fmla="*/ 1432730 h 1928932"/>
                  <a:gd name="connsiteX8" fmla="*/ 1574 w 1365515"/>
                  <a:gd name="connsiteY8" fmla="*/ 964466 h 1928932"/>
                  <a:gd name="connsiteX9" fmla="*/ 800 w 1365515"/>
                  <a:gd name="connsiteY9" fmla="*/ 496202 h 1928932"/>
                  <a:gd name="connsiteX10" fmla="*/ 0 w 1365515"/>
                  <a:gd name="connsiteY10" fmla="*/ 12066 h 1928932"/>
                  <a:gd name="connsiteX11" fmla="*/ 1087717 w 1365515"/>
                  <a:gd name="connsiteY11" fmla="*/ 43811 h 1928932"/>
                  <a:gd name="connsiteX12" fmla="*/ 1353717 w 1365515"/>
                  <a:gd name="connsiteY12" fmla="*/ 859287 h 1928932"/>
                  <a:gd name="connsiteX13" fmla="*/ 1361401 w 1365515"/>
                  <a:gd name="connsiteY13" fmla="*/ 94226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65515" h="1928932">
                    <a:moveTo>
                      <a:pt x="1365515" y="942241"/>
                    </a:moveTo>
                    <a:lnTo>
                      <a:pt x="1363457" y="964466"/>
                    </a:lnTo>
                    <a:lnTo>
                      <a:pt x="1365515" y="986691"/>
                    </a:lnTo>
                    <a:lnTo>
                      <a:pt x="1361401" y="986672"/>
                    </a:lnTo>
                    <a:lnTo>
                      <a:pt x="1353717" y="1069645"/>
                    </a:lnTo>
                    <a:cubicBezTo>
                      <a:pt x="1296944" y="1676922"/>
                      <a:pt x="1269329" y="1844953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574" y="964466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69329" y="83979"/>
                      <a:pt x="1296944" y="252010"/>
                      <a:pt x="1353717" y="859287"/>
                    </a:cubicBezTo>
                    <a:lnTo>
                      <a:pt x="1361401" y="942260"/>
                    </a:lnTo>
                    <a:close/>
                  </a:path>
                </a:pathLst>
              </a:cu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Freeform 549">
                <a:extLst>
                  <a:ext uri="{FF2B5EF4-FFF2-40B4-BE49-F238E27FC236}">
                    <a16:creationId xmlns:a16="http://schemas.microsoft.com/office/drawing/2014/main" id="{F7599E9C-CFC9-DA6F-273D-3BFE9501012E}"/>
                  </a:ext>
                </a:extLst>
              </p:cNvPr>
              <p:cNvSpPr/>
              <p:nvPr/>
            </p:nvSpPr>
            <p:spPr>
              <a:xfrm rot="16200000">
                <a:off x="1289478" y="3929503"/>
                <a:ext cx="1317349" cy="1324067"/>
              </a:xfrm>
              <a:custGeom>
                <a:avLst/>
                <a:gdLst>
                  <a:gd name="connsiteX0" fmla="*/ 1317349 w 1317349"/>
                  <a:gd name="connsiteY0" fmla="*/ 205049 h 1324067"/>
                  <a:gd name="connsiteX1" fmla="*/ 1288740 w 1317349"/>
                  <a:gd name="connsiteY1" fmla="*/ 216592 h 1324067"/>
                  <a:gd name="connsiteX2" fmla="*/ 1065521 w 1317349"/>
                  <a:gd name="connsiteY2" fmla="*/ 654320 h 1324067"/>
                  <a:gd name="connsiteX3" fmla="*/ 1288740 w 1317349"/>
                  <a:gd name="connsiteY3" fmla="*/ 1092047 h 1324067"/>
                  <a:gd name="connsiteX4" fmla="*/ 1317349 w 1317349"/>
                  <a:gd name="connsiteY4" fmla="*/ 1103591 h 1324067"/>
                  <a:gd name="connsiteX5" fmla="*/ 1313188 w 1317349"/>
                  <a:gd name="connsiteY5" fmla="*/ 1137464 h 1324067"/>
                  <a:gd name="connsiteX6" fmla="*/ 1297512 w 1317349"/>
                  <a:gd name="connsiteY6" fmla="*/ 1242693 h 1324067"/>
                  <a:gd name="connsiteX7" fmla="*/ 1281314 w 1317349"/>
                  <a:gd name="connsiteY7" fmla="*/ 1324067 h 1324067"/>
                  <a:gd name="connsiteX8" fmla="*/ 1154393 w 1317349"/>
                  <a:gd name="connsiteY8" fmla="*/ 1305620 h 1324067"/>
                  <a:gd name="connsiteX9" fmla="*/ 314965 w 1317349"/>
                  <a:gd name="connsiteY9" fmla="*/ 1260450 h 1324067"/>
                  <a:gd name="connsiteX10" fmla="*/ 12387 w 1317349"/>
                  <a:gd name="connsiteY10" fmla="*/ 1265824 h 1324067"/>
                  <a:gd name="connsiteX11" fmla="*/ 10 w 1317349"/>
                  <a:gd name="connsiteY11" fmla="*/ 1266500 h 1324067"/>
                  <a:gd name="connsiteX12" fmla="*/ 245 w 1317349"/>
                  <a:gd name="connsiteY12" fmla="*/ 1122584 h 1324067"/>
                  <a:gd name="connsiteX13" fmla="*/ 1019 w 1317349"/>
                  <a:gd name="connsiteY13" fmla="*/ 654320 h 1324067"/>
                  <a:gd name="connsiteX14" fmla="*/ 245 w 1317349"/>
                  <a:gd name="connsiteY14" fmla="*/ 186056 h 1324067"/>
                  <a:gd name="connsiteX15" fmla="*/ 0 w 1317349"/>
                  <a:gd name="connsiteY15" fmla="*/ 36169 h 1324067"/>
                  <a:gd name="connsiteX16" fmla="*/ 121594 w 1317349"/>
                  <a:gd name="connsiteY16" fmla="*/ 42818 h 1324067"/>
                  <a:gd name="connsiteX17" fmla="*/ 424171 w 1317349"/>
                  <a:gd name="connsiteY17" fmla="*/ 48191 h 1324067"/>
                  <a:gd name="connsiteX18" fmla="*/ 1263599 w 1317349"/>
                  <a:gd name="connsiteY18" fmla="*/ 3022 h 1324067"/>
                  <a:gd name="connsiteX19" fmla="*/ 1284385 w 1317349"/>
                  <a:gd name="connsiteY19" fmla="*/ 0 h 1324067"/>
                  <a:gd name="connsiteX20" fmla="*/ 1297512 w 1317349"/>
                  <a:gd name="connsiteY20" fmla="*/ 65948 h 1324067"/>
                  <a:gd name="connsiteX21" fmla="*/ 1313188 w 1317349"/>
                  <a:gd name="connsiteY21" fmla="*/ 171177 h 1324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17349" h="1324067">
                    <a:moveTo>
                      <a:pt x="1317349" y="205049"/>
                    </a:moveTo>
                    <a:lnTo>
                      <a:pt x="1288740" y="216592"/>
                    </a:lnTo>
                    <a:cubicBezTo>
                      <a:pt x="1157563" y="288711"/>
                      <a:pt x="1065521" y="457544"/>
                      <a:pt x="1065521" y="654320"/>
                    </a:cubicBezTo>
                    <a:cubicBezTo>
                      <a:pt x="1065521" y="851096"/>
                      <a:pt x="1157563" y="1019929"/>
                      <a:pt x="1288740" y="1092047"/>
                    </a:cubicBezTo>
                    <a:lnTo>
                      <a:pt x="1317349" y="1103591"/>
                    </a:lnTo>
                    <a:lnTo>
                      <a:pt x="1313188" y="1137464"/>
                    </a:lnTo>
                    <a:cubicBezTo>
                      <a:pt x="1308159" y="1175631"/>
                      <a:pt x="1302984" y="1210622"/>
                      <a:pt x="1297512" y="1242693"/>
                    </a:cubicBezTo>
                    <a:lnTo>
                      <a:pt x="1281314" y="1324067"/>
                    </a:lnTo>
                    <a:lnTo>
                      <a:pt x="1154393" y="1305620"/>
                    </a:lnTo>
                    <a:cubicBezTo>
                      <a:pt x="914774" y="1277102"/>
                      <a:pt x="625908" y="1260450"/>
                      <a:pt x="314965" y="1260450"/>
                    </a:cubicBezTo>
                    <a:cubicBezTo>
                      <a:pt x="211318" y="1260450"/>
                      <a:pt x="110123" y="1262300"/>
                      <a:pt x="12387" y="1265824"/>
                    </a:cubicBezTo>
                    <a:lnTo>
                      <a:pt x="10" y="1266500"/>
                    </a:lnTo>
                    <a:lnTo>
                      <a:pt x="245" y="1122584"/>
                    </a:lnTo>
                    <a:lnTo>
                      <a:pt x="1019" y="654320"/>
                    </a:lnTo>
                    <a:lnTo>
                      <a:pt x="245" y="186056"/>
                    </a:lnTo>
                    <a:lnTo>
                      <a:pt x="0" y="36169"/>
                    </a:lnTo>
                    <a:lnTo>
                      <a:pt x="121594" y="42818"/>
                    </a:lnTo>
                    <a:cubicBezTo>
                      <a:pt x="219329" y="46341"/>
                      <a:pt x="320524" y="48191"/>
                      <a:pt x="424171" y="48191"/>
                    </a:cubicBezTo>
                    <a:cubicBezTo>
                      <a:pt x="735114" y="48191"/>
                      <a:pt x="1023980" y="31539"/>
                      <a:pt x="1263599" y="3022"/>
                    </a:cubicBezTo>
                    <a:lnTo>
                      <a:pt x="1284385" y="0"/>
                    </a:lnTo>
                    <a:lnTo>
                      <a:pt x="1297512" y="65948"/>
                    </a:lnTo>
                    <a:cubicBezTo>
                      <a:pt x="1302984" y="98019"/>
                      <a:pt x="1308159" y="133010"/>
                      <a:pt x="1313188" y="171177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Freeform 550">
                <a:extLst>
                  <a:ext uri="{FF2B5EF4-FFF2-40B4-BE49-F238E27FC236}">
                    <a16:creationId xmlns:a16="http://schemas.microsoft.com/office/drawing/2014/main" id="{21DC2AE4-EC04-3850-FE8B-AF569F3DDB91}"/>
                  </a:ext>
                </a:extLst>
              </p:cNvPr>
              <p:cNvSpPr/>
              <p:nvPr/>
            </p:nvSpPr>
            <p:spPr>
              <a:xfrm flipH="1">
                <a:off x="1956921" y="1999485"/>
                <a:ext cx="934101" cy="3250726"/>
              </a:xfrm>
              <a:custGeom>
                <a:avLst/>
                <a:gdLst>
                  <a:gd name="connsiteX0" fmla="*/ 934101 w 934101"/>
                  <a:gd name="connsiteY0" fmla="*/ 0 h 3250726"/>
                  <a:gd name="connsiteX1" fmla="*/ 778607 w 934101"/>
                  <a:gd name="connsiteY1" fmla="*/ 10292 h 3250726"/>
                  <a:gd name="connsiteX2" fmla="*/ 275342 w 934101"/>
                  <a:gd name="connsiteY2" fmla="*/ 555660 h 3250726"/>
                  <a:gd name="connsiteX3" fmla="*/ 265679 w 934101"/>
                  <a:gd name="connsiteY3" fmla="*/ 653640 h 3250726"/>
                  <a:gd name="connsiteX4" fmla="*/ 261496 w 934101"/>
                  <a:gd name="connsiteY4" fmla="*/ 656284 h 3250726"/>
                  <a:gd name="connsiteX5" fmla="*/ 262917 w 934101"/>
                  <a:gd name="connsiteY5" fmla="*/ 681649 h 3250726"/>
                  <a:gd name="connsiteX6" fmla="*/ 261496 w 934101"/>
                  <a:gd name="connsiteY6" fmla="*/ 696059 h 3250726"/>
                  <a:gd name="connsiteX7" fmla="*/ 263805 w 934101"/>
                  <a:gd name="connsiteY7" fmla="*/ 697497 h 3250726"/>
                  <a:gd name="connsiteX8" fmla="*/ 260399 w 934101"/>
                  <a:gd name="connsiteY8" fmla="*/ 734656 h 3250726"/>
                  <a:gd name="connsiteX9" fmla="*/ 252544 w 934101"/>
                  <a:gd name="connsiteY9" fmla="*/ 738266 h 3250726"/>
                  <a:gd name="connsiteX10" fmla="*/ 153834 w 934101"/>
                  <a:gd name="connsiteY10" fmla="*/ 929537 h 3250726"/>
                  <a:gd name="connsiteX11" fmla="*/ 265680 w 934101"/>
                  <a:gd name="connsiteY11" fmla="*/ 1113141 h 3250726"/>
                  <a:gd name="connsiteX12" fmla="*/ 313488 w 934101"/>
                  <a:gd name="connsiteY12" fmla="*/ 1131461 h 3250726"/>
                  <a:gd name="connsiteX13" fmla="*/ 343481 w 934101"/>
                  <a:gd name="connsiteY13" fmla="*/ 1243958 h 3250726"/>
                  <a:gd name="connsiteX14" fmla="*/ 402611 w 934101"/>
                  <a:gd name="connsiteY14" fmla="*/ 1394142 h 3250726"/>
                  <a:gd name="connsiteX15" fmla="*/ 413244 w 934101"/>
                  <a:gd name="connsiteY15" fmla="*/ 1413158 h 3250726"/>
                  <a:gd name="connsiteX16" fmla="*/ 414054 w 934101"/>
                  <a:gd name="connsiteY16" fmla="*/ 1415164 h 3250726"/>
                  <a:gd name="connsiteX17" fmla="*/ 418179 w 934101"/>
                  <a:gd name="connsiteY17" fmla="*/ 1421983 h 3250726"/>
                  <a:gd name="connsiteX18" fmla="*/ 479660 w 934101"/>
                  <a:gd name="connsiteY18" fmla="*/ 1531935 h 3250726"/>
                  <a:gd name="connsiteX19" fmla="*/ 498939 w 934101"/>
                  <a:gd name="connsiteY19" fmla="*/ 1555514 h 3250726"/>
                  <a:gd name="connsiteX20" fmla="*/ 506691 w 934101"/>
                  <a:gd name="connsiteY20" fmla="*/ 1568331 h 3250726"/>
                  <a:gd name="connsiteX21" fmla="*/ 525918 w 934101"/>
                  <a:gd name="connsiteY21" fmla="*/ 1588512 h 3250726"/>
                  <a:gd name="connsiteX22" fmla="*/ 575800 w 934101"/>
                  <a:gd name="connsiteY22" fmla="*/ 1649519 h 3250726"/>
                  <a:gd name="connsiteX23" fmla="*/ 606692 w 934101"/>
                  <a:gd name="connsiteY23" fmla="*/ 1673288 h 3250726"/>
                  <a:gd name="connsiteX24" fmla="*/ 624697 w 934101"/>
                  <a:gd name="connsiteY24" fmla="*/ 1692185 h 3250726"/>
                  <a:gd name="connsiteX25" fmla="*/ 684258 w 934101"/>
                  <a:gd name="connsiteY25" fmla="*/ 1732967 h 3250726"/>
                  <a:gd name="connsiteX26" fmla="*/ 692198 w 934101"/>
                  <a:gd name="connsiteY26" fmla="*/ 1739076 h 3250726"/>
                  <a:gd name="connsiteX27" fmla="*/ 736965 w 934101"/>
                  <a:gd name="connsiteY27" fmla="*/ 1760020 h 3250726"/>
                  <a:gd name="connsiteX28" fmla="*/ 707678 w 934101"/>
                  <a:gd name="connsiteY28" fmla="*/ 1911655 h 3250726"/>
                  <a:gd name="connsiteX29" fmla="*/ 651539 w 934101"/>
                  <a:gd name="connsiteY29" fmla="*/ 1917290 h 3250726"/>
                  <a:gd name="connsiteX30" fmla="*/ 43811 w 934101"/>
                  <a:gd name="connsiteY30" fmla="*/ 2163009 h 3250726"/>
                  <a:gd name="connsiteX31" fmla="*/ 12066 w 934101"/>
                  <a:gd name="connsiteY31" fmla="*/ 3250726 h 3250726"/>
                  <a:gd name="connsiteX32" fmla="*/ 496202 w 934101"/>
                  <a:gd name="connsiteY32" fmla="*/ 3249926 h 3250726"/>
                  <a:gd name="connsiteX33" fmla="*/ 915600 w 934101"/>
                  <a:gd name="connsiteY33" fmla="*/ 3249233 h 3250726"/>
                  <a:gd name="connsiteX34" fmla="*/ 934101 w 934101"/>
                  <a:gd name="connsiteY34" fmla="*/ 3250021 h 3250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34101" h="3250726">
                    <a:moveTo>
                      <a:pt x="934101" y="0"/>
                    </a:moveTo>
                    <a:lnTo>
                      <a:pt x="778607" y="10292"/>
                    </a:lnTo>
                    <a:cubicBezTo>
                      <a:pt x="431590" y="60340"/>
                      <a:pt x="330946" y="277891"/>
                      <a:pt x="275342" y="555660"/>
                    </a:cubicBezTo>
                    <a:lnTo>
                      <a:pt x="265679" y="653640"/>
                    </a:lnTo>
                    <a:lnTo>
                      <a:pt x="261496" y="656284"/>
                    </a:lnTo>
                    <a:cubicBezTo>
                      <a:pt x="261970" y="664739"/>
                      <a:pt x="262443" y="673194"/>
                      <a:pt x="262917" y="681649"/>
                    </a:cubicBezTo>
                    <a:lnTo>
                      <a:pt x="261496" y="696059"/>
                    </a:lnTo>
                    <a:lnTo>
                      <a:pt x="263805" y="697497"/>
                    </a:lnTo>
                    <a:lnTo>
                      <a:pt x="260399" y="734656"/>
                    </a:lnTo>
                    <a:lnTo>
                      <a:pt x="252544" y="738266"/>
                    </a:lnTo>
                    <a:cubicBezTo>
                      <a:pt x="189532" y="781006"/>
                      <a:pt x="150971" y="852241"/>
                      <a:pt x="153834" y="929537"/>
                    </a:cubicBezTo>
                    <a:cubicBezTo>
                      <a:pt x="156685" y="1006509"/>
                      <a:pt x="200073" y="1074716"/>
                      <a:pt x="265680" y="1113141"/>
                    </a:cubicBezTo>
                    <a:lnTo>
                      <a:pt x="313488" y="1131461"/>
                    </a:lnTo>
                    <a:lnTo>
                      <a:pt x="343481" y="1243958"/>
                    </a:lnTo>
                    <a:cubicBezTo>
                      <a:pt x="360334" y="1295216"/>
                      <a:pt x="379979" y="1345712"/>
                      <a:pt x="402611" y="1394142"/>
                    </a:cubicBezTo>
                    <a:lnTo>
                      <a:pt x="413244" y="1413158"/>
                    </a:lnTo>
                    <a:lnTo>
                      <a:pt x="414054" y="1415164"/>
                    </a:lnTo>
                    <a:lnTo>
                      <a:pt x="418179" y="1421983"/>
                    </a:lnTo>
                    <a:lnTo>
                      <a:pt x="479660" y="1531935"/>
                    </a:lnTo>
                    <a:lnTo>
                      <a:pt x="498939" y="1555514"/>
                    </a:lnTo>
                    <a:lnTo>
                      <a:pt x="506691" y="1568331"/>
                    </a:lnTo>
                    <a:lnTo>
                      <a:pt x="525918" y="1588512"/>
                    </a:lnTo>
                    <a:lnTo>
                      <a:pt x="575800" y="1649519"/>
                    </a:lnTo>
                    <a:lnTo>
                      <a:pt x="606692" y="1673288"/>
                    </a:lnTo>
                    <a:lnTo>
                      <a:pt x="624697" y="1692185"/>
                    </a:lnTo>
                    <a:lnTo>
                      <a:pt x="684258" y="1732967"/>
                    </a:lnTo>
                    <a:lnTo>
                      <a:pt x="692198" y="1739076"/>
                    </a:lnTo>
                    <a:lnTo>
                      <a:pt x="736965" y="1760020"/>
                    </a:lnTo>
                    <a:lnTo>
                      <a:pt x="707678" y="1911655"/>
                    </a:lnTo>
                    <a:lnTo>
                      <a:pt x="651539" y="1917290"/>
                    </a:lnTo>
                    <a:cubicBezTo>
                      <a:pt x="212000" y="1963092"/>
                      <a:pt x="78958" y="2004098"/>
                      <a:pt x="43811" y="2163009"/>
                    </a:cubicBezTo>
                    <a:cubicBezTo>
                      <a:pt x="18414" y="2400698"/>
                      <a:pt x="-19684" y="2943188"/>
                      <a:pt x="12066" y="3250726"/>
                    </a:cubicBezTo>
                    <a:cubicBezTo>
                      <a:pt x="169210" y="3250459"/>
                      <a:pt x="332706" y="3250192"/>
                      <a:pt x="496202" y="3249926"/>
                    </a:cubicBezTo>
                    <a:lnTo>
                      <a:pt x="915600" y="3249233"/>
                    </a:lnTo>
                    <a:lnTo>
                      <a:pt x="934101" y="3250021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5" name="Freeform 540">
              <a:extLst>
                <a:ext uri="{FF2B5EF4-FFF2-40B4-BE49-F238E27FC236}">
                  <a16:creationId xmlns:a16="http://schemas.microsoft.com/office/drawing/2014/main" id="{2FA81D48-95B4-641E-DF0D-75029CE13A79}"/>
                </a:ext>
              </a:extLst>
            </p:cNvPr>
            <p:cNvSpPr/>
            <p:nvPr/>
          </p:nvSpPr>
          <p:spPr>
            <a:xfrm>
              <a:off x="3427355" y="1723945"/>
              <a:ext cx="973073" cy="1126522"/>
            </a:xfrm>
            <a:custGeom>
              <a:avLst/>
              <a:gdLst>
                <a:gd name="connsiteX0" fmla="*/ 601 w 973073"/>
                <a:gd name="connsiteY0" fmla="*/ 973074 h 1126522"/>
                <a:gd name="connsiteX1" fmla="*/ 973073 w 973073"/>
                <a:gd name="connsiteY1" fmla="*/ 973074 h 1126522"/>
                <a:gd name="connsiteX2" fmla="*/ 973073 w 973073"/>
                <a:gd name="connsiteY2" fmla="*/ 1126522 h 1126522"/>
                <a:gd name="connsiteX3" fmla="*/ 601 w 973073"/>
                <a:gd name="connsiteY3" fmla="*/ 1126522 h 1126522"/>
                <a:gd name="connsiteX4" fmla="*/ 0 w 973073"/>
                <a:gd name="connsiteY4" fmla="*/ 488035 h 1126522"/>
                <a:gd name="connsiteX5" fmla="*/ 9756 w 973073"/>
                <a:gd name="connsiteY5" fmla="*/ 584809 h 1126522"/>
                <a:gd name="connsiteX6" fmla="*/ 388354 w 973073"/>
                <a:gd name="connsiteY6" fmla="*/ 963408 h 1126522"/>
                <a:gd name="connsiteX7" fmla="*/ 484236 w 973073"/>
                <a:gd name="connsiteY7" fmla="*/ 973073 h 1126522"/>
                <a:gd name="connsiteX8" fmla="*/ 0 w 973073"/>
                <a:gd name="connsiteY8" fmla="*/ 973073 h 1126522"/>
                <a:gd name="connsiteX9" fmla="*/ 0 w 973073"/>
                <a:gd name="connsiteY9" fmla="*/ 0 h 1126522"/>
                <a:gd name="connsiteX10" fmla="*/ 973073 w 973073"/>
                <a:gd name="connsiteY10" fmla="*/ 0 h 1126522"/>
                <a:gd name="connsiteX11" fmla="*/ 973073 w 973073"/>
                <a:gd name="connsiteY11" fmla="*/ 973073 h 1126522"/>
                <a:gd name="connsiteX12" fmla="*/ 488580 w 973073"/>
                <a:gd name="connsiteY12" fmla="*/ 973073 h 1126522"/>
                <a:gd name="connsiteX13" fmla="*/ 584462 w 973073"/>
                <a:gd name="connsiteY13" fmla="*/ 963408 h 1126522"/>
                <a:gd name="connsiteX14" fmla="*/ 972945 w 973073"/>
                <a:gd name="connsiteY14" fmla="*/ 486755 h 1126522"/>
                <a:gd name="connsiteX15" fmla="*/ 486408 w 973073"/>
                <a:gd name="connsiteY15" fmla="*/ 218 h 1126522"/>
                <a:gd name="connsiteX16" fmla="*/ 9756 w 973073"/>
                <a:gd name="connsiteY16" fmla="*/ 388701 h 1126522"/>
                <a:gd name="connsiteX17" fmla="*/ 0 w 973073"/>
                <a:gd name="connsiteY17" fmla="*/ 485476 h 112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3073" h="1126522">
                  <a:moveTo>
                    <a:pt x="601" y="973074"/>
                  </a:moveTo>
                  <a:lnTo>
                    <a:pt x="973073" y="973074"/>
                  </a:lnTo>
                  <a:lnTo>
                    <a:pt x="973073" y="1126522"/>
                  </a:lnTo>
                  <a:lnTo>
                    <a:pt x="601" y="1126522"/>
                  </a:lnTo>
                  <a:close/>
                  <a:moveTo>
                    <a:pt x="0" y="488035"/>
                  </a:moveTo>
                  <a:lnTo>
                    <a:pt x="9756" y="584809"/>
                  </a:lnTo>
                  <a:cubicBezTo>
                    <a:pt x="48642" y="774844"/>
                    <a:pt x="198320" y="924521"/>
                    <a:pt x="388354" y="963408"/>
                  </a:cubicBezTo>
                  <a:lnTo>
                    <a:pt x="484236" y="973073"/>
                  </a:lnTo>
                  <a:lnTo>
                    <a:pt x="0" y="973073"/>
                  </a:lnTo>
                  <a:close/>
                  <a:moveTo>
                    <a:pt x="0" y="0"/>
                  </a:moveTo>
                  <a:lnTo>
                    <a:pt x="973073" y="0"/>
                  </a:lnTo>
                  <a:lnTo>
                    <a:pt x="973073" y="973073"/>
                  </a:lnTo>
                  <a:lnTo>
                    <a:pt x="488580" y="973073"/>
                  </a:lnTo>
                  <a:lnTo>
                    <a:pt x="584462" y="963408"/>
                  </a:lnTo>
                  <a:cubicBezTo>
                    <a:pt x="806169" y="918040"/>
                    <a:pt x="972945" y="721874"/>
                    <a:pt x="972945" y="486755"/>
                  </a:cubicBezTo>
                  <a:cubicBezTo>
                    <a:pt x="972945" y="218048"/>
                    <a:pt x="755115" y="218"/>
                    <a:pt x="486408" y="218"/>
                  </a:cubicBezTo>
                  <a:cubicBezTo>
                    <a:pt x="251289" y="218"/>
                    <a:pt x="55123" y="166994"/>
                    <a:pt x="9756" y="388701"/>
                  </a:cubicBezTo>
                  <a:lnTo>
                    <a:pt x="0" y="48547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D08F786-A220-ADB1-A0D5-A8BBB08F9931}"/>
              </a:ext>
            </a:extLst>
          </p:cNvPr>
          <p:cNvGrpSpPr/>
          <p:nvPr/>
        </p:nvGrpSpPr>
        <p:grpSpPr>
          <a:xfrm>
            <a:off x="10593044" y="2884601"/>
            <a:ext cx="651814" cy="3391655"/>
            <a:chOff x="11185823" y="3334267"/>
            <a:chExt cx="651814" cy="3391655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59B09C9B-65C7-3342-45C0-BFD29304A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85823" y="3334267"/>
              <a:ext cx="602867" cy="806950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A850BF8B-C172-D919-6721-B282ECC3B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11312" y="4274809"/>
              <a:ext cx="626325" cy="795221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566369B6-7C12-EFA9-361C-F2BFDB07B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94259" y="5274894"/>
              <a:ext cx="640399" cy="619287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ED47CB44-C112-AB43-9D3F-7263A90BA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55249" y="6010458"/>
              <a:ext cx="518418" cy="715464"/>
            </a:xfrm>
            <a:prstGeom prst="rect">
              <a:avLst/>
            </a:prstGeom>
          </p:spPr>
        </p:pic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8B3EAAE0-66BA-B1EE-72B0-B2AA8C5A4AF9}"/>
              </a:ext>
            </a:extLst>
          </p:cNvPr>
          <p:cNvSpPr txBox="1"/>
          <p:nvPr/>
        </p:nvSpPr>
        <p:spPr>
          <a:xfrm>
            <a:off x="791179" y="6295729"/>
            <a:ext cx="40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 WELL-UNDERSTOOD TASK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55D7506-B4C6-61A8-7AE7-87453AE772C5}"/>
              </a:ext>
            </a:extLst>
          </p:cNvPr>
          <p:cNvSpPr txBox="1"/>
          <p:nvPr/>
        </p:nvSpPr>
        <p:spPr>
          <a:xfrm>
            <a:off x="7076170" y="6295729"/>
            <a:ext cx="40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AN ILL-UNDERSTOOD TASK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45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971EBC-5112-4801-FB77-9D5485BC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20AFE2-462C-ADC2-952B-CC574C955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Come up with at least one pair of activities that you do regularly (lets call them A1 and A2) such that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For A1 you can specify a very clear procedure to perform that activity</a:t>
            </a:r>
            <a:br>
              <a:rPr lang="en-US" dirty="0"/>
            </a:br>
            <a:r>
              <a:rPr lang="en-US" i="1" dirty="0"/>
              <a:t>E.g. calling someone on the mobile phone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For A2 it is difficult for even you to articulate a clear procedure</a:t>
            </a:r>
            <a:br>
              <a:rPr lang="en-US" dirty="0"/>
            </a:br>
            <a:r>
              <a:rPr lang="en-US" i="1" dirty="0"/>
              <a:t>E.g. choosing between tea and coffee at breakfast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19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25D1AF-FC7E-3B1A-12BF-E0E44A75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called “Machine” Learning?</a:t>
            </a:r>
            <a:endParaRPr lang="en-IN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353E11-773A-55D7-7EF0-49AEE0D2AF0F}"/>
              </a:ext>
            </a:extLst>
          </p:cNvPr>
          <p:cNvGrpSpPr/>
          <p:nvPr/>
        </p:nvGrpSpPr>
        <p:grpSpPr>
          <a:xfrm>
            <a:off x="2765940" y="1668289"/>
            <a:ext cx="772653" cy="3521423"/>
            <a:chOff x="819592" y="2793038"/>
            <a:chExt cx="772653" cy="352142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70E8A40-5F6C-5F9C-3A33-F8217CE404DC}"/>
                </a:ext>
              </a:extLst>
            </p:cNvPr>
            <p:cNvGrpSpPr/>
            <p:nvPr/>
          </p:nvGrpSpPr>
          <p:grpSpPr>
            <a:xfrm>
              <a:off x="907439" y="3082806"/>
              <a:ext cx="560439" cy="3231655"/>
              <a:chOff x="530942" y="3293806"/>
              <a:chExt cx="560439" cy="3231655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3A83BD-C056-ABCF-DCE2-F5C30226C446}"/>
                  </a:ext>
                </a:extLst>
              </p:cNvPr>
              <p:cNvSpPr txBox="1"/>
              <p:nvPr/>
            </p:nvSpPr>
            <p:spPr>
              <a:xfrm>
                <a:off x="530942" y="3293806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A837DAD-5616-625C-B265-165130E35AD1}"/>
                  </a:ext>
                </a:extLst>
              </p:cNvPr>
              <p:cNvSpPr txBox="1"/>
              <p:nvPr/>
            </p:nvSpPr>
            <p:spPr>
              <a:xfrm>
                <a:off x="530942" y="3755471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281249-2BFE-46B1-0CDA-CFF3545EED44}"/>
                  </a:ext>
                </a:extLst>
              </p:cNvPr>
              <p:cNvSpPr txBox="1"/>
              <p:nvPr/>
            </p:nvSpPr>
            <p:spPr>
              <a:xfrm>
                <a:off x="530942" y="4217136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57C1F7C-B488-4BDA-F9E1-BE202576C656}"/>
                  </a:ext>
                </a:extLst>
              </p:cNvPr>
              <p:cNvSpPr txBox="1"/>
              <p:nvPr/>
            </p:nvSpPr>
            <p:spPr>
              <a:xfrm>
                <a:off x="530942" y="4678801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9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5BF5A4-C181-8487-3E51-B87B756D3009}"/>
                  </a:ext>
                </a:extLst>
              </p:cNvPr>
              <p:cNvSpPr txBox="1"/>
              <p:nvPr/>
            </p:nvSpPr>
            <p:spPr>
              <a:xfrm>
                <a:off x="530942" y="5140466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3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D946E6-96E5-8599-81B2-9EADE7DD2911}"/>
                  </a:ext>
                </a:extLst>
              </p:cNvPr>
              <p:cNvSpPr txBox="1"/>
              <p:nvPr/>
            </p:nvSpPr>
            <p:spPr>
              <a:xfrm>
                <a:off x="530942" y="5602131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7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1E9AB3-2CBC-EE9F-08CE-BA3ABB8F9897}"/>
                  </a:ext>
                </a:extLst>
              </p:cNvPr>
              <p:cNvSpPr txBox="1"/>
              <p:nvPr/>
            </p:nvSpPr>
            <p:spPr>
              <a:xfrm>
                <a:off x="530942" y="6063796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2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443482A-B2A4-0F10-2527-BA307B32707C}"/>
                </a:ext>
              </a:extLst>
            </p:cNvPr>
            <p:cNvSpPr txBox="1"/>
            <p:nvPr/>
          </p:nvSpPr>
          <p:spPr>
            <a:xfrm>
              <a:off x="819592" y="2793038"/>
              <a:ext cx="772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INPUT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241276E-215C-3A36-C948-A9F7E1F2FA52}"/>
              </a:ext>
            </a:extLst>
          </p:cNvPr>
          <p:cNvGrpSpPr/>
          <p:nvPr/>
        </p:nvGrpSpPr>
        <p:grpSpPr>
          <a:xfrm>
            <a:off x="8648978" y="1668289"/>
            <a:ext cx="988868" cy="3521423"/>
            <a:chOff x="1475837" y="2793038"/>
            <a:chExt cx="988868" cy="352142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FD0D64B-3B12-FDEE-F8C8-9C1BA4EBA389}"/>
                </a:ext>
              </a:extLst>
            </p:cNvPr>
            <p:cNvGrpSpPr/>
            <p:nvPr/>
          </p:nvGrpSpPr>
          <p:grpSpPr>
            <a:xfrm>
              <a:off x="1581312" y="3082806"/>
              <a:ext cx="560440" cy="3231655"/>
              <a:chOff x="530941" y="3293806"/>
              <a:chExt cx="560440" cy="323165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2D44D1-F693-6253-B9E4-91ECAC467DDF}"/>
                  </a:ext>
                </a:extLst>
              </p:cNvPr>
              <p:cNvSpPr txBox="1"/>
              <p:nvPr/>
            </p:nvSpPr>
            <p:spPr>
              <a:xfrm>
                <a:off x="530942" y="3293806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9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575E2E-5D29-66EB-0DFD-FE9050CAF149}"/>
                  </a:ext>
                </a:extLst>
              </p:cNvPr>
              <p:cNvSpPr txBox="1"/>
              <p:nvPr/>
            </p:nvSpPr>
            <p:spPr>
              <a:xfrm>
                <a:off x="530942" y="3755471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7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1F9AD4C-FCA0-C459-A3F9-0C10DC8590B6}"/>
                  </a:ext>
                </a:extLst>
              </p:cNvPr>
              <p:cNvSpPr txBox="1"/>
              <p:nvPr/>
            </p:nvSpPr>
            <p:spPr>
              <a:xfrm>
                <a:off x="530942" y="4217136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5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6201792-E323-BC91-9D26-1A4CE5A943DF}"/>
                  </a:ext>
                </a:extLst>
              </p:cNvPr>
              <p:cNvSpPr txBox="1"/>
              <p:nvPr/>
            </p:nvSpPr>
            <p:spPr>
              <a:xfrm>
                <a:off x="530942" y="4678801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4E5A002-E3B3-B8D6-0F99-5A09480F707A}"/>
                  </a:ext>
                </a:extLst>
              </p:cNvPr>
              <p:cNvSpPr txBox="1"/>
              <p:nvPr/>
            </p:nvSpPr>
            <p:spPr>
              <a:xfrm>
                <a:off x="530942" y="5140466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3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0D90512-70F5-6D5E-5E59-CDBA73D26A2B}"/>
                  </a:ext>
                </a:extLst>
              </p:cNvPr>
              <p:cNvSpPr txBox="1"/>
              <p:nvPr/>
            </p:nvSpPr>
            <p:spPr>
              <a:xfrm>
                <a:off x="530942" y="5602131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3D55955-5D74-25DE-81DB-5BC0F23CBF9A}"/>
                  </a:ext>
                </a:extLst>
              </p:cNvPr>
              <p:cNvSpPr txBox="1"/>
              <p:nvPr/>
            </p:nvSpPr>
            <p:spPr>
              <a:xfrm>
                <a:off x="530941" y="6063796"/>
                <a:ext cx="560439" cy="4616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1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B629BD5-58C4-5C76-1778-979DB09773D7}"/>
                </a:ext>
              </a:extLst>
            </p:cNvPr>
            <p:cNvSpPr txBox="1"/>
            <p:nvPr/>
          </p:nvSpPr>
          <p:spPr>
            <a:xfrm>
              <a:off x="1475837" y="2793038"/>
              <a:ext cx="988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OUTPUT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14816088-BA5E-6441-70B8-CD0F8FCB1608}"/>
              </a:ext>
            </a:extLst>
          </p:cNvPr>
          <p:cNvSpPr/>
          <p:nvPr/>
        </p:nvSpPr>
        <p:spPr>
          <a:xfrm>
            <a:off x="3816966" y="3258518"/>
            <a:ext cx="550646" cy="340964"/>
          </a:xfrm>
          <a:prstGeom prst="rightArrow">
            <a:avLst/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405D23F3-CFB7-6692-183A-6233D7A36D53}"/>
              </a:ext>
            </a:extLst>
          </p:cNvPr>
          <p:cNvSpPr/>
          <p:nvPr/>
        </p:nvSpPr>
        <p:spPr>
          <a:xfrm>
            <a:off x="7819958" y="3258518"/>
            <a:ext cx="550646" cy="340964"/>
          </a:xfrm>
          <a:prstGeom prst="rightArrow">
            <a:avLst/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ACBD786-5A7B-90BB-8CD1-05385768FC4E}"/>
              </a:ext>
            </a:extLst>
          </p:cNvPr>
          <p:cNvGrpSpPr/>
          <p:nvPr/>
        </p:nvGrpSpPr>
        <p:grpSpPr>
          <a:xfrm>
            <a:off x="4513882" y="2712468"/>
            <a:ext cx="3454406" cy="2084381"/>
            <a:chOff x="4513882" y="2712468"/>
            <a:chExt cx="3454406" cy="208438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86C302F-0B24-C698-AB14-E9E075A25327}"/>
                </a:ext>
              </a:extLst>
            </p:cNvPr>
            <p:cNvGrpSpPr/>
            <p:nvPr/>
          </p:nvGrpSpPr>
          <p:grpSpPr>
            <a:xfrm>
              <a:off x="4645985" y="2712468"/>
              <a:ext cx="2895600" cy="1433064"/>
              <a:chOff x="8609733" y="1556213"/>
              <a:chExt cx="2895600" cy="143306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D15DD6C-A8C1-C47C-768A-8CD7751BD8F8}"/>
                  </a:ext>
                </a:extLst>
              </p:cNvPr>
              <p:cNvGrpSpPr/>
              <p:nvPr/>
            </p:nvGrpSpPr>
            <p:grpSpPr>
              <a:xfrm>
                <a:off x="10878931" y="1792032"/>
                <a:ext cx="406048" cy="416101"/>
                <a:chOff x="8494783" y="2301406"/>
                <a:chExt cx="812096" cy="832203"/>
              </a:xfrm>
            </p:grpSpPr>
            <p:sp>
              <p:nvSpPr>
                <p:cNvPr id="26" name="Freeform 530">
                  <a:extLst>
                    <a:ext uri="{FF2B5EF4-FFF2-40B4-BE49-F238E27FC236}">
                      <a16:creationId xmlns:a16="http://schemas.microsoft.com/office/drawing/2014/main" id="{EE225C97-15D4-ACF9-D184-28C0D0FAA340}"/>
                    </a:ext>
                  </a:extLst>
                </p:cNvPr>
                <p:cNvSpPr/>
                <p:nvPr/>
              </p:nvSpPr>
              <p:spPr>
                <a:xfrm>
                  <a:off x="8494783" y="2301406"/>
                  <a:ext cx="812096" cy="832203"/>
                </a:xfrm>
                <a:custGeom>
                  <a:avLst/>
                  <a:gdLst>
                    <a:gd name="connsiteX0" fmla="*/ 426565 w 812096"/>
                    <a:gd name="connsiteY0" fmla="*/ 830140 h 832203"/>
                    <a:gd name="connsiteX1" fmla="*/ 406099 w 812096"/>
                    <a:gd name="connsiteY1" fmla="*/ 832203 h 832203"/>
                    <a:gd name="connsiteX2" fmla="*/ 385634 w 812096"/>
                    <a:gd name="connsiteY2" fmla="*/ 830140 h 832203"/>
                    <a:gd name="connsiteX3" fmla="*/ 113280 w 812096"/>
                    <a:gd name="connsiteY3" fmla="*/ 97323 h 832203"/>
                    <a:gd name="connsiteX4" fmla="*/ 97531 w 812096"/>
                    <a:gd name="connsiteY4" fmla="*/ 113072 h 832203"/>
                    <a:gd name="connsiteX5" fmla="*/ 104651 w 812096"/>
                    <a:gd name="connsiteY5" fmla="*/ 104443 h 832203"/>
                    <a:gd name="connsiteX6" fmla="*/ 781537 w 812096"/>
                    <a:gd name="connsiteY6" fmla="*/ 207945 h 832203"/>
                    <a:gd name="connsiteX7" fmla="*/ 798909 w 812096"/>
                    <a:gd name="connsiteY7" fmla="*/ 239951 h 832203"/>
                    <a:gd name="connsiteX8" fmla="*/ 811815 w 812096"/>
                    <a:gd name="connsiteY8" fmla="*/ 281526 h 832203"/>
                    <a:gd name="connsiteX9" fmla="*/ 725844 w 812096"/>
                    <a:gd name="connsiteY9" fmla="*/ 356108 h 832203"/>
                    <a:gd name="connsiteX10" fmla="*/ 725844 w 812096"/>
                    <a:gd name="connsiteY10" fmla="*/ 454521 h 832203"/>
                    <a:gd name="connsiteX11" fmla="*/ 812096 w 812096"/>
                    <a:gd name="connsiteY11" fmla="*/ 529348 h 832203"/>
                    <a:gd name="connsiteX12" fmla="*/ 798909 w 812096"/>
                    <a:gd name="connsiteY12" fmla="*/ 571831 h 832203"/>
                    <a:gd name="connsiteX13" fmla="*/ 781741 w 812096"/>
                    <a:gd name="connsiteY13" fmla="*/ 603461 h 832203"/>
                    <a:gd name="connsiteX14" fmla="*/ 668296 w 812096"/>
                    <a:gd name="connsiteY14" fmla="*/ 595413 h 832203"/>
                    <a:gd name="connsiteX15" fmla="*/ 598707 w 812096"/>
                    <a:gd name="connsiteY15" fmla="*/ 665002 h 832203"/>
                    <a:gd name="connsiteX16" fmla="*/ 606851 w 812096"/>
                    <a:gd name="connsiteY16" fmla="*/ 779806 h 832203"/>
                    <a:gd name="connsiteX17" fmla="*/ 572039 w 812096"/>
                    <a:gd name="connsiteY17" fmla="*/ 798701 h 832203"/>
                    <a:gd name="connsiteX18" fmla="*/ 533869 w 812096"/>
                    <a:gd name="connsiteY18" fmla="*/ 810550 h 832203"/>
                    <a:gd name="connsiteX19" fmla="*/ 457195 w 812096"/>
                    <a:gd name="connsiteY19" fmla="*/ 722168 h 832203"/>
                    <a:gd name="connsiteX20" fmla="*/ 358782 w 812096"/>
                    <a:gd name="connsiteY20" fmla="*/ 722168 h 832203"/>
                    <a:gd name="connsiteX21" fmla="*/ 281307 w 812096"/>
                    <a:gd name="connsiteY21" fmla="*/ 811475 h 832203"/>
                    <a:gd name="connsiteX22" fmla="*/ 240159 w 812096"/>
                    <a:gd name="connsiteY22" fmla="*/ 798701 h 832203"/>
                    <a:gd name="connsiteX23" fmla="*/ 207045 w 812096"/>
                    <a:gd name="connsiteY23" fmla="*/ 780727 h 832203"/>
                    <a:gd name="connsiteX24" fmla="*/ 215037 w 812096"/>
                    <a:gd name="connsiteY24" fmla="*/ 668059 h 832203"/>
                    <a:gd name="connsiteX25" fmla="*/ 145448 w 812096"/>
                    <a:gd name="connsiteY25" fmla="*/ 598470 h 832203"/>
                    <a:gd name="connsiteX26" fmla="*/ 32111 w 812096"/>
                    <a:gd name="connsiteY26" fmla="*/ 606509 h 832203"/>
                    <a:gd name="connsiteX27" fmla="*/ 13289 w 812096"/>
                    <a:gd name="connsiteY27" fmla="*/ 571831 h 832203"/>
                    <a:gd name="connsiteX28" fmla="*/ 563 w 812096"/>
                    <a:gd name="connsiteY28" fmla="*/ 530835 h 832203"/>
                    <a:gd name="connsiteX29" fmla="*/ 86538 w 812096"/>
                    <a:gd name="connsiteY29" fmla="*/ 456249 h 832203"/>
                    <a:gd name="connsiteX30" fmla="*/ 86538 w 812096"/>
                    <a:gd name="connsiteY30" fmla="*/ 357835 h 832203"/>
                    <a:gd name="connsiteX31" fmla="*/ 0 w 812096"/>
                    <a:gd name="connsiteY31" fmla="*/ 282761 h 832203"/>
                    <a:gd name="connsiteX32" fmla="*/ 13289 w 812096"/>
                    <a:gd name="connsiteY32" fmla="*/ 239951 h 832203"/>
                    <a:gd name="connsiteX33" fmla="*/ 30170 w 812096"/>
                    <a:gd name="connsiteY33" fmla="*/ 208849 h 832203"/>
                    <a:gd name="connsiteX34" fmla="*/ 146216 w 812096"/>
                    <a:gd name="connsiteY34" fmla="*/ 217081 h 832203"/>
                    <a:gd name="connsiteX35" fmla="*/ 215805 w 812096"/>
                    <a:gd name="connsiteY35" fmla="*/ 147492 h 832203"/>
                    <a:gd name="connsiteX36" fmla="*/ 207527 w 812096"/>
                    <a:gd name="connsiteY36" fmla="*/ 30793 h 832203"/>
                    <a:gd name="connsiteX37" fmla="*/ 240159 w 812096"/>
                    <a:gd name="connsiteY37" fmla="*/ 13081 h 832203"/>
                    <a:gd name="connsiteX38" fmla="*/ 282094 w 812096"/>
                    <a:gd name="connsiteY38" fmla="*/ 63 h 832203"/>
                    <a:gd name="connsiteX39" fmla="*/ 356762 w 812096"/>
                    <a:gd name="connsiteY39" fmla="*/ 86133 h 832203"/>
                    <a:gd name="connsiteX40" fmla="*/ 455176 w 812096"/>
                    <a:gd name="connsiteY40" fmla="*/ 86133 h 832203"/>
                    <a:gd name="connsiteX41" fmla="*/ 529899 w 812096"/>
                    <a:gd name="connsiteY41" fmla="*/ 0 h 832203"/>
                    <a:gd name="connsiteX42" fmla="*/ 572039 w 812096"/>
                    <a:gd name="connsiteY42" fmla="*/ 13081 h 832203"/>
                    <a:gd name="connsiteX43" fmla="*/ 603087 w 812096"/>
                    <a:gd name="connsiteY43" fmla="*/ 29933 h 832203"/>
                    <a:gd name="connsiteX44" fmla="*/ 594806 w 812096"/>
                    <a:gd name="connsiteY44" fmla="*/ 146665 h 832203"/>
                    <a:gd name="connsiteX45" fmla="*/ 664396 w 812096"/>
                    <a:gd name="connsiteY45" fmla="*/ 216254 h 832203"/>
                    <a:gd name="connsiteX46" fmla="*/ 707547 w 812096"/>
                    <a:gd name="connsiteY46" fmla="*/ 104443 h 832203"/>
                    <a:gd name="connsiteX47" fmla="*/ 718246 w 812096"/>
                    <a:gd name="connsiteY47" fmla="*/ 117409 h 832203"/>
                    <a:gd name="connsiteX48" fmla="*/ 694580 w 812096"/>
                    <a:gd name="connsiteY48" fmla="*/ 93744 h 832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812096" h="832203">
                      <a:moveTo>
                        <a:pt x="426565" y="830140"/>
                      </a:moveTo>
                      <a:lnTo>
                        <a:pt x="406099" y="832203"/>
                      </a:lnTo>
                      <a:lnTo>
                        <a:pt x="385634" y="830140"/>
                      </a:lnTo>
                      <a:close/>
                      <a:moveTo>
                        <a:pt x="113280" y="97323"/>
                      </a:moveTo>
                      <a:lnTo>
                        <a:pt x="97531" y="113072"/>
                      </a:lnTo>
                      <a:lnTo>
                        <a:pt x="104651" y="104443"/>
                      </a:lnTo>
                      <a:close/>
                      <a:moveTo>
                        <a:pt x="781537" y="207945"/>
                      </a:moveTo>
                      <a:lnTo>
                        <a:pt x="798909" y="239951"/>
                      </a:lnTo>
                      <a:lnTo>
                        <a:pt x="811815" y="281526"/>
                      </a:lnTo>
                      <a:lnTo>
                        <a:pt x="725844" y="356108"/>
                      </a:lnTo>
                      <a:lnTo>
                        <a:pt x="725844" y="454521"/>
                      </a:lnTo>
                      <a:lnTo>
                        <a:pt x="812096" y="529348"/>
                      </a:lnTo>
                      <a:lnTo>
                        <a:pt x="798909" y="571831"/>
                      </a:lnTo>
                      <a:lnTo>
                        <a:pt x="781741" y="603461"/>
                      </a:lnTo>
                      <a:lnTo>
                        <a:pt x="668296" y="595413"/>
                      </a:lnTo>
                      <a:lnTo>
                        <a:pt x="598707" y="665002"/>
                      </a:lnTo>
                      <a:lnTo>
                        <a:pt x="606851" y="779806"/>
                      </a:lnTo>
                      <a:lnTo>
                        <a:pt x="572039" y="798701"/>
                      </a:lnTo>
                      <a:lnTo>
                        <a:pt x="533869" y="810550"/>
                      </a:lnTo>
                      <a:lnTo>
                        <a:pt x="457195" y="722168"/>
                      </a:lnTo>
                      <a:lnTo>
                        <a:pt x="358782" y="722168"/>
                      </a:lnTo>
                      <a:lnTo>
                        <a:pt x="281307" y="811475"/>
                      </a:lnTo>
                      <a:lnTo>
                        <a:pt x="240159" y="798701"/>
                      </a:lnTo>
                      <a:lnTo>
                        <a:pt x="207045" y="780727"/>
                      </a:lnTo>
                      <a:lnTo>
                        <a:pt x="215037" y="668059"/>
                      </a:lnTo>
                      <a:lnTo>
                        <a:pt x="145448" y="598470"/>
                      </a:lnTo>
                      <a:lnTo>
                        <a:pt x="32111" y="606509"/>
                      </a:lnTo>
                      <a:lnTo>
                        <a:pt x="13289" y="571831"/>
                      </a:lnTo>
                      <a:lnTo>
                        <a:pt x="563" y="530835"/>
                      </a:lnTo>
                      <a:lnTo>
                        <a:pt x="86538" y="456249"/>
                      </a:lnTo>
                      <a:lnTo>
                        <a:pt x="86538" y="357835"/>
                      </a:lnTo>
                      <a:lnTo>
                        <a:pt x="0" y="282761"/>
                      </a:lnTo>
                      <a:lnTo>
                        <a:pt x="13289" y="239951"/>
                      </a:lnTo>
                      <a:lnTo>
                        <a:pt x="30170" y="208849"/>
                      </a:lnTo>
                      <a:lnTo>
                        <a:pt x="146216" y="217081"/>
                      </a:lnTo>
                      <a:lnTo>
                        <a:pt x="215805" y="147492"/>
                      </a:lnTo>
                      <a:lnTo>
                        <a:pt x="207527" y="30793"/>
                      </a:lnTo>
                      <a:lnTo>
                        <a:pt x="240159" y="13081"/>
                      </a:lnTo>
                      <a:lnTo>
                        <a:pt x="282094" y="63"/>
                      </a:lnTo>
                      <a:lnTo>
                        <a:pt x="356762" y="86133"/>
                      </a:lnTo>
                      <a:lnTo>
                        <a:pt x="455176" y="86133"/>
                      </a:lnTo>
                      <a:lnTo>
                        <a:pt x="529899" y="0"/>
                      </a:lnTo>
                      <a:lnTo>
                        <a:pt x="572039" y="13081"/>
                      </a:lnTo>
                      <a:lnTo>
                        <a:pt x="603087" y="29933"/>
                      </a:lnTo>
                      <a:lnTo>
                        <a:pt x="594806" y="146665"/>
                      </a:lnTo>
                      <a:lnTo>
                        <a:pt x="664396" y="216254"/>
                      </a:lnTo>
                      <a:close/>
                      <a:moveTo>
                        <a:pt x="707547" y="104443"/>
                      </a:moveTo>
                      <a:lnTo>
                        <a:pt x="718246" y="117409"/>
                      </a:lnTo>
                      <a:lnTo>
                        <a:pt x="694580" y="93744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BB104A62-CE1A-1326-E65B-CC2AFFD9D1D1}"/>
                    </a:ext>
                  </a:extLst>
                </p:cNvPr>
                <p:cNvSpPr/>
                <p:nvPr/>
              </p:nvSpPr>
              <p:spPr>
                <a:xfrm>
                  <a:off x="8702663" y="2519339"/>
                  <a:ext cx="396336" cy="3963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7CEC098-F675-0489-306D-D9F76CFAB8BE}"/>
                  </a:ext>
                </a:extLst>
              </p:cNvPr>
              <p:cNvGrpSpPr/>
              <p:nvPr/>
            </p:nvGrpSpPr>
            <p:grpSpPr>
              <a:xfrm rot="159200">
                <a:off x="9900305" y="1788300"/>
                <a:ext cx="1060170" cy="1065078"/>
                <a:chOff x="4653341" y="2546441"/>
                <a:chExt cx="2120341" cy="2130157"/>
              </a:xfrm>
            </p:grpSpPr>
            <p:sp>
              <p:nvSpPr>
                <p:cNvPr id="24" name="Freeform 543">
                  <a:extLst>
                    <a:ext uri="{FF2B5EF4-FFF2-40B4-BE49-F238E27FC236}">
                      <a16:creationId xmlns:a16="http://schemas.microsoft.com/office/drawing/2014/main" id="{CB46D2E0-F180-0E16-4B58-C6006945329A}"/>
                    </a:ext>
                  </a:extLst>
                </p:cNvPr>
                <p:cNvSpPr/>
                <p:nvPr/>
              </p:nvSpPr>
              <p:spPr>
                <a:xfrm rot="3600000">
                  <a:off x="4648433" y="2551349"/>
                  <a:ext cx="2130157" cy="2120341"/>
                </a:xfrm>
                <a:custGeom>
                  <a:avLst/>
                  <a:gdLst>
                    <a:gd name="connsiteX0" fmla="*/ 2130157 w 2130157"/>
                    <a:gd name="connsiteY0" fmla="*/ 1060126 h 2120341"/>
                    <a:gd name="connsiteX1" fmla="*/ 2130157 w 2130157"/>
                    <a:gd name="connsiteY1" fmla="*/ 1060131 h 2120341"/>
                    <a:gd name="connsiteX2" fmla="*/ 2130157 w 2130157"/>
                    <a:gd name="connsiteY2" fmla="*/ 1060135 h 2120341"/>
                    <a:gd name="connsiteX3" fmla="*/ 1969354 w 2130157"/>
                    <a:gd name="connsiteY3" fmla="*/ 497985 h 2120341"/>
                    <a:gd name="connsiteX4" fmla="*/ 2001010 w 2130157"/>
                    <a:gd name="connsiteY4" fmla="*/ 550092 h 2120341"/>
                    <a:gd name="connsiteX5" fmla="*/ 2008929 w 2130157"/>
                    <a:gd name="connsiteY5" fmla="*/ 566528 h 2120341"/>
                    <a:gd name="connsiteX6" fmla="*/ 72438 w 2130157"/>
                    <a:gd name="connsiteY6" fmla="*/ 648418 h 2120341"/>
                    <a:gd name="connsiteX7" fmla="*/ 239787 w 2130157"/>
                    <a:gd name="connsiteY7" fmla="*/ 675482 h 2120341"/>
                    <a:gd name="connsiteX8" fmla="*/ 318019 w 2130157"/>
                    <a:gd name="connsiteY8" fmla="*/ 539980 h 2120341"/>
                    <a:gd name="connsiteX9" fmla="*/ 211838 w 2130157"/>
                    <a:gd name="connsiteY9" fmla="*/ 409726 h 2120341"/>
                    <a:gd name="connsiteX10" fmla="*/ 234445 w 2130157"/>
                    <a:gd name="connsiteY10" fmla="*/ 379494 h 2120341"/>
                    <a:gd name="connsiteX11" fmla="*/ 379493 w 2130157"/>
                    <a:gd name="connsiteY11" fmla="*/ 234446 h 2120341"/>
                    <a:gd name="connsiteX12" fmla="*/ 410634 w 2130157"/>
                    <a:gd name="connsiteY12" fmla="*/ 211159 h 2120341"/>
                    <a:gd name="connsiteX13" fmla="*/ 541000 w 2130157"/>
                    <a:gd name="connsiteY13" fmla="*/ 317430 h 2120341"/>
                    <a:gd name="connsiteX14" fmla="*/ 676502 w 2130157"/>
                    <a:gd name="connsiteY14" fmla="*/ 239198 h 2120341"/>
                    <a:gd name="connsiteX15" fmla="*/ 649471 w 2130157"/>
                    <a:gd name="connsiteY15" fmla="*/ 72053 h 2120341"/>
                    <a:gd name="connsiteX16" fmla="*/ 741937 w 2130157"/>
                    <a:gd name="connsiteY16" fmla="*/ 38210 h 2120341"/>
                    <a:gd name="connsiteX17" fmla="*/ 844482 w 2130157"/>
                    <a:gd name="connsiteY17" fmla="*/ 11843 h 2120341"/>
                    <a:gd name="connsiteX18" fmla="*/ 922076 w 2130157"/>
                    <a:gd name="connsiteY18" fmla="*/ 1 h 2120341"/>
                    <a:gd name="connsiteX19" fmla="*/ 981897 w 2130157"/>
                    <a:gd name="connsiteY19" fmla="*/ 157368 h 2120341"/>
                    <a:gd name="connsiteX20" fmla="*/ 1138361 w 2130157"/>
                    <a:gd name="connsiteY20" fmla="*/ 157369 h 2120341"/>
                    <a:gd name="connsiteX21" fmla="*/ 1198183 w 2130157"/>
                    <a:gd name="connsiteY21" fmla="*/ 0 h 2120341"/>
                    <a:gd name="connsiteX22" fmla="*/ 1275778 w 2130157"/>
                    <a:gd name="connsiteY22" fmla="*/ 11843 h 2120341"/>
                    <a:gd name="connsiteX23" fmla="*/ 1378323 w 2130157"/>
                    <a:gd name="connsiteY23" fmla="*/ 38211 h 2120341"/>
                    <a:gd name="connsiteX24" fmla="*/ 1470935 w 2130157"/>
                    <a:gd name="connsiteY24" fmla="*/ 72106 h 2120341"/>
                    <a:gd name="connsiteX25" fmla="*/ 1443899 w 2130157"/>
                    <a:gd name="connsiteY25" fmla="*/ 239281 h 2120341"/>
                    <a:gd name="connsiteX26" fmla="*/ 1579401 w 2130157"/>
                    <a:gd name="connsiteY26" fmla="*/ 317513 h 2120341"/>
                    <a:gd name="connsiteX27" fmla="*/ 1709752 w 2130157"/>
                    <a:gd name="connsiteY27" fmla="*/ 211253 h 2120341"/>
                    <a:gd name="connsiteX28" fmla="*/ 1740767 w 2130157"/>
                    <a:gd name="connsiteY28" fmla="*/ 234446 h 2120341"/>
                    <a:gd name="connsiteX29" fmla="*/ 1885815 w 2130157"/>
                    <a:gd name="connsiteY29" fmla="*/ 379495 h 2120341"/>
                    <a:gd name="connsiteX30" fmla="*/ 1908762 w 2130157"/>
                    <a:gd name="connsiteY30" fmla="*/ 410180 h 2120341"/>
                    <a:gd name="connsiteX31" fmla="*/ 1801492 w 2130157"/>
                    <a:gd name="connsiteY31" fmla="*/ 541770 h 2120341"/>
                    <a:gd name="connsiteX32" fmla="*/ 1879724 w 2130157"/>
                    <a:gd name="connsiteY32" fmla="*/ 677272 h 2120341"/>
                    <a:gd name="connsiteX33" fmla="*/ 2048399 w 2130157"/>
                    <a:gd name="connsiteY33" fmla="*/ 649995 h 2120341"/>
                    <a:gd name="connsiteX34" fmla="*/ 2082050 w 2130157"/>
                    <a:gd name="connsiteY34" fmla="*/ 741938 h 2120341"/>
                    <a:gd name="connsiteX35" fmla="*/ 2108418 w 2130157"/>
                    <a:gd name="connsiteY35" fmla="*/ 844483 h 2120341"/>
                    <a:gd name="connsiteX36" fmla="*/ 2120260 w 2130157"/>
                    <a:gd name="connsiteY36" fmla="*/ 922077 h 2120341"/>
                    <a:gd name="connsiteX37" fmla="*/ 1962890 w 2130157"/>
                    <a:gd name="connsiteY37" fmla="*/ 981898 h 2120341"/>
                    <a:gd name="connsiteX38" fmla="*/ 1962890 w 2130157"/>
                    <a:gd name="connsiteY38" fmla="*/ 1138362 h 2120341"/>
                    <a:gd name="connsiteX39" fmla="*/ 2120260 w 2130157"/>
                    <a:gd name="connsiteY39" fmla="*/ 1198185 h 2120341"/>
                    <a:gd name="connsiteX40" fmla="*/ 2108418 w 2130157"/>
                    <a:gd name="connsiteY40" fmla="*/ 1275779 h 2120341"/>
                    <a:gd name="connsiteX41" fmla="*/ 2082051 w 2130157"/>
                    <a:gd name="connsiteY41" fmla="*/ 1378324 h 2120341"/>
                    <a:gd name="connsiteX42" fmla="*/ 2048057 w 2130157"/>
                    <a:gd name="connsiteY42" fmla="*/ 1471202 h 2120341"/>
                    <a:gd name="connsiteX43" fmla="*/ 1882106 w 2130157"/>
                    <a:gd name="connsiteY43" fmla="*/ 1444365 h 2120341"/>
                    <a:gd name="connsiteX44" fmla="*/ 1803874 w 2130157"/>
                    <a:gd name="connsiteY44" fmla="*/ 1579867 h 2120341"/>
                    <a:gd name="connsiteX45" fmla="*/ 1909365 w 2130157"/>
                    <a:gd name="connsiteY45" fmla="*/ 1709275 h 2120341"/>
                    <a:gd name="connsiteX46" fmla="*/ 1885815 w 2130157"/>
                    <a:gd name="connsiteY46" fmla="*/ 1740767 h 2120341"/>
                    <a:gd name="connsiteX47" fmla="*/ 1740766 w 2130157"/>
                    <a:gd name="connsiteY47" fmla="*/ 1885816 h 2120341"/>
                    <a:gd name="connsiteX48" fmla="*/ 1709629 w 2130157"/>
                    <a:gd name="connsiteY48" fmla="*/ 1909100 h 2120341"/>
                    <a:gd name="connsiteX49" fmla="*/ 1579262 w 2130157"/>
                    <a:gd name="connsiteY49" fmla="*/ 1802828 h 2120341"/>
                    <a:gd name="connsiteX50" fmla="*/ 1443760 w 2130157"/>
                    <a:gd name="connsiteY50" fmla="*/ 1881060 h 2120341"/>
                    <a:gd name="connsiteX51" fmla="*/ 1470792 w 2130157"/>
                    <a:gd name="connsiteY51" fmla="*/ 2048208 h 2120341"/>
                    <a:gd name="connsiteX52" fmla="*/ 1378323 w 2130157"/>
                    <a:gd name="connsiteY52" fmla="*/ 2082051 h 2120341"/>
                    <a:gd name="connsiteX53" fmla="*/ 1275778 w 2130157"/>
                    <a:gd name="connsiteY53" fmla="*/ 2108419 h 2120341"/>
                    <a:gd name="connsiteX54" fmla="*/ 1197661 w 2130157"/>
                    <a:gd name="connsiteY54" fmla="*/ 2120341 h 2120341"/>
                    <a:gd name="connsiteX55" fmla="*/ 1138363 w 2130157"/>
                    <a:gd name="connsiteY55" fmla="*/ 1964351 h 2120341"/>
                    <a:gd name="connsiteX56" fmla="*/ 981899 w 2130157"/>
                    <a:gd name="connsiteY56" fmla="*/ 1964351 h 2120341"/>
                    <a:gd name="connsiteX57" fmla="*/ 922602 w 2130157"/>
                    <a:gd name="connsiteY57" fmla="*/ 2120341 h 2120341"/>
                    <a:gd name="connsiteX58" fmla="*/ 844482 w 2130157"/>
                    <a:gd name="connsiteY58" fmla="*/ 2108419 h 2120341"/>
                    <a:gd name="connsiteX59" fmla="*/ 741936 w 2130157"/>
                    <a:gd name="connsiteY59" fmla="*/ 2082051 h 2120341"/>
                    <a:gd name="connsiteX60" fmla="*/ 649305 w 2130157"/>
                    <a:gd name="connsiteY60" fmla="*/ 2048148 h 2120341"/>
                    <a:gd name="connsiteX61" fmla="*/ 676186 w 2130157"/>
                    <a:gd name="connsiteY61" fmla="*/ 1881928 h 2120341"/>
                    <a:gd name="connsiteX62" fmla="*/ 540684 w 2130157"/>
                    <a:gd name="connsiteY62" fmla="*/ 1803696 h 2120341"/>
                    <a:gd name="connsiteX63" fmla="*/ 411023 w 2130157"/>
                    <a:gd name="connsiteY63" fmla="*/ 1909393 h 2120341"/>
                    <a:gd name="connsiteX64" fmla="*/ 379493 w 2130157"/>
                    <a:gd name="connsiteY64" fmla="*/ 1885816 h 2120341"/>
                    <a:gd name="connsiteX65" fmla="*/ 234445 w 2130157"/>
                    <a:gd name="connsiteY65" fmla="*/ 1740767 h 2120341"/>
                    <a:gd name="connsiteX66" fmla="*/ 210822 w 2130157"/>
                    <a:gd name="connsiteY66" fmla="*/ 1709177 h 2120341"/>
                    <a:gd name="connsiteX67" fmla="*/ 316099 w 2130157"/>
                    <a:gd name="connsiteY67" fmla="*/ 1580031 h 2120341"/>
                    <a:gd name="connsiteX68" fmla="*/ 237866 w 2130157"/>
                    <a:gd name="connsiteY68" fmla="*/ 1444529 h 2120341"/>
                    <a:gd name="connsiteX69" fmla="*/ 72244 w 2130157"/>
                    <a:gd name="connsiteY69" fmla="*/ 1471314 h 2120341"/>
                    <a:gd name="connsiteX70" fmla="*/ 38209 w 2130157"/>
                    <a:gd name="connsiteY70" fmla="*/ 1378324 h 2120341"/>
                    <a:gd name="connsiteX71" fmla="*/ 11842 w 2130157"/>
                    <a:gd name="connsiteY71" fmla="*/ 1275779 h 2120341"/>
                    <a:gd name="connsiteX72" fmla="*/ 0 w 2130157"/>
                    <a:gd name="connsiteY72" fmla="*/ 1198185 h 2120341"/>
                    <a:gd name="connsiteX73" fmla="*/ 157368 w 2130157"/>
                    <a:gd name="connsiteY73" fmla="*/ 1138362 h 2120341"/>
                    <a:gd name="connsiteX74" fmla="*/ 157368 w 2130157"/>
                    <a:gd name="connsiteY74" fmla="*/ 981898 h 2120341"/>
                    <a:gd name="connsiteX75" fmla="*/ 0 w 2130157"/>
                    <a:gd name="connsiteY75" fmla="*/ 922077 h 2120341"/>
                    <a:gd name="connsiteX76" fmla="*/ 11842 w 2130157"/>
                    <a:gd name="connsiteY76" fmla="*/ 844483 h 2120341"/>
                    <a:gd name="connsiteX77" fmla="*/ 38209 w 2130157"/>
                    <a:gd name="connsiteY77" fmla="*/ 741938 h 2120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2130157" h="2120341">
                      <a:moveTo>
                        <a:pt x="2130157" y="1060126"/>
                      </a:moveTo>
                      <a:lnTo>
                        <a:pt x="2130157" y="1060131"/>
                      </a:lnTo>
                      <a:lnTo>
                        <a:pt x="2130157" y="1060135"/>
                      </a:lnTo>
                      <a:close/>
                      <a:moveTo>
                        <a:pt x="1969354" y="497985"/>
                      </a:moveTo>
                      <a:lnTo>
                        <a:pt x="2001010" y="550092"/>
                      </a:lnTo>
                      <a:lnTo>
                        <a:pt x="2008929" y="566528"/>
                      </a:lnTo>
                      <a:close/>
                      <a:moveTo>
                        <a:pt x="72438" y="648418"/>
                      </a:moveTo>
                      <a:lnTo>
                        <a:pt x="239787" y="675482"/>
                      </a:lnTo>
                      <a:lnTo>
                        <a:pt x="318019" y="539980"/>
                      </a:lnTo>
                      <a:lnTo>
                        <a:pt x="211838" y="409726"/>
                      </a:lnTo>
                      <a:lnTo>
                        <a:pt x="234445" y="379494"/>
                      </a:lnTo>
                      <a:cubicBezTo>
                        <a:pt x="278058" y="326648"/>
                        <a:pt x="326647" y="278059"/>
                        <a:pt x="379493" y="234446"/>
                      </a:cubicBezTo>
                      <a:lnTo>
                        <a:pt x="410634" y="211159"/>
                      </a:lnTo>
                      <a:lnTo>
                        <a:pt x="541000" y="317430"/>
                      </a:lnTo>
                      <a:lnTo>
                        <a:pt x="676502" y="239198"/>
                      </a:lnTo>
                      <a:lnTo>
                        <a:pt x="649471" y="72053"/>
                      </a:lnTo>
                      <a:lnTo>
                        <a:pt x="741937" y="38210"/>
                      </a:lnTo>
                      <a:cubicBezTo>
                        <a:pt x="775442" y="27789"/>
                        <a:pt x="809654" y="18970"/>
                        <a:pt x="844482" y="11843"/>
                      </a:cubicBezTo>
                      <a:lnTo>
                        <a:pt x="922076" y="1"/>
                      </a:lnTo>
                      <a:lnTo>
                        <a:pt x="981897" y="157368"/>
                      </a:lnTo>
                      <a:lnTo>
                        <a:pt x="1138361" y="157369"/>
                      </a:lnTo>
                      <a:lnTo>
                        <a:pt x="1198183" y="0"/>
                      </a:lnTo>
                      <a:lnTo>
                        <a:pt x="1275778" y="11843"/>
                      </a:lnTo>
                      <a:cubicBezTo>
                        <a:pt x="1310606" y="18970"/>
                        <a:pt x="1344818" y="27789"/>
                        <a:pt x="1378323" y="38211"/>
                      </a:cubicBezTo>
                      <a:lnTo>
                        <a:pt x="1470935" y="72106"/>
                      </a:lnTo>
                      <a:lnTo>
                        <a:pt x="1443899" y="239281"/>
                      </a:lnTo>
                      <a:lnTo>
                        <a:pt x="1579401" y="317513"/>
                      </a:lnTo>
                      <a:lnTo>
                        <a:pt x="1709752" y="211253"/>
                      </a:lnTo>
                      <a:lnTo>
                        <a:pt x="1740767" y="234446"/>
                      </a:lnTo>
                      <a:cubicBezTo>
                        <a:pt x="1793613" y="278059"/>
                        <a:pt x="1842202" y="326647"/>
                        <a:pt x="1885815" y="379495"/>
                      </a:cubicBezTo>
                      <a:lnTo>
                        <a:pt x="1908762" y="410180"/>
                      </a:lnTo>
                      <a:lnTo>
                        <a:pt x="1801492" y="541770"/>
                      </a:lnTo>
                      <a:lnTo>
                        <a:pt x="1879724" y="677272"/>
                      </a:lnTo>
                      <a:lnTo>
                        <a:pt x="2048399" y="649995"/>
                      </a:lnTo>
                      <a:lnTo>
                        <a:pt x="2082050" y="741938"/>
                      </a:lnTo>
                      <a:cubicBezTo>
                        <a:pt x="2092472" y="775443"/>
                        <a:pt x="2101291" y="809655"/>
                        <a:pt x="2108418" y="844483"/>
                      </a:cubicBezTo>
                      <a:lnTo>
                        <a:pt x="2120260" y="922077"/>
                      </a:lnTo>
                      <a:lnTo>
                        <a:pt x="1962890" y="981898"/>
                      </a:lnTo>
                      <a:lnTo>
                        <a:pt x="1962890" y="1138362"/>
                      </a:lnTo>
                      <a:lnTo>
                        <a:pt x="2120260" y="1198185"/>
                      </a:lnTo>
                      <a:lnTo>
                        <a:pt x="2108418" y="1275779"/>
                      </a:lnTo>
                      <a:cubicBezTo>
                        <a:pt x="2101291" y="1310607"/>
                        <a:pt x="2092472" y="1344819"/>
                        <a:pt x="2082051" y="1378324"/>
                      </a:cubicBezTo>
                      <a:lnTo>
                        <a:pt x="2048057" y="1471202"/>
                      </a:lnTo>
                      <a:lnTo>
                        <a:pt x="1882106" y="1444365"/>
                      </a:lnTo>
                      <a:lnTo>
                        <a:pt x="1803874" y="1579867"/>
                      </a:lnTo>
                      <a:lnTo>
                        <a:pt x="1909365" y="1709275"/>
                      </a:lnTo>
                      <a:lnTo>
                        <a:pt x="1885815" y="1740767"/>
                      </a:lnTo>
                      <a:cubicBezTo>
                        <a:pt x="1842202" y="1793614"/>
                        <a:pt x="1793614" y="1842203"/>
                        <a:pt x="1740766" y="1885816"/>
                      </a:cubicBezTo>
                      <a:lnTo>
                        <a:pt x="1709629" y="1909100"/>
                      </a:lnTo>
                      <a:lnTo>
                        <a:pt x="1579262" y="1802828"/>
                      </a:lnTo>
                      <a:lnTo>
                        <a:pt x="1443760" y="1881060"/>
                      </a:lnTo>
                      <a:lnTo>
                        <a:pt x="1470792" y="2048208"/>
                      </a:lnTo>
                      <a:lnTo>
                        <a:pt x="1378323" y="2082051"/>
                      </a:lnTo>
                      <a:cubicBezTo>
                        <a:pt x="1344818" y="2092473"/>
                        <a:pt x="1310606" y="2101292"/>
                        <a:pt x="1275778" y="2108419"/>
                      </a:cubicBezTo>
                      <a:lnTo>
                        <a:pt x="1197661" y="2120341"/>
                      </a:lnTo>
                      <a:lnTo>
                        <a:pt x="1138363" y="1964351"/>
                      </a:lnTo>
                      <a:lnTo>
                        <a:pt x="981899" y="1964351"/>
                      </a:lnTo>
                      <a:lnTo>
                        <a:pt x="922602" y="2120341"/>
                      </a:lnTo>
                      <a:lnTo>
                        <a:pt x="844482" y="2108419"/>
                      </a:lnTo>
                      <a:cubicBezTo>
                        <a:pt x="809654" y="2101292"/>
                        <a:pt x="775442" y="2092473"/>
                        <a:pt x="741936" y="2082051"/>
                      </a:cubicBezTo>
                      <a:lnTo>
                        <a:pt x="649305" y="2048148"/>
                      </a:lnTo>
                      <a:lnTo>
                        <a:pt x="676186" y="1881928"/>
                      </a:lnTo>
                      <a:lnTo>
                        <a:pt x="540684" y="1803696"/>
                      </a:lnTo>
                      <a:lnTo>
                        <a:pt x="411023" y="1909393"/>
                      </a:lnTo>
                      <a:lnTo>
                        <a:pt x="379493" y="1885816"/>
                      </a:lnTo>
                      <a:cubicBezTo>
                        <a:pt x="326646" y="1842203"/>
                        <a:pt x="278058" y="1793614"/>
                        <a:pt x="234445" y="1740767"/>
                      </a:cubicBezTo>
                      <a:lnTo>
                        <a:pt x="210822" y="1709177"/>
                      </a:lnTo>
                      <a:lnTo>
                        <a:pt x="316099" y="1580031"/>
                      </a:lnTo>
                      <a:lnTo>
                        <a:pt x="237866" y="1444529"/>
                      </a:lnTo>
                      <a:lnTo>
                        <a:pt x="72244" y="1471314"/>
                      </a:lnTo>
                      <a:lnTo>
                        <a:pt x="38209" y="1378324"/>
                      </a:lnTo>
                      <a:cubicBezTo>
                        <a:pt x="27788" y="1344819"/>
                        <a:pt x="18969" y="1310607"/>
                        <a:pt x="11842" y="1275779"/>
                      </a:cubicBezTo>
                      <a:lnTo>
                        <a:pt x="0" y="1198185"/>
                      </a:lnTo>
                      <a:lnTo>
                        <a:pt x="157368" y="1138362"/>
                      </a:lnTo>
                      <a:lnTo>
                        <a:pt x="157368" y="981898"/>
                      </a:lnTo>
                      <a:lnTo>
                        <a:pt x="0" y="922077"/>
                      </a:lnTo>
                      <a:lnTo>
                        <a:pt x="11842" y="844483"/>
                      </a:lnTo>
                      <a:cubicBezTo>
                        <a:pt x="18969" y="809655"/>
                        <a:pt x="27788" y="775443"/>
                        <a:pt x="38209" y="741938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6E118A0-6E76-5270-9A77-EE4277211643}"/>
                    </a:ext>
                  </a:extLst>
                </p:cNvPr>
                <p:cNvSpPr/>
                <p:nvPr/>
              </p:nvSpPr>
              <p:spPr>
                <a:xfrm>
                  <a:off x="5340463" y="3238471"/>
                  <a:ext cx="746097" cy="7460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8ABFFCB-33AE-3690-67D6-8BB1EF23D9FF}"/>
                  </a:ext>
                </a:extLst>
              </p:cNvPr>
              <p:cNvGrpSpPr/>
              <p:nvPr/>
            </p:nvGrpSpPr>
            <p:grpSpPr>
              <a:xfrm rot="20354995">
                <a:off x="11077669" y="2186520"/>
                <a:ext cx="275512" cy="282333"/>
                <a:chOff x="8494783" y="2301406"/>
                <a:chExt cx="812096" cy="832203"/>
              </a:xfrm>
            </p:grpSpPr>
            <p:sp>
              <p:nvSpPr>
                <p:cNvPr id="22" name="Freeform 551">
                  <a:extLst>
                    <a:ext uri="{FF2B5EF4-FFF2-40B4-BE49-F238E27FC236}">
                      <a16:creationId xmlns:a16="http://schemas.microsoft.com/office/drawing/2014/main" id="{035D03D1-1B76-D4ED-F041-97E3B2ACA1C8}"/>
                    </a:ext>
                  </a:extLst>
                </p:cNvPr>
                <p:cNvSpPr/>
                <p:nvPr/>
              </p:nvSpPr>
              <p:spPr>
                <a:xfrm>
                  <a:off x="8494783" y="2301406"/>
                  <a:ext cx="812096" cy="832203"/>
                </a:xfrm>
                <a:custGeom>
                  <a:avLst/>
                  <a:gdLst>
                    <a:gd name="connsiteX0" fmla="*/ 426565 w 812096"/>
                    <a:gd name="connsiteY0" fmla="*/ 830140 h 832203"/>
                    <a:gd name="connsiteX1" fmla="*/ 406099 w 812096"/>
                    <a:gd name="connsiteY1" fmla="*/ 832203 h 832203"/>
                    <a:gd name="connsiteX2" fmla="*/ 385634 w 812096"/>
                    <a:gd name="connsiteY2" fmla="*/ 830140 h 832203"/>
                    <a:gd name="connsiteX3" fmla="*/ 113280 w 812096"/>
                    <a:gd name="connsiteY3" fmla="*/ 97323 h 832203"/>
                    <a:gd name="connsiteX4" fmla="*/ 97531 w 812096"/>
                    <a:gd name="connsiteY4" fmla="*/ 113072 h 832203"/>
                    <a:gd name="connsiteX5" fmla="*/ 104651 w 812096"/>
                    <a:gd name="connsiteY5" fmla="*/ 104443 h 832203"/>
                    <a:gd name="connsiteX6" fmla="*/ 781537 w 812096"/>
                    <a:gd name="connsiteY6" fmla="*/ 207945 h 832203"/>
                    <a:gd name="connsiteX7" fmla="*/ 798909 w 812096"/>
                    <a:gd name="connsiteY7" fmla="*/ 239951 h 832203"/>
                    <a:gd name="connsiteX8" fmla="*/ 811815 w 812096"/>
                    <a:gd name="connsiteY8" fmla="*/ 281526 h 832203"/>
                    <a:gd name="connsiteX9" fmla="*/ 725844 w 812096"/>
                    <a:gd name="connsiteY9" fmla="*/ 356108 h 832203"/>
                    <a:gd name="connsiteX10" fmla="*/ 725844 w 812096"/>
                    <a:gd name="connsiteY10" fmla="*/ 454521 h 832203"/>
                    <a:gd name="connsiteX11" fmla="*/ 812096 w 812096"/>
                    <a:gd name="connsiteY11" fmla="*/ 529348 h 832203"/>
                    <a:gd name="connsiteX12" fmla="*/ 798909 w 812096"/>
                    <a:gd name="connsiteY12" fmla="*/ 571831 h 832203"/>
                    <a:gd name="connsiteX13" fmla="*/ 781741 w 812096"/>
                    <a:gd name="connsiteY13" fmla="*/ 603461 h 832203"/>
                    <a:gd name="connsiteX14" fmla="*/ 668296 w 812096"/>
                    <a:gd name="connsiteY14" fmla="*/ 595413 h 832203"/>
                    <a:gd name="connsiteX15" fmla="*/ 598707 w 812096"/>
                    <a:gd name="connsiteY15" fmla="*/ 665002 h 832203"/>
                    <a:gd name="connsiteX16" fmla="*/ 606851 w 812096"/>
                    <a:gd name="connsiteY16" fmla="*/ 779806 h 832203"/>
                    <a:gd name="connsiteX17" fmla="*/ 572039 w 812096"/>
                    <a:gd name="connsiteY17" fmla="*/ 798701 h 832203"/>
                    <a:gd name="connsiteX18" fmla="*/ 533869 w 812096"/>
                    <a:gd name="connsiteY18" fmla="*/ 810550 h 832203"/>
                    <a:gd name="connsiteX19" fmla="*/ 457195 w 812096"/>
                    <a:gd name="connsiteY19" fmla="*/ 722168 h 832203"/>
                    <a:gd name="connsiteX20" fmla="*/ 358782 w 812096"/>
                    <a:gd name="connsiteY20" fmla="*/ 722168 h 832203"/>
                    <a:gd name="connsiteX21" fmla="*/ 281307 w 812096"/>
                    <a:gd name="connsiteY21" fmla="*/ 811475 h 832203"/>
                    <a:gd name="connsiteX22" fmla="*/ 240159 w 812096"/>
                    <a:gd name="connsiteY22" fmla="*/ 798701 h 832203"/>
                    <a:gd name="connsiteX23" fmla="*/ 207045 w 812096"/>
                    <a:gd name="connsiteY23" fmla="*/ 780727 h 832203"/>
                    <a:gd name="connsiteX24" fmla="*/ 215037 w 812096"/>
                    <a:gd name="connsiteY24" fmla="*/ 668059 h 832203"/>
                    <a:gd name="connsiteX25" fmla="*/ 145448 w 812096"/>
                    <a:gd name="connsiteY25" fmla="*/ 598470 h 832203"/>
                    <a:gd name="connsiteX26" fmla="*/ 32111 w 812096"/>
                    <a:gd name="connsiteY26" fmla="*/ 606509 h 832203"/>
                    <a:gd name="connsiteX27" fmla="*/ 13289 w 812096"/>
                    <a:gd name="connsiteY27" fmla="*/ 571831 h 832203"/>
                    <a:gd name="connsiteX28" fmla="*/ 563 w 812096"/>
                    <a:gd name="connsiteY28" fmla="*/ 530835 h 832203"/>
                    <a:gd name="connsiteX29" fmla="*/ 86538 w 812096"/>
                    <a:gd name="connsiteY29" fmla="*/ 456249 h 832203"/>
                    <a:gd name="connsiteX30" fmla="*/ 86538 w 812096"/>
                    <a:gd name="connsiteY30" fmla="*/ 357835 h 832203"/>
                    <a:gd name="connsiteX31" fmla="*/ 0 w 812096"/>
                    <a:gd name="connsiteY31" fmla="*/ 282761 h 832203"/>
                    <a:gd name="connsiteX32" fmla="*/ 13289 w 812096"/>
                    <a:gd name="connsiteY32" fmla="*/ 239951 h 832203"/>
                    <a:gd name="connsiteX33" fmla="*/ 30170 w 812096"/>
                    <a:gd name="connsiteY33" fmla="*/ 208849 h 832203"/>
                    <a:gd name="connsiteX34" fmla="*/ 146216 w 812096"/>
                    <a:gd name="connsiteY34" fmla="*/ 217081 h 832203"/>
                    <a:gd name="connsiteX35" fmla="*/ 215805 w 812096"/>
                    <a:gd name="connsiteY35" fmla="*/ 147492 h 832203"/>
                    <a:gd name="connsiteX36" fmla="*/ 207527 w 812096"/>
                    <a:gd name="connsiteY36" fmla="*/ 30793 h 832203"/>
                    <a:gd name="connsiteX37" fmla="*/ 240159 w 812096"/>
                    <a:gd name="connsiteY37" fmla="*/ 13081 h 832203"/>
                    <a:gd name="connsiteX38" fmla="*/ 282094 w 812096"/>
                    <a:gd name="connsiteY38" fmla="*/ 63 h 832203"/>
                    <a:gd name="connsiteX39" fmla="*/ 356762 w 812096"/>
                    <a:gd name="connsiteY39" fmla="*/ 86133 h 832203"/>
                    <a:gd name="connsiteX40" fmla="*/ 455176 w 812096"/>
                    <a:gd name="connsiteY40" fmla="*/ 86133 h 832203"/>
                    <a:gd name="connsiteX41" fmla="*/ 529899 w 812096"/>
                    <a:gd name="connsiteY41" fmla="*/ 0 h 832203"/>
                    <a:gd name="connsiteX42" fmla="*/ 572039 w 812096"/>
                    <a:gd name="connsiteY42" fmla="*/ 13081 h 832203"/>
                    <a:gd name="connsiteX43" fmla="*/ 603087 w 812096"/>
                    <a:gd name="connsiteY43" fmla="*/ 29933 h 832203"/>
                    <a:gd name="connsiteX44" fmla="*/ 594806 w 812096"/>
                    <a:gd name="connsiteY44" fmla="*/ 146665 h 832203"/>
                    <a:gd name="connsiteX45" fmla="*/ 664396 w 812096"/>
                    <a:gd name="connsiteY45" fmla="*/ 216254 h 832203"/>
                    <a:gd name="connsiteX46" fmla="*/ 707547 w 812096"/>
                    <a:gd name="connsiteY46" fmla="*/ 104443 h 832203"/>
                    <a:gd name="connsiteX47" fmla="*/ 718246 w 812096"/>
                    <a:gd name="connsiteY47" fmla="*/ 117409 h 832203"/>
                    <a:gd name="connsiteX48" fmla="*/ 694580 w 812096"/>
                    <a:gd name="connsiteY48" fmla="*/ 93744 h 832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812096" h="832203">
                      <a:moveTo>
                        <a:pt x="426565" y="830140"/>
                      </a:moveTo>
                      <a:lnTo>
                        <a:pt x="406099" y="832203"/>
                      </a:lnTo>
                      <a:lnTo>
                        <a:pt x="385634" y="830140"/>
                      </a:lnTo>
                      <a:close/>
                      <a:moveTo>
                        <a:pt x="113280" y="97323"/>
                      </a:moveTo>
                      <a:lnTo>
                        <a:pt x="97531" y="113072"/>
                      </a:lnTo>
                      <a:lnTo>
                        <a:pt x="104651" y="104443"/>
                      </a:lnTo>
                      <a:close/>
                      <a:moveTo>
                        <a:pt x="781537" y="207945"/>
                      </a:moveTo>
                      <a:lnTo>
                        <a:pt x="798909" y="239951"/>
                      </a:lnTo>
                      <a:lnTo>
                        <a:pt x="811815" y="281526"/>
                      </a:lnTo>
                      <a:lnTo>
                        <a:pt x="725844" y="356108"/>
                      </a:lnTo>
                      <a:lnTo>
                        <a:pt x="725844" y="454521"/>
                      </a:lnTo>
                      <a:lnTo>
                        <a:pt x="812096" y="529348"/>
                      </a:lnTo>
                      <a:lnTo>
                        <a:pt x="798909" y="571831"/>
                      </a:lnTo>
                      <a:lnTo>
                        <a:pt x="781741" y="603461"/>
                      </a:lnTo>
                      <a:lnTo>
                        <a:pt x="668296" y="595413"/>
                      </a:lnTo>
                      <a:lnTo>
                        <a:pt x="598707" y="665002"/>
                      </a:lnTo>
                      <a:lnTo>
                        <a:pt x="606851" y="779806"/>
                      </a:lnTo>
                      <a:lnTo>
                        <a:pt x="572039" y="798701"/>
                      </a:lnTo>
                      <a:lnTo>
                        <a:pt x="533869" y="810550"/>
                      </a:lnTo>
                      <a:lnTo>
                        <a:pt x="457195" y="722168"/>
                      </a:lnTo>
                      <a:lnTo>
                        <a:pt x="358782" y="722168"/>
                      </a:lnTo>
                      <a:lnTo>
                        <a:pt x="281307" y="811475"/>
                      </a:lnTo>
                      <a:lnTo>
                        <a:pt x="240159" y="798701"/>
                      </a:lnTo>
                      <a:lnTo>
                        <a:pt x="207045" y="780727"/>
                      </a:lnTo>
                      <a:lnTo>
                        <a:pt x="215037" y="668059"/>
                      </a:lnTo>
                      <a:lnTo>
                        <a:pt x="145448" y="598470"/>
                      </a:lnTo>
                      <a:lnTo>
                        <a:pt x="32111" y="606509"/>
                      </a:lnTo>
                      <a:lnTo>
                        <a:pt x="13289" y="571831"/>
                      </a:lnTo>
                      <a:lnTo>
                        <a:pt x="563" y="530835"/>
                      </a:lnTo>
                      <a:lnTo>
                        <a:pt x="86538" y="456249"/>
                      </a:lnTo>
                      <a:lnTo>
                        <a:pt x="86538" y="357835"/>
                      </a:lnTo>
                      <a:lnTo>
                        <a:pt x="0" y="282761"/>
                      </a:lnTo>
                      <a:lnTo>
                        <a:pt x="13289" y="239951"/>
                      </a:lnTo>
                      <a:lnTo>
                        <a:pt x="30170" y="208849"/>
                      </a:lnTo>
                      <a:lnTo>
                        <a:pt x="146216" y="217081"/>
                      </a:lnTo>
                      <a:lnTo>
                        <a:pt x="215805" y="147492"/>
                      </a:lnTo>
                      <a:lnTo>
                        <a:pt x="207527" y="30793"/>
                      </a:lnTo>
                      <a:lnTo>
                        <a:pt x="240159" y="13081"/>
                      </a:lnTo>
                      <a:lnTo>
                        <a:pt x="282094" y="63"/>
                      </a:lnTo>
                      <a:lnTo>
                        <a:pt x="356762" y="86133"/>
                      </a:lnTo>
                      <a:lnTo>
                        <a:pt x="455176" y="86133"/>
                      </a:lnTo>
                      <a:lnTo>
                        <a:pt x="529899" y="0"/>
                      </a:lnTo>
                      <a:lnTo>
                        <a:pt x="572039" y="13081"/>
                      </a:lnTo>
                      <a:lnTo>
                        <a:pt x="603087" y="29933"/>
                      </a:lnTo>
                      <a:lnTo>
                        <a:pt x="594806" y="146665"/>
                      </a:lnTo>
                      <a:lnTo>
                        <a:pt x="664396" y="216254"/>
                      </a:lnTo>
                      <a:close/>
                      <a:moveTo>
                        <a:pt x="707547" y="104443"/>
                      </a:moveTo>
                      <a:lnTo>
                        <a:pt x="718246" y="117409"/>
                      </a:lnTo>
                      <a:lnTo>
                        <a:pt x="694580" y="937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8E4B444-7A50-7BEC-E10B-E4F65BE1D6E5}"/>
                    </a:ext>
                  </a:extLst>
                </p:cNvPr>
                <p:cNvSpPr/>
                <p:nvPr/>
              </p:nvSpPr>
              <p:spPr>
                <a:xfrm>
                  <a:off x="8702663" y="2519339"/>
                  <a:ext cx="396336" cy="3963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240FE92-645E-B67C-C082-2A73E507B271}"/>
                  </a:ext>
                </a:extLst>
              </p:cNvPr>
              <p:cNvSpPr/>
              <p:nvPr/>
            </p:nvSpPr>
            <p:spPr>
              <a:xfrm>
                <a:off x="8609733" y="1556213"/>
                <a:ext cx="2895600" cy="1433064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626346-6C35-FF73-D0C2-26829F72576D}"/>
                  </a:ext>
                </a:extLst>
              </p:cNvPr>
              <p:cNvSpPr txBox="1"/>
              <p:nvPr/>
            </p:nvSpPr>
            <p:spPr>
              <a:xfrm>
                <a:off x="8609733" y="1950570"/>
                <a:ext cx="12432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4000" dirty="0">
                    <a:solidFill>
                      <a:schemeClr val="bg1"/>
                    </a:solidFill>
                  </a:rPr>
                  <a:t>Code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130B8CC-5879-FA47-134B-D8A6EAC3D176}"/>
                  </a:ext>
                </a:extLst>
              </p:cNvPr>
              <p:cNvGrpSpPr/>
              <p:nvPr/>
            </p:nvGrpSpPr>
            <p:grpSpPr>
              <a:xfrm rot="20354995">
                <a:off x="10757175" y="1656786"/>
                <a:ext cx="225937" cy="231531"/>
                <a:chOff x="8494783" y="2301406"/>
                <a:chExt cx="812096" cy="832203"/>
              </a:xfrm>
            </p:grpSpPr>
            <p:sp>
              <p:nvSpPr>
                <p:cNvPr id="20" name="Freeform 614">
                  <a:extLst>
                    <a:ext uri="{FF2B5EF4-FFF2-40B4-BE49-F238E27FC236}">
                      <a16:creationId xmlns:a16="http://schemas.microsoft.com/office/drawing/2014/main" id="{79753649-207E-6C84-C302-4C7B1A1B908E}"/>
                    </a:ext>
                  </a:extLst>
                </p:cNvPr>
                <p:cNvSpPr/>
                <p:nvPr/>
              </p:nvSpPr>
              <p:spPr>
                <a:xfrm>
                  <a:off x="8494783" y="2301406"/>
                  <a:ext cx="812096" cy="832203"/>
                </a:xfrm>
                <a:custGeom>
                  <a:avLst/>
                  <a:gdLst>
                    <a:gd name="connsiteX0" fmla="*/ 426565 w 812096"/>
                    <a:gd name="connsiteY0" fmla="*/ 830140 h 832203"/>
                    <a:gd name="connsiteX1" fmla="*/ 406099 w 812096"/>
                    <a:gd name="connsiteY1" fmla="*/ 832203 h 832203"/>
                    <a:gd name="connsiteX2" fmla="*/ 385634 w 812096"/>
                    <a:gd name="connsiteY2" fmla="*/ 830140 h 832203"/>
                    <a:gd name="connsiteX3" fmla="*/ 113280 w 812096"/>
                    <a:gd name="connsiteY3" fmla="*/ 97323 h 832203"/>
                    <a:gd name="connsiteX4" fmla="*/ 97531 w 812096"/>
                    <a:gd name="connsiteY4" fmla="*/ 113072 h 832203"/>
                    <a:gd name="connsiteX5" fmla="*/ 104651 w 812096"/>
                    <a:gd name="connsiteY5" fmla="*/ 104443 h 832203"/>
                    <a:gd name="connsiteX6" fmla="*/ 781537 w 812096"/>
                    <a:gd name="connsiteY6" fmla="*/ 207945 h 832203"/>
                    <a:gd name="connsiteX7" fmla="*/ 798909 w 812096"/>
                    <a:gd name="connsiteY7" fmla="*/ 239951 h 832203"/>
                    <a:gd name="connsiteX8" fmla="*/ 811815 w 812096"/>
                    <a:gd name="connsiteY8" fmla="*/ 281526 h 832203"/>
                    <a:gd name="connsiteX9" fmla="*/ 725844 w 812096"/>
                    <a:gd name="connsiteY9" fmla="*/ 356108 h 832203"/>
                    <a:gd name="connsiteX10" fmla="*/ 725844 w 812096"/>
                    <a:gd name="connsiteY10" fmla="*/ 454521 h 832203"/>
                    <a:gd name="connsiteX11" fmla="*/ 812096 w 812096"/>
                    <a:gd name="connsiteY11" fmla="*/ 529348 h 832203"/>
                    <a:gd name="connsiteX12" fmla="*/ 798909 w 812096"/>
                    <a:gd name="connsiteY12" fmla="*/ 571831 h 832203"/>
                    <a:gd name="connsiteX13" fmla="*/ 781741 w 812096"/>
                    <a:gd name="connsiteY13" fmla="*/ 603461 h 832203"/>
                    <a:gd name="connsiteX14" fmla="*/ 668296 w 812096"/>
                    <a:gd name="connsiteY14" fmla="*/ 595413 h 832203"/>
                    <a:gd name="connsiteX15" fmla="*/ 598707 w 812096"/>
                    <a:gd name="connsiteY15" fmla="*/ 665002 h 832203"/>
                    <a:gd name="connsiteX16" fmla="*/ 606851 w 812096"/>
                    <a:gd name="connsiteY16" fmla="*/ 779806 h 832203"/>
                    <a:gd name="connsiteX17" fmla="*/ 572039 w 812096"/>
                    <a:gd name="connsiteY17" fmla="*/ 798701 h 832203"/>
                    <a:gd name="connsiteX18" fmla="*/ 533869 w 812096"/>
                    <a:gd name="connsiteY18" fmla="*/ 810550 h 832203"/>
                    <a:gd name="connsiteX19" fmla="*/ 457195 w 812096"/>
                    <a:gd name="connsiteY19" fmla="*/ 722168 h 832203"/>
                    <a:gd name="connsiteX20" fmla="*/ 358782 w 812096"/>
                    <a:gd name="connsiteY20" fmla="*/ 722168 h 832203"/>
                    <a:gd name="connsiteX21" fmla="*/ 281307 w 812096"/>
                    <a:gd name="connsiteY21" fmla="*/ 811475 h 832203"/>
                    <a:gd name="connsiteX22" fmla="*/ 240159 w 812096"/>
                    <a:gd name="connsiteY22" fmla="*/ 798701 h 832203"/>
                    <a:gd name="connsiteX23" fmla="*/ 207045 w 812096"/>
                    <a:gd name="connsiteY23" fmla="*/ 780727 h 832203"/>
                    <a:gd name="connsiteX24" fmla="*/ 215037 w 812096"/>
                    <a:gd name="connsiteY24" fmla="*/ 668059 h 832203"/>
                    <a:gd name="connsiteX25" fmla="*/ 145448 w 812096"/>
                    <a:gd name="connsiteY25" fmla="*/ 598470 h 832203"/>
                    <a:gd name="connsiteX26" fmla="*/ 32111 w 812096"/>
                    <a:gd name="connsiteY26" fmla="*/ 606509 h 832203"/>
                    <a:gd name="connsiteX27" fmla="*/ 13289 w 812096"/>
                    <a:gd name="connsiteY27" fmla="*/ 571831 h 832203"/>
                    <a:gd name="connsiteX28" fmla="*/ 563 w 812096"/>
                    <a:gd name="connsiteY28" fmla="*/ 530835 h 832203"/>
                    <a:gd name="connsiteX29" fmla="*/ 86538 w 812096"/>
                    <a:gd name="connsiteY29" fmla="*/ 456249 h 832203"/>
                    <a:gd name="connsiteX30" fmla="*/ 86538 w 812096"/>
                    <a:gd name="connsiteY30" fmla="*/ 357835 h 832203"/>
                    <a:gd name="connsiteX31" fmla="*/ 0 w 812096"/>
                    <a:gd name="connsiteY31" fmla="*/ 282761 h 832203"/>
                    <a:gd name="connsiteX32" fmla="*/ 13289 w 812096"/>
                    <a:gd name="connsiteY32" fmla="*/ 239951 h 832203"/>
                    <a:gd name="connsiteX33" fmla="*/ 30170 w 812096"/>
                    <a:gd name="connsiteY33" fmla="*/ 208849 h 832203"/>
                    <a:gd name="connsiteX34" fmla="*/ 146216 w 812096"/>
                    <a:gd name="connsiteY34" fmla="*/ 217081 h 832203"/>
                    <a:gd name="connsiteX35" fmla="*/ 215805 w 812096"/>
                    <a:gd name="connsiteY35" fmla="*/ 147492 h 832203"/>
                    <a:gd name="connsiteX36" fmla="*/ 207527 w 812096"/>
                    <a:gd name="connsiteY36" fmla="*/ 30793 h 832203"/>
                    <a:gd name="connsiteX37" fmla="*/ 240159 w 812096"/>
                    <a:gd name="connsiteY37" fmla="*/ 13081 h 832203"/>
                    <a:gd name="connsiteX38" fmla="*/ 282094 w 812096"/>
                    <a:gd name="connsiteY38" fmla="*/ 63 h 832203"/>
                    <a:gd name="connsiteX39" fmla="*/ 356762 w 812096"/>
                    <a:gd name="connsiteY39" fmla="*/ 86133 h 832203"/>
                    <a:gd name="connsiteX40" fmla="*/ 455176 w 812096"/>
                    <a:gd name="connsiteY40" fmla="*/ 86133 h 832203"/>
                    <a:gd name="connsiteX41" fmla="*/ 529899 w 812096"/>
                    <a:gd name="connsiteY41" fmla="*/ 0 h 832203"/>
                    <a:gd name="connsiteX42" fmla="*/ 572039 w 812096"/>
                    <a:gd name="connsiteY42" fmla="*/ 13081 h 832203"/>
                    <a:gd name="connsiteX43" fmla="*/ 603087 w 812096"/>
                    <a:gd name="connsiteY43" fmla="*/ 29933 h 832203"/>
                    <a:gd name="connsiteX44" fmla="*/ 594806 w 812096"/>
                    <a:gd name="connsiteY44" fmla="*/ 146665 h 832203"/>
                    <a:gd name="connsiteX45" fmla="*/ 664396 w 812096"/>
                    <a:gd name="connsiteY45" fmla="*/ 216254 h 832203"/>
                    <a:gd name="connsiteX46" fmla="*/ 707547 w 812096"/>
                    <a:gd name="connsiteY46" fmla="*/ 104443 h 832203"/>
                    <a:gd name="connsiteX47" fmla="*/ 718246 w 812096"/>
                    <a:gd name="connsiteY47" fmla="*/ 117409 h 832203"/>
                    <a:gd name="connsiteX48" fmla="*/ 694580 w 812096"/>
                    <a:gd name="connsiteY48" fmla="*/ 93744 h 832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812096" h="832203">
                      <a:moveTo>
                        <a:pt x="426565" y="830140"/>
                      </a:moveTo>
                      <a:lnTo>
                        <a:pt x="406099" y="832203"/>
                      </a:lnTo>
                      <a:lnTo>
                        <a:pt x="385634" y="830140"/>
                      </a:lnTo>
                      <a:close/>
                      <a:moveTo>
                        <a:pt x="113280" y="97323"/>
                      </a:moveTo>
                      <a:lnTo>
                        <a:pt x="97531" y="113072"/>
                      </a:lnTo>
                      <a:lnTo>
                        <a:pt x="104651" y="104443"/>
                      </a:lnTo>
                      <a:close/>
                      <a:moveTo>
                        <a:pt x="781537" y="207945"/>
                      </a:moveTo>
                      <a:lnTo>
                        <a:pt x="798909" y="239951"/>
                      </a:lnTo>
                      <a:lnTo>
                        <a:pt x="811815" y="281526"/>
                      </a:lnTo>
                      <a:lnTo>
                        <a:pt x="725844" y="356108"/>
                      </a:lnTo>
                      <a:lnTo>
                        <a:pt x="725844" y="454521"/>
                      </a:lnTo>
                      <a:lnTo>
                        <a:pt x="812096" y="529348"/>
                      </a:lnTo>
                      <a:lnTo>
                        <a:pt x="798909" y="571831"/>
                      </a:lnTo>
                      <a:lnTo>
                        <a:pt x="781741" y="603461"/>
                      </a:lnTo>
                      <a:lnTo>
                        <a:pt x="668296" y="595413"/>
                      </a:lnTo>
                      <a:lnTo>
                        <a:pt x="598707" y="665002"/>
                      </a:lnTo>
                      <a:lnTo>
                        <a:pt x="606851" y="779806"/>
                      </a:lnTo>
                      <a:lnTo>
                        <a:pt x="572039" y="798701"/>
                      </a:lnTo>
                      <a:lnTo>
                        <a:pt x="533869" y="810550"/>
                      </a:lnTo>
                      <a:lnTo>
                        <a:pt x="457195" y="722168"/>
                      </a:lnTo>
                      <a:lnTo>
                        <a:pt x="358782" y="722168"/>
                      </a:lnTo>
                      <a:lnTo>
                        <a:pt x="281307" y="811475"/>
                      </a:lnTo>
                      <a:lnTo>
                        <a:pt x="240159" y="798701"/>
                      </a:lnTo>
                      <a:lnTo>
                        <a:pt x="207045" y="780727"/>
                      </a:lnTo>
                      <a:lnTo>
                        <a:pt x="215037" y="668059"/>
                      </a:lnTo>
                      <a:lnTo>
                        <a:pt x="145448" y="598470"/>
                      </a:lnTo>
                      <a:lnTo>
                        <a:pt x="32111" y="606509"/>
                      </a:lnTo>
                      <a:lnTo>
                        <a:pt x="13289" y="571831"/>
                      </a:lnTo>
                      <a:lnTo>
                        <a:pt x="563" y="530835"/>
                      </a:lnTo>
                      <a:lnTo>
                        <a:pt x="86538" y="456249"/>
                      </a:lnTo>
                      <a:lnTo>
                        <a:pt x="86538" y="357835"/>
                      </a:lnTo>
                      <a:lnTo>
                        <a:pt x="0" y="282761"/>
                      </a:lnTo>
                      <a:lnTo>
                        <a:pt x="13289" y="239951"/>
                      </a:lnTo>
                      <a:lnTo>
                        <a:pt x="30170" y="208849"/>
                      </a:lnTo>
                      <a:lnTo>
                        <a:pt x="146216" y="217081"/>
                      </a:lnTo>
                      <a:lnTo>
                        <a:pt x="215805" y="147492"/>
                      </a:lnTo>
                      <a:lnTo>
                        <a:pt x="207527" y="30793"/>
                      </a:lnTo>
                      <a:lnTo>
                        <a:pt x="240159" y="13081"/>
                      </a:lnTo>
                      <a:lnTo>
                        <a:pt x="282094" y="63"/>
                      </a:lnTo>
                      <a:lnTo>
                        <a:pt x="356762" y="86133"/>
                      </a:lnTo>
                      <a:lnTo>
                        <a:pt x="455176" y="86133"/>
                      </a:lnTo>
                      <a:lnTo>
                        <a:pt x="529899" y="0"/>
                      </a:lnTo>
                      <a:lnTo>
                        <a:pt x="572039" y="13081"/>
                      </a:lnTo>
                      <a:lnTo>
                        <a:pt x="603087" y="29933"/>
                      </a:lnTo>
                      <a:lnTo>
                        <a:pt x="594806" y="146665"/>
                      </a:lnTo>
                      <a:lnTo>
                        <a:pt x="664396" y="216254"/>
                      </a:lnTo>
                      <a:close/>
                      <a:moveTo>
                        <a:pt x="707547" y="104443"/>
                      </a:moveTo>
                      <a:lnTo>
                        <a:pt x="718246" y="117409"/>
                      </a:lnTo>
                      <a:lnTo>
                        <a:pt x="694580" y="93744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D646907-68A1-2F61-9E1F-EEB10898EF14}"/>
                    </a:ext>
                  </a:extLst>
                </p:cNvPr>
                <p:cNvSpPr/>
                <p:nvPr/>
              </p:nvSpPr>
              <p:spPr>
                <a:xfrm>
                  <a:off x="8702663" y="2519339"/>
                  <a:ext cx="396336" cy="3963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415C819-ED12-587D-3924-EE668759C11B}"/>
                </a:ext>
              </a:extLst>
            </p:cNvPr>
            <p:cNvSpPr txBox="1"/>
            <p:nvPr/>
          </p:nvSpPr>
          <p:spPr>
            <a:xfrm>
              <a:off x="4513882" y="4212074"/>
              <a:ext cx="34544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Bubble Sort, Quick Sort, Heap Sort, etc.</a:t>
              </a:r>
            </a:p>
            <a:p>
              <a:r>
                <a:rPr lang="en-US" sz="1600" i="1" dirty="0">
                  <a:solidFill>
                    <a:schemeClr val="bg1"/>
                  </a:solidFill>
                </a:rPr>
                <a:t>Written by a human coder</a:t>
              </a:r>
              <a:endParaRPr lang="en-IN" sz="1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11836DB-DCD5-A964-D778-D82501AB1003}"/>
              </a:ext>
            </a:extLst>
          </p:cNvPr>
          <p:cNvGrpSpPr/>
          <p:nvPr/>
        </p:nvGrpSpPr>
        <p:grpSpPr>
          <a:xfrm>
            <a:off x="3580704" y="1471838"/>
            <a:ext cx="3372479" cy="1908982"/>
            <a:chOff x="3753260" y="4958879"/>
            <a:chExt cx="3372479" cy="190898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1FA6F28-5D11-33E8-19BC-AF3F199F5C28}"/>
                </a:ext>
              </a:extLst>
            </p:cNvPr>
            <p:cNvSpPr txBox="1"/>
            <p:nvPr/>
          </p:nvSpPr>
          <p:spPr>
            <a:xfrm>
              <a:off x="3753260" y="4958879"/>
              <a:ext cx="2713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+mj-lt"/>
                </a:rPr>
                <a:t>The “Machine”</a:t>
              </a:r>
              <a:endParaRPr lang="en-IN" sz="2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8C6E6444-24BE-8EA2-D5E1-89244A8D390D}"/>
                </a:ext>
              </a:extLst>
            </p:cNvPr>
            <p:cNvSpPr/>
            <p:nvPr/>
          </p:nvSpPr>
          <p:spPr>
            <a:xfrm rot="14676278" flipV="1">
              <a:off x="5756544" y="5498666"/>
              <a:ext cx="1610865" cy="1127525"/>
            </a:xfrm>
            <a:prstGeom prst="arc">
              <a:avLst>
                <a:gd name="adj1" fmla="val 14757293"/>
                <a:gd name="adj2" fmla="val 0"/>
              </a:avLst>
            </a:prstGeom>
            <a:ln w="38100">
              <a:solidFill>
                <a:schemeClr val="bg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5C1D47F-9928-0DB9-51BF-004EFC06C0AF}"/>
              </a:ext>
            </a:extLst>
          </p:cNvPr>
          <p:cNvSpPr txBox="1"/>
          <p:nvPr/>
        </p:nvSpPr>
        <p:spPr>
          <a:xfrm>
            <a:off x="253352" y="5651377"/>
            <a:ext cx="9507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non-ML way to solve a well-understood task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1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25D1AF-FC7E-3B1A-12BF-E0E44A75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called “Machine” Learning?</a:t>
            </a:r>
            <a:endParaRPr lang="en-IN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14816088-BA5E-6441-70B8-CD0F8FCB1608}"/>
              </a:ext>
            </a:extLst>
          </p:cNvPr>
          <p:cNvSpPr/>
          <p:nvPr/>
        </p:nvSpPr>
        <p:spPr>
          <a:xfrm>
            <a:off x="3433275" y="3258518"/>
            <a:ext cx="550646" cy="340964"/>
          </a:xfrm>
          <a:prstGeom prst="rightArrow">
            <a:avLst/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405D23F3-CFB7-6692-183A-6233D7A36D53}"/>
              </a:ext>
            </a:extLst>
          </p:cNvPr>
          <p:cNvSpPr/>
          <p:nvPr/>
        </p:nvSpPr>
        <p:spPr>
          <a:xfrm>
            <a:off x="7436267" y="3258518"/>
            <a:ext cx="550646" cy="340964"/>
          </a:xfrm>
          <a:prstGeom prst="rightArrow">
            <a:avLst/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ACBD786-5A7B-90BB-8CD1-05385768FC4E}"/>
              </a:ext>
            </a:extLst>
          </p:cNvPr>
          <p:cNvGrpSpPr/>
          <p:nvPr/>
        </p:nvGrpSpPr>
        <p:grpSpPr>
          <a:xfrm>
            <a:off x="4130191" y="2712468"/>
            <a:ext cx="3454406" cy="2084381"/>
            <a:chOff x="4513882" y="2712468"/>
            <a:chExt cx="3454406" cy="208438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86C302F-0B24-C698-AB14-E9E075A25327}"/>
                </a:ext>
              </a:extLst>
            </p:cNvPr>
            <p:cNvGrpSpPr/>
            <p:nvPr/>
          </p:nvGrpSpPr>
          <p:grpSpPr>
            <a:xfrm>
              <a:off x="4645985" y="2712468"/>
              <a:ext cx="2895600" cy="1433064"/>
              <a:chOff x="8609733" y="1556213"/>
              <a:chExt cx="2895600" cy="143306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D15DD6C-A8C1-C47C-768A-8CD7751BD8F8}"/>
                  </a:ext>
                </a:extLst>
              </p:cNvPr>
              <p:cNvGrpSpPr/>
              <p:nvPr/>
            </p:nvGrpSpPr>
            <p:grpSpPr>
              <a:xfrm>
                <a:off x="10878931" y="1792032"/>
                <a:ext cx="406048" cy="416101"/>
                <a:chOff x="8494783" y="2301406"/>
                <a:chExt cx="812096" cy="832203"/>
              </a:xfrm>
            </p:grpSpPr>
            <p:sp>
              <p:nvSpPr>
                <p:cNvPr id="26" name="Freeform 530">
                  <a:extLst>
                    <a:ext uri="{FF2B5EF4-FFF2-40B4-BE49-F238E27FC236}">
                      <a16:creationId xmlns:a16="http://schemas.microsoft.com/office/drawing/2014/main" id="{EE225C97-15D4-ACF9-D184-28C0D0FAA340}"/>
                    </a:ext>
                  </a:extLst>
                </p:cNvPr>
                <p:cNvSpPr/>
                <p:nvPr/>
              </p:nvSpPr>
              <p:spPr>
                <a:xfrm>
                  <a:off x="8494783" y="2301406"/>
                  <a:ext cx="812096" cy="832203"/>
                </a:xfrm>
                <a:custGeom>
                  <a:avLst/>
                  <a:gdLst>
                    <a:gd name="connsiteX0" fmla="*/ 426565 w 812096"/>
                    <a:gd name="connsiteY0" fmla="*/ 830140 h 832203"/>
                    <a:gd name="connsiteX1" fmla="*/ 406099 w 812096"/>
                    <a:gd name="connsiteY1" fmla="*/ 832203 h 832203"/>
                    <a:gd name="connsiteX2" fmla="*/ 385634 w 812096"/>
                    <a:gd name="connsiteY2" fmla="*/ 830140 h 832203"/>
                    <a:gd name="connsiteX3" fmla="*/ 113280 w 812096"/>
                    <a:gd name="connsiteY3" fmla="*/ 97323 h 832203"/>
                    <a:gd name="connsiteX4" fmla="*/ 97531 w 812096"/>
                    <a:gd name="connsiteY4" fmla="*/ 113072 h 832203"/>
                    <a:gd name="connsiteX5" fmla="*/ 104651 w 812096"/>
                    <a:gd name="connsiteY5" fmla="*/ 104443 h 832203"/>
                    <a:gd name="connsiteX6" fmla="*/ 781537 w 812096"/>
                    <a:gd name="connsiteY6" fmla="*/ 207945 h 832203"/>
                    <a:gd name="connsiteX7" fmla="*/ 798909 w 812096"/>
                    <a:gd name="connsiteY7" fmla="*/ 239951 h 832203"/>
                    <a:gd name="connsiteX8" fmla="*/ 811815 w 812096"/>
                    <a:gd name="connsiteY8" fmla="*/ 281526 h 832203"/>
                    <a:gd name="connsiteX9" fmla="*/ 725844 w 812096"/>
                    <a:gd name="connsiteY9" fmla="*/ 356108 h 832203"/>
                    <a:gd name="connsiteX10" fmla="*/ 725844 w 812096"/>
                    <a:gd name="connsiteY10" fmla="*/ 454521 h 832203"/>
                    <a:gd name="connsiteX11" fmla="*/ 812096 w 812096"/>
                    <a:gd name="connsiteY11" fmla="*/ 529348 h 832203"/>
                    <a:gd name="connsiteX12" fmla="*/ 798909 w 812096"/>
                    <a:gd name="connsiteY12" fmla="*/ 571831 h 832203"/>
                    <a:gd name="connsiteX13" fmla="*/ 781741 w 812096"/>
                    <a:gd name="connsiteY13" fmla="*/ 603461 h 832203"/>
                    <a:gd name="connsiteX14" fmla="*/ 668296 w 812096"/>
                    <a:gd name="connsiteY14" fmla="*/ 595413 h 832203"/>
                    <a:gd name="connsiteX15" fmla="*/ 598707 w 812096"/>
                    <a:gd name="connsiteY15" fmla="*/ 665002 h 832203"/>
                    <a:gd name="connsiteX16" fmla="*/ 606851 w 812096"/>
                    <a:gd name="connsiteY16" fmla="*/ 779806 h 832203"/>
                    <a:gd name="connsiteX17" fmla="*/ 572039 w 812096"/>
                    <a:gd name="connsiteY17" fmla="*/ 798701 h 832203"/>
                    <a:gd name="connsiteX18" fmla="*/ 533869 w 812096"/>
                    <a:gd name="connsiteY18" fmla="*/ 810550 h 832203"/>
                    <a:gd name="connsiteX19" fmla="*/ 457195 w 812096"/>
                    <a:gd name="connsiteY19" fmla="*/ 722168 h 832203"/>
                    <a:gd name="connsiteX20" fmla="*/ 358782 w 812096"/>
                    <a:gd name="connsiteY20" fmla="*/ 722168 h 832203"/>
                    <a:gd name="connsiteX21" fmla="*/ 281307 w 812096"/>
                    <a:gd name="connsiteY21" fmla="*/ 811475 h 832203"/>
                    <a:gd name="connsiteX22" fmla="*/ 240159 w 812096"/>
                    <a:gd name="connsiteY22" fmla="*/ 798701 h 832203"/>
                    <a:gd name="connsiteX23" fmla="*/ 207045 w 812096"/>
                    <a:gd name="connsiteY23" fmla="*/ 780727 h 832203"/>
                    <a:gd name="connsiteX24" fmla="*/ 215037 w 812096"/>
                    <a:gd name="connsiteY24" fmla="*/ 668059 h 832203"/>
                    <a:gd name="connsiteX25" fmla="*/ 145448 w 812096"/>
                    <a:gd name="connsiteY25" fmla="*/ 598470 h 832203"/>
                    <a:gd name="connsiteX26" fmla="*/ 32111 w 812096"/>
                    <a:gd name="connsiteY26" fmla="*/ 606509 h 832203"/>
                    <a:gd name="connsiteX27" fmla="*/ 13289 w 812096"/>
                    <a:gd name="connsiteY27" fmla="*/ 571831 h 832203"/>
                    <a:gd name="connsiteX28" fmla="*/ 563 w 812096"/>
                    <a:gd name="connsiteY28" fmla="*/ 530835 h 832203"/>
                    <a:gd name="connsiteX29" fmla="*/ 86538 w 812096"/>
                    <a:gd name="connsiteY29" fmla="*/ 456249 h 832203"/>
                    <a:gd name="connsiteX30" fmla="*/ 86538 w 812096"/>
                    <a:gd name="connsiteY30" fmla="*/ 357835 h 832203"/>
                    <a:gd name="connsiteX31" fmla="*/ 0 w 812096"/>
                    <a:gd name="connsiteY31" fmla="*/ 282761 h 832203"/>
                    <a:gd name="connsiteX32" fmla="*/ 13289 w 812096"/>
                    <a:gd name="connsiteY32" fmla="*/ 239951 h 832203"/>
                    <a:gd name="connsiteX33" fmla="*/ 30170 w 812096"/>
                    <a:gd name="connsiteY33" fmla="*/ 208849 h 832203"/>
                    <a:gd name="connsiteX34" fmla="*/ 146216 w 812096"/>
                    <a:gd name="connsiteY34" fmla="*/ 217081 h 832203"/>
                    <a:gd name="connsiteX35" fmla="*/ 215805 w 812096"/>
                    <a:gd name="connsiteY35" fmla="*/ 147492 h 832203"/>
                    <a:gd name="connsiteX36" fmla="*/ 207527 w 812096"/>
                    <a:gd name="connsiteY36" fmla="*/ 30793 h 832203"/>
                    <a:gd name="connsiteX37" fmla="*/ 240159 w 812096"/>
                    <a:gd name="connsiteY37" fmla="*/ 13081 h 832203"/>
                    <a:gd name="connsiteX38" fmla="*/ 282094 w 812096"/>
                    <a:gd name="connsiteY38" fmla="*/ 63 h 832203"/>
                    <a:gd name="connsiteX39" fmla="*/ 356762 w 812096"/>
                    <a:gd name="connsiteY39" fmla="*/ 86133 h 832203"/>
                    <a:gd name="connsiteX40" fmla="*/ 455176 w 812096"/>
                    <a:gd name="connsiteY40" fmla="*/ 86133 h 832203"/>
                    <a:gd name="connsiteX41" fmla="*/ 529899 w 812096"/>
                    <a:gd name="connsiteY41" fmla="*/ 0 h 832203"/>
                    <a:gd name="connsiteX42" fmla="*/ 572039 w 812096"/>
                    <a:gd name="connsiteY42" fmla="*/ 13081 h 832203"/>
                    <a:gd name="connsiteX43" fmla="*/ 603087 w 812096"/>
                    <a:gd name="connsiteY43" fmla="*/ 29933 h 832203"/>
                    <a:gd name="connsiteX44" fmla="*/ 594806 w 812096"/>
                    <a:gd name="connsiteY44" fmla="*/ 146665 h 832203"/>
                    <a:gd name="connsiteX45" fmla="*/ 664396 w 812096"/>
                    <a:gd name="connsiteY45" fmla="*/ 216254 h 832203"/>
                    <a:gd name="connsiteX46" fmla="*/ 707547 w 812096"/>
                    <a:gd name="connsiteY46" fmla="*/ 104443 h 832203"/>
                    <a:gd name="connsiteX47" fmla="*/ 718246 w 812096"/>
                    <a:gd name="connsiteY47" fmla="*/ 117409 h 832203"/>
                    <a:gd name="connsiteX48" fmla="*/ 694580 w 812096"/>
                    <a:gd name="connsiteY48" fmla="*/ 93744 h 832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812096" h="832203">
                      <a:moveTo>
                        <a:pt x="426565" y="830140"/>
                      </a:moveTo>
                      <a:lnTo>
                        <a:pt x="406099" y="832203"/>
                      </a:lnTo>
                      <a:lnTo>
                        <a:pt x="385634" y="830140"/>
                      </a:lnTo>
                      <a:close/>
                      <a:moveTo>
                        <a:pt x="113280" y="97323"/>
                      </a:moveTo>
                      <a:lnTo>
                        <a:pt x="97531" y="113072"/>
                      </a:lnTo>
                      <a:lnTo>
                        <a:pt x="104651" y="104443"/>
                      </a:lnTo>
                      <a:close/>
                      <a:moveTo>
                        <a:pt x="781537" y="207945"/>
                      </a:moveTo>
                      <a:lnTo>
                        <a:pt x="798909" y="239951"/>
                      </a:lnTo>
                      <a:lnTo>
                        <a:pt x="811815" y="281526"/>
                      </a:lnTo>
                      <a:lnTo>
                        <a:pt x="725844" y="356108"/>
                      </a:lnTo>
                      <a:lnTo>
                        <a:pt x="725844" y="454521"/>
                      </a:lnTo>
                      <a:lnTo>
                        <a:pt x="812096" y="529348"/>
                      </a:lnTo>
                      <a:lnTo>
                        <a:pt x="798909" y="571831"/>
                      </a:lnTo>
                      <a:lnTo>
                        <a:pt x="781741" y="603461"/>
                      </a:lnTo>
                      <a:lnTo>
                        <a:pt x="668296" y="595413"/>
                      </a:lnTo>
                      <a:lnTo>
                        <a:pt x="598707" y="665002"/>
                      </a:lnTo>
                      <a:lnTo>
                        <a:pt x="606851" y="779806"/>
                      </a:lnTo>
                      <a:lnTo>
                        <a:pt x="572039" y="798701"/>
                      </a:lnTo>
                      <a:lnTo>
                        <a:pt x="533869" y="810550"/>
                      </a:lnTo>
                      <a:lnTo>
                        <a:pt x="457195" y="722168"/>
                      </a:lnTo>
                      <a:lnTo>
                        <a:pt x="358782" y="722168"/>
                      </a:lnTo>
                      <a:lnTo>
                        <a:pt x="281307" y="811475"/>
                      </a:lnTo>
                      <a:lnTo>
                        <a:pt x="240159" y="798701"/>
                      </a:lnTo>
                      <a:lnTo>
                        <a:pt x="207045" y="780727"/>
                      </a:lnTo>
                      <a:lnTo>
                        <a:pt x="215037" y="668059"/>
                      </a:lnTo>
                      <a:lnTo>
                        <a:pt x="145448" y="598470"/>
                      </a:lnTo>
                      <a:lnTo>
                        <a:pt x="32111" y="606509"/>
                      </a:lnTo>
                      <a:lnTo>
                        <a:pt x="13289" y="571831"/>
                      </a:lnTo>
                      <a:lnTo>
                        <a:pt x="563" y="530835"/>
                      </a:lnTo>
                      <a:lnTo>
                        <a:pt x="86538" y="456249"/>
                      </a:lnTo>
                      <a:lnTo>
                        <a:pt x="86538" y="357835"/>
                      </a:lnTo>
                      <a:lnTo>
                        <a:pt x="0" y="282761"/>
                      </a:lnTo>
                      <a:lnTo>
                        <a:pt x="13289" y="239951"/>
                      </a:lnTo>
                      <a:lnTo>
                        <a:pt x="30170" y="208849"/>
                      </a:lnTo>
                      <a:lnTo>
                        <a:pt x="146216" y="217081"/>
                      </a:lnTo>
                      <a:lnTo>
                        <a:pt x="215805" y="147492"/>
                      </a:lnTo>
                      <a:lnTo>
                        <a:pt x="207527" y="30793"/>
                      </a:lnTo>
                      <a:lnTo>
                        <a:pt x="240159" y="13081"/>
                      </a:lnTo>
                      <a:lnTo>
                        <a:pt x="282094" y="63"/>
                      </a:lnTo>
                      <a:lnTo>
                        <a:pt x="356762" y="86133"/>
                      </a:lnTo>
                      <a:lnTo>
                        <a:pt x="455176" y="86133"/>
                      </a:lnTo>
                      <a:lnTo>
                        <a:pt x="529899" y="0"/>
                      </a:lnTo>
                      <a:lnTo>
                        <a:pt x="572039" y="13081"/>
                      </a:lnTo>
                      <a:lnTo>
                        <a:pt x="603087" y="29933"/>
                      </a:lnTo>
                      <a:lnTo>
                        <a:pt x="594806" y="146665"/>
                      </a:lnTo>
                      <a:lnTo>
                        <a:pt x="664396" y="216254"/>
                      </a:lnTo>
                      <a:close/>
                      <a:moveTo>
                        <a:pt x="707547" y="104443"/>
                      </a:moveTo>
                      <a:lnTo>
                        <a:pt x="718246" y="117409"/>
                      </a:lnTo>
                      <a:lnTo>
                        <a:pt x="694580" y="93744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BB104A62-CE1A-1326-E65B-CC2AFFD9D1D1}"/>
                    </a:ext>
                  </a:extLst>
                </p:cNvPr>
                <p:cNvSpPr/>
                <p:nvPr/>
              </p:nvSpPr>
              <p:spPr>
                <a:xfrm>
                  <a:off x="8702663" y="2519339"/>
                  <a:ext cx="396336" cy="3963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7CEC098-F675-0489-306D-D9F76CFAB8BE}"/>
                  </a:ext>
                </a:extLst>
              </p:cNvPr>
              <p:cNvGrpSpPr/>
              <p:nvPr/>
            </p:nvGrpSpPr>
            <p:grpSpPr>
              <a:xfrm rot="159200">
                <a:off x="9900305" y="1788300"/>
                <a:ext cx="1060170" cy="1065078"/>
                <a:chOff x="4653341" y="2546441"/>
                <a:chExt cx="2120341" cy="2130157"/>
              </a:xfrm>
            </p:grpSpPr>
            <p:sp>
              <p:nvSpPr>
                <p:cNvPr id="24" name="Freeform 543">
                  <a:extLst>
                    <a:ext uri="{FF2B5EF4-FFF2-40B4-BE49-F238E27FC236}">
                      <a16:creationId xmlns:a16="http://schemas.microsoft.com/office/drawing/2014/main" id="{CB46D2E0-F180-0E16-4B58-C6006945329A}"/>
                    </a:ext>
                  </a:extLst>
                </p:cNvPr>
                <p:cNvSpPr/>
                <p:nvPr/>
              </p:nvSpPr>
              <p:spPr>
                <a:xfrm rot="3600000">
                  <a:off x="4648433" y="2551349"/>
                  <a:ext cx="2130157" cy="2120341"/>
                </a:xfrm>
                <a:custGeom>
                  <a:avLst/>
                  <a:gdLst>
                    <a:gd name="connsiteX0" fmla="*/ 2130157 w 2130157"/>
                    <a:gd name="connsiteY0" fmla="*/ 1060126 h 2120341"/>
                    <a:gd name="connsiteX1" fmla="*/ 2130157 w 2130157"/>
                    <a:gd name="connsiteY1" fmla="*/ 1060131 h 2120341"/>
                    <a:gd name="connsiteX2" fmla="*/ 2130157 w 2130157"/>
                    <a:gd name="connsiteY2" fmla="*/ 1060135 h 2120341"/>
                    <a:gd name="connsiteX3" fmla="*/ 1969354 w 2130157"/>
                    <a:gd name="connsiteY3" fmla="*/ 497985 h 2120341"/>
                    <a:gd name="connsiteX4" fmla="*/ 2001010 w 2130157"/>
                    <a:gd name="connsiteY4" fmla="*/ 550092 h 2120341"/>
                    <a:gd name="connsiteX5" fmla="*/ 2008929 w 2130157"/>
                    <a:gd name="connsiteY5" fmla="*/ 566528 h 2120341"/>
                    <a:gd name="connsiteX6" fmla="*/ 72438 w 2130157"/>
                    <a:gd name="connsiteY6" fmla="*/ 648418 h 2120341"/>
                    <a:gd name="connsiteX7" fmla="*/ 239787 w 2130157"/>
                    <a:gd name="connsiteY7" fmla="*/ 675482 h 2120341"/>
                    <a:gd name="connsiteX8" fmla="*/ 318019 w 2130157"/>
                    <a:gd name="connsiteY8" fmla="*/ 539980 h 2120341"/>
                    <a:gd name="connsiteX9" fmla="*/ 211838 w 2130157"/>
                    <a:gd name="connsiteY9" fmla="*/ 409726 h 2120341"/>
                    <a:gd name="connsiteX10" fmla="*/ 234445 w 2130157"/>
                    <a:gd name="connsiteY10" fmla="*/ 379494 h 2120341"/>
                    <a:gd name="connsiteX11" fmla="*/ 379493 w 2130157"/>
                    <a:gd name="connsiteY11" fmla="*/ 234446 h 2120341"/>
                    <a:gd name="connsiteX12" fmla="*/ 410634 w 2130157"/>
                    <a:gd name="connsiteY12" fmla="*/ 211159 h 2120341"/>
                    <a:gd name="connsiteX13" fmla="*/ 541000 w 2130157"/>
                    <a:gd name="connsiteY13" fmla="*/ 317430 h 2120341"/>
                    <a:gd name="connsiteX14" fmla="*/ 676502 w 2130157"/>
                    <a:gd name="connsiteY14" fmla="*/ 239198 h 2120341"/>
                    <a:gd name="connsiteX15" fmla="*/ 649471 w 2130157"/>
                    <a:gd name="connsiteY15" fmla="*/ 72053 h 2120341"/>
                    <a:gd name="connsiteX16" fmla="*/ 741937 w 2130157"/>
                    <a:gd name="connsiteY16" fmla="*/ 38210 h 2120341"/>
                    <a:gd name="connsiteX17" fmla="*/ 844482 w 2130157"/>
                    <a:gd name="connsiteY17" fmla="*/ 11843 h 2120341"/>
                    <a:gd name="connsiteX18" fmla="*/ 922076 w 2130157"/>
                    <a:gd name="connsiteY18" fmla="*/ 1 h 2120341"/>
                    <a:gd name="connsiteX19" fmla="*/ 981897 w 2130157"/>
                    <a:gd name="connsiteY19" fmla="*/ 157368 h 2120341"/>
                    <a:gd name="connsiteX20" fmla="*/ 1138361 w 2130157"/>
                    <a:gd name="connsiteY20" fmla="*/ 157369 h 2120341"/>
                    <a:gd name="connsiteX21" fmla="*/ 1198183 w 2130157"/>
                    <a:gd name="connsiteY21" fmla="*/ 0 h 2120341"/>
                    <a:gd name="connsiteX22" fmla="*/ 1275778 w 2130157"/>
                    <a:gd name="connsiteY22" fmla="*/ 11843 h 2120341"/>
                    <a:gd name="connsiteX23" fmla="*/ 1378323 w 2130157"/>
                    <a:gd name="connsiteY23" fmla="*/ 38211 h 2120341"/>
                    <a:gd name="connsiteX24" fmla="*/ 1470935 w 2130157"/>
                    <a:gd name="connsiteY24" fmla="*/ 72106 h 2120341"/>
                    <a:gd name="connsiteX25" fmla="*/ 1443899 w 2130157"/>
                    <a:gd name="connsiteY25" fmla="*/ 239281 h 2120341"/>
                    <a:gd name="connsiteX26" fmla="*/ 1579401 w 2130157"/>
                    <a:gd name="connsiteY26" fmla="*/ 317513 h 2120341"/>
                    <a:gd name="connsiteX27" fmla="*/ 1709752 w 2130157"/>
                    <a:gd name="connsiteY27" fmla="*/ 211253 h 2120341"/>
                    <a:gd name="connsiteX28" fmla="*/ 1740767 w 2130157"/>
                    <a:gd name="connsiteY28" fmla="*/ 234446 h 2120341"/>
                    <a:gd name="connsiteX29" fmla="*/ 1885815 w 2130157"/>
                    <a:gd name="connsiteY29" fmla="*/ 379495 h 2120341"/>
                    <a:gd name="connsiteX30" fmla="*/ 1908762 w 2130157"/>
                    <a:gd name="connsiteY30" fmla="*/ 410180 h 2120341"/>
                    <a:gd name="connsiteX31" fmla="*/ 1801492 w 2130157"/>
                    <a:gd name="connsiteY31" fmla="*/ 541770 h 2120341"/>
                    <a:gd name="connsiteX32" fmla="*/ 1879724 w 2130157"/>
                    <a:gd name="connsiteY32" fmla="*/ 677272 h 2120341"/>
                    <a:gd name="connsiteX33" fmla="*/ 2048399 w 2130157"/>
                    <a:gd name="connsiteY33" fmla="*/ 649995 h 2120341"/>
                    <a:gd name="connsiteX34" fmla="*/ 2082050 w 2130157"/>
                    <a:gd name="connsiteY34" fmla="*/ 741938 h 2120341"/>
                    <a:gd name="connsiteX35" fmla="*/ 2108418 w 2130157"/>
                    <a:gd name="connsiteY35" fmla="*/ 844483 h 2120341"/>
                    <a:gd name="connsiteX36" fmla="*/ 2120260 w 2130157"/>
                    <a:gd name="connsiteY36" fmla="*/ 922077 h 2120341"/>
                    <a:gd name="connsiteX37" fmla="*/ 1962890 w 2130157"/>
                    <a:gd name="connsiteY37" fmla="*/ 981898 h 2120341"/>
                    <a:gd name="connsiteX38" fmla="*/ 1962890 w 2130157"/>
                    <a:gd name="connsiteY38" fmla="*/ 1138362 h 2120341"/>
                    <a:gd name="connsiteX39" fmla="*/ 2120260 w 2130157"/>
                    <a:gd name="connsiteY39" fmla="*/ 1198185 h 2120341"/>
                    <a:gd name="connsiteX40" fmla="*/ 2108418 w 2130157"/>
                    <a:gd name="connsiteY40" fmla="*/ 1275779 h 2120341"/>
                    <a:gd name="connsiteX41" fmla="*/ 2082051 w 2130157"/>
                    <a:gd name="connsiteY41" fmla="*/ 1378324 h 2120341"/>
                    <a:gd name="connsiteX42" fmla="*/ 2048057 w 2130157"/>
                    <a:gd name="connsiteY42" fmla="*/ 1471202 h 2120341"/>
                    <a:gd name="connsiteX43" fmla="*/ 1882106 w 2130157"/>
                    <a:gd name="connsiteY43" fmla="*/ 1444365 h 2120341"/>
                    <a:gd name="connsiteX44" fmla="*/ 1803874 w 2130157"/>
                    <a:gd name="connsiteY44" fmla="*/ 1579867 h 2120341"/>
                    <a:gd name="connsiteX45" fmla="*/ 1909365 w 2130157"/>
                    <a:gd name="connsiteY45" fmla="*/ 1709275 h 2120341"/>
                    <a:gd name="connsiteX46" fmla="*/ 1885815 w 2130157"/>
                    <a:gd name="connsiteY46" fmla="*/ 1740767 h 2120341"/>
                    <a:gd name="connsiteX47" fmla="*/ 1740766 w 2130157"/>
                    <a:gd name="connsiteY47" fmla="*/ 1885816 h 2120341"/>
                    <a:gd name="connsiteX48" fmla="*/ 1709629 w 2130157"/>
                    <a:gd name="connsiteY48" fmla="*/ 1909100 h 2120341"/>
                    <a:gd name="connsiteX49" fmla="*/ 1579262 w 2130157"/>
                    <a:gd name="connsiteY49" fmla="*/ 1802828 h 2120341"/>
                    <a:gd name="connsiteX50" fmla="*/ 1443760 w 2130157"/>
                    <a:gd name="connsiteY50" fmla="*/ 1881060 h 2120341"/>
                    <a:gd name="connsiteX51" fmla="*/ 1470792 w 2130157"/>
                    <a:gd name="connsiteY51" fmla="*/ 2048208 h 2120341"/>
                    <a:gd name="connsiteX52" fmla="*/ 1378323 w 2130157"/>
                    <a:gd name="connsiteY52" fmla="*/ 2082051 h 2120341"/>
                    <a:gd name="connsiteX53" fmla="*/ 1275778 w 2130157"/>
                    <a:gd name="connsiteY53" fmla="*/ 2108419 h 2120341"/>
                    <a:gd name="connsiteX54" fmla="*/ 1197661 w 2130157"/>
                    <a:gd name="connsiteY54" fmla="*/ 2120341 h 2120341"/>
                    <a:gd name="connsiteX55" fmla="*/ 1138363 w 2130157"/>
                    <a:gd name="connsiteY55" fmla="*/ 1964351 h 2120341"/>
                    <a:gd name="connsiteX56" fmla="*/ 981899 w 2130157"/>
                    <a:gd name="connsiteY56" fmla="*/ 1964351 h 2120341"/>
                    <a:gd name="connsiteX57" fmla="*/ 922602 w 2130157"/>
                    <a:gd name="connsiteY57" fmla="*/ 2120341 h 2120341"/>
                    <a:gd name="connsiteX58" fmla="*/ 844482 w 2130157"/>
                    <a:gd name="connsiteY58" fmla="*/ 2108419 h 2120341"/>
                    <a:gd name="connsiteX59" fmla="*/ 741936 w 2130157"/>
                    <a:gd name="connsiteY59" fmla="*/ 2082051 h 2120341"/>
                    <a:gd name="connsiteX60" fmla="*/ 649305 w 2130157"/>
                    <a:gd name="connsiteY60" fmla="*/ 2048148 h 2120341"/>
                    <a:gd name="connsiteX61" fmla="*/ 676186 w 2130157"/>
                    <a:gd name="connsiteY61" fmla="*/ 1881928 h 2120341"/>
                    <a:gd name="connsiteX62" fmla="*/ 540684 w 2130157"/>
                    <a:gd name="connsiteY62" fmla="*/ 1803696 h 2120341"/>
                    <a:gd name="connsiteX63" fmla="*/ 411023 w 2130157"/>
                    <a:gd name="connsiteY63" fmla="*/ 1909393 h 2120341"/>
                    <a:gd name="connsiteX64" fmla="*/ 379493 w 2130157"/>
                    <a:gd name="connsiteY64" fmla="*/ 1885816 h 2120341"/>
                    <a:gd name="connsiteX65" fmla="*/ 234445 w 2130157"/>
                    <a:gd name="connsiteY65" fmla="*/ 1740767 h 2120341"/>
                    <a:gd name="connsiteX66" fmla="*/ 210822 w 2130157"/>
                    <a:gd name="connsiteY66" fmla="*/ 1709177 h 2120341"/>
                    <a:gd name="connsiteX67" fmla="*/ 316099 w 2130157"/>
                    <a:gd name="connsiteY67" fmla="*/ 1580031 h 2120341"/>
                    <a:gd name="connsiteX68" fmla="*/ 237866 w 2130157"/>
                    <a:gd name="connsiteY68" fmla="*/ 1444529 h 2120341"/>
                    <a:gd name="connsiteX69" fmla="*/ 72244 w 2130157"/>
                    <a:gd name="connsiteY69" fmla="*/ 1471314 h 2120341"/>
                    <a:gd name="connsiteX70" fmla="*/ 38209 w 2130157"/>
                    <a:gd name="connsiteY70" fmla="*/ 1378324 h 2120341"/>
                    <a:gd name="connsiteX71" fmla="*/ 11842 w 2130157"/>
                    <a:gd name="connsiteY71" fmla="*/ 1275779 h 2120341"/>
                    <a:gd name="connsiteX72" fmla="*/ 0 w 2130157"/>
                    <a:gd name="connsiteY72" fmla="*/ 1198185 h 2120341"/>
                    <a:gd name="connsiteX73" fmla="*/ 157368 w 2130157"/>
                    <a:gd name="connsiteY73" fmla="*/ 1138362 h 2120341"/>
                    <a:gd name="connsiteX74" fmla="*/ 157368 w 2130157"/>
                    <a:gd name="connsiteY74" fmla="*/ 981898 h 2120341"/>
                    <a:gd name="connsiteX75" fmla="*/ 0 w 2130157"/>
                    <a:gd name="connsiteY75" fmla="*/ 922077 h 2120341"/>
                    <a:gd name="connsiteX76" fmla="*/ 11842 w 2130157"/>
                    <a:gd name="connsiteY76" fmla="*/ 844483 h 2120341"/>
                    <a:gd name="connsiteX77" fmla="*/ 38209 w 2130157"/>
                    <a:gd name="connsiteY77" fmla="*/ 741938 h 2120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2130157" h="2120341">
                      <a:moveTo>
                        <a:pt x="2130157" y="1060126"/>
                      </a:moveTo>
                      <a:lnTo>
                        <a:pt x="2130157" y="1060131"/>
                      </a:lnTo>
                      <a:lnTo>
                        <a:pt x="2130157" y="1060135"/>
                      </a:lnTo>
                      <a:close/>
                      <a:moveTo>
                        <a:pt x="1969354" y="497985"/>
                      </a:moveTo>
                      <a:lnTo>
                        <a:pt x="2001010" y="550092"/>
                      </a:lnTo>
                      <a:lnTo>
                        <a:pt x="2008929" y="566528"/>
                      </a:lnTo>
                      <a:close/>
                      <a:moveTo>
                        <a:pt x="72438" y="648418"/>
                      </a:moveTo>
                      <a:lnTo>
                        <a:pt x="239787" y="675482"/>
                      </a:lnTo>
                      <a:lnTo>
                        <a:pt x="318019" y="539980"/>
                      </a:lnTo>
                      <a:lnTo>
                        <a:pt x="211838" y="409726"/>
                      </a:lnTo>
                      <a:lnTo>
                        <a:pt x="234445" y="379494"/>
                      </a:lnTo>
                      <a:cubicBezTo>
                        <a:pt x="278058" y="326648"/>
                        <a:pt x="326647" y="278059"/>
                        <a:pt x="379493" y="234446"/>
                      </a:cubicBezTo>
                      <a:lnTo>
                        <a:pt x="410634" y="211159"/>
                      </a:lnTo>
                      <a:lnTo>
                        <a:pt x="541000" y="317430"/>
                      </a:lnTo>
                      <a:lnTo>
                        <a:pt x="676502" y="239198"/>
                      </a:lnTo>
                      <a:lnTo>
                        <a:pt x="649471" y="72053"/>
                      </a:lnTo>
                      <a:lnTo>
                        <a:pt x="741937" y="38210"/>
                      </a:lnTo>
                      <a:cubicBezTo>
                        <a:pt x="775442" y="27789"/>
                        <a:pt x="809654" y="18970"/>
                        <a:pt x="844482" y="11843"/>
                      </a:cubicBezTo>
                      <a:lnTo>
                        <a:pt x="922076" y="1"/>
                      </a:lnTo>
                      <a:lnTo>
                        <a:pt x="981897" y="157368"/>
                      </a:lnTo>
                      <a:lnTo>
                        <a:pt x="1138361" y="157369"/>
                      </a:lnTo>
                      <a:lnTo>
                        <a:pt x="1198183" y="0"/>
                      </a:lnTo>
                      <a:lnTo>
                        <a:pt x="1275778" y="11843"/>
                      </a:lnTo>
                      <a:cubicBezTo>
                        <a:pt x="1310606" y="18970"/>
                        <a:pt x="1344818" y="27789"/>
                        <a:pt x="1378323" y="38211"/>
                      </a:cubicBezTo>
                      <a:lnTo>
                        <a:pt x="1470935" y="72106"/>
                      </a:lnTo>
                      <a:lnTo>
                        <a:pt x="1443899" y="239281"/>
                      </a:lnTo>
                      <a:lnTo>
                        <a:pt x="1579401" y="317513"/>
                      </a:lnTo>
                      <a:lnTo>
                        <a:pt x="1709752" y="211253"/>
                      </a:lnTo>
                      <a:lnTo>
                        <a:pt x="1740767" y="234446"/>
                      </a:lnTo>
                      <a:cubicBezTo>
                        <a:pt x="1793613" y="278059"/>
                        <a:pt x="1842202" y="326647"/>
                        <a:pt x="1885815" y="379495"/>
                      </a:cubicBezTo>
                      <a:lnTo>
                        <a:pt x="1908762" y="410180"/>
                      </a:lnTo>
                      <a:lnTo>
                        <a:pt x="1801492" y="541770"/>
                      </a:lnTo>
                      <a:lnTo>
                        <a:pt x="1879724" y="677272"/>
                      </a:lnTo>
                      <a:lnTo>
                        <a:pt x="2048399" y="649995"/>
                      </a:lnTo>
                      <a:lnTo>
                        <a:pt x="2082050" y="741938"/>
                      </a:lnTo>
                      <a:cubicBezTo>
                        <a:pt x="2092472" y="775443"/>
                        <a:pt x="2101291" y="809655"/>
                        <a:pt x="2108418" y="844483"/>
                      </a:cubicBezTo>
                      <a:lnTo>
                        <a:pt x="2120260" y="922077"/>
                      </a:lnTo>
                      <a:lnTo>
                        <a:pt x="1962890" y="981898"/>
                      </a:lnTo>
                      <a:lnTo>
                        <a:pt x="1962890" y="1138362"/>
                      </a:lnTo>
                      <a:lnTo>
                        <a:pt x="2120260" y="1198185"/>
                      </a:lnTo>
                      <a:lnTo>
                        <a:pt x="2108418" y="1275779"/>
                      </a:lnTo>
                      <a:cubicBezTo>
                        <a:pt x="2101291" y="1310607"/>
                        <a:pt x="2092472" y="1344819"/>
                        <a:pt x="2082051" y="1378324"/>
                      </a:cubicBezTo>
                      <a:lnTo>
                        <a:pt x="2048057" y="1471202"/>
                      </a:lnTo>
                      <a:lnTo>
                        <a:pt x="1882106" y="1444365"/>
                      </a:lnTo>
                      <a:lnTo>
                        <a:pt x="1803874" y="1579867"/>
                      </a:lnTo>
                      <a:lnTo>
                        <a:pt x="1909365" y="1709275"/>
                      </a:lnTo>
                      <a:lnTo>
                        <a:pt x="1885815" y="1740767"/>
                      </a:lnTo>
                      <a:cubicBezTo>
                        <a:pt x="1842202" y="1793614"/>
                        <a:pt x="1793614" y="1842203"/>
                        <a:pt x="1740766" y="1885816"/>
                      </a:cubicBezTo>
                      <a:lnTo>
                        <a:pt x="1709629" y="1909100"/>
                      </a:lnTo>
                      <a:lnTo>
                        <a:pt x="1579262" y="1802828"/>
                      </a:lnTo>
                      <a:lnTo>
                        <a:pt x="1443760" y="1881060"/>
                      </a:lnTo>
                      <a:lnTo>
                        <a:pt x="1470792" y="2048208"/>
                      </a:lnTo>
                      <a:lnTo>
                        <a:pt x="1378323" y="2082051"/>
                      </a:lnTo>
                      <a:cubicBezTo>
                        <a:pt x="1344818" y="2092473"/>
                        <a:pt x="1310606" y="2101292"/>
                        <a:pt x="1275778" y="2108419"/>
                      </a:cubicBezTo>
                      <a:lnTo>
                        <a:pt x="1197661" y="2120341"/>
                      </a:lnTo>
                      <a:lnTo>
                        <a:pt x="1138363" y="1964351"/>
                      </a:lnTo>
                      <a:lnTo>
                        <a:pt x="981899" y="1964351"/>
                      </a:lnTo>
                      <a:lnTo>
                        <a:pt x="922602" y="2120341"/>
                      </a:lnTo>
                      <a:lnTo>
                        <a:pt x="844482" y="2108419"/>
                      </a:lnTo>
                      <a:cubicBezTo>
                        <a:pt x="809654" y="2101292"/>
                        <a:pt x="775442" y="2092473"/>
                        <a:pt x="741936" y="2082051"/>
                      </a:cubicBezTo>
                      <a:lnTo>
                        <a:pt x="649305" y="2048148"/>
                      </a:lnTo>
                      <a:lnTo>
                        <a:pt x="676186" y="1881928"/>
                      </a:lnTo>
                      <a:lnTo>
                        <a:pt x="540684" y="1803696"/>
                      </a:lnTo>
                      <a:lnTo>
                        <a:pt x="411023" y="1909393"/>
                      </a:lnTo>
                      <a:lnTo>
                        <a:pt x="379493" y="1885816"/>
                      </a:lnTo>
                      <a:cubicBezTo>
                        <a:pt x="326646" y="1842203"/>
                        <a:pt x="278058" y="1793614"/>
                        <a:pt x="234445" y="1740767"/>
                      </a:cubicBezTo>
                      <a:lnTo>
                        <a:pt x="210822" y="1709177"/>
                      </a:lnTo>
                      <a:lnTo>
                        <a:pt x="316099" y="1580031"/>
                      </a:lnTo>
                      <a:lnTo>
                        <a:pt x="237866" y="1444529"/>
                      </a:lnTo>
                      <a:lnTo>
                        <a:pt x="72244" y="1471314"/>
                      </a:lnTo>
                      <a:lnTo>
                        <a:pt x="38209" y="1378324"/>
                      </a:lnTo>
                      <a:cubicBezTo>
                        <a:pt x="27788" y="1344819"/>
                        <a:pt x="18969" y="1310607"/>
                        <a:pt x="11842" y="1275779"/>
                      </a:cubicBezTo>
                      <a:lnTo>
                        <a:pt x="0" y="1198185"/>
                      </a:lnTo>
                      <a:lnTo>
                        <a:pt x="157368" y="1138362"/>
                      </a:lnTo>
                      <a:lnTo>
                        <a:pt x="157368" y="981898"/>
                      </a:lnTo>
                      <a:lnTo>
                        <a:pt x="0" y="922077"/>
                      </a:lnTo>
                      <a:lnTo>
                        <a:pt x="11842" y="844483"/>
                      </a:lnTo>
                      <a:cubicBezTo>
                        <a:pt x="18969" y="809655"/>
                        <a:pt x="27788" y="775443"/>
                        <a:pt x="38209" y="741938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6E118A0-6E76-5270-9A77-EE4277211643}"/>
                    </a:ext>
                  </a:extLst>
                </p:cNvPr>
                <p:cNvSpPr/>
                <p:nvPr/>
              </p:nvSpPr>
              <p:spPr>
                <a:xfrm>
                  <a:off x="5340463" y="3238471"/>
                  <a:ext cx="746097" cy="7460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8ABFFCB-33AE-3690-67D6-8BB1EF23D9FF}"/>
                  </a:ext>
                </a:extLst>
              </p:cNvPr>
              <p:cNvGrpSpPr/>
              <p:nvPr/>
            </p:nvGrpSpPr>
            <p:grpSpPr>
              <a:xfrm rot="20354995">
                <a:off x="11077669" y="2186520"/>
                <a:ext cx="275512" cy="282333"/>
                <a:chOff x="8494783" y="2301406"/>
                <a:chExt cx="812096" cy="832203"/>
              </a:xfrm>
            </p:grpSpPr>
            <p:sp>
              <p:nvSpPr>
                <p:cNvPr id="22" name="Freeform 551">
                  <a:extLst>
                    <a:ext uri="{FF2B5EF4-FFF2-40B4-BE49-F238E27FC236}">
                      <a16:creationId xmlns:a16="http://schemas.microsoft.com/office/drawing/2014/main" id="{035D03D1-1B76-D4ED-F041-97E3B2ACA1C8}"/>
                    </a:ext>
                  </a:extLst>
                </p:cNvPr>
                <p:cNvSpPr/>
                <p:nvPr/>
              </p:nvSpPr>
              <p:spPr>
                <a:xfrm>
                  <a:off x="8494783" y="2301406"/>
                  <a:ext cx="812096" cy="832203"/>
                </a:xfrm>
                <a:custGeom>
                  <a:avLst/>
                  <a:gdLst>
                    <a:gd name="connsiteX0" fmla="*/ 426565 w 812096"/>
                    <a:gd name="connsiteY0" fmla="*/ 830140 h 832203"/>
                    <a:gd name="connsiteX1" fmla="*/ 406099 w 812096"/>
                    <a:gd name="connsiteY1" fmla="*/ 832203 h 832203"/>
                    <a:gd name="connsiteX2" fmla="*/ 385634 w 812096"/>
                    <a:gd name="connsiteY2" fmla="*/ 830140 h 832203"/>
                    <a:gd name="connsiteX3" fmla="*/ 113280 w 812096"/>
                    <a:gd name="connsiteY3" fmla="*/ 97323 h 832203"/>
                    <a:gd name="connsiteX4" fmla="*/ 97531 w 812096"/>
                    <a:gd name="connsiteY4" fmla="*/ 113072 h 832203"/>
                    <a:gd name="connsiteX5" fmla="*/ 104651 w 812096"/>
                    <a:gd name="connsiteY5" fmla="*/ 104443 h 832203"/>
                    <a:gd name="connsiteX6" fmla="*/ 781537 w 812096"/>
                    <a:gd name="connsiteY6" fmla="*/ 207945 h 832203"/>
                    <a:gd name="connsiteX7" fmla="*/ 798909 w 812096"/>
                    <a:gd name="connsiteY7" fmla="*/ 239951 h 832203"/>
                    <a:gd name="connsiteX8" fmla="*/ 811815 w 812096"/>
                    <a:gd name="connsiteY8" fmla="*/ 281526 h 832203"/>
                    <a:gd name="connsiteX9" fmla="*/ 725844 w 812096"/>
                    <a:gd name="connsiteY9" fmla="*/ 356108 h 832203"/>
                    <a:gd name="connsiteX10" fmla="*/ 725844 w 812096"/>
                    <a:gd name="connsiteY10" fmla="*/ 454521 h 832203"/>
                    <a:gd name="connsiteX11" fmla="*/ 812096 w 812096"/>
                    <a:gd name="connsiteY11" fmla="*/ 529348 h 832203"/>
                    <a:gd name="connsiteX12" fmla="*/ 798909 w 812096"/>
                    <a:gd name="connsiteY12" fmla="*/ 571831 h 832203"/>
                    <a:gd name="connsiteX13" fmla="*/ 781741 w 812096"/>
                    <a:gd name="connsiteY13" fmla="*/ 603461 h 832203"/>
                    <a:gd name="connsiteX14" fmla="*/ 668296 w 812096"/>
                    <a:gd name="connsiteY14" fmla="*/ 595413 h 832203"/>
                    <a:gd name="connsiteX15" fmla="*/ 598707 w 812096"/>
                    <a:gd name="connsiteY15" fmla="*/ 665002 h 832203"/>
                    <a:gd name="connsiteX16" fmla="*/ 606851 w 812096"/>
                    <a:gd name="connsiteY16" fmla="*/ 779806 h 832203"/>
                    <a:gd name="connsiteX17" fmla="*/ 572039 w 812096"/>
                    <a:gd name="connsiteY17" fmla="*/ 798701 h 832203"/>
                    <a:gd name="connsiteX18" fmla="*/ 533869 w 812096"/>
                    <a:gd name="connsiteY18" fmla="*/ 810550 h 832203"/>
                    <a:gd name="connsiteX19" fmla="*/ 457195 w 812096"/>
                    <a:gd name="connsiteY19" fmla="*/ 722168 h 832203"/>
                    <a:gd name="connsiteX20" fmla="*/ 358782 w 812096"/>
                    <a:gd name="connsiteY20" fmla="*/ 722168 h 832203"/>
                    <a:gd name="connsiteX21" fmla="*/ 281307 w 812096"/>
                    <a:gd name="connsiteY21" fmla="*/ 811475 h 832203"/>
                    <a:gd name="connsiteX22" fmla="*/ 240159 w 812096"/>
                    <a:gd name="connsiteY22" fmla="*/ 798701 h 832203"/>
                    <a:gd name="connsiteX23" fmla="*/ 207045 w 812096"/>
                    <a:gd name="connsiteY23" fmla="*/ 780727 h 832203"/>
                    <a:gd name="connsiteX24" fmla="*/ 215037 w 812096"/>
                    <a:gd name="connsiteY24" fmla="*/ 668059 h 832203"/>
                    <a:gd name="connsiteX25" fmla="*/ 145448 w 812096"/>
                    <a:gd name="connsiteY25" fmla="*/ 598470 h 832203"/>
                    <a:gd name="connsiteX26" fmla="*/ 32111 w 812096"/>
                    <a:gd name="connsiteY26" fmla="*/ 606509 h 832203"/>
                    <a:gd name="connsiteX27" fmla="*/ 13289 w 812096"/>
                    <a:gd name="connsiteY27" fmla="*/ 571831 h 832203"/>
                    <a:gd name="connsiteX28" fmla="*/ 563 w 812096"/>
                    <a:gd name="connsiteY28" fmla="*/ 530835 h 832203"/>
                    <a:gd name="connsiteX29" fmla="*/ 86538 w 812096"/>
                    <a:gd name="connsiteY29" fmla="*/ 456249 h 832203"/>
                    <a:gd name="connsiteX30" fmla="*/ 86538 w 812096"/>
                    <a:gd name="connsiteY30" fmla="*/ 357835 h 832203"/>
                    <a:gd name="connsiteX31" fmla="*/ 0 w 812096"/>
                    <a:gd name="connsiteY31" fmla="*/ 282761 h 832203"/>
                    <a:gd name="connsiteX32" fmla="*/ 13289 w 812096"/>
                    <a:gd name="connsiteY32" fmla="*/ 239951 h 832203"/>
                    <a:gd name="connsiteX33" fmla="*/ 30170 w 812096"/>
                    <a:gd name="connsiteY33" fmla="*/ 208849 h 832203"/>
                    <a:gd name="connsiteX34" fmla="*/ 146216 w 812096"/>
                    <a:gd name="connsiteY34" fmla="*/ 217081 h 832203"/>
                    <a:gd name="connsiteX35" fmla="*/ 215805 w 812096"/>
                    <a:gd name="connsiteY35" fmla="*/ 147492 h 832203"/>
                    <a:gd name="connsiteX36" fmla="*/ 207527 w 812096"/>
                    <a:gd name="connsiteY36" fmla="*/ 30793 h 832203"/>
                    <a:gd name="connsiteX37" fmla="*/ 240159 w 812096"/>
                    <a:gd name="connsiteY37" fmla="*/ 13081 h 832203"/>
                    <a:gd name="connsiteX38" fmla="*/ 282094 w 812096"/>
                    <a:gd name="connsiteY38" fmla="*/ 63 h 832203"/>
                    <a:gd name="connsiteX39" fmla="*/ 356762 w 812096"/>
                    <a:gd name="connsiteY39" fmla="*/ 86133 h 832203"/>
                    <a:gd name="connsiteX40" fmla="*/ 455176 w 812096"/>
                    <a:gd name="connsiteY40" fmla="*/ 86133 h 832203"/>
                    <a:gd name="connsiteX41" fmla="*/ 529899 w 812096"/>
                    <a:gd name="connsiteY41" fmla="*/ 0 h 832203"/>
                    <a:gd name="connsiteX42" fmla="*/ 572039 w 812096"/>
                    <a:gd name="connsiteY42" fmla="*/ 13081 h 832203"/>
                    <a:gd name="connsiteX43" fmla="*/ 603087 w 812096"/>
                    <a:gd name="connsiteY43" fmla="*/ 29933 h 832203"/>
                    <a:gd name="connsiteX44" fmla="*/ 594806 w 812096"/>
                    <a:gd name="connsiteY44" fmla="*/ 146665 h 832203"/>
                    <a:gd name="connsiteX45" fmla="*/ 664396 w 812096"/>
                    <a:gd name="connsiteY45" fmla="*/ 216254 h 832203"/>
                    <a:gd name="connsiteX46" fmla="*/ 707547 w 812096"/>
                    <a:gd name="connsiteY46" fmla="*/ 104443 h 832203"/>
                    <a:gd name="connsiteX47" fmla="*/ 718246 w 812096"/>
                    <a:gd name="connsiteY47" fmla="*/ 117409 h 832203"/>
                    <a:gd name="connsiteX48" fmla="*/ 694580 w 812096"/>
                    <a:gd name="connsiteY48" fmla="*/ 93744 h 832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812096" h="832203">
                      <a:moveTo>
                        <a:pt x="426565" y="830140"/>
                      </a:moveTo>
                      <a:lnTo>
                        <a:pt x="406099" y="832203"/>
                      </a:lnTo>
                      <a:lnTo>
                        <a:pt x="385634" y="830140"/>
                      </a:lnTo>
                      <a:close/>
                      <a:moveTo>
                        <a:pt x="113280" y="97323"/>
                      </a:moveTo>
                      <a:lnTo>
                        <a:pt x="97531" y="113072"/>
                      </a:lnTo>
                      <a:lnTo>
                        <a:pt x="104651" y="104443"/>
                      </a:lnTo>
                      <a:close/>
                      <a:moveTo>
                        <a:pt x="781537" y="207945"/>
                      </a:moveTo>
                      <a:lnTo>
                        <a:pt x="798909" y="239951"/>
                      </a:lnTo>
                      <a:lnTo>
                        <a:pt x="811815" y="281526"/>
                      </a:lnTo>
                      <a:lnTo>
                        <a:pt x="725844" y="356108"/>
                      </a:lnTo>
                      <a:lnTo>
                        <a:pt x="725844" y="454521"/>
                      </a:lnTo>
                      <a:lnTo>
                        <a:pt x="812096" y="529348"/>
                      </a:lnTo>
                      <a:lnTo>
                        <a:pt x="798909" y="571831"/>
                      </a:lnTo>
                      <a:lnTo>
                        <a:pt x="781741" y="603461"/>
                      </a:lnTo>
                      <a:lnTo>
                        <a:pt x="668296" y="595413"/>
                      </a:lnTo>
                      <a:lnTo>
                        <a:pt x="598707" y="665002"/>
                      </a:lnTo>
                      <a:lnTo>
                        <a:pt x="606851" y="779806"/>
                      </a:lnTo>
                      <a:lnTo>
                        <a:pt x="572039" y="798701"/>
                      </a:lnTo>
                      <a:lnTo>
                        <a:pt x="533869" y="810550"/>
                      </a:lnTo>
                      <a:lnTo>
                        <a:pt x="457195" y="722168"/>
                      </a:lnTo>
                      <a:lnTo>
                        <a:pt x="358782" y="722168"/>
                      </a:lnTo>
                      <a:lnTo>
                        <a:pt x="281307" y="811475"/>
                      </a:lnTo>
                      <a:lnTo>
                        <a:pt x="240159" y="798701"/>
                      </a:lnTo>
                      <a:lnTo>
                        <a:pt x="207045" y="780727"/>
                      </a:lnTo>
                      <a:lnTo>
                        <a:pt x="215037" y="668059"/>
                      </a:lnTo>
                      <a:lnTo>
                        <a:pt x="145448" y="598470"/>
                      </a:lnTo>
                      <a:lnTo>
                        <a:pt x="32111" y="606509"/>
                      </a:lnTo>
                      <a:lnTo>
                        <a:pt x="13289" y="571831"/>
                      </a:lnTo>
                      <a:lnTo>
                        <a:pt x="563" y="530835"/>
                      </a:lnTo>
                      <a:lnTo>
                        <a:pt x="86538" y="456249"/>
                      </a:lnTo>
                      <a:lnTo>
                        <a:pt x="86538" y="357835"/>
                      </a:lnTo>
                      <a:lnTo>
                        <a:pt x="0" y="282761"/>
                      </a:lnTo>
                      <a:lnTo>
                        <a:pt x="13289" y="239951"/>
                      </a:lnTo>
                      <a:lnTo>
                        <a:pt x="30170" y="208849"/>
                      </a:lnTo>
                      <a:lnTo>
                        <a:pt x="146216" y="217081"/>
                      </a:lnTo>
                      <a:lnTo>
                        <a:pt x="215805" y="147492"/>
                      </a:lnTo>
                      <a:lnTo>
                        <a:pt x="207527" y="30793"/>
                      </a:lnTo>
                      <a:lnTo>
                        <a:pt x="240159" y="13081"/>
                      </a:lnTo>
                      <a:lnTo>
                        <a:pt x="282094" y="63"/>
                      </a:lnTo>
                      <a:lnTo>
                        <a:pt x="356762" y="86133"/>
                      </a:lnTo>
                      <a:lnTo>
                        <a:pt x="455176" y="86133"/>
                      </a:lnTo>
                      <a:lnTo>
                        <a:pt x="529899" y="0"/>
                      </a:lnTo>
                      <a:lnTo>
                        <a:pt x="572039" y="13081"/>
                      </a:lnTo>
                      <a:lnTo>
                        <a:pt x="603087" y="29933"/>
                      </a:lnTo>
                      <a:lnTo>
                        <a:pt x="594806" y="146665"/>
                      </a:lnTo>
                      <a:lnTo>
                        <a:pt x="664396" y="216254"/>
                      </a:lnTo>
                      <a:close/>
                      <a:moveTo>
                        <a:pt x="707547" y="104443"/>
                      </a:moveTo>
                      <a:lnTo>
                        <a:pt x="718246" y="117409"/>
                      </a:lnTo>
                      <a:lnTo>
                        <a:pt x="694580" y="937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8E4B444-7A50-7BEC-E10B-E4F65BE1D6E5}"/>
                    </a:ext>
                  </a:extLst>
                </p:cNvPr>
                <p:cNvSpPr/>
                <p:nvPr/>
              </p:nvSpPr>
              <p:spPr>
                <a:xfrm>
                  <a:off x="8702663" y="2519339"/>
                  <a:ext cx="396336" cy="3963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240FE92-645E-B67C-C082-2A73E507B271}"/>
                  </a:ext>
                </a:extLst>
              </p:cNvPr>
              <p:cNvSpPr/>
              <p:nvPr/>
            </p:nvSpPr>
            <p:spPr>
              <a:xfrm>
                <a:off x="8609733" y="1556213"/>
                <a:ext cx="2895600" cy="1433064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626346-6C35-FF73-D0C2-26829F72576D}"/>
                  </a:ext>
                </a:extLst>
              </p:cNvPr>
              <p:cNvSpPr txBox="1"/>
              <p:nvPr/>
            </p:nvSpPr>
            <p:spPr>
              <a:xfrm>
                <a:off x="8609733" y="1950570"/>
                <a:ext cx="12432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4000" dirty="0">
                    <a:solidFill>
                      <a:schemeClr val="bg1"/>
                    </a:solidFill>
                  </a:rPr>
                  <a:t>Code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130B8CC-5879-FA47-134B-D8A6EAC3D176}"/>
                  </a:ext>
                </a:extLst>
              </p:cNvPr>
              <p:cNvGrpSpPr/>
              <p:nvPr/>
            </p:nvGrpSpPr>
            <p:grpSpPr>
              <a:xfrm rot="20354995">
                <a:off x="10757175" y="1656786"/>
                <a:ext cx="225937" cy="231531"/>
                <a:chOff x="8494783" y="2301406"/>
                <a:chExt cx="812096" cy="832203"/>
              </a:xfrm>
            </p:grpSpPr>
            <p:sp>
              <p:nvSpPr>
                <p:cNvPr id="20" name="Freeform 614">
                  <a:extLst>
                    <a:ext uri="{FF2B5EF4-FFF2-40B4-BE49-F238E27FC236}">
                      <a16:creationId xmlns:a16="http://schemas.microsoft.com/office/drawing/2014/main" id="{79753649-207E-6C84-C302-4C7B1A1B908E}"/>
                    </a:ext>
                  </a:extLst>
                </p:cNvPr>
                <p:cNvSpPr/>
                <p:nvPr/>
              </p:nvSpPr>
              <p:spPr>
                <a:xfrm>
                  <a:off x="8494783" y="2301406"/>
                  <a:ext cx="812096" cy="832203"/>
                </a:xfrm>
                <a:custGeom>
                  <a:avLst/>
                  <a:gdLst>
                    <a:gd name="connsiteX0" fmla="*/ 426565 w 812096"/>
                    <a:gd name="connsiteY0" fmla="*/ 830140 h 832203"/>
                    <a:gd name="connsiteX1" fmla="*/ 406099 w 812096"/>
                    <a:gd name="connsiteY1" fmla="*/ 832203 h 832203"/>
                    <a:gd name="connsiteX2" fmla="*/ 385634 w 812096"/>
                    <a:gd name="connsiteY2" fmla="*/ 830140 h 832203"/>
                    <a:gd name="connsiteX3" fmla="*/ 113280 w 812096"/>
                    <a:gd name="connsiteY3" fmla="*/ 97323 h 832203"/>
                    <a:gd name="connsiteX4" fmla="*/ 97531 w 812096"/>
                    <a:gd name="connsiteY4" fmla="*/ 113072 h 832203"/>
                    <a:gd name="connsiteX5" fmla="*/ 104651 w 812096"/>
                    <a:gd name="connsiteY5" fmla="*/ 104443 h 832203"/>
                    <a:gd name="connsiteX6" fmla="*/ 781537 w 812096"/>
                    <a:gd name="connsiteY6" fmla="*/ 207945 h 832203"/>
                    <a:gd name="connsiteX7" fmla="*/ 798909 w 812096"/>
                    <a:gd name="connsiteY7" fmla="*/ 239951 h 832203"/>
                    <a:gd name="connsiteX8" fmla="*/ 811815 w 812096"/>
                    <a:gd name="connsiteY8" fmla="*/ 281526 h 832203"/>
                    <a:gd name="connsiteX9" fmla="*/ 725844 w 812096"/>
                    <a:gd name="connsiteY9" fmla="*/ 356108 h 832203"/>
                    <a:gd name="connsiteX10" fmla="*/ 725844 w 812096"/>
                    <a:gd name="connsiteY10" fmla="*/ 454521 h 832203"/>
                    <a:gd name="connsiteX11" fmla="*/ 812096 w 812096"/>
                    <a:gd name="connsiteY11" fmla="*/ 529348 h 832203"/>
                    <a:gd name="connsiteX12" fmla="*/ 798909 w 812096"/>
                    <a:gd name="connsiteY12" fmla="*/ 571831 h 832203"/>
                    <a:gd name="connsiteX13" fmla="*/ 781741 w 812096"/>
                    <a:gd name="connsiteY13" fmla="*/ 603461 h 832203"/>
                    <a:gd name="connsiteX14" fmla="*/ 668296 w 812096"/>
                    <a:gd name="connsiteY14" fmla="*/ 595413 h 832203"/>
                    <a:gd name="connsiteX15" fmla="*/ 598707 w 812096"/>
                    <a:gd name="connsiteY15" fmla="*/ 665002 h 832203"/>
                    <a:gd name="connsiteX16" fmla="*/ 606851 w 812096"/>
                    <a:gd name="connsiteY16" fmla="*/ 779806 h 832203"/>
                    <a:gd name="connsiteX17" fmla="*/ 572039 w 812096"/>
                    <a:gd name="connsiteY17" fmla="*/ 798701 h 832203"/>
                    <a:gd name="connsiteX18" fmla="*/ 533869 w 812096"/>
                    <a:gd name="connsiteY18" fmla="*/ 810550 h 832203"/>
                    <a:gd name="connsiteX19" fmla="*/ 457195 w 812096"/>
                    <a:gd name="connsiteY19" fmla="*/ 722168 h 832203"/>
                    <a:gd name="connsiteX20" fmla="*/ 358782 w 812096"/>
                    <a:gd name="connsiteY20" fmla="*/ 722168 h 832203"/>
                    <a:gd name="connsiteX21" fmla="*/ 281307 w 812096"/>
                    <a:gd name="connsiteY21" fmla="*/ 811475 h 832203"/>
                    <a:gd name="connsiteX22" fmla="*/ 240159 w 812096"/>
                    <a:gd name="connsiteY22" fmla="*/ 798701 h 832203"/>
                    <a:gd name="connsiteX23" fmla="*/ 207045 w 812096"/>
                    <a:gd name="connsiteY23" fmla="*/ 780727 h 832203"/>
                    <a:gd name="connsiteX24" fmla="*/ 215037 w 812096"/>
                    <a:gd name="connsiteY24" fmla="*/ 668059 h 832203"/>
                    <a:gd name="connsiteX25" fmla="*/ 145448 w 812096"/>
                    <a:gd name="connsiteY25" fmla="*/ 598470 h 832203"/>
                    <a:gd name="connsiteX26" fmla="*/ 32111 w 812096"/>
                    <a:gd name="connsiteY26" fmla="*/ 606509 h 832203"/>
                    <a:gd name="connsiteX27" fmla="*/ 13289 w 812096"/>
                    <a:gd name="connsiteY27" fmla="*/ 571831 h 832203"/>
                    <a:gd name="connsiteX28" fmla="*/ 563 w 812096"/>
                    <a:gd name="connsiteY28" fmla="*/ 530835 h 832203"/>
                    <a:gd name="connsiteX29" fmla="*/ 86538 w 812096"/>
                    <a:gd name="connsiteY29" fmla="*/ 456249 h 832203"/>
                    <a:gd name="connsiteX30" fmla="*/ 86538 w 812096"/>
                    <a:gd name="connsiteY30" fmla="*/ 357835 h 832203"/>
                    <a:gd name="connsiteX31" fmla="*/ 0 w 812096"/>
                    <a:gd name="connsiteY31" fmla="*/ 282761 h 832203"/>
                    <a:gd name="connsiteX32" fmla="*/ 13289 w 812096"/>
                    <a:gd name="connsiteY32" fmla="*/ 239951 h 832203"/>
                    <a:gd name="connsiteX33" fmla="*/ 30170 w 812096"/>
                    <a:gd name="connsiteY33" fmla="*/ 208849 h 832203"/>
                    <a:gd name="connsiteX34" fmla="*/ 146216 w 812096"/>
                    <a:gd name="connsiteY34" fmla="*/ 217081 h 832203"/>
                    <a:gd name="connsiteX35" fmla="*/ 215805 w 812096"/>
                    <a:gd name="connsiteY35" fmla="*/ 147492 h 832203"/>
                    <a:gd name="connsiteX36" fmla="*/ 207527 w 812096"/>
                    <a:gd name="connsiteY36" fmla="*/ 30793 h 832203"/>
                    <a:gd name="connsiteX37" fmla="*/ 240159 w 812096"/>
                    <a:gd name="connsiteY37" fmla="*/ 13081 h 832203"/>
                    <a:gd name="connsiteX38" fmla="*/ 282094 w 812096"/>
                    <a:gd name="connsiteY38" fmla="*/ 63 h 832203"/>
                    <a:gd name="connsiteX39" fmla="*/ 356762 w 812096"/>
                    <a:gd name="connsiteY39" fmla="*/ 86133 h 832203"/>
                    <a:gd name="connsiteX40" fmla="*/ 455176 w 812096"/>
                    <a:gd name="connsiteY40" fmla="*/ 86133 h 832203"/>
                    <a:gd name="connsiteX41" fmla="*/ 529899 w 812096"/>
                    <a:gd name="connsiteY41" fmla="*/ 0 h 832203"/>
                    <a:gd name="connsiteX42" fmla="*/ 572039 w 812096"/>
                    <a:gd name="connsiteY42" fmla="*/ 13081 h 832203"/>
                    <a:gd name="connsiteX43" fmla="*/ 603087 w 812096"/>
                    <a:gd name="connsiteY43" fmla="*/ 29933 h 832203"/>
                    <a:gd name="connsiteX44" fmla="*/ 594806 w 812096"/>
                    <a:gd name="connsiteY44" fmla="*/ 146665 h 832203"/>
                    <a:gd name="connsiteX45" fmla="*/ 664396 w 812096"/>
                    <a:gd name="connsiteY45" fmla="*/ 216254 h 832203"/>
                    <a:gd name="connsiteX46" fmla="*/ 707547 w 812096"/>
                    <a:gd name="connsiteY46" fmla="*/ 104443 h 832203"/>
                    <a:gd name="connsiteX47" fmla="*/ 718246 w 812096"/>
                    <a:gd name="connsiteY47" fmla="*/ 117409 h 832203"/>
                    <a:gd name="connsiteX48" fmla="*/ 694580 w 812096"/>
                    <a:gd name="connsiteY48" fmla="*/ 93744 h 832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812096" h="832203">
                      <a:moveTo>
                        <a:pt x="426565" y="830140"/>
                      </a:moveTo>
                      <a:lnTo>
                        <a:pt x="406099" y="832203"/>
                      </a:lnTo>
                      <a:lnTo>
                        <a:pt x="385634" y="830140"/>
                      </a:lnTo>
                      <a:close/>
                      <a:moveTo>
                        <a:pt x="113280" y="97323"/>
                      </a:moveTo>
                      <a:lnTo>
                        <a:pt x="97531" y="113072"/>
                      </a:lnTo>
                      <a:lnTo>
                        <a:pt x="104651" y="104443"/>
                      </a:lnTo>
                      <a:close/>
                      <a:moveTo>
                        <a:pt x="781537" y="207945"/>
                      </a:moveTo>
                      <a:lnTo>
                        <a:pt x="798909" y="239951"/>
                      </a:lnTo>
                      <a:lnTo>
                        <a:pt x="811815" y="281526"/>
                      </a:lnTo>
                      <a:lnTo>
                        <a:pt x="725844" y="356108"/>
                      </a:lnTo>
                      <a:lnTo>
                        <a:pt x="725844" y="454521"/>
                      </a:lnTo>
                      <a:lnTo>
                        <a:pt x="812096" y="529348"/>
                      </a:lnTo>
                      <a:lnTo>
                        <a:pt x="798909" y="571831"/>
                      </a:lnTo>
                      <a:lnTo>
                        <a:pt x="781741" y="603461"/>
                      </a:lnTo>
                      <a:lnTo>
                        <a:pt x="668296" y="595413"/>
                      </a:lnTo>
                      <a:lnTo>
                        <a:pt x="598707" y="665002"/>
                      </a:lnTo>
                      <a:lnTo>
                        <a:pt x="606851" y="779806"/>
                      </a:lnTo>
                      <a:lnTo>
                        <a:pt x="572039" y="798701"/>
                      </a:lnTo>
                      <a:lnTo>
                        <a:pt x="533869" y="810550"/>
                      </a:lnTo>
                      <a:lnTo>
                        <a:pt x="457195" y="722168"/>
                      </a:lnTo>
                      <a:lnTo>
                        <a:pt x="358782" y="722168"/>
                      </a:lnTo>
                      <a:lnTo>
                        <a:pt x="281307" y="811475"/>
                      </a:lnTo>
                      <a:lnTo>
                        <a:pt x="240159" y="798701"/>
                      </a:lnTo>
                      <a:lnTo>
                        <a:pt x="207045" y="780727"/>
                      </a:lnTo>
                      <a:lnTo>
                        <a:pt x="215037" y="668059"/>
                      </a:lnTo>
                      <a:lnTo>
                        <a:pt x="145448" y="598470"/>
                      </a:lnTo>
                      <a:lnTo>
                        <a:pt x="32111" y="606509"/>
                      </a:lnTo>
                      <a:lnTo>
                        <a:pt x="13289" y="571831"/>
                      </a:lnTo>
                      <a:lnTo>
                        <a:pt x="563" y="530835"/>
                      </a:lnTo>
                      <a:lnTo>
                        <a:pt x="86538" y="456249"/>
                      </a:lnTo>
                      <a:lnTo>
                        <a:pt x="86538" y="357835"/>
                      </a:lnTo>
                      <a:lnTo>
                        <a:pt x="0" y="282761"/>
                      </a:lnTo>
                      <a:lnTo>
                        <a:pt x="13289" y="239951"/>
                      </a:lnTo>
                      <a:lnTo>
                        <a:pt x="30170" y="208849"/>
                      </a:lnTo>
                      <a:lnTo>
                        <a:pt x="146216" y="217081"/>
                      </a:lnTo>
                      <a:lnTo>
                        <a:pt x="215805" y="147492"/>
                      </a:lnTo>
                      <a:lnTo>
                        <a:pt x="207527" y="30793"/>
                      </a:lnTo>
                      <a:lnTo>
                        <a:pt x="240159" y="13081"/>
                      </a:lnTo>
                      <a:lnTo>
                        <a:pt x="282094" y="63"/>
                      </a:lnTo>
                      <a:lnTo>
                        <a:pt x="356762" y="86133"/>
                      </a:lnTo>
                      <a:lnTo>
                        <a:pt x="455176" y="86133"/>
                      </a:lnTo>
                      <a:lnTo>
                        <a:pt x="529899" y="0"/>
                      </a:lnTo>
                      <a:lnTo>
                        <a:pt x="572039" y="13081"/>
                      </a:lnTo>
                      <a:lnTo>
                        <a:pt x="603087" y="29933"/>
                      </a:lnTo>
                      <a:lnTo>
                        <a:pt x="594806" y="146665"/>
                      </a:lnTo>
                      <a:lnTo>
                        <a:pt x="664396" y="216254"/>
                      </a:lnTo>
                      <a:close/>
                      <a:moveTo>
                        <a:pt x="707547" y="104443"/>
                      </a:moveTo>
                      <a:lnTo>
                        <a:pt x="718246" y="117409"/>
                      </a:lnTo>
                      <a:lnTo>
                        <a:pt x="694580" y="93744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D646907-68A1-2F61-9E1F-EEB10898EF14}"/>
                    </a:ext>
                  </a:extLst>
                </p:cNvPr>
                <p:cNvSpPr/>
                <p:nvPr/>
              </p:nvSpPr>
              <p:spPr>
                <a:xfrm>
                  <a:off x="8702663" y="2519339"/>
                  <a:ext cx="396336" cy="3963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415C819-ED12-587D-3924-EE668759C11B}"/>
                </a:ext>
              </a:extLst>
            </p:cNvPr>
            <p:cNvSpPr txBox="1"/>
            <p:nvPr/>
          </p:nvSpPr>
          <p:spPr>
            <a:xfrm>
              <a:off x="4513882" y="4212074"/>
              <a:ext cx="34544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ML Algorithm</a:t>
              </a:r>
            </a:p>
            <a:p>
              <a:r>
                <a:rPr lang="en-US" sz="1600" i="1" dirty="0">
                  <a:solidFill>
                    <a:schemeClr val="bg1"/>
                  </a:solidFill>
                </a:rPr>
                <a:t>Written by a human ML expert</a:t>
              </a:r>
              <a:endParaRPr lang="en-IN" sz="1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11836DB-DCD5-A964-D778-D82501AB1003}"/>
              </a:ext>
            </a:extLst>
          </p:cNvPr>
          <p:cNvGrpSpPr/>
          <p:nvPr/>
        </p:nvGrpSpPr>
        <p:grpSpPr>
          <a:xfrm>
            <a:off x="3197013" y="1471838"/>
            <a:ext cx="3372479" cy="1908982"/>
            <a:chOff x="3753260" y="4958879"/>
            <a:chExt cx="3372479" cy="190898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1FA6F28-5D11-33E8-19BC-AF3F199F5C28}"/>
                </a:ext>
              </a:extLst>
            </p:cNvPr>
            <p:cNvSpPr txBox="1"/>
            <p:nvPr/>
          </p:nvSpPr>
          <p:spPr>
            <a:xfrm>
              <a:off x="3753260" y="4958879"/>
              <a:ext cx="2713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+mj-lt"/>
                </a:rPr>
                <a:t>The “Machine”</a:t>
              </a:r>
              <a:endParaRPr lang="en-IN" sz="2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8C6E6444-24BE-8EA2-D5E1-89244A8D390D}"/>
                </a:ext>
              </a:extLst>
            </p:cNvPr>
            <p:cNvSpPr/>
            <p:nvPr/>
          </p:nvSpPr>
          <p:spPr>
            <a:xfrm rot="14676278" flipV="1">
              <a:off x="5756544" y="5498666"/>
              <a:ext cx="1610865" cy="1127525"/>
            </a:xfrm>
            <a:prstGeom prst="arc">
              <a:avLst>
                <a:gd name="adj1" fmla="val 14757293"/>
                <a:gd name="adj2" fmla="val 0"/>
              </a:avLst>
            </a:prstGeom>
            <a:ln w="38100">
              <a:solidFill>
                <a:schemeClr val="bg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5C1D47F-9928-0DB9-51BF-004EFC06C0AF}"/>
              </a:ext>
            </a:extLst>
          </p:cNvPr>
          <p:cNvSpPr txBox="1"/>
          <p:nvPr/>
        </p:nvSpPr>
        <p:spPr>
          <a:xfrm>
            <a:off x="253352" y="5651377"/>
            <a:ext cx="7901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ML way to solve an ill-understood task</a:t>
            </a:r>
            <a:endParaRPr lang="en-IN" sz="28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C41B04-8F5C-7330-B35F-1CA0212966A7}"/>
              </a:ext>
            </a:extLst>
          </p:cNvPr>
          <p:cNvGrpSpPr/>
          <p:nvPr/>
        </p:nvGrpSpPr>
        <p:grpSpPr>
          <a:xfrm>
            <a:off x="722009" y="2412120"/>
            <a:ext cx="946363" cy="1938761"/>
            <a:chOff x="1213535" y="1314310"/>
            <a:chExt cx="1874368" cy="38399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2FBE7F8-EA4E-E884-D787-4DB15E1C3475}"/>
                </a:ext>
              </a:extLst>
            </p:cNvPr>
            <p:cNvGrpSpPr/>
            <p:nvPr/>
          </p:nvGrpSpPr>
          <p:grpSpPr>
            <a:xfrm>
              <a:off x="1213535" y="1314310"/>
              <a:ext cx="1212680" cy="1738294"/>
              <a:chOff x="5241036" y="24700"/>
              <a:chExt cx="1212680" cy="173829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883E9F8-DDF6-018B-AB95-F8ED016CDFC3}"/>
                  </a:ext>
                </a:extLst>
              </p:cNvPr>
              <p:cNvGrpSpPr/>
              <p:nvPr/>
            </p:nvGrpSpPr>
            <p:grpSpPr>
              <a:xfrm>
                <a:off x="5241036" y="24700"/>
                <a:ext cx="1212680" cy="1735522"/>
                <a:chOff x="3117934" y="-589604"/>
                <a:chExt cx="3568475" cy="5107009"/>
              </a:xfrm>
            </p:grpSpPr>
            <p:sp>
              <p:nvSpPr>
                <p:cNvPr id="59" name="Pie 167">
                  <a:extLst>
                    <a:ext uri="{FF2B5EF4-FFF2-40B4-BE49-F238E27FC236}">
                      <a16:creationId xmlns:a16="http://schemas.microsoft.com/office/drawing/2014/main" id="{34605027-2B12-1337-D13A-B40DA13EB7D3}"/>
                    </a:ext>
                  </a:extLst>
                </p:cNvPr>
                <p:cNvSpPr/>
                <p:nvPr/>
              </p:nvSpPr>
              <p:spPr>
                <a:xfrm flipH="1">
                  <a:off x="5223601" y="1963900"/>
                  <a:ext cx="467124" cy="448679"/>
                </a:xfrm>
                <a:prstGeom prst="pie">
                  <a:avLst>
                    <a:gd name="adj1" fmla="val 6159202"/>
                    <a:gd name="adj2" fmla="val 15205937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Pie 168">
                  <a:extLst>
                    <a:ext uri="{FF2B5EF4-FFF2-40B4-BE49-F238E27FC236}">
                      <a16:creationId xmlns:a16="http://schemas.microsoft.com/office/drawing/2014/main" id="{15035C3D-1EE3-52E7-86FC-C01F47FE4F7F}"/>
                    </a:ext>
                  </a:extLst>
                </p:cNvPr>
                <p:cNvSpPr/>
                <p:nvPr/>
              </p:nvSpPr>
              <p:spPr>
                <a:xfrm rot="10800000" flipH="1">
                  <a:off x="3117934" y="-589604"/>
                  <a:ext cx="3568475" cy="5107009"/>
                </a:xfrm>
                <a:prstGeom prst="pie">
                  <a:avLst>
                    <a:gd name="adj1" fmla="val 15522115"/>
                    <a:gd name="adj2" fmla="val 16855910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Freeform 169">
                  <a:extLst>
                    <a:ext uri="{FF2B5EF4-FFF2-40B4-BE49-F238E27FC236}">
                      <a16:creationId xmlns:a16="http://schemas.microsoft.com/office/drawing/2014/main" id="{92A88D9A-8D7B-B41E-6465-FCE13035116B}"/>
                    </a:ext>
                  </a:extLst>
                </p:cNvPr>
                <p:cNvSpPr/>
                <p:nvPr/>
              </p:nvSpPr>
              <p:spPr>
                <a:xfrm rot="16200000">
                  <a:off x="4208436" y="2881428"/>
                  <a:ext cx="1343020" cy="1928932"/>
                </a:xfrm>
                <a:custGeom>
                  <a:avLst/>
                  <a:gdLst>
                    <a:gd name="connsiteX0" fmla="*/ 1343020 w 1343020"/>
                    <a:gd name="connsiteY0" fmla="*/ 747019 h 1928932"/>
                    <a:gd name="connsiteX1" fmla="*/ 1296527 w 1343020"/>
                    <a:gd name="connsiteY1" fmla="*/ 742332 h 1928932"/>
                    <a:gd name="connsiteX2" fmla="*/ 1056103 w 1343020"/>
                    <a:gd name="connsiteY2" fmla="*/ 982756 h 1928932"/>
                    <a:gd name="connsiteX3" fmla="*/ 1296527 w 1343020"/>
                    <a:gd name="connsiteY3" fmla="*/ 1223180 h 1928932"/>
                    <a:gd name="connsiteX4" fmla="*/ 1339311 w 1343020"/>
                    <a:gd name="connsiteY4" fmla="*/ 1218867 h 1928932"/>
                    <a:gd name="connsiteX5" fmla="*/ 1333436 w 1343020"/>
                    <a:gd name="connsiteY5" fmla="*/ 1277393 h 1928932"/>
                    <a:gd name="connsiteX6" fmla="*/ 1087717 w 1343020"/>
                    <a:gd name="connsiteY6" fmla="*/ 1885121 h 1928932"/>
                    <a:gd name="connsiteX7" fmla="*/ 0 w 1343020"/>
                    <a:gd name="connsiteY7" fmla="*/ 1916866 h 1928932"/>
                    <a:gd name="connsiteX8" fmla="*/ 800 w 1343020"/>
                    <a:gd name="connsiteY8" fmla="*/ 1432730 h 1928932"/>
                    <a:gd name="connsiteX9" fmla="*/ 1574 w 1343020"/>
                    <a:gd name="connsiteY9" fmla="*/ 964466 h 1928932"/>
                    <a:gd name="connsiteX10" fmla="*/ 800 w 1343020"/>
                    <a:gd name="connsiteY10" fmla="*/ 496202 h 1928932"/>
                    <a:gd name="connsiteX11" fmla="*/ 0 w 1343020"/>
                    <a:gd name="connsiteY11" fmla="*/ 12066 h 1928932"/>
                    <a:gd name="connsiteX12" fmla="*/ 1087717 w 1343020"/>
                    <a:gd name="connsiteY12" fmla="*/ 43811 h 1928932"/>
                    <a:gd name="connsiteX13" fmla="*/ 1333436 w 1343020"/>
                    <a:gd name="connsiteY13" fmla="*/ 651540 h 1928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43020" h="1928932">
                      <a:moveTo>
                        <a:pt x="1343020" y="747019"/>
                      </a:moveTo>
                      <a:lnTo>
                        <a:pt x="1296527" y="742332"/>
                      </a:lnTo>
                      <a:cubicBezTo>
                        <a:pt x="1163744" y="742332"/>
                        <a:pt x="1056103" y="849973"/>
                        <a:pt x="1056103" y="982756"/>
                      </a:cubicBezTo>
                      <a:cubicBezTo>
                        <a:pt x="1056103" y="1115539"/>
                        <a:pt x="1163744" y="1223180"/>
                        <a:pt x="1296527" y="1223180"/>
                      </a:cubicBezTo>
                      <a:lnTo>
                        <a:pt x="1339311" y="1218867"/>
                      </a:lnTo>
                      <a:lnTo>
                        <a:pt x="1333436" y="1277393"/>
                      </a:lnTo>
                      <a:cubicBezTo>
                        <a:pt x="1287634" y="1716932"/>
                        <a:pt x="1246628" y="1849974"/>
                        <a:pt x="1087717" y="1885121"/>
                      </a:cubicBezTo>
                      <a:cubicBezTo>
                        <a:pt x="850028" y="1910518"/>
                        <a:pt x="307538" y="1948616"/>
                        <a:pt x="0" y="1916866"/>
                      </a:cubicBezTo>
                      <a:cubicBezTo>
                        <a:pt x="267" y="1759722"/>
                        <a:pt x="534" y="1596226"/>
                        <a:pt x="800" y="1432730"/>
                      </a:cubicBezTo>
                      <a:lnTo>
                        <a:pt x="1574" y="964466"/>
                      </a:lnTo>
                      <a:lnTo>
                        <a:pt x="800" y="496202"/>
                      </a:lnTo>
                      <a:cubicBezTo>
                        <a:pt x="534" y="332706"/>
                        <a:pt x="267" y="169211"/>
                        <a:pt x="0" y="12066"/>
                      </a:cubicBezTo>
                      <a:cubicBezTo>
                        <a:pt x="307538" y="-19684"/>
                        <a:pt x="850028" y="18414"/>
                        <a:pt x="1087717" y="43811"/>
                      </a:cubicBezTo>
                      <a:cubicBezTo>
                        <a:pt x="1246628" y="78958"/>
                        <a:pt x="1287634" y="212000"/>
                        <a:pt x="1333436" y="651540"/>
                      </a:cubicBezTo>
                      <a:close/>
                    </a:path>
                  </a:pathLst>
                </a:custGeom>
                <a:solidFill>
                  <a:srgbClr val="4472C4">
                    <a:lumMod val="75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Pie 170">
                  <a:extLst>
                    <a:ext uri="{FF2B5EF4-FFF2-40B4-BE49-F238E27FC236}">
                      <a16:creationId xmlns:a16="http://schemas.microsoft.com/office/drawing/2014/main" id="{60B17665-2FFE-F125-8757-6647977C020C}"/>
                    </a:ext>
                  </a:extLst>
                </p:cNvPr>
                <p:cNvSpPr/>
                <p:nvPr/>
              </p:nvSpPr>
              <p:spPr>
                <a:xfrm>
                  <a:off x="4113619" y="1963900"/>
                  <a:ext cx="467124" cy="448679"/>
                </a:xfrm>
                <a:prstGeom prst="pie">
                  <a:avLst>
                    <a:gd name="adj1" fmla="val 6159202"/>
                    <a:gd name="adj2" fmla="val 15205937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49">
                  <a:extLst>
                    <a:ext uri="{FF2B5EF4-FFF2-40B4-BE49-F238E27FC236}">
                      <a16:creationId xmlns:a16="http://schemas.microsoft.com/office/drawing/2014/main" id="{FA5A4935-9640-75D0-0FCD-389615A3EA34}"/>
                    </a:ext>
                  </a:extLst>
                </p:cNvPr>
                <p:cNvSpPr/>
                <p:nvPr/>
              </p:nvSpPr>
              <p:spPr>
                <a:xfrm>
                  <a:off x="4220668" y="1352177"/>
                  <a:ext cx="1363008" cy="783729"/>
                </a:xfrm>
                <a:custGeom>
                  <a:avLst/>
                  <a:gdLst>
                    <a:gd name="connsiteX0" fmla="*/ 0 w 1363008"/>
                    <a:gd name="connsiteY0" fmla="*/ 696648 h 1393296"/>
                    <a:gd name="connsiteX1" fmla="*/ 681504 w 1363008"/>
                    <a:gd name="connsiteY1" fmla="*/ 0 h 1393296"/>
                    <a:gd name="connsiteX2" fmla="*/ 1363008 w 1363008"/>
                    <a:gd name="connsiteY2" fmla="*/ 696648 h 1393296"/>
                    <a:gd name="connsiteX3" fmla="*/ 681504 w 1363008"/>
                    <a:gd name="connsiteY3" fmla="*/ 1393296 h 1393296"/>
                    <a:gd name="connsiteX4" fmla="*/ 0 w 1363008"/>
                    <a:gd name="connsiteY4" fmla="*/ 696648 h 1393296"/>
                    <a:gd name="connsiteX0" fmla="*/ 0 w 1363008"/>
                    <a:gd name="connsiteY0" fmla="*/ 696648 h 783729"/>
                    <a:gd name="connsiteX1" fmla="*/ 681504 w 1363008"/>
                    <a:gd name="connsiteY1" fmla="*/ 0 h 783729"/>
                    <a:gd name="connsiteX2" fmla="*/ 1363008 w 1363008"/>
                    <a:gd name="connsiteY2" fmla="*/ 696648 h 783729"/>
                    <a:gd name="connsiteX3" fmla="*/ 0 w 1363008"/>
                    <a:gd name="connsiteY3" fmla="*/ 696648 h 783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63008" h="783729">
                      <a:moveTo>
                        <a:pt x="0" y="696648"/>
                      </a:moveTo>
                      <a:cubicBezTo>
                        <a:pt x="0" y="311900"/>
                        <a:pt x="305120" y="0"/>
                        <a:pt x="681504" y="0"/>
                      </a:cubicBezTo>
                      <a:cubicBezTo>
                        <a:pt x="1057888" y="0"/>
                        <a:pt x="1363008" y="311900"/>
                        <a:pt x="1363008" y="696648"/>
                      </a:cubicBezTo>
                      <a:cubicBezTo>
                        <a:pt x="1249424" y="812756"/>
                        <a:pt x="113584" y="812756"/>
                        <a:pt x="0" y="696648"/>
                      </a:cubicBezTo>
                      <a:close/>
                    </a:path>
                  </a:pathLst>
                </a:cu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Oval 50">
                  <a:extLst>
                    <a:ext uri="{FF2B5EF4-FFF2-40B4-BE49-F238E27FC236}">
                      <a16:creationId xmlns:a16="http://schemas.microsoft.com/office/drawing/2014/main" id="{BDAB32BB-A310-6CB8-F849-F4A25CF9D0C0}"/>
                    </a:ext>
                  </a:extLst>
                </p:cNvPr>
                <p:cNvSpPr/>
                <p:nvPr/>
              </p:nvSpPr>
              <p:spPr>
                <a:xfrm flipV="1">
                  <a:off x="4220668" y="1896605"/>
                  <a:ext cx="1363008" cy="1174950"/>
                </a:xfrm>
                <a:custGeom>
                  <a:avLst/>
                  <a:gdLst>
                    <a:gd name="connsiteX0" fmla="*/ 0 w 1393296"/>
                    <a:gd name="connsiteY0" fmla="*/ 696648 h 1393296"/>
                    <a:gd name="connsiteX1" fmla="*/ 696648 w 1393296"/>
                    <a:gd name="connsiteY1" fmla="*/ 0 h 1393296"/>
                    <a:gd name="connsiteX2" fmla="*/ 1393296 w 1393296"/>
                    <a:gd name="connsiteY2" fmla="*/ 696648 h 1393296"/>
                    <a:gd name="connsiteX3" fmla="*/ 696648 w 1393296"/>
                    <a:gd name="connsiteY3" fmla="*/ 1393296 h 1393296"/>
                    <a:gd name="connsiteX4" fmla="*/ 0 w 1393296"/>
                    <a:gd name="connsiteY4" fmla="*/ 696648 h 1393296"/>
                    <a:gd name="connsiteX0" fmla="*/ 0 w 1393296"/>
                    <a:gd name="connsiteY0" fmla="*/ 696648 h 783729"/>
                    <a:gd name="connsiteX1" fmla="*/ 696648 w 1393296"/>
                    <a:gd name="connsiteY1" fmla="*/ 0 h 783729"/>
                    <a:gd name="connsiteX2" fmla="*/ 1393296 w 1393296"/>
                    <a:gd name="connsiteY2" fmla="*/ 696648 h 783729"/>
                    <a:gd name="connsiteX3" fmla="*/ 0 w 1393296"/>
                    <a:gd name="connsiteY3" fmla="*/ 696648 h 783729"/>
                    <a:gd name="connsiteX0" fmla="*/ 19365 w 1412661"/>
                    <a:gd name="connsiteY0" fmla="*/ 1118570 h 1233514"/>
                    <a:gd name="connsiteX1" fmla="*/ 716013 w 1412661"/>
                    <a:gd name="connsiteY1" fmla="*/ 0 h 1233514"/>
                    <a:gd name="connsiteX2" fmla="*/ 1412661 w 1412661"/>
                    <a:gd name="connsiteY2" fmla="*/ 1118570 h 1233514"/>
                    <a:gd name="connsiteX3" fmla="*/ 19365 w 1412661"/>
                    <a:gd name="connsiteY3" fmla="*/ 1118570 h 1233514"/>
                    <a:gd name="connsiteX0" fmla="*/ 23325 w 1416621"/>
                    <a:gd name="connsiteY0" fmla="*/ 1120104 h 1235048"/>
                    <a:gd name="connsiteX1" fmla="*/ 719973 w 1416621"/>
                    <a:gd name="connsiteY1" fmla="*/ 1534 h 1235048"/>
                    <a:gd name="connsiteX2" fmla="*/ 1416621 w 1416621"/>
                    <a:gd name="connsiteY2" fmla="*/ 1120104 h 1235048"/>
                    <a:gd name="connsiteX3" fmla="*/ 23325 w 1416621"/>
                    <a:gd name="connsiteY3" fmla="*/ 1120104 h 1235048"/>
                    <a:gd name="connsiteX0" fmla="*/ 23325 w 1416621"/>
                    <a:gd name="connsiteY0" fmla="*/ 1120104 h 1235048"/>
                    <a:gd name="connsiteX1" fmla="*/ 719973 w 1416621"/>
                    <a:gd name="connsiteY1" fmla="*/ 1534 h 1235048"/>
                    <a:gd name="connsiteX2" fmla="*/ 1416621 w 1416621"/>
                    <a:gd name="connsiteY2" fmla="*/ 1120104 h 1235048"/>
                    <a:gd name="connsiteX3" fmla="*/ 23325 w 1416621"/>
                    <a:gd name="connsiteY3" fmla="*/ 1120104 h 1235048"/>
                    <a:gd name="connsiteX0" fmla="*/ 471 w 1393767"/>
                    <a:gd name="connsiteY0" fmla="*/ 1120592 h 1235536"/>
                    <a:gd name="connsiteX1" fmla="*/ 697119 w 1393767"/>
                    <a:gd name="connsiteY1" fmla="*/ 2022 h 1235536"/>
                    <a:gd name="connsiteX2" fmla="*/ 1393767 w 1393767"/>
                    <a:gd name="connsiteY2" fmla="*/ 1120592 h 1235536"/>
                    <a:gd name="connsiteX3" fmla="*/ 471 w 1393767"/>
                    <a:gd name="connsiteY3" fmla="*/ 1120592 h 1235536"/>
                    <a:gd name="connsiteX0" fmla="*/ 0 w 1393296"/>
                    <a:gd name="connsiteY0" fmla="*/ 1120576 h 1235520"/>
                    <a:gd name="connsiteX1" fmla="*/ 696648 w 1393296"/>
                    <a:gd name="connsiteY1" fmla="*/ 2006 h 1235520"/>
                    <a:gd name="connsiteX2" fmla="*/ 1393296 w 1393296"/>
                    <a:gd name="connsiteY2" fmla="*/ 1120576 h 1235520"/>
                    <a:gd name="connsiteX3" fmla="*/ 0 w 1393296"/>
                    <a:gd name="connsiteY3" fmla="*/ 1120576 h 1235520"/>
                    <a:gd name="connsiteX0" fmla="*/ 0 w 1393296"/>
                    <a:gd name="connsiteY0" fmla="*/ 1120527 h 1235471"/>
                    <a:gd name="connsiteX1" fmla="*/ 696648 w 1393296"/>
                    <a:gd name="connsiteY1" fmla="*/ 1957 h 1235471"/>
                    <a:gd name="connsiteX2" fmla="*/ 1393296 w 1393296"/>
                    <a:gd name="connsiteY2" fmla="*/ 1120527 h 1235471"/>
                    <a:gd name="connsiteX3" fmla="*/ 0 w 1393296"/>
                    <a:gd name="connsiteY3" fmla="*/ 1120527 h 1235471"/>
                    <a:gd name="connsiteX0" fmla="*/ 0 w 1393296"/>
                    <a:gd name="connsiteY0" fmla="*/ 1118614 h 1233558"/>
                    <a:gd name="connsiteX1" fmla="*/ 696648 w 1393296"/>
                    <a:gd name="connsiteY1" fmla="*/ 44 h 1233558"/>
                    <a:gd name="connsiteX2" fmla="*/ 1393296 w 1393296"/>
                    <a:gd name="connsiteY2" fmla="*/ 1118614 h 1233558"/>
                    <a:gd name="connsiteX3" fmla="*/ 0 w 1393296"/>
                    <a:gd name="connsiteY3" fmla="*/ 1118614 h 1233558"/>
                    <a:gd name="connsiteX0" fmla="*/ 0 w 1393296"/>
                    <a:gd name="connsiteY0" fmla="*/ 1118614 h 1233558"/>
                    <a:gd name="connsiteX1" fmla="*/ 696648 w 1393296"/>
                    <a:gd name="connsiteY1" fmla="*/ 44 h 1233558"/>
                    <a:gd name="connsiteX2" fmla="*/ 1393296 w 1393296"/>
                    <a:gd name="connsiteY2" fmla="*/ 1118614 h 1233558"/>
                    <a:gd name="connsiteX3" fmla="*/ 0 w 1393296"/>
                    <a:gd name="connsiteY3" fmla="*/ 1118614 h 1233558"/>
                    <a:gd name="connsiteX0" fmla="*/ 0 w 1393296"/>
                    <a:gd name="connsiteY0" fmla="*/ 1118571 h 1233515"/>
                    <a:gd name="connsiteX1" fmla="*/ 696648 w 1393296"/>
                    <a:gd name="connsiteY1" fmla="*/ 1 h 1233515"/>
                    <a:gd name="connsiteX2" fmla="*/ 1393296 w 1393296"/>
                    <a:gd name="connsiteY2" fmla="*/ 1118571 h 1233515"/>
                    <a:gd name="connsiteX3" fmla="*/ 0 w 1393296"/>
                    <a:gd name="connsiteY3" fmla="*/ 1118571 h 1233515"/>
                    <a:gd name="connsiteX0" fmla="*/ 0 w 1393296"/>
                    <a:gd name="connsiteY0" fmla="*/ 1053660 h 1168604"/>
                    <a:gd name="connsiteX1" fmla="*/ 690157 w 1393296"/>
                    <a:gd name="connsiteY1" fmla="*/ 1 h 1168604"/>
                    <a:gd name="connsiteX2" fmla="*/ 1393296 w 1393296"/>
                    <a:gd name="connsiteY2" fmla="*/ 1053660 h 1168604"/>
                    <a:gd name="connsiteX3" fmla="*/ 0 w 1393296"/>
                    <a:gd name="connsiteY3" fmla="*/ 1053660 h 1168604"/>
                    <a:gd name="connsiteX0" fmla="*/ 0 w 1393296"/>
                    <a:gd name="connsiteY0" fmla="*/ 774542 h 889486"/>
                    <a:gd name="connsiteX1" fmla="*/ 690157 w 1393296"/>
                    <a:gd name="connsiteY1" fmla="*/ 1 h 889486"/>
                    <a:gd name="connsiteX2" fmla="*/ 1393296 w 1393296"/>
                    <a:gd name="connsiteY2" fmla="*/ 774542 h 889486"/>
                    <a:gd name="connsiteX3" fmla="*/ 0 w 1393296"/>
                    <a:gd name="connsiteY3" fmla="*/ 774542 h 889486"/>
                    <a:gd name="connsiteX0" fmla="*/ 0 w 1393296"/>
                    <a:gd name="connsiteY0" fmla="*/ 1092605 h 1207549"/>
                    <a:gd name="connsiteX1" fmla="*/ 703139 w 1393296"/>
                    <a:gd name="connsiteY1" fmla="*/ 0 h 1207549"/>
                    <a:gd name="connsiteX2" fmla="*/ 1393296 w 1393296"/>
                    <a:gd name="connsiteY2" fmla="*/ 1092605 h 1207549"/>
                    <a:gd name="connsiteX3" fmla="*/ 0 w 1393296"/>
                    <a:gd name="connsiteY3" fmla="*/ 1092605 h 1207549"/>
                    <a:gd name="connsiteX0" fmla="*/ 0 w 1393296"/>
                    <a:gd name="connsiteY0" fmla="*/ 1092605 h 1207549"/>
                    <a:gd name="connsiteX1" fmla="*/ 690157 w 1393296"/>
                    <a:gd name="connsiteY1" fmla="*/ 0 h 1207549"/>
                    <a:gd name="connsiteX2" fmla="*/ 1393296 w 1393296"/>
                    <a:gd name="connsiteY2" fmla="*/ 1092605 h 1207549"/>
                    <a:gd name="connsiteX3" fmla="*/ 0 w 1393296"/>
                    <a:gd name="connsiteY3" fmla="*/ 1092605 h 1207549"/>
                    <a:gd name="connsiteX0" fmla="*/ 0 w 1393296"/>
                    <a:gd name="connsiteY0" fmla="*/ 1092777 h 1207721"/>
                    <a:gd name="connsiteX1" fmla="*/ 690157 w 1393296"/>
                    <a:gd name="connsiteY1" fmla="*/ 172 h 1207721"/>
                    <a:gd name="connsiteX2" fmla="*/ 1393296 w 1393296"/>
                    <a:gd name="connsiteY2" fmla="*/ 1092777 h 1207721"/>
                    <a:gd name="connsiteX3" fmla="*/ 0 w 1393296"/>
                    <a:gd name="connsiteY3" fmla="*/ 1092777 h 1207721"/>
                    <a:gd name="connsiteX0" fmla="*/ 0 w 1393296"/>
                    <a:gd name="connsiteY0" fmla="*/ 1086289 h 1201233"/>
                    <a:gd name="connsiteX1" fmla="*/ 670684 w 1393296"/>
                    <a:gd name="connsiteY1" fmla="*/ 175 h 1201233"/>
                    <a:gd name="connsiteX2" fmla="*/ 1393296 w 1393296"/>
                    <a:gd name="connsiteY2" fmla="*/ 1086289 h 1201233"/>
                    <a:gd name="connsiteX3" fmla="*/ 0 w 1393296"/>
                    <a:gd name="connsiteY3" fmla="*/ 1086289 h 1201233"/>
                    <a:gd name="connsiteX0" fmla="*/ 0 w 1393296"/>
                    <a:gd name="connsiteY0" fmla="*/ 1086289 h 1201233"/>
                    <a:gd name="connsiteX1" fmla="*/ 683666 w 1393296"/>
                    <a:gd name="connsiteY1" fmla="*/ 175 h 1201233"/>
                    <a:gd name="connsiteX2" fmla="*/ 1393296 w 1393296"/>
                    <a:gd name="connsiteY2" fmla="*/ 1086289 h 1201233"/>
                    <a:gd name="connsiteX3" fmla="*/ 0 w 1393296"/>
                    <a:gd name="connsiteY3" fmla="*/ 1086289 h 1201233"/>
                    <a:gd name="connsiteX0" fmla="*/ 0 w 1393296"/>
                    <a:gd name="connsiteY0" fmla="*/ 1086289 h 1201233"/>
                    <a:gd name="connsiteX1" fmla="*/ 683666 w 1393296"/>
                    <a:gd name="connsiteY1" fmla="*/ 175 h 1201233"/>
                    <a:gd name="connsiteX2" fmla="*/ 1393296 w 1393296"/>
                    <a:gd name="connsiteY2" fmla="*/ 1086289 h 1201233"/>
                    <a:gd name="connsiteX3" fmla="*/ 0 w 1393296"/>
                    <a:gd name="connsiteY3" fmla="*/ 1086289 h 1201233"/>
                    <a:gd name="connsiteX0" fmla="*/ 0 w 1393296"/>
                    <a:gd name="connsiteY0" fmla="*/ 1086294 h 1201238"/>
                    <a:gd name="connsiteX1" fmla="*/ 683666 w 1393296"/>
                    <a:gd name="connsiteY1" fmla="*/ 180 h 1201238"/>
                    <a:gd name="connsiteX2" fmla="*/ 1393296 w 1393296"/>
                    <a:gd name="connsiteY2" fmla="*/ 1086294 h 1201238"/>
                    <a:gd name="connsiteX3" fmla="*/ 0 w 1393296"/>
                    <a:gd name="connsiteY3" fmla="*/ 1086294 h 1201238"/>
                    <a:gd name="connsiteX0" fmla="*/ 0 w 1393296"/>
                    <a:gd name="connsiteY0" fmla="*/ 1086512 h 1201456"/>
                    <a:gd name="connsiteX1" fmla="*/ 683666 w 1393296"/>
                    <a:gd name="connsiteY1" fmla="*/ 398 h 1201456"/>
                    <a:gd name="connsiteX2" fmla="*/ 1393296 w 1393296"/>
                    <a:gd name="connsiteY2" fmla="*/ 1086512 h 1201456"/>
                    <a:gd name="connsiteX3" fmla="*/ 0 w 1393296"/>
                    <a:gd name="connsiteY3" fmla="*/ 1086512 h 1201456"/>
                    <a:gd name="connsiteX0" fmla="*/ 0 w 1393296"/>
                    <a:gd name="connsiteY0" fmla="*/ 1086512 h 1201456"/>
                    <a:gd name="connsiteX1" fmla="*/ 683666 w 1393296"/>
                    <a:gd name="connsiteY1" fmla="*/ 398 h 1201456"/>
                    <a:gd name="connsiteX2" fmla="*/ 1393296 w 1393296"/>
                    <a:gd name="connsiteY2" fmla="*/ 1086512 h 1201456"/>
                    <a:gd name="connsiteX3" fmla="*/ 0 w 1393296"/>
                    <a:gd name="connsiteY3" fmla="*/ 1086512 h 1201456"/>
                    <a:gd name="connsiteX0" fmla="*/ 0 w 1393296"/>
                    <a:gd name="connsiteY0" fmla="*/ 1086512 h 1201456"/>
                    <a:gd name="connsiteX1" fmla="*/ 683666 w 1393296"/>
                    <a:gd name="connsiteY1" fmla="*/ 398 h 1201456"/>
                    <a:gd name="connsiteX2" fmla="*/ 1393296 w 1393296"/>
                    <a:gd name="connsiteY2" fmla="*/ 1086512 h 1201456"/>
                    <a:gd name="connsiteX3" fmla="*/ 0 w 1393296"/>
                    <a:gd name="connsiteY3" fmla="*/ 1086512 h 1201456"/>
                    <a:gd name="connsiteX0" fmla="*/ 0 w 1393296"/>
                    <a:gd name="connsiteY0" fmla="*/ 1086115 h 1201059"/>
                    <a:gd name="connsiteX1" fmla="*/ 683666 w 1393296"/>
                    <a:gd name="connsiteY1" fmla="*/ 1 h 1201059"/>
                    <a:gd name="connsiteX2" fmla="*/ 1393296 w 1393296"/>
                    <a:gd name="connsiteY2" fmla="*/ 1086115 h 1201059"/>
                    <a:gd name="connsiteX3" fmla="*/ 0 w 1393296"/>
                    <a:gd name="connsiteY3" fmla="*/ 1086115 h 1201059"/>
                    <a:gd name="connsiteX0" fmla="*/ 0 w 1393296"/>
                    <a:gd name="connsiteY0" fmla="*/ 1086115 h 1201059"/>
                    <a:gd name="connsiteX1" fmla="*/ 696648 w 1393296"/>
                    <a:gd name="connsiteY1" fmla="*/ 1 h 1201059"/>
                    <a:gd name="connsiteX2" fmla="*/ 1393296 w 1393296"/>
                    <a:gd name="connsiteY2" fmla="*/ 1086115 h 1201059"/>
                    <a:gd name="connsiteX3" fmla="*/ 0 w 1393296"/>
                    <a:gd name="connsiteY3" fmla="*/ 1086115 h 1201059"/>
                    <a:gd name="connsiteX0" fmla="*/ 0 w 1393296"/>
                    <a:gd name="connsiteY0" fmla="*/ 1086115 h 1201059"/>
                    <a:gd name="connsiteX1" fmla="*/ 696648 w 1393296"/>
                    <a:gd name="connsiteY1" fmla="*/ 1 h 1201059"/>
                    <a:gd name="connsiteX2" fmla="*/ 1393296 w 1393296"/>
                    <a:gd name="connsiteY2" fmla="*/ 1086115 h 1201059"/>
                    <a:gd name="connsiteX3" fmla="*/ 0 w 1393296"/>
                    <a:gd name="connsiteY3" fmla="*/ 1086115 h 1201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3296" h="1201059">
                      <a:moveTo>
                        <a:pt x="0" y="1086115"/>
                      </a:moveTo>
                      <a:cubicBezTo>
                        <a:pt x="7223" y="678991"/>
                        <a:pt x="181463" y="0"/>
                        <a:pt x="696648" y="1"/>
                      </a:cubicBezTo>
                      <a:cubicBezTo>
                        <a:pt x="1211833" y="2"/>
                        <a:pt x="1393296" y="701367"/>
                        <a:pt x="1393296" y="1086115"/>
                      </a:cubicBezTo>
                      <a:cubicBezTo>
                        <a:pt x="1277188" y="1202223"/>
                        <a:pt x="116108" y="1272543"/>
                        <a:pt x="0" y="1086115"/>
                      </a:cubicBezTo>
                      <a:close/>
                    </a:path>
                  </a:pathLst>
                </a:cu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Freeform 173">
                  <a:extLst>
                    <a:ext uri="{FF2B5EF4-FFF2-40B4-BE49-F238E27FC236}">
                      <a16:creationId xmlns:a16="http://schemas.microsoft.com/office/drawing/2014/main" id="{B5A08F14-6676-4C8D-797A-E2D50D7D0CF9}"/>
                    </a:ext>
                  </a:extLst>
                </p:cNvPr>
                <p:cNvSpPr/>
                <p:nvPr/>
              </p:nvSpPr>
              <p:spPr>
                <a:xfrm rot="5400000">
                  <a:off x="4557080" y="2145107"/>
                  <a:ext cx="688665" cy="1165023"/>
                </a:xfrm>
                <a:custGeom>
                  <a:avLst/>
                  <a:gdLst>
                    <a:gd name="connsiteX0" fmla="*/ 104 w 688665"/>
                    <a:gd name="connsiteY0" fmla="*/ 592623 h 1165023"/>
                    <a:gd name="connsiteX1" fmla="*/ 52981 w 688665"/>
                    <a:gd name="connsiteY1" fmla="*/ 379549 h 1165023"/>
                    <a:gd name="connsiteX2" fmla="*/ 119905 w 688665"/>
                    <a:gd name="connsiteY2" fmla="*/ 290141 h 1165023"/>
                    <a:gd name="connsiteX3" fmla="*/ 167246 w 688665"/>
                    <a:gd name="connsiteY3" fmla="*/ 253205 h 1165023"/>
                    <a:gd name="connsiteX4" fmla="*/ 165976 w 688665"/>
                    <a:gd name="connsiteY4" fmla="*/ 0 h 1165023"/>
                    <a:gd name="connsiteX5" fmla="*/ 298556 w 688665"/>
                    <a:gd name="connsiteY5" fmla="*/ 53566 h 1165023"/>
                    <a:gd name="connsiteX6" fmla="*/ 688665 w 688665"/>
                    <a:gd name="connsiteY6" fmla="*/ 583313 h 1165023"/>
                    <a:gd name="connsiteX7" fmla="*/ 306766 w 688665"/>
                    <a:gd name="connsiteY7" fmla="*/ 1110410 h 1165023"/>
                    <a:gd name="connsiteX8" fmla="*/ 171820 w 688665"/>
                    <a:gd name="connsiteY8" fmla="*/ 1165023 h 1165023"/>
                    <a:gd name="connsiteX9" fmla="*/ 170571 w 688665"/>
                    <a:gd name="connsiteY9" fmla="*/ 916009 h 1165023"/>
                    <a:gd name="connsiteX10" fmla="*/ 133247 w 688665"/>
                    <a:gd name="connsiteY10" fmla="*/ 889473 h 1165023"/>
                    <a:gd name="connsiteX11" fmla="*/ 62411 w 688665"/>
                    <a:gd name="connsiteY11" fmla="*/ 803132 h 1165023"/>
                    <a:gd name="connsiteX12" fmla="*/ 104 w 688665"/>
                    <a:gd name="connsiteY12" fmla="*/ 592623 h 1165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88665" h="1165023">
                      <a:moveTo>
                        <a:pt x="104" y="592623"/>
                      </a:moveTo>
                      <a:cubicBezTo>
                        <a:pt x="-1526" y="519415"/>
                        <a:pt x="16042" y="445781"/>
                        <a:pt x="52981" y="379549"/>
                      </a:cubicBezTo>
                      <a:cubicBezTo>
                        <a:pt x="71451" y="346433"/>
                        <a:pt x="94040" y="316465"/>
                        <a:pt x="119905" y="290141"/>
                      </a:cubicBezTo>
                      <a:lnTo>
                        <a:pt x="167246" y="253205"/>
                      </a:lnTo>
                      <a:lnTo>
                        <a:pt x="165976" y="0"/>
                      </a:lnTo>
                      <a:lnTo>
                        <a:pt x="298556" y="53566"/>
                      </a:lnTo>
                      <a:cubicBezTo>
                        <a:pt x="517134" y="160944"/>
                        <a:pt x="688664" y="331320"/>
                        <a:pt x="688665" y="583313"/>
                      </a:cubicBezTo>
                      <a:cubicBezTo>
                        <a:pt x="688665" y="835305"/>
                        <a:pt x="522608" y="1003915"/>
                        <a:pt x="306766" y="1110410"/>
                      </a:cubicBezTo>
                      <a:lnTo>
                        <a:pt x="171820" y="1165023"/>
                      </a:lnTo>
                      <a:lnTo>
                        <a:pt x="170571" y="916009"/>
                      </a:lnTo>
                      <a:lnTo>
                        <a:pt x="133247" y="889473"/>
                      </a:lnTo>
                      <a:cubicBezTo>
                        <a:pt x="106237" y="864326"/>
                        <a:pt x="82336" y="835393"/>
                        <a:pt x="62411" y="803132"/>
                      </a:cubicBezTo>
                      <a:cubicBezTo>
                        <a:pt x="22561" y="738611"/>
                        <a:pt x="1733" y="665831"/>
                        <a:pt x="104" y="592623"/>
                      </a:cubicBezTo>
                      <a:close/>
                    </a:path>
                  </a:pathLst>
                </a:custGeom>
                <a:solidFill>
                  <a:srgbClr val="ED7D31">
                    <a:lumMod val="5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Chord 65">
                  <a:extLst>
                    <a:ext uri="{FF2B5EF4-FFF2-40B4-BE49-F238E27FC236}">
                      <a16:creationId xmlns:a16="http://schemas.microsoft.com/office/drawing/2014/main" id="{876709FE-C02B-83D3-388D-D779B656AE2C}"/>
                    </a:ext>
                  </a:extLst>
                </p:cNvPr>
                <p:cNvSpPr/>
                <p:nvPr/>
              </p:nvSpPr>
              <p:spPr>
                <a:xfrm rot="16200000">
                  <a:off x="4710338" y="2382890"/>
                  <a:ext cx="383667" cy="383667"/>
                </a:xfrm>
                <a:prstGeom prst="chord">
                  <a:avLst>
                    <a:gd name="adj1" fmla="val 5317236"/>
                    <a:gd name="adj2" fmla="val 16200000"/>
                  </a:avLst>
                </a:pr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Freeform 175">
                  <a:extLst>
                    <a:ext uri="{FF2B5EF4-FFF2-40B4-BE49-F238E27FC236}">
                      <a16:creationId xmlns:a16="http://schemas.microsoft.com/office/drawing/2014/main" id="{526490D4-C043-B56C-2DC7-4BD215EF94CF}"/>
                    </a:ext>
                  </a:extLst>
                </p:cNvPr>
                <p:cNvSpPr/>
                <p:nvPr/>
              </p:nvSpPr>
              <p:spPr>
                <a:xfrm>
                  <a:off x="4219908" y="1266089"/>
                  <a:ext cx="1366278" cy="908663"/>
                </a:xfrm>
                <a:custGeom>
                  <a:avLst/>
                  <a:gdLst>
                    <a:gd name="connsiteX0" fmla="*/ 681504 w 1363008"/>
                    <a:gd name="connsiteY0" fmla="*/ 0 h 781663"/>
                    <a:gd name="connsiteX1" fmla="*/ 1349162 w 1363008"/>
                    <a:gd name="connsiteY1" fmla="*/ 556249 h 781663"/>
                    <a:gd name="connsiteX2" fmla="*/ 1358825 w 1363008"/>
                    <a:gd name="connsiteY2" fmla="*/ 654229 h 781663"/>
                    <a:gd name="connsiteX3" fmla="*/ 1363008 w 1363008"/>
                    <a:gd name="connsiteY3" fmla="*/ 656873 h 781663"/>
                    <a:gd name="connsiteX4" fmla="*/ 1361587 w 1363008"/>
                    <a:gd name="connsiteY4" fmla="*/ 682238 h 781663"/>
                    <a:gd name="connsiteX5" fmla="*/ 1363008 w 1363008"/>
                    <a:gd name="connsiteY5" fmla="*/ 696648 h 781663"/>
                    <a:gd name="connsiteX6" fmla="*/ 1360699 w 1363008"/>
                    <a:gd name="connsiteY6" fmla="*/ 698086 h 781663"/>
                    <a:gd name="connsiteX7" fmla="*/ 1356017 w 1363008"/>
                    <a:gd name="connsiteY7" fmla="*/ 781663 h 781663"/>
                    <a:gd name="connsiteX8" fmla="*/ 8300 w 1363008"/>
                    <a:gd name="connsiteY8" fmla="*/ 781663 h 781663"/>
                    <a:gd name="connsiteX9" fmla="*/ 2760 w 1363008"/>
                    <a:gd name="connsiteY9" fmla="*/ 698366 h 781663"/>
                    <a:gd name="connsiteX10" fmla="*/ 0 w 1363008"/>
                    <a:gd name="connsiteY10" fmla="*/ 696648 h 781663"/>
                    <a:gd name="connsiteX11" fmla="*/ 1580 w 1363008"/>
                    <a:gd name="connsiteY11" fmla="*/ 680629 h 781663"/>
                    <a:gd name="connsiteX12" fmla="*/ 0 w 1363008"/>
                    <a:gd name="connsiteY12" fmla="*/ 656873 h 781663"/>
                    <a:gd name="connsiteX13" fmla="*/ 4331 w 1363008"/>
                    <a:gd name="connsiteY13" fmla="*/ 652738 h 781663"/>
                    <a:gd name="connsiteX14" fmla="*/ 13846 w 1363008"/>
                    <a:gd name="connsiteY14" fmla="*/ 556249 h 781663"/>
                    <a:gd name="connsiteX15" fmla="*/ 681504 w 1363008"/>
                    <a:gd name="connsiteY15" fmla="*/ 0 h 781663"/>
                    <a:gd name="connsiteX0" fmla="*/ 681504 w 1363008"/>
                    <a:gd name="connsiteY0" fmla="*/ 0 h 781663"/>
                    <a:gd name="connsiteX1" fmla="*/ 1349162 w 1363008"/>
                    <a:gd name="connsiteY1" fmla="*/ 556249 h 781663"/>
                    <a:gd name="connsiteX2" fmla="*/ 1358825 w 1363008"/>
                    <a:gd name="connsiteY2" fmla="*/ 654229 h 781663"/>
                    <a:gd name="connsiteX3" fmla="*/ 1363008 w 1363008"/>
                    <a:gd name="connsiteY3" fmla="*/ 656873 h 781663"/>
                    <a:gd name="connsiteX4" fmla="*/ 1361587 w 1363008"/>
                    <a:gd name="connsiteY4" fmla="*/ 682238 h 781663"/>
                    <a:gd name="connsiteX5" fmla="*/ 1363008 w 1363008"/>
                    <a:gd name="connsiteY5" fmla="*/ 696648 h 781663"/>
                    <a:gd name="connsiteX6" fmla="*/ 1360699 w 1363008"/>
                    <a:gd name="connsiteY6" fmla="*/ 698086 h 781663"/>
                    <a:gd name="connsiteX7" fmla="*/ 1356017 w 1363008"/>
                    <a:gd name="connsiteY7" fmla="*/ 781663 h 781663"/>
                    <a:gd name="connsiteX8" fmla="*/ 8300 w 1363008"/>
                    <a:gd name="connsiteY8" fmla="*/ 781663 h 781663"/>
                    <a:gd name="connsiteX9" fmla="*/ 2760 w 1363008"/>
                    <a:gd name="connsiteY9" fmla="*/ 698366 h 781663"/>
                    <a:gd name="connsiteX10" fmla="*/ 0 w 1363008"/>
                    <a:gd name="connsiteY10" fmla="*/ 696648 h 781663"/>
                    <a:gd name="connsiteX11" fmla="*/ 1580 w 1363008"/>
                    <a:gd name="connsiteY11" fmla="*/ 680629 h 781663"/>
                    <a:gd name="connsiteX12" fmla="*/ 0 w 1363008"/>
                    <a:gd name="connsiteY12" fmla="*/ 656873 h 781663"/>
                    <a:gd name="connsiteX13" fmla="*/ 4331 w 1363008"/>
                    <a:gd name="connsiteY13" fmla="*/ 652738 h 781663"/>
                    <a:gd name="connsiteX14" fmla="*/ 13846 w 1363008"/>
                    <a:gd name="connsiteY14" fmla="*/ 556249 h 781663"/>
                    <a:gd name="connsiteX15" fmla="*/ 681504 w 1363008"/>
                    <a:gd name="connsiteY15" fmla="*/ 0 h 781663"/>
                    <a:gd name="connsiteX0" fmla="*/ 681504 w 1363008"/>
                    <a:gd name="connsiteY0" fmla="*/ 0 h 872594"/>
                    <a:gd name="connsiteX1" fmla="*/ 1349162 w 1363008"/>
                    <a:gd name="connsiteY1" fmla="*/ 556249 h 872594"/>
                    <a:gd name="connsiteX2" fmla="*/ 1358825 w 1363008"/>
                    <a:gd name="connsiteY2" fmla="*/ 654229 h 872594"/>
                    <a:gd name="connsiteX3" fmla="*/ 1363008 w 1363008"/>
                    <a:gd name="connsiteY3" fmla="*/ 656873 h 872594"/>
                    <a:gd name="connsiteX4" fmla="*/ 1361587 w 1363008"/>
                    <a:gd name="connsiteY4" fmla="*/ 682238 h 872594"/>
                    <a:gd name="connsiteX5" fmla="*/ 1363008 w 1363008"/>
                    <a:gd name="connsiteY5" fmla="*/ 696648 h 872594"/>
                    <a:gd name="connsiteX6" fmla="*/ 1360699 w 1363008"/>
                    <a:gd name="connsiteY6" fmla="*/ 698086 h 872594"/>
                    <a:gd name="connsiteX7" fmla="*/ 1356017 w 1363008"/>
                    <a:gd name="connsiteY7" fmla="*/ 781663 h 872594"/>
                    <a:gd name="connsiteX8" fmla="*/ 8300 w 1363008"/>
                    <a:gd name="connsiteY8" fmla="*/ 781663 h 872594"/>
                    <a:gd name="connsiteX9" fmla="*/ 2760 w 1363008"/>
                    <a:gd name="connsiteY9" fmla="*/ 698366 h 872594"/>
                    <a:gd name="connsiteX10" fmla="*/ 0 w 1363008"/>
                    <a:gd name="connsiteY10" fmla="*/ 696648 h 872594"/>
                    <a:gd name="connsiteX11" fmla="*/ 1580 w 1363008"/>
                    <a:gd name="connsiteY11" fmla="*/ 680629 h 872594"/>
                    <a:gd name="connsiteX12" fmla="*/ 0 w 1363008"/>
                    <a:gd name="connsiteY12" fmla="*/ 656873 h 872594"/>
                    <a:gd name="connsiteX13" fmla="*/ 4331 w 1363008"/>
                    <a:gd name="connsiteY13" fmla="*/ 652738 h 872594"/>
                    <a:gd name="connsiteX14" fmla="*/ 13846 w 1363008"/>
                    <a:gd name="connsiteY14" fmla="*/ 556249 h 872594"/>
                    <a:gd name="connsiteX15" fmla="*/ 681504 w 1363008"/>
                    <a:gd name="connsiteY15" fmla="*/ 0 h 872594"/>
                    <a:gd name="connsiteX0" fmla="*/ 681504 w 1363008"/>
                    <a:gd name="connsiteY0" fmla="*/ 0 h 869817"/>
                    <a:gd name="connsiteX1" fmla="*/ 1349162 w 1363008"/>
                    <a:gd name="connsiteY1" fmla="*/ 556249 h 869817"/>
                    <a:gd name="connsiteX2" fmla="*/ 1358825 w 1363008"/>
                    <a:gd name="connsiteY2" fmla="*/ 654229 h 869817"/>
                    <a:gd name="connsiteX3" fmla="*/ 1363008 w 1363008"/>
                    <a:gd name="connsiteY3" fmla="*/ 656873 h 869817"/>
                    <a:gd name="connsiteX4" fmla="*/ 1361587 w 1363008"/>
                    <a:gd name="connsiteY4" fmla="*/ 682238 h 869817"/>
                    <a:gd name="connsiteX5" fmla="*/ 1363008 w 1363008"/>
                    <a:gd name="connsiteY5" fmla="*/ 696648 h 869817"/>
                    <a:gd name="connsiteX6" fmla="*/ 1360699 w 1363008"/>
                    <a:gd name="connsiteY6" fmla="*/ 698086 h 869817"/>
                    <a:gd name="connsiteX7" fmla="*/ 1356017 w 1363008"/>
                    <a:gd name="connsiteY7" fmla="*/ 781663 h 869817"/>
                    <a:gd name="connsiteX8" fmla="*/ 8300 w 1363008"/>
                    <a:gd name="connsiteY8" fmla="*/ 781663 h 869817"/>
                    <a:gd name="connsiteX9" fmla="*/ 2760 w 1363008"/>
                    <a:gd name="connsiteY9" fmla="*/ 698366 h 869817"/>
                    <a:gd name="connsiteX10" fmla="*/ 0 w 1363008"/>
                    <a:gd name="connsiteY10" fmla="*/ 696648 h 869817"/>
                    <a:gd name="connsiteX11" fmla="*/ 1580 w 1363008"/>
                    <a:gd name="connsiteY11" fmla="*/ 680629 h 869817"/>
                    <a:gd name="connsiteX12" fmla="*/ 0 w 1363008"/>
                    <a:gd name="connsiteY12" fmla="*/ 656873 h 869817"/>
                    <a:gd name="connsiteX13" fmla="*/ 4331 w 1363008"/>
                    <a:gd name="connsiteY13" fmla="*/ 652738 h 869817"/>
                    <a:gd name="connsiteX14" fmla="*/ 13846 w 1363008"/>
                    <a:gd name="connsiteY14" fmla="*/ 556249 h 869817"/>
                    <a:gd name="connsiteX15" fmla="*/ 681504 w 1363008"/>
                    <a:gd name="connsiteY15" fmla="*/ 0 h 869817"/>
                    <a:gd name="connsiteX0" fmla="*/ 681504 w 1363008"/>
                    <a:gd name="connsiteY0" fmla="*/ 0 h 869817"/>
                    <a:gd name="connsiteX1" fmla="*/ 1349162 w 1363008"/>
                    <a:gd name="connsiteY1" fmla="*/ 556249 h 869817"/>
                    <a:gd name="connsiteX2" fmla="*/ 1358825 w 1363008"/>
                    <a:gd name="connsiteY2" fmla="*/ 654229 h 869817"/>
                    <a:gd name="connsiteX3" fmla="*/ 1363008 w 1363008"/>
                    <a:gd name="connsiteY3" fmla="*/ 656873 h 869817"/>
                    <a:gd name="connsiteX4" fmla="*/ 1361587 w 1363008"/>
                    <a:gd name="connsiteY4" fmla="*/ 682238 h 869817"/>
                    <a:gd name="connsiteX5" fmla="*/ 1363008 w 1363008"/>
                    <a:gd name="connsiteY5" fmla="*/ 696648 h 869817"/>
                    <a:gd name="connsiteX6" fmla="*/ 1360699 w 1363008"/>
                    <a:gd name="connsiteY6" fmla="*/ 698086 h 869817"/>
                    <a:gd name="connsiteX7" fmla="*/ 1356017 w 1363008"/>
                    <a:gd name="connsiteY7" fmla="*/ 781663 h 869817"/>
                    <a:gd name="connsiteX8" fmla="*/ 8300 w 1363008"/>
                    <a:gd name="connsiteY8" fmla="*/ 781663 h 869817"/>
                    <a:gd name="connsiteX9" fmla="*/ 2760 w 1363008"/>
                    <a:gd name="connsiteY9" fmla="*/ 698366 h 869817"/>
                    <a:gd name="connsiteX10" fmla="*/ 0 w 1363008"/>
                    <a:gd name="connsiteY10" fmla="*/ 696648 h 869817"/>
                    <a:gd name="connsiteX11" fmla="*/ 1580 w 1363008"/>
                    <a:gd name="connsiteY11" fmla="*/ 680629 h 869817"/>
                    <a:gd name="connsiteX12" fmla="*/ 0 w 1363008"/>
                    <a:gd name="connsiteY12" fmla="*/ 656873 h 869817"/>
                    <a:gd name="connsiteX13" fmla="*/ 4331 w 1363008"/>
                    <a:gd name="connsiteY13" fmla="*/ 652738 h 869817"/>
                    <a:gd name="connsiteX14" fmla="*/ 13846 w 1363008"/>
                    <a:gd name="connsiteY14" fmla="*/ 556249 h 869817"/>
                    <a:gd name="connsiteX15" fmla="*/ 681504 w 1363008"/>
                    <a:gd name="connsiteY15" fmla="*/ 0 h 869817"/>
                    <a:gd name="connsiteX0" fmla="*/ 681504 w 1363008"/>
                    <a:gd name="connsiteY0" fmla="*/ 0 h 876729"/>
                    <a:gd name="connsiteX1" fmla="*/ 1349162 w 1363008"/>
                    <a:gd name="connsiteY1" fmla="*/ 556249 h 876729"/>
                    <a:gd name="connsiteX2" fmla="*/ 1358825 w 1363008"/>
                    <a:gd name="connsiteY2" fmla="*/ 654229 h 876729"/>
                    <a:gd name="connsiteX3" fmla="*/ 1363008 w 1363008"/>
                    <a:gd name="connsiteY3" fmla="*/ 656873 h 876729"/>
                    <a:gd name="connsiteX4" fmla="*/ 1361587 w 1363008"/>
                    <a:gd name="connsiteY4" fmla="*/ 682238 h 876729"/>
                    <a:gd name="connsiteX5" fmla="*/ 1363008 w 1363008"/>
                    <a:gd name="connsiteY5" fmla="*/ 696648 h 876729"/>
                    <a:gd name="connsiteX6" fmla="*/ 1360699 w 1363008"/>
                    <a:gd name="connsiteY6" fmla="*/ 698086 h 876729"/>
                    <a:gd name="connsiteX7" fmla="*/ 1356017 w 1363008"/>
                    <a:gd name="connsiteY7" fmla="*/ 781663 h 876729"/>
                    <a:gd name="connsiteX8" fmla="*/ 21000 w 1363008"/>
                    <a:gd name="connsiteY8" fmla="*/ 851513 h 876729"/>
                    <a:gd name="connsiteX9" fmla="*/ 2760 w 1363008"/>
                    <a:gd name="connsiteY9" fmla="*/ 698366 h 876729"/>
                    <a:gd name="connsiteX10" fmla="*/ 0 w 1363008"/>
                    <a:gd name="connsiteY10" fmla="*/ 696648 h 876729"/>
                    <a:gd name="connsiteX11" fmla="*/ 1580 w 1363008"/>
                    <a:gd name="connsiteY11" fmla="*/ 680629 h 876729"/>
                    <a:gd name="connsiteX12" fmla="*/ 0 w 1363008"/>
                    <a:gd name="connsiteY12" fmla="*/ 656873 h 876729"/>
                    <a:gd name="connsiteX13" fmla="*/ 4331 w 1363008"/>
                    <a:gd name="connsiteY13" fmla="*/ 652738 h 876729"/>
                    <a:gd name="connsiteX14" fmla="*/ 13846 w 1363008"/>
                    <a:gd name="connsiteY14" fmla="*/ 556249 h 876729"/>
                    <a:gd name="connsiteX15" fmla="*/ 681504 w 1363008"/>
                    <a:gd name="connsiteY15" fmla="*/ 0 h 876729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56017 w 1363008"/>
                    <a:gd name="connsiteY7" fmla="*/ 781663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56017 w 1363008"/>
                    <a:gd name="connsiteY7" fmla="*/ 781663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56017 w 1363008"/>
                    <a:gd name="connsiteY7" fmla="*/ 781663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5542"/>
                    <a:gd name="connsiteY0" fmla="*/ 0 h 908663"/>
                    <a:gd name="connsiteX1" fmla="*/ 1349162 w 1365542"/>
                    <a:gd name="connsiteY1" fmla="*/ 556249 h 908663"/>
                    <a:gd name="connsiteX2" fmla="*/ 1358825 w 1365542"/>
                    <a:gd name="connsiteY2" fmla="*/ 654229 h 908663"/>
                    <a:gd name="connsiteX3" fmla="*/ 1363008 w 1365542"/>
                    <a:gd name="connsiteY3" fmla="*/ 656873 h 908663"/>
                    <a:gd name="connsiteX4" fmla="*/ 1361587 w 1365542"/>
                    <a:gd name="connsiteY4" fmla="*/ 682238 h 908663"/>
                    <a:gd name="connsiteX5" fmla="*/ 1363008 w 1365542"/>
                    <a:gd name="connsiteY5" fmla="*/ 696648 h 908663"/>
                    <a:gd name="connsiteX6" fmla="*/ 1360699 w 1365542"/>
                    <a:gd name="connsiteY6" fmla="*/ 698086 h 908663"/>
                    <a:gd name="connsiteX7" fmla="*/ 1365542 w 1365542"/>
                    <a:gd name="connsiteY7" fmla="*/ 784838 h 908663"/>
                    <a:gd name="connsiteX8" fmla="*/ 16238 w 1365542"/>
                    <a:gd name="connsiteY8" fmla="*/ 908663 h 908663"/>
                    <a:gd name="connsiteX9" fmla="*/ 2760 w 1365542"/>
                    <a:gd name="connsiteY9" fmla="*/ 698366 h 908663"/>
                    <a:gd name="connsiteX10" fmla="*/ 0 w 1365542"/>
                    <a:gd name="connsiteY10" fmla="*/ 696648 h 908663"/>
                    <a:gd name="connsiteX11" fmla="*/ 1580 w 1365542"/>
                    <a:gd name="connsiteY11" fmla="*/ 680629 h 908663"/>
                    <a:gd name="connsiteX12" fmla="*/ 0 w 1365542"/>
                    <a:gd name="connsiteY12" fmla="*/ 656873 h 908663"/>
                    <a:gd name="connsiteX13" fmla="*/ 4331 w 1365542"/>
                    <a:gd name="connsiteY13" fmla="*/ 652738 h 908663"/>
                    <a:gd name="connsiteX14" fmla="*/ 13846 w 1365542"/>
                    <a:gd name="connsiteY14" fmla="*/ 556249 h 908663"/>
                    <a:gd name="connsiteX15" fmla="*/ 681504 w 1365542"/>
                    <a:gd name="connsiteY15" fmla="*/ 0 h 908663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60779 w 1363008"/>
                    <a:gd name="connsiteY7" fmla="*/ 776901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5542"/>
                    <a:gd name="connsiteY0" fmla="*/ 0 h 908663"/>
                    <a:gd name="connsiteX1" fmla="*/ 1349162 w 1365542"/>
                    <a:gd name="connsiteY1" fmla="*/ 556249 h 908663"/>
                    <a:gd name="connsiteX2" fmla="*/ 1358825 w 1365542"/>
                    <a:gd name="connsiteY2" fmla="*/ 654229 h 908663"/>
                    <a:gd name="connsiteX3" fmla="*/ 1363008 w 1365542"/>
                    <a:gd name="connsiteY3" fmla="*/ 656873 h 908663"/>
                    <a:gd name="connsiteX4" fmla="*/ 1361587 w 1365542"/>
                    <a:gd name="connsiteY4" fmla="*/ 682238 h 908663"/>
                    <a:gd name="connsiteX5" fmla="*/ 1363008 w 1365542"/>
                    <a:gd name="connsiteY5" fmla="*/ 696648 h 908663"/>
                    <a:gd name="connsiteX6" fmla="*/ 1360699 w 1365542"/>
                    <a:gd name="connsiteY6" fmla="*/ 698086 h 908663"/>
                    <a:gd name="connsiteX7" fmla="*/ 1365542 w 1365542"/>
                    <a:gd name="connsiteY7" fmla="*/ 776901 h 908663"/>
                    <a:gd name="connsiteX8" fmla="*/ 16238 w 1365542"/>
                    <a:gd name="connsiteY8" fmla="*/ 908663 h 908663"/>
                    <a:gd name="connsiteX9" fmla="*/ 2760 w 1365542"/>
                    <a:gd name="connsiteY9" fmla="*/ 698366 h 908663"/>
                    <a:gd name="connsiteX10" fmla="*/ 0 w 1365542"/>
                    <a:gd name="connsiteY10" fmla="*/ 696648 h 908663"/>
                    <a:gd name="connsiteX11" fmla="*/ 1580 w 1365542"/>
                    <a:gd name="connsiteY11" fmla="*/ 680629 h 908663"/>
                    <a:gd name="connsiteX12" fmla="*/ 0 w 1365542"/>
                    <a:gd name="connsiteY12" fmla="*/ 656873 h 908663"/>
                    <a:gd name="connsiteX13" fmla="*/ 4331 w 1365542"/>
                    <a:gd name="connsiteY13" fmla="*/ 652738 h 908663"/>
                    <a:gd name="connsiteX14" fmla="*/ 13846 w 1365542"/>
                    <a:gd name="connsiteY14" fmla="*/ 556249 h 908663"/>
                    <a:gd name="connsiteX15" fmla="*/ 681504 w 1365542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366278" h="908663">
                      <a:moveTo>
                        <a:pt x="681504" y="0"/>
                      </a:moveTo>
                      <a:cubicBezTo>
                        <a:pt x="1163240" y="0"/>
                        <a:pt x="1285615" y="238799"/>
                        <a:pt x="1349162" y="556249"/>
                      </a:cubicBezTo>
                      <a:lnTo>
                        <a:pt x="1358825" y="654229"/>
                      </a:lnTo>
                      <a:lnTo>
                        <a:pt x="1363008" y="656873"/>
                      </a:lnTo>
                      <a:cubicBezTo>
                        <a:pt x="1362534" y="665328"/>
                        <a:pt x="1362061" y="673783"/>
                        <a:pt x="1361587" y="682238"/>
                      </a:cubicBezTo>
                      <a:lnTo>
                        <a:pt x="1363008" y="696648"/>
                      </a:lnTo>
                      <a:lnTo>
                        <a:pt x="1360699" y="698086"/>
                      </a:lnTo>
                      <a:cubicBezTo>
                        <a:pt x="1360726" y="724358"/>
                        <a:pt x="1368690" y="750629"/>
                        <a:pt x="1365542" y="776901"/>
                      </a:cubicBezTo>
                      <a:cubicBezTo>
                        <a:pt x="852803" y="1119801"/>
                        <a:pt x="518182" y="29505"/>
                        <a:pt x="16238" y="908663"/>
                      </a:cubicBezTo>
                      <a:cubicBezTo>
                        <a:pt x="-5718" y="727439"/>
                        <a:pt x="7253" y="768465"/>
                        <a:pt x="2760" y="698366"/>
                      </a:cubicBezTo>
                      <a:lnTo>
                        <a:pt x="0" y="696648"/>
                      </a:lnTo>
                      <a:lnTo>
                        <a:pt x="1580" y="680629"/>
                      </a:lnTo>
                      <a:lnTo>
                        <a:pt x="0" y="656873"/>
                      </a:lnTo>
                      <a:lnTo>
                        <a:pt x="4331" y="652738"/>
                      </a:lnTo>
                      <a:lnTo>
                        <a:pt x="13846" y="556249"/>
                      </a:lnTo>
                      <a:cubicBezTo>
                        <a:pt x="77394" y="238799"/>
                        <a:pt x="199768" y="0"/>
                        <a:pt x="681504" y="0"/>
                      </a:cubicBezTo>
                      <a:close/>
                    </a:path>
                  </a:pathLst>
                </a:custGeom>
                <a:solidFill>
                  <a:srgbClr val="843C0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Freeform 176">
                  <a:extLst>
                    <a:ext uri="{FF2B5EF4-FFF2-40B4-BE49-F238E27FC236}">
                      <a16:creationId xmlns:a16="http://schemas.microsoft.com/office/drawing/2014/main" id="{A6D23BAC-F898-4156-9FE3-D2C5F474EF3F}"/>
                    </a:ext>
                  </a:extLst>
                </p:cNvPr>
                <p:cNvSpPr/>
                <p:nvPr/>
              </p:nvSpPr>
              <p:spPr>
                <a:xfrm flipH="1">
                  <a:off x="4910180" y="1266678"/>
                  <a:ext cx="934101" cy="3250726"/>
                </a:xfrm>
                <a:custGeom>
                  <a:avLst/>
                  <a:gdLst>
                    <a:gd name="connsiteX0" fmla="*/ 934101 w 934101"/>
                    <a:gd name="connsiteY0" fmla="*/ 0 h 3250726"/>
                    <a:gd name="connsiteX1" fmla="*/ 778607 w 934101"/>
                    <a:gd name="connsiteY1" fmla="*/ 10292 h 3250726"/>
                    <a:gd name="connsiteX2" fmla="*/ 275342 w 934101"/>
                    <a:gd name="connsiteY2" fmla="*/ 555660 h 3250726"/>
                    <a:gd name="connsiteX3" fmla="*/ 265679 w 934101"/>
                    <a:gd name="connsiteY3" fmla="*/ 653640 h 3250726"/>
                    <a:gd name="connsiteX4" fmla="*/ 261496 w 934101"/>
                    <a:gd name="connsiteY4" fmla="*/ 656284 h 3250726"/>
                    <a:gd name="connsiteX5" fmla="*/ 262917 w 934101"/>
                    <a:gd name="connsiteY5" fmla="*/ 681649 h 3250726"/>
                    <a:gd name="connsiteX6" fmla="*/ 261496 w 934101"/>
                    <a:gd name="connsiteY6" fmla="*/ 696059 h 3250726"/>
                    <a:gd name="connsiteX7" fmla="*/ 263805 w 934101"/>
                    <a:gd name="connsiteY7" fmla="*/ 697497 h 3250726"/>
                    <a:gd name="connsiteX8" fmla="*/ 260399 w 934101"/>
                    <a:gd name="connsiteY8" fmla="*/ 734656 h 3250726"/>
                    <a:gd name="connsiteX9" fmla="*/ 252544 w 934101"/>
                    <a:gd name="connsiteY9" fmla="*/ 738266 h 3250726"/>
                    <a:gd name="connsiteX10" fmla="*/ 153834 w 934101"/>
                    <a:gd name="connsiteY10" fmla="*/ 929537 h 3250726"/>
                    <a:gd name="connsiteX11" fmla="*/ 265680 w 934101"/>
                    <a:gd name="connsiteY11" fmla="*/ 1113141 h 3250726"/>
                    <a:gd name="connsiteX12" fmla="*/ 313488 w 934101"/>
                    <a:gd name="connsiteY12" fmla="*/ 1131461 h 3250726"/>
                    <a:gd name="connsiteX13" fmla="*/ 343481 w 934101"/>
                    <a:gd name="connsiteY13" fmla="*/ 1243958 h 3250726"/>
                    <a:gd name="connsiteX14" fmla="*/ 402611 w 934101"/>
                    <a:gd name="connsiteY14" fmla="*/ 1394142 h 3250726"/>
                    <a:gd name="connsiteX15" fmla="*/ 413244 w 934101"/>
                    <a:gd name="connsiteY15" fmla="*/ 1413158 h 3250726"/>
                    <a:gd name="connsiteX16" fmla="*/ 414054 w 934101"/>
                    <a:gd name="connsiteY16" fmla="*/ 1415164 h 3250726"/>
                    <a:gd name="connsiteX17" fmla="*/ 418179 w 934101"/>
                    <a:gd name="connsiteY17" fmla="*/ 1421983 h 3250726"/>
                    <a:gd name="connsiteX18" fmla="*/ 479660 w 934101"/>
                    <a:gd name="connsiteY18" fmla="*/ 1531935 h 3250726"/>
                    <a:gd name="connsiteX19" fmla="*/ 498939 w 934101"/>
                    <a:gd name="connsiteY19" fmla="*/ 1555514 h 3250726"/>
                    <a:gd name="connsiteX20" fmla="*/ 506691 w 934101"/>
                    <a:gd name="connsiteY20" fmla="*/ 1568331 h 3250726"/>
                    <a:gd name="connsiteX21" fmla="*/ 525918 w 934101"/>
                    <a:gd name="connsiteY21" fmla="*/ 1588512 h 3250726"/>
                    <a:gd name="connsiteX22" fmla="*/ 575800 w 934101"/>
                    <a:gd name="connsiteY22" fmla="*/ 1649519 h 3250726"/>
                    <a:gd name="connsiteX23" fmla="*/ 606692 w 934101"/>
                    <a:gd name="connsiteY23" fmla="*/ 1673288 h 3250726"/>
                    <a:gd name="connsiteX24" fmla="*/ 624697 w 934101"/>
                    <a:gd name="connsiteY24" fmla="*/ 1692185 h 3250726"/>
                    <a:gd name="connsiteX25" fmla="*/ 684258 w 934101"/>
                    <a:gd name="connsiteY25" fmla="*/ 1732967 h 3250726"/>
                    <a:gd name="connsiteX26" fmla="*/ 692198 w 934101"/>
                    <a:gd name="connsiteY26" fmla="*/ 1739076 h 3250726"/>
                    <a:gd name="connsiteX27" fmla="*/ 736965 w 934101"/>
                    <a:gd name="connsiteY27" fmla="*/ 1760020 h 3250726"/>
                    <a:gd name="connsiteX28" fmla="*/ 707678 w 934101"/>
                    <a:gd name="connsiteY28" fmla="*/ 1911655 h 3250726"/>
                    <a:gd name="connsiteX29" fmla="*/ 651539 w 934101"/>
                    <a:gd name="connsiteY29" fmla="*/ 1917290 h 3250726"/>
                    <a:gd name="connsiteX30" fmla="*/ 43811 w 934101"/>
                    <a:gd name="connsiteY30" fmla="*/ 2163009 h 3250726"/>
                    <a:gd name="connsiteX31" fmla="*/ 12066 w 934101"/>
                    <a:gd name="connsiteY31" fmla="*/ 3250726 h 3250726"/>
                    <a:gd name="connsiteX32" fmla="*/ 496202 w 934101"/>
                    <a:gd name="connsiteY32" fmla="*/ 3249926 h 3250726"/>
                    <a:gd name="connsiteX33" fmla="*/ 915600 w 934101"/>
                    <a:gd name="connsiteY33" fmla="*/ 3249233 h 3250726"/>
                    <a:gd name="connsiteX34" fmla="*/ 934101 w 934101"/>
                    <a:gd name="connsiteY34" fmla="*/ 3250021 h 3250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934101" h="3250726">
                      <a:moveTo>
                        <a:pt x="934101" y="0"/>
                      </a:moveTo>
                      <a:lnTo>
                        <a:pt x="778607" y="10292"/>
                      </a:lnTo>
                      <a:cubicBezTo>
                        <a:pt x="431590" y="60340"/>
                        <a:pt x="330946" y="277891"/>
                        <a:pt x="275342" y="555660"/>
                      </a:cubicBezTo>
                      <a:lnTo>
                        <a:pt x="265679" y="653640"/>
                      </a:lnTo>
                      <a:lnTo>
                        <a:pt x="261496" y="656284"/>
                      </a:lnTo>
                      <a:cubicBezTo>
                        <a:pt x="261970" y="664739"/>
                        <a:pt x="262443" y="673194"/>
                        <a:pt x="262917" y="681649"/>
                      </a:cubicBezTo>
                      <a:lnTo>
                        <a:pt x="261496" y="696059"/>
                      </a:lnTo>
                      <a:lnTo>
                        <a:pt x="263805" y="697497"/>
                      </a:lnTo>
                      <a:lnTo>
                        <a:pt x="260399" y="734656"/>
                      </a:lnTo>
                      <a:lnTo>
                        <a:pt x="252544" y="738266"/>
                      </a:lnTo>
                      <a:cubicBezTo>
                        <a:pt x="189532" y="781006"/>
                        <a:pt x="150971" y="852241"/>
                        <a:pt x="153834" y="929537"/>
                      </a:cubicBezTo>
                      <a:cubicBezTo>
                        <a:pt x="156685" y="1006509"/>
                        <a:pt x="200073" y="1074716"/>
                        <a:pt x="265680" y="1113141"/>
                      </a:cubicBezTo>
                      <a:lnTo>
                        <a:pt x="313488" y="1131461"/>
                      </a:lnTo>
                      <a:lnTo>
                        <a:pt x="343481" y="1243958"/>
                      </a:lnTo>
                      <a:cubicBezTo>
                        <a:pt x="360334" y="1295216"/>
                        <a:pt x="379979" y="1345712"/>
                        <a:pt x="402611" y="1394142"/>
                      </a:cubicBezTo>
                      <a:lnTo>
                        <a:pt x="413244" y="1413158"/>
                      </a:lnTo>
                      <a:lnTo>
                        <a:pt x="414054" y="1415164"/>
                      </a:lnTo>
                      <a:lnTo>
                        <a:pt x="418179" y="1421983"/>
                      </a:lnTo>
                      <a:lnTo>
                        <a:pt x="479660" y="1531935"/>
                      </a:lnTo>
                      <a:lnTo>
                        <a:pt x="498939" y="1555514"/>
                      </a:lnTo>
                      <a:lnTo>
                        <a:pt x="506691" y="1568331"/>
                      </a:lnTo>
                      <a:lnTo>
                        <a:pt x="525918" y="1588512"/>
                      </a:lnTo>
                      <a:lnTo>
                        <a:pt x="575800" y="1649519"/>
                      </a:lnTo>
                      <a:lnTo>
                        <a:pt x="606692" y="1673288"/>
                      </a:lnTo>
                      <a:lnTo>
                        <a:pt x="624697" y="1692185"/>
                      </a:lnTo>
                      <a:lnTo>
                        <a:pt x="684258" y="1732967"/>
                      </a:lnTo>
                      <a:lnTo>
                        <a:pt x="692198" y="1739076"/>
                      </a:lnTo>
                      <a:lnTo>
                        <a:pt x="736965" y="1760020"/>
                      </a:lnTo>
                      <a:lnTo>
                        <a:pt x="707678" y="1911655"/>
                      </a:lnTo>
                      <a:lnTo>
                        <a:pt x="651539" y="1917290"/>
                      </a:lnTo>
                      <a:cubicBezTo>
                        <a:pt x="212000" y="1963092"/>
                        <a:pt x="78958" y="2004098"/>
                        <a:pt x="43811" y="2163009"/>
                      </a:cubicBezTo>
                      <a:cubicBezTo>
                        <a:pt x="18414" y="2400698"/>
                        <a:pt x="-19684" y="2943188"/>
                        <a:pt x="12066" y="3250726"/>
                      </a:cubicBezTo>
                      <a:cubicBezTo>
                        <a:pt x="169210" y="3250459"/>
                        <a:pt x="332706" y="3250192"/>
                        <a:pt x="496202" y="3249926"/>
                      </a:cubicBezTo>
                      <a:lnTo>
                        <a:pt x="915600" y="3249233"/>
                      </a:lnTo>
                      <a:lnTo>
                        <a:pt x="934101" y="3250021"/>
                      </a:lnTo>
                      <a:close/>
                    </a:path>
                  </a:pathLst>
                </a:custGeom>
                <a:solidFill>
                  <a:sysClr val="windowText" lastClr="000000">
                    <a:alpha val="1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8" name="Freeform 166">
                <a:extLst>
                  <a:ext uri="{FF2B5EF4-FFF2-40B4-BE49-F238E27FC236}">
                    <a16:creationId xmlns:a16="http://schemas.microsoft.com/office/drawing/2014/main" id="{110A9ABF-53D3-2E5A-0346-80BE59269A1F}"/>
                  </a:ext>
                </a:extLst>
              </p:cNvPr>
              <p:cNvSpPr/>
              <p:nvPr/>
            </p:nvSpPr>
            <p:spPr>
              <a:xfrm>
                <a:off x="5353286" y="636472"/>
                <a:ext cx="973073" cy="1126522"/>
              </a:xfrm>
              <a:custGeom>
                <a:avLst/>
                <a:gdLst>
                  <a:gd name="connsiteX0" fmla="*/ 601 w 973073"/>
                  <a:gd name="connsiteY0" fmla="*/ 973074 h 1126522"/>
                  <a:gd name="connsiteX1" fmla="*/ 973073 w 973073"/>
                  <a:gd name="connsiteY1" fmla="*/ 973074 h 1126522"/>
                  <a:gd name="connsiteX2" fmla="*/ 973073 w 973073"/>
                  <a:gd name="connsiteY2" fmla="*/ 1126522 h 1126522"/>
                  <a:gd name="connsiteX3" fmla="*/ 601 w 973073"/>
                  <a:gd name="connsiteY3" fmla="*/ 1126522 h 1126522"/>
                  <a:gd name="connsiteX4" fmla="*/ 0 w 973073"/>
                  <a:gd name="connsiteY4" fmla="*/ 488035 h 1126522"/>
                  <a:gd name="connsiteX5" fmla="*/ 9756 w 973073"/>
                  <a:gd name="connsiteY5" fmla="*/ 584809 h 1126522"/>
                  <a:gd name="connsiteX6" fmla="*/ 388354 w 973073"/>
                  <a:gd name="connsiteY6" fmla="*/ 963408 h 1126522"/>
                  <a:gd name="connsiteX7" fmla="*/ 484236 w 973073"/>
                  <a:gd name="connsiteY7" fmla="*/ 973073 h 1126522"/>
                  <a:gd name="connsiteX8" fmla="*/ 0 w 973073"/>
                  <a:gd name="connsiteY8" fmla="*/ 973073 h 1126522"/>
                  <a:gd name="connsiteX9" fmla="*/ 0 w 973073"/>
                  <a:gd name="connsiteY9" fmla="*/ 0 h 1126522"/>
                  <a:gd name="connsiteX10" fmla="*/ 973073 w 973073"/>
                  <a:gd name="connsiteY10" fmla="*/ 0 h 1126522"/>
                  <a:gd name="connsiteX11" fmla="*/ 973073 w 973073"/>
                  <a:gd name="connsiteY11" fmla="*/ 973073 h 1126522"/>
                  <a:gd name="connsiteX12" fmla="*/ 488580 w 973073"/>
                  <a:gd name="connsiteY12" fmla="*/ 973073 h 1126522"/>
                  <a:gd name="connsiteX13" fmla="*/ 584462 w 973073"/>
                  <a:gd name="connsiteY13" fmla="*/ 963408 h 1126522"/>
                  <a:gd name="connsiteX14" fmla="*/ 972945 w 973073"/>
                  <a:gd name="connsiteY14" fmla="*/ 486755 h 1126522"/>
                  <a:gd name="connsiteX15" fmla="*/ 486408 w 973073"/>
                  <a:gd name="connsiteY15" fmla="*/ 218 h 1126522"/>
                  <a:gd name="connsiteX16" fmla="*/ 9756 w 973073"/>
                  <a:gd name="connsiteY16" fmla="*/ 388701 h 1126522"/>
                  <a:gd name="connsiteX17" fmla="*/ 0 w 973073"/>
                  <a:gd name="connsiteY17" fmla="*/ 485476 h 112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73073" h="1126522">
                    <a:moveTo>
                      <a:pt x="601" y="973074"/>
                    </a:moveTo>
                    <a:lnTo>
                      <a:pt x="973073" y="973074"/>
                    </a:lnTo>
                    <a:lnTo>
                      <a:pt x="973073" y="1126522"/>
                    </a:lnTo>
                    <a:lnTo>
                      <a:pt x="601" y="1126522"/>
                    </a:lnTo>
                    <a:close/>
                    <a:moveTo>
                      <a:pt x="0" y="488035"/>
                    </a:moveTo>
                    <a:lnTo>
                      <a:pt x="9756" y="584809"/>
                    </a:lnTo>
                    <a:cubicBezTo>
                      <a:pt x="48642" y="774844"/>
                      <a:pt x="198320" y="924521"/>
                      <a:pt x="388354" y="963408"/>
                    </a:cubicBezTo>
                    <a:lnTo>
                      <a:pt x="484236" y="973073"/>
                    </a:lnTo>
                    <a:lnTo>
                      <a:pt x="0" y="973073"/>
                    </a:lnTo>
                    <a:close/>
                    <a:moveTo>
                      <a:pt x="0" y="0"/>
                    </a:moveTo>
                    <a:lnTo>
                      <a:pt x="973073" y="0"/>
                    </a:lnTo>
                    <a:lnTo>
                      <a:pt x="973073" y="973073"/>
                    </a:lnTo>
                    <a:lnTo>
                      <a:pt x="488580" y="973073"/>
                    </a:lnTo>
                    <a:lnTo>
                      <a:pt x="584462" y="963408"/>
                    </a:lnTo>
                    <a:cubicBezTo>
                      <a:pt x="806169" y="918040"/>
                      <a:pt x="972945" y="721874"/>
                      <a:pt x="972945" y="486755"/>
                    </a:cubicBezTo>
                    <a:cubicBezTo>
                      <a:pt x="972945" y="218048"/>
                      <a:pt x="755115" y="218"/>
                      <a:pt x="486408" y="218"/>
                    </a:cubicBezTo>
                    <a:cubicBezTo>
                      <a:pt x="251289" y="218"/>
                      <a:pt x="55123" y="166994"/>
                      <a:pt x="9756" y="388701"/>
                    </a:cubicBezTo>
                    <a:lnTo>
                      <a:pt x="0" y="48547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4ACF623-A6CD-9DB7-ECC8-8A7227DAF44C}"/>
                </a:ext>
              </a:extLst>
            </p:cNvPr>
            <p:cNvGrpSpPr/>
            <p:nvPr/>
          </p:nvGrpSpPr>
          <p:grpSpPr>
            <a:xfrm>
              <a:off x="2109711" y="1903262"/>
              <a:ext cx="978192" cy="3250959"/>
              <a:chOff x="7024735" y="3507989"/>
              <a:chExt cx="978192" cy="3250959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8947E25D-4DFF-FCA4-50AE-0070A12DD1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78331" y="4452513"/>
                <a:ext cx="640399" cy="619287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E539E2E4-E46E-C043-99ED-C13BFF943B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24735" y="5274894"/>
                <a:ext cx="978192" cy="654474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34A4570C-DF28-F14D-1355-1079DD96C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254852" y="6043484"/>
                <a:ext cx="518418" cy="715464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51B85576-F39F-C9A9-3967-F1D1B64412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81553" y="3507989"/>
                <a:ext cx="626325" cy="795221"/>
              </a:xfrm>
              <a:prstGeom prst="rect">
                <a:avLst/>
              </a:prstGeom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01F51CC-BA04-1244-A63E-E466FBA583A7}"/>
              </a:ext>
            </a:extLst>
          </p:cNvPr>
          <p:cNvGrpSpPr/>
          <p:nvPr/>
        </p:nvGrpSpPr>
        <p:grpSpPr>
          <a:xfrm>
            <a:off x="1582371" y="2412120"/>
            <a:ext cx="887359" cy="1936592"/>
            <a:chOff x="7992093" y="2611985"/>
            <a:chExt cx="1756672" cy="383380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05FB2E3-4626-ADFF-C877-BB0AAE8668E7}"/>
                </a:ext>
              </a:extLst>
            </p:cNvPr>
            <p:cNvGrpSpPr/>
            <p:nvPr/>
          </p:nvGrpSpPr>
          <p:grpSpPr>
            <a:xfrm>
              <a:off x="7992093" y="2611985"/>
              <a:ext cx="1212680" cy="1754518"/>
              <a:chOff x="6778639" y="-817741"/>
              <a:chExt cx="1212680" cy="1754518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949E7B27-E6CE-1A3A-C84F-BB2DF8301766}"/>
                  </a:ext>
                </a:extLst>
              </p:cNvPr>
              <p:cNvGrpSpPr/>
              <p:nvPr/>
            </p:nvGrpSpPr>
            <p:grpSpPr>
              <a:xfrm>
                <a:off x="6778639" y="-817741"/>
                <a:ext cx="1212680" cy="1735522"/>
                <a:chOff x="5942645" y="-656900"/>
                <a:chExt cx="3568475" cy="5107009"/>
              </a:xfrm>
            </p:grpSpPr>
            <p:sp>
              <p:nvSpPr>
                <p:cNvPr id="77" name="Freeform 179">
                  <a:extLst>
                    <a:ext uri="{FF2B5EF4-FFF2-40B4-BE49-F238E27FC236}">
                      <a16:creationId xmlns:a16="http://schemas.microsoft.com/office/drawing/2014/main" id="{EDCB3CD5-08D1-3C03-34AF-03E54591CB38}"/>
                    </a:ext>
                  </a:extLst>
                </p:cNvPr>
                <p:cNvSpPr/>
                <p:nvPr/>
              </p:nvSpPr>
              <p:spPr>
                <a:xfrm>
                  <a:off x="6938331" y="1858963"/>
                  <a:ext cx="1548230" cy="2469003"/>
                </a:xfrm>
                <a:custGeom>
                  <a:avLst/>
                  <a:gdLst>
                    <a:gd name="connsiteX0" fmla="*/ 122766 w 1566333"/>
                    <a:gd name="connsiteY0" fmla="*/ 0 h 2307166"/>
                    <a:gd name="connsiteX1" fmla="*/ 0 w 1566333"/>
                    <a:gd name="connsiteY1" fmla="*/ 2307166 h 2307166"/>
                    <a:gd name="connsiteX2" fmla="*/ 1566333 w 1566333"/>
                    <a:gd name="connsiteY2" fmla="*/ 2298700 h 2307166"/>
                    <a:gd name="connsiteX3" fmla="*/ 1473200 w 1566333"/>
                    <a:gd name="connsiteY3" fmla="*/ 16933 h 2307166"/>
                    <a:gd name="connsiteX4" fmla="*/ 122766 w 1566333"/>
                    <a:gd name="connsiteY4" fmla="*/ 0 h 230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66333" h="2307166">
                      <a:moveTo>
                        <a:pt x="122766" y="0"/>
                      </a:moveTo>
                      <a:lnTo>
                        <a:pt x="0" y="2307166"/>
                      </a:lnTo>
                      <a:lnTo>
                        <a:pt x="1566333" y="2298700"/>
                      </a:lnTo>
                      <a:lnTo>
                        <a:pt x="1473200" y="16933"/>
                      </a:lnTo>
                      <a:lnTo>
                        <a:pt x="122766" y="0"/>
                      </a:lnTo>
                      <a:close/>
                    </a:path>
                  </a:pathLst>
                </a:custGeom>
                <a:solidFill>
                  <a:srgbClr val="4623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Freeform 180">
                  <a:extLst>
                    <a:ext uri="{FF2B5EF4-FFF2-40B4-BE49-F238E27FC236}">
                      <a16:creationId xmlns:a16="http://schemas.microsoft.com/office/drawing/2014/main" id="{DA38519A-0828-2065-E888-1DE31E1F542C}"/>
                    </a:ext>
                  </a:extLst>
                </p:cNvPr>
                <p:cNvSpPr/>
                <p:nvPr/>
              </p:nvSpPr>
              <p:spPr>
                <a:xfrm rot="16200000">
                  <a:off x="7044125" y="2886644"/>
                  <a:ext cx="1365515" cy="1761414"/>
                </a:xfrm>
                <a:custGeom>
                  <a:avLst/>
                  <a:gdLst>
                    <a:gd name="connsiteX0" fmla="*/ 1365515 w 1365515"/>
                    <a:gd name="connsiteY0" fmla="*/ 942241 h 1928932"/>
                    <a:gd name="connsiteX1" fmla="*/ 1363457 w 1365515"/>
                    <a:gd name="connsiteY1" fmla="*/ 964466 h 1928932"/>
                    <a:gd name="connsiteX2" fmla="*/ 1365515 w 1365515"/>
                    <a:gd name="connsiteY2" fmla="*/ 986691 h 1928932"/>
                    <a:gd name="connsiteX3" fmla="*/ 1361401 w 1365515"/>
                    <a:gd name="connsiteY3" fmla="*/ 986672 h 1928932"/>
                    <a:gd name="connsiteX4" fmla="*/ 1353717 w 1365515"/>
                    <a:gd name="connsiteY4" fmla="*/ 1069645 h 1928932"/>
                    <a:gd name="connsiteX5" fmla="*/ 1087717 w 1365515"/>
                    <a:gd name="connsiteY5" fmla="*/ 1885121 h 1928932"/>
                    <a:gd name="connsiteX6" fmla="*/ 0 w 1365515"/>
                    <a:gd name="connsiteY6" fmla="*/ 1916866 h 1928932"/>
                    <a:gd name="connsiteX7" fmla="*/ 800 w 1365515"/>
                    <a:gd name="connsiteY7" fmla="*/ 1432730 h 1928932"/>
                    <a:gd name="connsiteX8" fmla="*/ 1574 w 1365515"/>
                    <a:gd name="connsiteY8" fmla="*/ 964466 h 1928932"/>
                    <a:gd name="connsiteX9" fmla="*/ 800 w 1365515"/>
                    <a:gd name="connsiteY9" fmla="*/ 496202 h 1928932"/>
                    <a:gd name="connsiteX10" fmla="*/ 0 w 1365515"/>
                    <a:gd name="connsiteY10" fmla="*/ 12066 h 1928932"/>
                    <a:gd name="connsiteX11" fmla="*/ 1087717 w 1365515"/>
                    <a:gd name="connsiteY11" fmla="*/ 43811 h 1928932"/>
                    <a:gd name="connsiteX12" fmla="*/ 1353717 w 1365515"/>
                    <a:gd name="connsiteY12" fmla="*/ 859287 h 1928932"/>
                    <a:gd name="connsiteX13" fmla="*/ 1361401 w 1365515"/>
                    <a:gd name="connsiteY13" fmla="*/ 942260 h 1928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65515" h="1928932">
                      <a:moveTo>
                        <a:pt x="1365515" y="942241"/>
                      </a:moveTo>
                      <a:lnTo>
                        <a:pt x="1363457" y="964466"/>
                      </a:lnTo>
                      <a:lnTo>
                        <a:pt x="1365515" y="986691"/>
                      </a:lnTo>
                      <a:lnTo>
                        <a:pt x="1361401" y="986672"/>
                      </a:lnTo>
                      <a:lnTo>
                        <a:pt x="1353717" y="1069645"/>
                      </a:lnTo>
                      <a:cubicBezTo>
                        <a:pt x="1296944" y="1676922"/>
                        <a:pt x="1269329" y="1844953"/>
                        <a:pt x="1087717" y="1885121"/>
                      </a:cubicBezTo>
                      <a:cubicBezTo>
                        <a:pt x="850028" y="1910518"/>
                        <a:pt x="307538" y="1948616"/>
                        <a:pt x="0" y="1916866"/>
                      </a:cubicBezTo>
                      <a:cubicBezTo>
                        <a:pt x="267" y="1759722"/>
                        <a:pt x="534" y="1596226"/>
                        <a:pt x="800" y="1432730"/>
                      </a:cubicBezTo>
                      <a:lnTo>
                        <a:pt x="1574" y="964466"/>
                      </a:lnTo>
                      <a:lnTo>
                        <a:pt x="800" y="496202"/>
                      </a:lnTo>
                      <a:cubicBezTo>
                        <a:pt x="534" y="332706"/>
                        <a:pt x="267" y="169211"/>
                        <a:pt x="0" y="12066"/>
                      </a:cubicBezTo>
                      <a:cubicBezTo>
                        <a:pt x="307538" y="-19684"/>
                        <a:pt x="850028" y="18414"/>
                        <a:pt x="1087717" y="43811"/>
                      </a:cubicBezTo>
                      <a:cubicBezTo>
                        <a:pt x="1269329" y="83979"/>
                        <a:pt x="1296944" y="252010"/>
                        <a:pt x="1353717" y="859287"/>
                      </a:cubicBezTo>
                      <a:lnTo>
                        <a:pt x="1361401" y="942260"/>
                      </a:lnTo>
                      <a:close/>
                    </a:path>
                  </a:pathLst>
                </a:cu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Pie 181">
                  <a:extLst>
                    <a:ext uri="{FF2B5EF4-FFF2-40B4-BE49-F238E27FC236}">
                      <a16:creationId xmlns:a16="http://schemas.microsoft.com/office/drawing/2014/main" id="{9D4BB789-2FA4-D338-FA92-DD68BB326CBB}"/>
                    </a:ext>
                  </a:extLst>
                </p:cNvPr>
                <p:cNvSpPr/>
                <p:nvPr/>
              </p:nvSpPr>
              <p:spPr>
                <a:xfrm rot="10800000" flipH="1">
                  <a:off x="5942645" y="-656900"/>
                  <a:ext cx="3568475" cy="5107009"/>
                </a:xfrm>
                <a:prstGeom prst="pie">
                  <a:avLst>
                    <a:gd name="adj1" fmla="val 15522115"/>
                    <a:gd name="adj2" fmla="val 16855910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Pie 182">
                  <a:extLst>
                    <a:ext uri="{FF2B5EF4-FFF2-40B4-BE49-F238E27FC236}">
                      <a16:creationId xmlns:a16="http://schemas.microsoft.com/office/drawing/2014/main" id="{740648E5-4C02-5775-2495-CC76669A1E20}"/>
                    </a:ext>
                  </a:extLst>
                </p:cNvPr>
                <p:cNvSpPr/>
                <p:nvPr/>
              </p:nvSpPr>
              <p:spPr>
                <a:xfrm>
                  <a:off x="6985842" y="1896604"/>
                  <a:ext cx="419611" cy="448679"/>
                </a:xfrm>
                <a:prstGeom prst="pie">
                  <a:avLst>
                    <a:gd name="adj1" fmla="val 6159202"/>
                    <a:gd name="adj2" fmla="val 15205937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Freeform 183">
                  <a:extLst>
                    <a:ext uri="{FF2B5EF4-FFF2-40B4-BE49-F238E27FC236}">
                      <a16:creationId xmlns:a16="http://schemas.microsoft.com/office/drawing/2014/main" id="{A7A93E07-43F6-75F2-6D15-9DF86646BE85}"/>
                    </a:ext>
                  </a:extLst>
                </p:cNvPr>
                <p:cNvSpPr/>
                <p:nvPr/>
              </p:nvSpPr>
              <p:spPr>
                <a:xfrm>
                  <a:off x="7045378" y="1284881"/>
                  <a:ext cx="1359543" cy="1719377"/>
                </a:xfrm>
                <a:custGeom>
                  <a:avLst/>
                  <a:gdLst>
                    <a:gd name="connsiteX0" fmla="*/ 681504 w 1363008"/>
                    <a:gd name="connsiteY0" fmla="*/ 0 h 1719377"/>
                    <a:gd name="connsiteX1" fmla="*/ 1349162 w 1363008"/>
                    <a:gd name="connsiteY1" fmla="*/ 556249 h 1719377"/>
                    <a:gd name="connsiteX2" fmla="*/ 1358825 w 1363008"/>
                    <a:gd name="connsiteY2" fmla="*/ 654229 h 1719377"/>
                    <a:gd name="connsiteX3" fmla="*/ 1363008 w 1363008"/>
                    <a:gd name="connsiteY3" fmla="*/ 656873 h 1719377"/>
                    <a:gd name="connsiteX4" fmla="*/ 1361587 w 1363008"/>
                    <a:gd name="connsiteY4" fmla="*/ 682238 h 1719377"/>
                    <a:gd name="connsiteX5" fmla="*/ 1363008 w 1363008"/>
                    <a:gd name="connsiteY5" fmla="*/ 696648 h 1719377"/>
                    <a:gd name="connsiteX6" fmla="*/ 1360699 w 1363008"/>
                    <a:gd name="connsiteY6" fmla="*/ 698086 h 1719377"/>
                    <a:gd name="connsiteX7" fmla="*/ 1354396 w 1363008"/>
                    <a:gd name="connsiteY7" fmla="*/ 810591 h 1719377"/>
                    <a:gd name="connsiteX8" fmla="*/ 681504 w 1363008"/>
                    <a:gd name="connsiteY8" fmla="*/ 1719377 h 1719377"/>
                    <a:gd name="connsiteX9" fmla="*/ 10641 w 1363008"/>
                    <a:gd name="connsiteY9" fmla="*/ 816876 h 1719377"/>
                    <a:gd name="connsiteX10" fmla="*/ 2760 w 1363008"/>
                    <a:gd name="connsiteY10" fmla="*/ 698366 h 1719377"/>
                    <a:gd name="connsiteX11" fmla="*/ 0 w 1363008"/>
                    <a:gd name="connsiteY11" fmla="*/ 696648 h 1719377"/>
                    <a:gd name="connsiteX12" fmla="*/ 1580 w 1363008"/>
                    <a:gd name="connsiteY12" fmla="*/ 680628 h 1719377"/>
                    <a:gd name="connsiteX13" fmla="*/ 0 w 1363008"/>
                    <a:gd name="connsiteY13" fmla="*/ 656873 h 1719377"/>
                    <a:gd name="connsiteX14" fmla="*/ 4330 w 1363008"/>
                    <a:gd name="connsiteY14" fmla="*/ 652738 h 1719377"/>
                    <a:gd name="connsiteX15" fmla="*/ 13846 w 1363008"/>
                    <a:gd name="connsiteY15" fmla="*/ 556249 h 1719377"/>
                    <a:gd name="connsiteX16" fmla="*/ 681504 w 1363008"/>
                    <a:gd name="connsiteY16" fmla="*/ 0 h 17193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3008" h="1719377">
                      <a:moveTo>
                        <a:pt x="681504" y="0"/>
                      </a:moveTo>
                      <a:cubicBezTo>
                        <a:pt x="1010840" y="0"/>
                        <a:pt x="1285615" y="238799"/>
                        <a:pt x="1349162" y="556249"/>
                      </a:cubicBezTo>
                      <a:lnTo>
                        <a:pt x="1358825" y="654229"/>
                      </a:lnTo>
                      <a:lnTo>
                        <a:pt x="1363008" y="656873"/>
                      </a:lnTo>
                      <a:lnTo>
                        <a:pt x="1361587" y="682238"/>
                      </a:lnTo>
                      <a:lnTo>
                        <a:pt x="1363008" y="696648"/>
                      </a:lnTo>
                      <a:lnTo>
                        <a:pt x="1360699" y="698086"/>
                      </a:lnTo>
                      <a:lnTo>
                        <a:pt x="1354396" y="810591"/>
                      </a:lnTo>
                      <a:cubicBezTo>
                        <a:pt x="1313528" y="1194067"/>
                        <a:pt x="1122492" y="1719376"/>
                        <a:pt x="681504" y="1719377"/>
                      </a:cubicBezTo>
                      <a:cubicBezTo>
                        <a:pt x="240517" y="1719378"/>
                        <a:pt x="54891" y="1210826"/>
                        <a:pt x="10641" y="816876"/>
                      </a:cubicBezTo>
                      <a:lnTo>
                        <a:pt x="2760" y="698366"/>
                      </a:lnTo>
                      <a:lnTo>
                        <a:pt x="0" y="696648"/>
                      </a:lnTo>
                      <a:lnTo>
                        <a:pt x="1580" y="680628"/>
                      </a:lnTo>
                      <a:lnTo>
                        <a:pt x="0" y="656873"/>
                      </a:lnTo>
                      <a:lnTo>
                        <a:pt x="4330" y="652738"/>
                      </a:lnTo>
                      <a:lnTo>
                        <a:pt x="13846" y="556249"/>
                      </a:lnTo>
                      <a:cubicBezTo>
                        <a:pt x="77394" y="238799"/>
                        <a:pt x="352168" y="0"/>
                        <a:pt x="681504" y="0"/>
                      </a:cubicBezTo>
                      <a:close/>
                    </a:path>
                  </a:pathLst>
                </a:cu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Freeform 184">
                  <a:extLst>
                    <a:ext uri="{FF2B5EF4-FFF2-40B4-BE49-F238E27FC236}">
                      <a16:creationId xmlns:a16="http://schemas.microsoft.com/office/drawing/2014/main" id="{6441CD27-766E-0C61-C66A-EEEBFFF2FA33}"/>
                    </a:ext>
                  </a:extLst>
                </p:cNvPr>
                <p:cNvSpPr/>
                <p:nvPr/>
              </p:nvSpPr>
              <p:spPr>
                <a:xfrm>
                  <a:off x="7048450" y="1281413"/>
                  <a:ext cx="1356472" cy="1243347"/>
                </a:xfrm>
                <a:custGeom>
                  <a:avLst/>
                  <a:gdLst>
                    <a:gd name="connsiteX0" fmla="*/ 676139 w 1352278"/>
                    <a:gd name="connsiteY0" fmla="*/ 0 h 642243"/>
                    <a:gd name="connsiteX1" fmla="*/ 1343797 w 1352278"/>
                    <a:gd name="connsiteY1" fmla="*/ 556249 h 642243"/>
                    <a:gd name="connsiteX2" fmla="*/ 1352278 w 1352278"/>
                    <a:gd name="connsiteY2" fmla="*/ 642243 h 642243"/>
                    <a:gd name="connsiteX3" fmla="*/ 0 w 1352278"/>
                    <a:gd name="connsiteY3" fmla="*/ 642243 h 642243"/>
                    <a:gd name="connsiteX4" fmla="*/ 8481 w 1352278"/>
                    <a:gd name="connsiteY4" fmla="*/ 556249 h 642243"/>
                    <a:gd name="connsiteX5" fmla="*/ 676139 w 1352278"/>
                    <a:gd name="connsiteY5" fmla="*/ 0 h 642243"/>
                    <a:gd name="connsiteX0" fmla="*/ 676139 w 1343797"/>
                    <a:gd name="connsiteY0" fmla="*/ 0 h 1241683"/>
                    <a:gd name="connsiteX1" fmla="*/ 1343797 w 1343797"/>
                    <a:gd name="connsiteY1" fmla="*/ 556249 h 1241683"/>
                    <a:gd name="connsiteX2" fmla="*/ 1260838 w 1343797"/>
                    <a:gd name="connsiteY2" fmla="*/ 1241683 h 1241683"/>
                    <a:gd name="connsiteX3" fmla="*/ 0 w 1343797"/>
                    <a:gd name="connsiteY3" fmla="*/ 642243 h 1241683"/>
                    <a:gd name="connsiteX4" fmla="*/ 8481 w 1343797"/>
                    <a:gd name="connsiteY4" fmla="*/ 556249 h 1241683"/>
                    <a:gd name="connsiteX5" fmla="*/ 676139 w 1343797"/>
                    <a:gd name="connsiteY5" fmla="*/ 0 h 1241683"/>
                    <a:gd name="connsiteX0" fmla="*/ 676139 w 1343797"/>
                    <a:gd name="connsiteY0" fmla="*/ 0 h 1241683"/>
                    <a:gd name="connsiteX1" fmla="*/ 1343797 w 1343797"/>
                    <a:gd name="connsiteY1" fmla="*/ 556249 h 1241683"/>
                    <a:gd name="connsiteX2" fmla="*/ 1260838 w 1343797"/>
                    <a:gd name="connsiteY2" fmla="*/ 1241683 h 1241683"/>
                    <a:gd name="connsiteX3" fmla="*/ 415160 w 1343797"/>
                    <a:gd name="connsiteY3" fmla="*/ 460950 h 1241683"/>
                    <a:gd name="connsiteX4" fmla="*/ 0 w 1343797"/>
                    <a:gd name="connsiteY4" fmla="*/ 642243 h 1241683"/>
                    <a:gd name="connsiteX5" fmla="*/ 8481 w 1343797"/>
                    <a:gd name="connsiteY5" fmla="*/ 556249 h 1241683"/>
                    <a:gd name="connsiteX6" fmla="*/ 676139 w 1343797"/>
                    <a:gd name="connsiteY6" fmla="*/ 0 h 1241683"/>
                    <a:gd name="connsiteX0" fmla="*/ 676139 w 1346623"/>
                    <a:gd name="connsiteY0" fmla="*/ 0 h 1241683"/>
                    <a:gd name="connsiteX1" fmla="*/ 1343797 w 1346623"/>
                    <a:gd name="connsiteY1" fmla="*/ 556249 h 1241683"/>
                    <a:gd name="connsiteX2" fmla="*/ 1260838 w 1346623"/>
                    <a:gd name="connsiteY2" fmla="*/ 1241683 h 1241683"/>
                    <a:gd name="connsiteX3" fmla="*/ 415160 w 1346623"/>
                    <a:gd name="connsiteY3" fmla="*/ 460950 h 1241683"/>
                    <a:gd name="connsiteX4" fmla="*/ 0 w 1346623"/>
                    <a:gd name="connsiteY4" fmla="*/ 642243 h 1241683"/>
                    <a:gd name="connsiteX5" fmla="*/ 8481 w 1346623"/>
                    <a:gd name="connsiteY5" fmla="*/ 556249 h 1241683"/>
                    <a:gd name="connsiteX6" fmla="*/ 676139 w 1346623"/>
                    <a:gd name="connsiteY6" fmla="*/ 0 h 1241683"/>
                    <a:gd name="connsiteX0" fmla="*/ 676139 w 1348316"/>
                    <a:gd name="connsiteY0" fmla="*/ 0 h 1241683"/>
                    <a:gd name="connsiteX1" fmla="*/ 1343797 w 1348316"/>
                    <a:gd name="connsiteY1" fmla="*/ 556249 h 1241683"/>
                    <a:gd name="connsiteX2" fmla="*/ 1260838 w 1348316"/>
                    <a:gd name="connsiteY2" fmla="*/ 1241683 h 1241683"/>
                    <a:gd name="connsiteX3" fmla="*/ 415160 w 1348316"/>
                    <a:gd name="connsiteY3" fmla="*/ 460950 h 1241683"/>
                    <a:gd name="connsiteX4" fmla="*/ 0 w 1348316"/>
                    <a:gd name="connsiteY4" fmla="*/ 642243 h 1241683"/>
                    <a:gd name="connsiteX5" fmla="*/ 8481 w 1348316"/>
                    <a:gd name="connsiteY5" fmla="*/ 556249 h 1241683"/>
                    <a:gd name="connsiteX6" fmla="*/ 676139 w 1348316"/>
                    <a:gd name="connsiteY6" fmla="*/ 0 h 1241683"/>
                    <a:gd name="connsiteX0" fmla="*/ 676139 w 1348316"/>
                    <a:gd name="connsiteY0" fmla="*/ 0 h 1241683"/>
                    <a:gd name="connsiteX1" fmla="*/ 1343797 w 1348316"/>
                    <a:gd name="connsiteY1" fmla="*/ 556249 h 1241683"/>
                    <a:gd name="connsiteX2" fmla="*/ 1260838 w 1348316"/>
                    <a:gd name="connsiteY2" fmla="*/ 1241683 h 1241683"/>
                    <a:gd name="connsiteX3" fmla="*/ 415160 w 1348316"/>
                    <a:gd name="connsiteY3" fmla="*/ 460950 h 1241683"/>
                    <a:gd name="connsiteX4" fmla="*/ 0 w 1348316"/>
                    <a:gd name="connsiteY4" fmla="*/ 642243 h 1241683"/>
                    <a:gd name="connsiteX5" fmla="*/ 8481 w 1348316"/>
                    <a:gd name="connsiteY5" fmla="*/ 556249 h 1241683"/>
                    <a:gd name="connsiteX6" fmla="*/ 676139 w 1348316"/>
                    <a:gd name="connsiteY6" fmla="*/ 0 h 1241683"/>
                    <a:gd name="connsiteX0" fmla="*/ 667658 w 1339835"/>
                    <a:gd name="connsiteY0" fmla="*/ 0 h 1241683"/>
                    <a:gd name="connsiteX1" fmla="*/ 1335316 w 1339835"/>
                    <a:gd name="connsiteY1" fmla="*/ 556249 h 1241683"/>
                    <a:gd name="connsiteX2" fmla="*/ 1252357 w 1339835"/>
                    <a:gd name="connsiteY2" fmla="*/ 1241683 h 1241683"/>
                    <a:gd name="connsiteX3" fmla="*/ 406679 w 1339835"/>
                    <a:gd name="connsiteY3" fmla="*/ 460950 h 1241683"/>
                    <a:gd name="connsiteX4" fmla="*/ 27079 w 1339835"/>
                    <a:gd name="connsiteY4" fmla="*/ 1008003 h 1241683"/>
                    <a:gd name="connsiteX5" fmla="*/ 0 w 1339835"/>
                    <a:gd name="connsiteY5" fmla="*/ 556249 h 1241683"/>
                    <a:gd name="connsiteX6" fmla="*/ 667658 w 1339835"/>
                    <a:gd name="connsiteY6" fmla="*/ 0 h 1241683"/>
                    <a:gd name="connsiteX0" fmla="*/ 667658 w 1339835"/>
                    <a:gd name="connsiteY0" fmla="*/ 77 h 1241760"/>
                    <a:gd name="connsiteX1" fmla="*/ 1335316 w 1339835"/>
                    <a:gd name="connsiteY1" fmla="*/ 556326 h 1241760"/>
                    <a:gd name="connsiteX2" fmla="*/ 1252357 w 1339835"/>
                    <a:gd name="connsiteY2" fmla="*/ 1241760 h 1241760"/>
                    <a:gd name="connsiteX3" fmla="*/ 406679 w 1339835"/>
                    <a:gd name="connsiteY3" fmla="*/ 461027 h 1241760"/>
                    <a:gd name="connsiteX4" fmla="*/ 27079 w 1339835"/>
                    <a:gd name="connsiteY4" fmla="*/ 1008080 h 1241760"/>
                    <a:gd name="connsiteX5" fmla="*/ 0 w 1339835"/>
                    <a:gd name="connsiteY5" fmla="*/ 556326 h 1241760"/>
                    <a:gd name="connsiteX6" fmla="*/ 667658 w 1339835"/>
                    <a:gd name="connsiteY6" fmla="*/ 77 h 1241760"/>
                    <a:gd name="connsiteX0" fmla="*/ 667658 w 1339835"/>
                    <a:gd name="connsiteY0" fmla="*/ 77 h 1241760"/>
                    <a:gd name="connsiteX1" fmla="*/ 1335316 w 1339835"/>
                    <a:gd name="connsiteY1" fmla="*/ 556326 h 1241760"/>
                    <a:gd name="connsiteX2" fmla="*/ 1252357 w 1339835"/>
                    <a:gd name="connsiteY2" fmla="*/ 1241760 h 1241760"/>
                    <a:gd name="connsiteX3" fmla="*/ 406679 w 1339835"/>
                    <a:gd name="connsiteY3" fmla="*/ 461027 h 1241760"/>
                    <a:gd name="connsiteX4" fmla="*/ 27079 w 1339835"/>
                    <a:gd name="connsiteY4" fmla="*/ 1008080 h 1241760"/>
                    <a:gd name="connsiteX5" fmla="*/ 0 w 1339835"/>
                    <a:gd name="connsiteY5" fmla="*/ 556326 h 1241760"/>
                    <a:gd name="connsiteX6" fmla="*/ 667658 w 1339835"/>
                    <a:gd name="connsiteY6" fmla="*/ 77 h 1241760"/>
                    <a:gd name="connsiteX0" fmla="*/ 667658 w 1339835"/>
                    <a:gd name="connsiteY0" fmla="*/ 77 h 1241760"/>
                    <a:gd name="connsiteX1" fmla="*/ 1335316 w 1339835"/>
                    <a:gd name="connsiteY1" fmla="*/ 556326 h 1241760"/>
                    <a:gd name="connsiteX2" fmla="*/ 1252357 w 1339835"/>
                    <a:gd name="connsiteY2" fmla="*/ 1241760 h 1241760"/>
                    <a:gd name="connsiteX3" fmla="*/ 406679 w 1339835"/>
                    <a:gd name="connsiteY3" fmla="*/ 461027 h 1241760"/>
                    <a:gd name="connsiteX4" fmla="*/ 1679 w 1339835"/>
                    <a:gd name="connsiteY4" fmla="*/ 1018240 h 1241760"/>
                    <a:gd name="connsiteX5" fmla="*/ 0 w 1339835"/>
                    <a:gd name="connsiteY5" fmla="*/ 556326 h 1241760"/>
                    <a:gd name="connsiteX6" fmla="*/ 667658 w 1339835"/>
                    <a:gd name="connsiteY6" fmla="*/ 77 h 1241760"/>
                    <a:gd name="connsiteX0" fmla="*/ 675581 w 1347758"/>
                    <a:gd name="connsiteY0" fmla="*/ 77 h 1241760"/>
                    <a:gd name="connsiteX1" fmla="*/ 1343239 w 1347758"/>
                    <a:gd name="connsiteY1" fmla="*/ 556326 h 1241760"/>
                    <a:gd name="connsiteX2" fmla="*/ 1260280 w 1347758"/>
                    <a:gd name="connsiteY2" fmla="*/ 1241760 h 1241760"/>
                    <a:gd name="connsiteX3" fmla="*/ 414602 w 1347758"/>
                    <a:gd name="connsiteY3" fmla="*/ 461027 h 1241760"/>
                    <a:gd name="connsiteX4" fmla="*/ 9602 w 1347758"/>
                    <a:gd name="connsiteY4" fmla="*/ 1018240 h 1241760"/>
                    <a:gd name="connsiteX5" fmla="*/ 7923 w 1347758"/>
                    <a:gd name="connsiteY5" fmla="*/ 556326 h 1241760"/>
                    <a:gd name="connsiteX6" fmla="*/ 675581 w 1347758"/>
                    <a:gd name="connsiteY6" fmla="*/ 77 h 1241760"/>
                    <a:gd name="connsiteX0" fmla="*/ 684072 w 1356249"/>
                    <a:gd name="connsiteY0" fmla="*/ 77 h 1241760"/>
                    <a:gd name="connsiteX1" fmla="*/ 1351730 w 1356249"/>
                    <a:gd name="connsiteY1" fmla="*/ 556326 h 1241760"/>
                    <a:gd name="connsiteX2" fmla="*/ 1268771 w 1356249"/>
                    <a:gd name="connsiteY2" fmla="*/ 1241760 h 1241760"/>
                    <a:gd name="connsiteX3" fmla="*/ 423093 w 1356249"/>
                    <a:gd name="connsiteY3" fmla="*/ 461027 h 1241760"/>
                    <a:gd name="connsiteX4" fmla="*/ 18093 w 1356249"/>
                    <a:gd name="connsiteY4" fmla="*/ 1018240 h 1241760"/>
                    <a:gd name="connsiteX5" fmla="*/ 16414 w 1356249"/>
                    <a:gd name="connsiteY5" fmla="*/ 556326 h 1241760"/>
                    <a:gd name="connsiteX6" fmla="*/ 684072 w 1356249"/>
                    <a:gd name="connsiteY6" fmla="*/ 77 h 1241760"/>
                    <a:gd name="connsiteX0" fmla="*/ 676598 w 1348775"/>
                    <a:gd name="connsiteY0" fmla="*/ 77 h 1241760"/>
                    <a:gd name="connsiteX1" fmla="*/ 1344256 w 1348775"/>
                    <a:gd name="connsiteY1" fmla="*/ 556326 h 1241760"/>
                    <a:gd name="connsiteX2" fmla="*/ 1261297 w 1348775"/>
                    <a:gd name="connsiteY2" fmla="*/ 1241760 h 1241760"/>
                    <a:gd name="connsiteX3" fmla="*/ 415619 w 1348775"/>
                    <a:gd name="connsiteY3" fmla="*/ 461027 h 1241760"/>
                    <a:gd name="connsiteX4" fmla="*/ 37607 w 1348775"/>
                    <a:gd name="connsiteY4" fmla="*/ 992840 h 1241760"/>
                    <a:gd name="connsiteX5" fmla="*/ 8940 w 1348775"/>
                    <a:gd name="connsiteY5" fmla="*/ 556326 h 1241760"/>
                    <a:gd name="connsiteX6" fmla="*/ 676598 w 1348775"/>
                    <a:gd name="connsiteY6" fmla="*/ 77 h 1241760"/>
                    <a:gd name="connsiteX0" fmla="*/ 678432 w 1350609"/>
                    <a:gd name="connsiteY0" fmla="*/ 77 h 1241760"/>
                    <a:gd name="connsiteX1" fmla="*/ 1346090 w 1350609"/>
                    <a:gd name="connsiteY1" fmla="*/ 556326 h 1241760"/>
                    <a:gd name="connsiteX2" fmla="*/ 1263131 w 1350609"/>
                    <a:gd name="connsiteY2" fmla="*/ 1241760 h 1241760"/>
                    <a:gd name="connsiteX3" fmla="*/ 417453 w 1350609"/>
                    <a:gd name="connsiteY3" fmla="*/ 461027 h 1241760"/>
                    <a:gd name="connsiteX4" fmla="*/ 29916 w 1350609"/>
                    <a:gd name="connsiteY4" fmla="*/ 969028 h 1241760"/>
                    <a:gd name="connsiteX5" fmla="*/ 10774 w 1350609"/>
                    <a:gd name="connsiteY5" fmla="*/ 556326 h 1241760"/>
                    <a:gd name="connsiteX6" fmla="*/ 678432 w 1350609"/>
                    <a:gd name="connsiteY6" fmla="*/ 77 h 1241760"/>
                    <a:gd name="connsiteX0" fmla="*/ 678432 w 1350609"/>
                    <a:gd name="connsiteY0" fmla="*/ 77 h 1241760"/>
                    <a:gd name="connsiteX1" fmla="*/ 1346090 w 1350609"/>
                    <a:gd name="connsiteY1" fmla="*/ 556326 h 1241760"/>
                    <a:gd name="connsiteX2" fmla="*/ 1263131 w 1350609"/>
                    <a:gd name="connsiteY2" fmla="*/ 1241760 h 1241760"/>
                    <a:gd name="connsiteX3" fmla="*/ 417453 w 1350609"/>
                    <a:gd name="connsiteY3" fmla="*/ 461027 h 1241760"/>
                    <a:gd name="connsiteX4" fmla="*/ 29916 w 1350609"/>
                    <a:gd name="connsiteY4" fmla="*/ 969028 h 1241760"/>
                    <a:gd name="connsiteX5" fmla="*/ 10774 w 1350609"/>
                    <a:gd name="connsiteY5" fmla="*/ 556326 h 1241760"/>
                    <a:gd name="connsiteX6" fmla="*/ 678432 w 1350609"/>
                    <a:gd name="connsiteY6" fmla="*/ 77 h 1241760"/>
                    <a:gd name="connsiteX0" fmla="*/ 678432 w 1349798"/>
                    <a:gd name="connsiteY0" fmla="*/ 77 h 1243347"/>
                    <a:gd name="connsiteX1" fmla="*/ 1346090 w 1349798"/>
                    <a:gd name="connsiteY1" fmla="*/ 556326 h 1243347"/>
                    <a:gd name="connsiteX2" fmla="*/ 1250431 w 1349798"/>
                    <a:gd name="connsiteY2" fmla="*/ 1243347 h 1243347"/>
                    <a:gd name="connsiteX3" fmla="*/ 417453 w 1349798"/>
                    <a:gd name="connsiteY3" fmla="*/ 461027 h 1243347"/>
                    <a:gd name="connsiteX4" fmla="*/ 29916 w 1349798"/>
                    <a:gd name="connsiteY4" fmla="*/ 969028 h 1243347"/>
                    <a:gd name="connsiteX5" fmla="*/ 10774 w 1349798"/>
                    <a:gd name="connsiteY5" fmla="*/ 556326 h 1243347"/>
                    <a:gd name="connsiteX6" fmla="*/ 678432 w 1349798"/>
                    <a:gd name="connsiteY6" fmla="*/ 77 h 1243347"/>
                    <a:gd name="connsiteX0" fmla="*/ 678432 w 1349798"/>
                    <a:gd name="connsiteY0" fmla="*/ 77 h 1243347"/>
                    <a:gd name="connsiteX1" fmla="*/ 1346090 w 1349798"/>
                    <a:gd name="connsiteY1" fmla="*/ 556326 h 1243347"/>
                    <a:gd name="connsiteX2" fmla="*/ 1250431 w 1349798"/>
                    <a:gd name="connsiteY2" fmla="*/ 1243347 h 1243347"/>
                    <a:gd name="connsiteX3" fmla="*/ 417453 w 1349798"/>
                    <a:gd name="connsiteY3" fmla="*/ 461027 h 1243347"/>
                    <a:gd name="connsiteX4" fmla="*/ 29916 w 1349798"/>
                    <a:gd name="connsiteY4" fmla="*/ 969028 h 1243347"/>
                    <a:gd name="connsiteX5" fmla="*/ 10774 w 1349798"/>
                    <a:gd name="connsiteY5" fmla="*/ 556326 h 1243347"/>
                    <a:gd name="connsiteX6" fmla="*/ 678432 w 1349798"/>
                    <a:gd name="connsiteY6" fmla="*/ 77 h 1243347"/>
                    <a:gd name="connsiteX0" fmla="*/ 678432 w 1349798"/>
                    <a:gd name="connsiteY0" fmla="*/ 77 h 1243347"/>
                    <a:gd name="connsiteX1" fmla="*/ 1346090 w 1349798"/>
                    <a:gd name="connsiteY1" fmla="*/ 556326 h 1243347"/>
                    <a:gd name="connsiteX2" fmla="*/ 1250431 w 1349798"/>
                    <a:gd name="connsiteY2" fmla="*/ 1243347 h 1243347"/>
                    <a:gd name="connsiteX3" fmla="*/ 417453 w 1349798"/>
                    <a:gd name="connsiteY3" fmla="*/ 461027 h 1243347"/>
                    <a:gd name="connsiteX4" fmla="*/ 29916 w 1349798"/>
                    <a:gd name="connsiteY4" fmla="*/ 969028 h 1243347"/>
                    <a:gd name="connsiteX5" fmla="*/ 10774 w 1349798"/>
                    <a:gd name="connsiteY5" fmla="*/ 556326 h 1243347"/>
                    <a:gd name="connsiteX6" fmla="*/ 678432 w 1349798"/>
                    <a:gd name="connsiteY6" fmla="*/ 77 h 1243347"/>
                    <a:gd name="connsiteX0" fmla="*/ 678432 w 1356472"/>
                    <a:gd name="connsiteY0" fmla="*/ 77 h 1243347"/>
                    <a:gd name="connsiteX1" fmla="*/ 1346090 w 1356472"/>
                    <a:gd name="connsiteY1" fmla="*/ 556326 h 1243347"/>
                    <a:gd name="connsiteX2" fmla="*/ 1250431 w 1356472"/>
                    <a:gd name="connsiteY2" fmla="*/ 1243347 h 1243347"/>
                    <a:gd name="connsiteX3" fmla="*/ 417453 w 1356472"/>
                    <a:gd name="connsiteY3" fmla="*/ 461027 h 1243347"/>
                    <a:gd name="connsiteX4" fmla="*/ 29916 w 1356472"/>
                    <a:gd name="connsiteY4" fmla="*/ 969028 h 1243347"/>
                    <a:gd name="connsiteX5" fmla="*/ 10774 w 1356472"/>
                    <a:gd name="connsiteY5" fmla="*/ 556326 h 1243347"/>
                    <a:gd name="connsiteX6" fmla="*/ 678432 w 1356472"/>
                    <a:gd name="connsiteY6" fmla="*/ 77 h 124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6472" h="1243347">
                      <a:moveTo>
                        <a:pt x="678432" y="77"/>
                      </a:moveTo>
                      <a:cubicBezTo>
                        <a:pt x="1083968" y="5157"/>
                        <a:pt x="1282543" y="238876"/>
                        <a:pt x="1346090" y="556326"/>
                      </a:cubicBezTo>
                      <a:cubicBezTo>
                        <a:pt x="1383207" y="979537"/>
                        <a:pt x="1313644" y="1101229"/>
                        <a:pt x="1250431" y="1243347"/>
                      </a:cubicBezTo>
                      <a:cubicBezTo>
                        <a:pt x="958802" y="888382"/>
                        <a:pt x="746864" y="583900"/>
                        <a:pt x="417453" y="461027"/>
                      </a:cubicBezTo>
                      <a:lnTo>
                        <a:pt x="29916" y="969028"/>
                      </a:lnTo>
                      <a:cubicBezTo>
                        <a:pt x="9036" y="891257"/>
                        <a:pt x="-14066" y="745857"/>
                        <a:pt x="10774" y="556326"/>
                      </a:cubicBezTo>
                      <a:cubicBezTo>
                        <a:pt x="74322" y="238876"/>
                        <a:pt x="272896" y="-5003"/>
                        <a:pt x="678432" y="77"/>
                      </a:cubicBezTo>
                      <a:close/>
                    </a:path>
                  </a:pathLst>
                </a:custGeom>
                <a:solidFill>
                  <a:srgbClr val="4623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Freeform 185">
                  <a:extLst>
                    <a:ext uri="{FF2B5EF4-FFF2-40B4-BE49-F238E27FC236}">
                      <a16:creationId xmlns:a16="http://schemas.microsoft.com/office/drawing/2014/main" id="{1116C15E-2062-4EDD-86C0-BD3A75A7E7B5}"/>
                    </a:ext>
                  </a:extLst>
                </p:cNvPr>
                <p:cNvSpPr/>
                <p:nvPr/>
              </p:nvSpPr>
              <p:spPr>
                <a:xfrm rot="16200000">
                  <a:off x="7061859" y="2902235"/>
                  <a:ext cx="1326581" cy="1761414"/>
                </a:xfrm>
                <a:custGeom>
                  <a:avLst/>
                  <a:gdLst>
                    <a:gd name="connsiteX0" fmla="*/ 1326581 w 1326581"/>
                    <a:gd name="connsiteY0" fmla="*/ 540853 h 1761414"/>
                    <a:gd name="connsiteX1" fmla="*/ 254712 w 1326581"/>
                    <a:gd name="connsiteY1" fmla="*/ 881375 h 1761414"/>
                    <a:gd name="connsiteX2" fmla="*/ 1326419 w 1326581"/>
                    <a:gd name="connsiteY2" fmla="*/ 1221844 h 1761414"/>
                    <a:gd name="connsiteX3" fmla="*/ 1313743 w 1326581"/>
                    <a:gd name="connsiteY3" fmla="*/ 1321892 h 1761414"/>
                    <a:gd name="connsiteX4" fmla="*/ 1087717 w 1326581"/>
                    <a:gd name="connsiteY4" fmla="*/ 1721408 h 1761414"/>
                    <a:gd name="connsiteX5" fmla="*/ 0 w 1326581"/>
                    <a:gd name="connsiteY5" fmla="*/ 1750396 h 1761414"/>
                    <a:gd name="connsiteX6" fmla="*/ 800 w 1326581"/>
                    <a:gd name="connsiteY6" fmla="*/ 1308305 h 1761414"/>
                    <a:gd name="connsiteX7" fmla="*/ 1574 w 1326581"/>
                    <a:gd name="connsiteY7" fmla="*/ 880707 h 1761414"/>
                    <a:gd name="connsiteX8" fmla="*/ 800 w 1326581"/>
                    <a:gd name="connsiteY8" fmla="*/ 453110 h 1761414"/>
                    <a:gd name="connsiteX9" fmla="*/ 0 w 1326581"/>
                    <a:gd name="connsiteY9" fmla="*/ 11018 h 1761414"/>
                    <a:gd name="connsiteX10" fmla="*/ 1087717 w 1326581"/>
                    <a:gd name="connsiteY10" fmla="*/ 40006 h 1761414"/>
                    <a:gd name="connsiteX11" fmla="*/ 1313743 w 1326581"/>
                    <a:gd name="connsiteY11" fmla="*/ 439522 h 1761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26581" h="1761414">
                      <a:moveTo>
                        <a:pt x="1326581" y="540853"/>
                      </a:moveTo>
                      <a:lnTo>
                        <a:pt x="254712" y="881375"/>
                      </a:lnTo>
                      <a:lnTo>
                        <a:pt x="1326419" y="1221844"/>
                      </a:lnTo>
                      <a:lnTo>
                        <a:pt x="1313743" y="1321892"/>
                      </a:lnTo>
                      <a:cubicBezTo>
                        <a:pt x="1273512" y="1600712"/>
                        <a:pt x="1223926" y="1693898"/>
                        <a:pt x="1087717" y="1721408"/>
                      </a:cubicBezTo>
                      <a:cubicBezTo>
                        <a:pt x="850028" y="1744599"/>
                        <a:pt x="307538" y="1779389"/>
                        <a:pt x="0" y="1750396"/>
                      </a:cubicBezTo>
                      <a:cubicBezTo>
                        <a:pt x="267" y="1606899"/>
                        <a:pt x="534" y="1457602"/>
                        <a:pt x="800" y="1308305"/>
                      </a:cubicBezTo>
                      <a:lnTo>
                        <a:pt x="1574" y="880707"/>
                      </a:lnTo>
                      <a:lnTo>
                        <a:pt x="800" y="453110"/>
                      </a:lnTo>
                      <a:cubicBezTo>
                        <a:pt x="534" y="303812"/>
                        <a:pt x="267" y="154516"/>
                        <a:pt x="0" y="11018"/>
                      </a:cubicBezTo>
                      <a:cubicBezTo>
                        <a:pt x="307538" y="-17975"/>
                        <a:pt x="850028" y="16815"/>
                        <a:pt x="1087717" y="40006"/>
                      </a:cubicBezTo>
                      <a:cubicBezTo>
                        <a:pt x="1223926" y="67516"/>
                        <a:pt x="1273512" y="160703"/>
                        <a:pt x="1313743" y="439522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75000"/>
                    <a:lumOff val="2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Freeform 186">
                  <a:extLst>
                    <a:ext uri="{FF2B5EF4-FFF2-40B4-BE49-F238E27FC236}">
                      <a16:creationId xmlns:a16="http://schemas.microsoft.com/office/drawing/2014/main" id="{0FF6CAA0-A008-EEBE-AC60-875360514BD2}"/>
                    </a:ext>
                  </a:extLst>
                </p:cNvPr>
                <p:cNvSpPr/>
                <p:nvPr/>
              </p:nvSpPr>
              <p:spPr>
                <a:xfrm>
                  <a:off x="7724775" y="1278789"/>
                  <a:ext cx="884264" cy="3168619"/>
                </a:xfrm>
                <a:custGeom>
                  <a:avLst/>
                  <a:gdLst>
                    <a:gd name="connsiteX0" fmla="*/ 7324 w 888032"/>
                    <a:gd name="connsiteY0" fmla="*/ 0 h 3168619"/>
                    <a:gd name="connsiteX1" fmla="*/ 674982 w 888032"/>
                    <a:gd name="connsiteY1" fmla="*/ 556249 h 3168619"/>
                    <a:gd name="connsiteX2" fmla="*/ 681370 w 888032"/>
                    <a:gd name="connsiteY2" fmla="*/ 657734 h 3168619"/>
                    <a:gd name="connsiteX3" fmla="*/ 685363 w 888032"/>
                    <a:gd name="connsiteY3" fmla="*/ 660264 h 3168619"/>
                    <a:gd name="connsiteX4" fmla="*/ 683946 w 888032"/>
                    <a:gd name="connsiteY4" fmla="*/ 685629 h 3168619"/>
                    <a:gd name="connsiteX5" fmla="*/ 685363 w 888032"/>
                    <a:gd name="connsiteY5" fmla="*/ 700039 h 3168619"/>
                    <a:gd name="connsiteX6" fmla="*/ 684083 w 888032"/>
                    <a:gd name="connsiteY6" fmla="*/ 700839 h 3168619"/>
                    <a:gd name="connsiteX7" fmla="*/ 684121 w 888032"/>
                    <a:gd name="connsiteY7" fmla="*/ 701448 h 3168619"/>
                    <a:gd name="connsiteX8" fmla="*/ 684583 w 888032"/>
                    <a:gd name="connsiteY8" fmla="*/ 822153 h 3168619"/>
                    <a:gd name="connsiteX9" fmla="*/ 683875 w 888032"/>
                    <a:gd name="connsiteY9" fmla="*/ 832430 h 3168619"/>
                    <a:gd name="connsiteX10" fmla="*/ 724908 w 888032"/>
                    <a:gd name="connsiteY10" fmla="*/ 1920820 h 3168619"/>
                    <a:gd name="connsiteX11" fmla="*/ 740776 w 888032"/>
                    <a:gd name="connsiteY11" fmla="*/ 1928021 h 3168619"/>
                    <a:gd name="connsiteX12" fmla="*/ 832664 w 888032"/>
                    <a:gd name="connsiteY12" fmla="*/ 2029857 h 3168619"/>
                    <a:gd name="connsiteX13" fmla="*/ 833050 w 888032"/>
                    <a:gd name="connsiteY13" fmla="*/ 2031195 h 3168619"/>
                    <a:gd name="connsiteX14" fmla="*/ 834396 w 888032"/>
                    <a:gd name="connsiteY14" fmla="*/ 2033733 h 3168619"/>
                    <a:gd name="connsiteX15" fmla="*/ 848025 w 888032"/>
                    <a:gd name="connsiteY15" fmla="*/ 2080902 h 3168619"/>
                    <a:gd name="connsiteX16" fmla="*/ 877014 w 888032"/>
                    <a:gd name="connsiteY16" fmla="*/ 3168619 h 3168619"/>
                    <a:gd name="connsiteX17" fmla="*/ 434922 w 888032"/>
                    <a:gd name="connsiteY17" fmla="*/ 3167819 h 3168619"/>
                    <a:gd name="connsiteX18" fmla="*/ 34687 w 888032"/>
                    <a:gd name="connsiteY18" fmla="*/ 3167094 h 3168619"/>
                    <a:gd name="connsiteX19" fmla="*/ 0 w 888032"/>
                    <a:gd name="connsiteY19" fmla="*/ 3168572 h 3168619"/>
                    <a:gd name="connsiteX20" fmla="*/ 0 w 888032"/>
                    <a:gd name="connsiteY20" fmla="*/ 484 h 3168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88032" h="3168619">
                      <a:moveTo>
                        <a:pt x="7324" y="0"/>
                      </a:moveTo>
                      <a:cubicBezTo>
                        <a:pt x="412860" y="5080"/>
                        <a:pt x="611435" y="238799"/>
                        <a:pt x="674982" y="556249"/>
                      </a:cubicBezTo>
                      <a:lnTo>
                        <a:pt x="681370" y="657734"/>
                      </a:lnTo>
                      <a:lnTo>
                        <a:pt x="685363" y="660264"/>
                      </a:lnTo>
                      <a:lnTo>
                        <a:pt x="683946" y="685629"/>
                      </a:lnTo>
                      <a:lnTo>
                        <a:pt x="685363" y="700039"/>
                      </a:lnTo>
                      <a:lnTo>
                        <a:pt x="684083" y="700839"/>
                      </a:lnTo>
                      <a:lnTo>
                        <a:pt x="684121" y="701448"/>
                      </a:lnTo>
                      <a:cubicBezTo>
                        <a:pt x="685648" y="745556"/>
                        <a:pt x="685728" y="785581"/>
                        <a:pt x="684583" y="822153"/>
                      </a:cubicBezTo>
                      <a:lnTo>
                        <a:pt x="683875" y="832430"/>
                      </a:lnTo>
                      <a:lnTo>
                        <a:pt x="724908" y="1920820"/>
                      </a:lnTo>
                      <a:lnTo>
                        <a:pt x="740776" y="1928021"/>
                      </a:lnTo>
                      <a:cubicBezTo>
                        <a:pt x="786967" y="1953859"/>
                        <a:pt x="815487" y="1986447"/>
                        <a:pt x="832664" y="2029857"/>
                      </a:cubicBezTo>
                      <a:lnTo>
                        <a:pt x="833050" y="2031195"/>
                      </a:lnTo>
                      <a:lnTo>
                        <a:pt x="834396" y="2033733"/>
                      </a:lnTo>
                      <a:cubicBezTo>
                        <a:pt x="840122" y="2048203"/>
                        <a:pt x="844587" y="2063876"/>
                        <a:pt x="848025" y="2080902"/>
                      </a:cubicBezTo>
                      <a:cubicBezTo>
                        <a:pt x="871217" y="2318591"/>
                        <a:pt x="906006" y="2861081"/>
                        <a:pt x="877014" y="3168619"/>
                      </a:cubicBezTo>
                      <a:cubicBezTo>
                        <a:pt x="733517" y="3168352"/>
                        <a:pt x="584220" y="3168085"/>
                        <a:pt x="434922" y="3167819"/>
                      </a:cubicBezTo>
                      <a:lnTo>
                        <a:pt x="34687" y="3167094"/>
                      </a:lnTo>
                      <a:lnTo>
                        <a:pt x="0" y="3168572"/>
                      </a:lnTo>
                      <a:lnTo>
                        <a:pt x="0" y="484"/>
                      </a:lnTo>
                      <a:close/>
                    </a:path>
                  </a:pathLst>
                </a:custGeom>
                <a:solidFill>
                  <a:sysClr val="windowText" lastClr="000000">
                    <a:alpha val="1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6" name="Freeform 178">
                <a:extLst>
                  <a:ext uri="{FF2B5EF4-FFF2-40B4-BE49-F238E27FC236}">
                    <a16:creationId xmlns:a16="http://schemas.microsoft.com/office/drawing/2014/main" id="{45B4F258-26B3-FBBE-7C6F-B9AD0C02C5DA}"/>
                  </a:ext>
                </a:extLst>
              </p:cNvPr>
              <p:cNvSpPr/>
              <p:nvPr/>
            </p:nvSpPr>
            <p:spPr>
              <a:xfrm>
                <a:off x="6902841" y="-189745"/>
                <a:ext cx="973073" cy="1126522"/>
              </a:xfrm>
              <a:custGeom>
                <a:avLst/>
                <a:gdLst>
                  <a:gd name="connsiteX0" fmla="*/ 601 w 973073"/>
                  <a:gd name="connsiteY0" fmla="*/ 973074 h 1126522"/>
                  <a:gd name="connsiteX1" fmla="*/ 973073 w 973073"/>
                  <a:gd name="connsiteY1" fmla="*/ 973074 h 1126522"/>
                  <a:gd name="connsiteX2" fmla="*/ 973073 w 973073"/>
                  <a:gd name="connsiteY2" fmla="*/ 1126522 h 1126522"/>
                  <a:gd name="connsiteX3" fmla="*/ 601 w 973073"/>
                  <a:gd name="connsiteY3" fmla="*/ 1126522 h 1126522"/>
                  <a:gd name="connsiteX4" fmla="*/ 0 w 973073"/>
                  <a:gd name="connsiteY4" fmla="*/ 488035 h 1126522"/>
                  <a:gd name="connsiteX5" fmla="*/ 9756 w 973073"/>
                  <a:gd name="connsiteY5" fmla="*/ 584809 h 1126522"/>
                  <a:gd name="connsiteX6" fmla="*/ 388354 w 973073"/>
                  <a:gd name="connsiteY6" fmla="*/ 963408 h 1126522"/>
                  <a:gd name="connsiteX7" fmla="*/ 484236 w 973073"/>
                  <a:gd name="connsiteY7" fmla="*/ 973073 h 1126522"/>
                  <a:gd name="connsiteX8" fmla="*/ 0 w 973073"/>
                  <a:gd name="connsiteY8" fmla="*/ 973073 h 1126522"/>
                  <a:gd name="connsiteX9" fmla="*/ 0 w 973073"/>
                  <a:gd name="connsiteY9" fmla="*/ 0 h 1126522"/>
                  <a:gd name="connsiteX10" fmla="*/ 973073 w 973073"/>
                  <a:gd name="connsiteY10" fmla="*/ 0 h 1126522"/>
                  <a:gd name="connsiteX11" fmla="*/ 973073 w 973073"/>
                  <a:gd name="connsiteY11" fmla="*/ 973073 h 1126522"/>
                  <a:gd name="connsiteX12" fmla="*/ 488580 w 973073"/>
                  <a:gd name="connsiteY12" fmla="*/ 973073 h 1126522"/>
                  <a:gd name="connsiteX13" fmla="*/ 584462 w 973073"/>
                  <a:gd name="connsiteY13" fmla="*/ 963408 h 1126522"/>
                  <a:gd name="connsiteX14" fmla="*/ 972945 w 973073"/>
                  <a:gd name="connsiteY14" fmla="*/ 486755 h 1126522"/>
                  <a:gd name="connsiteX15" fmla="*/ 486408 w 973073"/>
                  <a:gd name="connsiteY15" fmla="*/ 218 h 1126522"/>
                  <a:gd name="connsiteX16" fmla="*/ 9756 w 973073"/>
                  <a:gd name="connsiteY16" fmla="*/ 388701 h 1126522"/>
                  <a:gd name="connsiteX17" fmla="*/ 0 w 973073"/>
                  <a:gd name="connsiteY17" fmla="*/ 485476 h 112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73073" h="1126522">
                    <a:moveTo>
                      <a:pt x="601" y="973074"/>
                    </a:moveTo>
                    <a:lnTo>
                      <a:pt x="973073" y="973074"/>
                    </a:lnTo>
                    <a:lnTo>
                      <a:pt x="973073" y="1126522"/>
                    </a:lnTo>
                    <a:lnTo>
                      <a:pt x="601" y="1126522"/>
                    </a:lnTo>
                    <a:close/>
                    <a:moveTo>
                      <a:pt x="0" y="488035"/>
                    </a:moveTo>
                    <a:lnTo>
                      <a:pt x="9756" y="584809"/>
                    </a:lnTo>
                    <a:cubicBezTo>
                      <a:pt x="48642" y="774844"/>
                      <a:pt x="198320" y="924521"/>
                      <a:pt x="388354" y="963408"/>
                    </a:cubicBezTo>
                    <a:lnTo>
                      <a:pt x="484236" y="973073"/>
                    </a:lnTo>
                    <a:lnTo>
                      <a:pt x="0" y="973073"/>
                    </a:lnTo>
                    <a:close/>
                    <a:moveTo>
                      <a:pt x="0" y="0"/>
                    </a:moveTo>
                    <a:lnTo>
                      <a:pt x="973073" y="0"/>
                    </a:lnTo>
                    <a:lnTo>
                      <a:pt x="973073" y="973073"/>
                    </a:lnTo>
                    <a:lnTo>
                      <a:pt x="488580" y="973073"/>
                    </a:lnTo>
                    <a:lnTo>
                      <a:pt x="584462" y="963408"/>
                    </a:lnTo>
                    <a:cubicBezTo>
                      <a:pt x="806169" y="918040"/>
                      <a:pt x="972945" y="721874"/>
                      <a:pt x="972945" y="486755"/>
                    </a:cubicBezTo>
                    <a:cubicBezTo>
                      <a:pt x="972945" y="218048"/>
                      <a:pt x="755115" y="218"/>
                      <a:pt x="486408" y="218"/>
                    </a:cubicBezTo>
                    <a:cubicBezTo>
                      <a:pt x="251289" y="218"/>
                      <a:pt x="55123" y="166994"/>
                      <a:pt x="9756" y="388701"/>
                    </a:cubicBezTo>
                    <a:lnTo>
                      <a:pt x="0" y="48547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5057ED0-046B-A4DC-D468-3B806B45BEA1}"/>
                </a:ext>
              </a:extLst>
            </p:cNvPr>
            <p:cNvGrpSpPr/>
            <p:nvPr/>
          </p:nvGrpSpPr>
          <p:grpSpPr>
            <a:xfrm>
              <a:off x="8770573" y="3216616"/>
              <a:ext cx="978192" cy="3229169"/>
              <a:chOff x="9029143" y="3501672"/>
              <a:chExt cx="978192" cy="3229169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3A1B2BE1-3766-36F4-A1A3-B581266CF2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200633" y="6034143"/>
                <a:ext cx="645091" cy="696698"/>
              </a:xfrm>
              <a:prstGeom prst="rect">
                <a:avLst/>
              </a:prstGeom>
            </p:spPr>
          </p:pic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F5645A2A-3343-7603-15E4-872C9A662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224326" y="3501672"/>
                <a:ext cx="518418" cy="715464"/>
              </a:xfrm>
              <a:prstGeom prst="rect">
                <a:avLst/>
              </a:prstGeom>
            </p:spPr>
          </p:pic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D438E98D-7F6A-AE10-41AD-AE12366459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29143" y="4394126"/>
                <a:ext cx="978192" cy="654474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BA8C3D6C-72E5-652F-30F5-3C8ADAF1FF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182101" y="5122418"/>
                <a:ext cx="602867" cy="806950"/>
              </a:xfrm>
              <a:prstGeom prst="rect">
                <a:avLst/>
              </a:prstGeom>
            </p:spPr>
          </p:pic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5A66305-819E-E72A-8819-6E9D73701673}"/>
              </a:ext>
            </a:extLst>
          </p:cNvPr>
          <p:cNvGrpSpPr/>
          <p:nvPr/>
        </p:nvGrpSpPr>
        <p:grpSpPr>
          <a:xfrm>
            <a:off x="2383730" y="2412121"/>
            <a:ext cx="799703" cy="1936592"/>
            <a:chOff x="9672829" y="2633981"/>
            <a:chExt cx="1572029" cy="380688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A4B6D49-60F4-9853-ED06-FE2C29D0615B}"/>
                </a:ext>
              </a:extLst>
            </p:cNvPr>
            <p:cNvGrpSpPr/>
            <p:nvPr/>
          </p:nvGrpSpPr>
          <p:grpSpPr>
            <a:xfrm>
              <a:off x="9672829" y="2633981"/>
              <a:ext cx="1212680" cy="1737610"/>
              <a:chOff x="3320212" y="1112857"/>
              <a:chExt cx="1212680" cy="173761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CF93A2E1-2D22-F5EB-3C4D-89FD80B6C1FD}"/>
                  </a:ext>
                </a:extLst>
              </p:cNvPr>
              <p:cNvGrpSpPr/>
              <p:nvPr/>
            </p:nvGrpSpPr>
            <p:grpSpPr>
              <a:xfrm>
                <a:off x="3320212" y="1112857"/>
                <a:ext cx="1212680" cy="1735522"/>
                <a:chOff x="164675" y="143203"/>
                <a:chExt cx="3568475" cy="5107009"/>
              </a:xfrm>
            </p:grpSpPr>
            <p:sp>
              <p:nvSpPr>
                <p:cNvPr id="93" name="Pie 541">
                  <a:extLst>
                    <a:ext uri="{FF2B5EF4-FFF2-40B4-BE49-F238E27FC236}">
                      <a16:creationId xmlns:a16="http://schemas.microsoft.com/office/drawing/2014/main" id="{6E922265-35AB-EA25-C017-87528E384FC4}"/>
                    </a:ext>
                  </a:extLst>
                </p:cNvPr>
                <p:cNvSpPr/>
                <p:nvPr/>
              </p:nvSpPr>
              <p:spPr>
                <a:xfrm flipH="1">
                  <a:off x="2270342" y="2696707"/>
                  <a:ext cx="467124" cy="448679"/>
                </a:xfrm>
                <a:prstGeom prst="pie">
                  <a:avLst>
                    <a:gd name="adj1" fmla="val 6159202"/>
                    <a:gd name="adj2" fmla="val 15205937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Pie 542">
                  <a:extLst>
                    <a:ext uri="{FF2B5EF4-FFF2-40B4-BE49-F238E27FC236}">
                      <a16:creationId xmlns:a16="http://schemas.microsoft.com/office/drawing/2014/main" id="{EBA86016-10AF-F966-D8B8-230D57DE423F}"/>
                    </a:ext>
                  </a:extLst>
                </p:cNvPr>
                <p:cNvSpPr/>
                <p:nvPr/>
              </p:nvSpPr>
              <p:spPr>
                <a:xfrm rot="10800000" flipH="1">
                  <a:off x="164675" y="143203"/>
                  <a:ext cx="3568475" cy="5107009"/>
                </a:xfrm>
                <a:prstGeom prst="pie">
                  <a:avLst>
                    <a:gd name="adj1" fmla="val 15522115"/>
                    <a:gd name="adj2" fmla="val 16855910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Pie 543">
                  <a:extLst>
                    <a:ext uri="{FF2B5EF4-FFF2-40B4-BE49-F238E27FC236}">
                      <a16:creationId xmlns:a16="http://schemas.microsoft.com/office/drawing/2014/main" id="{7A837497-3DF0-A935-F808-C240858A096D}"/>
                    </a:ext>
                  </a:extLst>
                </p:cNvPr>
                <p:cNvSpPr/>
                <p:nvPr/>
              </p:nvSpPr>
              <p:spPr>
                <a:xfrm>
                  <a:off x="1160360" y="2696707"/>
                  <a:ext cx="467124" cy="448679"/>
                </a:xfrm>
                <a:prstGeom prst="pie">
                  <a:avLst>
                    <a:gd name="adj1" fmla="val 6159202"/>
                    <a:gd name="adj2" fmla="val 15205937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Oval 49">
                  <a:extLst>
                    <a:ext uri="{FF2B5EF4-FFF2-40B4-BE49-F238E27FC236}">
                      <a16:creationId xmlns:a16="http://schemas.microsoft.com/office/drawing/2014/main" id="{0392E55D-6211-6325-6CAD-AFCE2631FD16}"/>
                    </a:ext>
                  </a:extLst>
                </p:cNvPr>
                <p:cNvSpPr/>
                <p:nvPr/>
              </p:nvSpPr>
              <p:spPr>
                <a:xfrm>
                  <a:off x="1267409" y="2084984"/>
                  <a:ext cx="1363008" cy="783729"/>
                </a:xfrm>
                <a:custGeom>
                  <a:avLst/>
                  <a:gdLst>
                    <a:gd name="connsiteX0" fmla="*/ 0 w 1363008"/>
                    <a:gd name="connsiteY0" fmla="*/ 696648 h 1393296"/>
                    <a:gd name="connsiteX1" fmla="*/ 681504 w 1363008"/>
                    <a:gd name="connsiteY1" fmla="*/ 0 h 1393296"/>
                    <a:gd name="connsiteX2" fmla="*/ 1363008 w 1363008"/>
                    <a:gd name="connsiteY2" fmla="*/ 696648 h 1393296"/>
                    <a:gd name="connsiteX3" fmla="*/ 681504 w 1363008"/>
                    <a:gd name="connsiteY3" fmla="*/ 1393296 h 1393296"/>
                    <a:gd name="connsiteX4" fmla="*/ 0 w 1363008"/>
                    <a:gd name="connsiteY4" fmla="*/ 696648 h 1393296"/>
                    <a:gd name="connsiteX0" fmla="*/ 0 w 1363008"/>
                    <a:gd name="connsiteY0" fmla="*/ 696648 h 783729"/>
                    <a:gd name="connsiteX1" fmla="*/ 681504 w 1363008"/>
                    <a:gd name="connsiteY1" fmla="*/ 0 h 783729"/>
                    <a:gd name="connsiteX2" fmla="*/ 1363008 w 1363008"/>
                    <a:gd name="connsiteY2" fmla="*/ 696648 h 783729"/>
                    <a:gd name="connsiteX3" fmla="*/ 0 w 1363008"/>
                    <a:gd name="connsiteY3" fmla="*/ 696648 h 783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63008" h="783729">
                      <a:moveTo>
                        <a:pt x="0" y="696648"/>
                      </a:moveTo>
                      <a:cubicBezTo>
                        <a:pt x="0" y="311900"/>
                        <a:pt x="305120" y="0"/>
                        <a:pt x="681504" y="0"/>
                      </a:cubicBezTo>
                      <a:cubicBezTo>
                        <a:pt x="1057888" y="0"/>
                        <a:pt x="1363008" y="311900"/>
                        <a:pt x="1363008" y="696648"/>
                      </a:cubicBezTo>
                      <a:cubicBezTo>
                        <a:pt x="1249424" y="812756"/>
                        <a:pt x="113584" y="812756"/>
                        <a:pt x="0" y="696648"/>
                      </a:cubicBezTo>
                      <a:close/>
                    </a:path>
                  </a:pathLst>
                </a:cu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Oval 50">
                  <a:extLst>
                    <a:ext uri="{FF2B5EF4-FFF2-40B4-BE49-F238E27FC236}">
                      <a16:creationId xmlns:a16="http://schemas.microsoft.com/office/drawing/2014/main" id="{57BF22E1-47BC-6A21-28AD-A9E8FBD9C92E}"/>
                    </a:ext>
                  </a:extLst>
                </p:cNvPr>
                <p:cNvSpPr/>
                <p:nvPr/>
              </p:nvSpPr>
              <p:spPr>
                <a:xfrm flipV="1">
                  <a:off x="1267409" y="2629412"/>
                  <a:ext cx="1363008" cy="1174950"/>
                </a:xfrm>
                <a:custGeom>
                  <a:avLst/>
                  <a:gdLst>
                    <a:gd name="connsiteX0" fmla="*/ 0 w 1393296"/>
                    <a:gd name="connsiteY0" fmla="*/ 696648 h 1393296"/>
                    <a:gd name="connsiteX1" fmla="*/ 696648 w 1393296"/>
                    <a:gd name="connsiteY1" fmla="*/ 0 h 1393296"/>
                    <a:gd name="connsiteX2" fmla="*/ 1393296 w 1393296"/>
                    <a:gd name="connsiteY2" fmla="*/ 696648 h 1393296"/>
                    <a:gd name="connsiteX3" fmla="*/ 696648 w 1393296"/>
                    <a:gd name="connsiteY3" fmla="*/ 1393296 h 1393296"/>
                    <a:gd name="connsiteX4" fmla="*/ 0 w 1393296"/>
                    <a:gd name="connsiteY4" fmla="*/ 696648 h 1393296"/>
                    <a:gd name="connsiteX0" fmla="*/ 0 w 1393296"/>
                    <a:gd name="connsiteY0" fmla="*/ 696648 h 783729"/>
                    <a:gd name="connsiteX1" fmla="*/ 696648 w 1393296"/>
                    <a:gd name="connsiteY1" fmla="*/ 0 h 783729"/>
                    <a:gd name="connsiteX2" fmla="*/ 1393296 w 1393296"/>
                    <a:gd name="connsiteY2" fmla="*/ 696648 h 783729"/>
                    <a:gd name="connsiteX3" fmla="*/ 0 w 1393296"/>
                    <a:gd name="connsiteY3" fmla="*/ 696648 h 783729"/>
                    <a:gd name="connsiteX0" fmla="*/ 19365 w 1412661"/>
                    <a:gd name="connsiteY0" fmla="*/ 1118570 h 1233514"/>
                    <a:gd name="connsiteX1" fmla="*/ 716013 w 1412661"/>
                    <a:gd name="connsiteY1" fmla="*/ 0 h 1233514"/>
                    <a:gd name="connsiteX2" fmla="*/ 1412661 w 1412661"/>
                    <a:gd name="connsiteY2" fmla="*/ 1118570 h 1233514"/>
                    <a:gd name="connsiteX3" fmla="*/ 19365 w 1412661"/>
                    <a:gd name="connsiteY3" fmla="*/ 1118570 h 1233514"/>
                    <a:gd name="connsiteX0" fmla="*/ 23325 w 1416621"/>
                    <a:gd name="connsiteY0" fmla="*/ 1120104 h 1235048"/>
                    <a:gd name="connsiteX1" fmla="*/ 719973 w 1416621"/>
                    <a:gd name="connsiteY1" fmla="*/ 1534 h 1235048"/>
                    <a:gd name="connsiteX2" fmla="*/ 1416621 w 1416621"/>
                    <a:gd name="connsiteY2" fmla="*/ 1120104 h 1235048"/>
                    <a:gd name="connsiteX3" fmla="*/ 23325 w 1416621"/>
                    <a:gd name="connsiteY3" fmla="*/ 1120104 h 1235048"/>
                    <a:gd name="connsiteX0" fmla="*/ 23325 w 1416621"/>
                    <a:gd name="connsiteY0" fmla="*/ 1120104 h 1235048"/>
                    <a:gd name="connsiteX1" fmla="*/ 719973 w 1416621"/>
                    <a:gd name="connsiteY1" fmla="*/ 1534 h 1235048"/>
                    <a:gd name="connsiteX2" fmla="*/ 1416621 w 1416621"/>
                    <a:gd name="connsiteY2" fmla="*/ 1120104 h 1235048"/>
                    <a:gd name="connsiteX3" fmla="*/ 23325 w 1416621"/>
                    <a:gd name="connsiteY3" fmla="*/ 1120104 h 1235048"/>
                    <a:gd name="connsiteX0" fmla="*/ 471 w 1393767"/>
                    <a:gd name="connsiteY0" fmla="*/ 1120592 h 1235536"/>
                    <a:gd name="connsiteX1" fmla="*/ 697119 w 1393767"/>
                    <a:gd name="connsiteY1" fmla="*/ 2022 h 1235536"/>
                    <a:gd name="connsiteX2" fmla="*/ 1393767 w 1393767"/>
                    <a:gd name="connsiteY2" fmla="*/ 1120592 h 1235536"/>
                    <a:gd name="connsiteX3" fmla="*/ 471 w 1393767"/>
                    <a:gd name="connsiteY3" fmla="*/ 1120592 h 1235536"/>
                    <a:gd name="connsiteX0" fmla="*/ 0 w 1393296"/>
                    <a:gd name="connsiteY0" fmla="*/ 1120576 h 1235520"/>
                    <a:gd name="connsiteX1" fmla="*/ 696648 w 1393296"/>
                    <a:gd name="connsiteY1" fmla="*/ 2006 h 1235520"/>
                    <a:gd name="connsiteX2" fmla="*/ 1393296 w 1393296"/>
                    <a:gd name="connsiteY2" fmla="*/ 1120576 h 1235520"/>
                    <a:gd name="connsiteX3" fmla="*/ 0 w 1393296"/>
                    <a:gd name="connsiteY3" fmla="*/ 1120576 h 1235520"/>
                    <a:gd name="connsiteX0" fmla="*/ 0 w 1393296"/>
                    <a:gd name="connsiteY0" fmla="*/ 1120527 h 1235471"/>
                    <a:gd name="connsiteX1" fmla="*/ 696648 w 1393296"/>
                    <a:gd name="connsiteY1" fmla="*/ 1957 h 1235471"/>
                    <a:gd name="connsiteX2" fmla="*/ 1393296 w 1393296"/>
                    <a:gd name="connsiteY2" fmla="*/ 1120527 h 1235471"/>
                    <a:gd name="connsiteX3" fmla="*/ 0 w 1393296"/>
                    <a:gd name="connsiteY3" fmla="*/ 1120527 h 1235471"/>
                    <a:gd name="connsiteX0" fmla="*/ 0 w 1393296"/>
                    <a:gd name="connsiteY0" fmla="*/ 1118614 h 1233558"/>
                    <a:gd name="connsiteX1" fmla="*/ 696648 w 1393296"/>
                    <a:gd name="connsiteY1" fmla="*/ 44 h 1233558"/>
                    <a:gd name="connsiteX2" fmla="*/ 1393296 w 1393296"/>
                    <a:gd name="connsiteY2" fmla="*/ 1118614 h 1233558"/>
                    <a:gd name="connsiteX3" fmla="*/ 0 w 1393296"/>
                    <a:gd name="connsiteY3" fmla="*/ 1118614 h 1233558"/>
                    <a:gd name="connsiteX0" fmla="*/ 0 w 1393296"/>
                    <a:gd name="connsiteY0" fmla="*/ 1118614 h 1233558"/>
                    <a:gd name="connsiteX1" fmla="*/ 696648 w 1393296"/>
                    <a:gd name="connsiteY1" fmla="*/ 44 h 1233558"/>
                    <a:gd name="connsiteX2" fmla="*/ 1393296 w 1393296"/>
                    <a:gd name="connsiteY2" fmla="*/ 1118614 h 1233558"/>
                    <a:gd name="connsiteX3" fmla="*/ 0 w 1393296"/>
                    <a:gd name="connsiteY3" fmla="*/ 1118614 h 1233558"/>
                    <a:gd name="connsiteX0" fmla="*/ 0 w 1393296"/>
                    <a:gd name="connsiteY0" fmla="*/ 1118571 h 1233515"/>
                    <a:gd name="connsiteX1" fmla="*/ 696648 w 1393296"/>
                    <a:gd name="connsiteY1" fmla="*/ 1 h 1233515"/>
                    <a:gd name="connsiteX2" fmla="*/ 1393296 w 1393296"/>
                    <a:gd name="connsiteY2" fmla="*/ 1118571 h 1233515"/>
                    <a:gd name="connsiteX3" fmla="*/ 0 w 1393296"/>
                    <a:gd name="connsiteY3" fmla="*/ 1118571 h 1233515"/>
                    <a:gd name="connsiteX0" fmla="*/ 0 w 1393296"/>
                    <a:gd name="connsiteY0" fmla="*/ 1053660 h 1168604"/>
                    <a:gd name="connsiteX1" fmla="*/ 690157 w 1393296"/>
                    <a:gd name="connsiteY1" fmla="*/ 1 h 1168604"/>
                    <a:gd name="connsiteX2" fmla="*/ 1393296 w 1393296"/>
                    <a:gd name="connsiteY2" fmla="*/ 1053660 h 1168604"/>
                    <a:gd name="connsiteX3" fmla="*/ 0 w 1393296"/>
                    <a:gd name="connsiteY3" fmla="*/ 1053660 h 1168604"/>
                    <a:gd name="connsiteX0" fmla="*/ 0 w 1393296"/>
                    <a:gd name="connsiteY0" fmla="*/ 774542 h 889486"/>
                    <a:gd name="connsiteX1" fmla="*/ 690157 w 1393296"/>
                    <a:gd name="connsiteY1" fmla="*/ 1 h 889486"/>
                    <a:gd name="connsiteX2" fmla="*/ 1393296 w 1393296"/>
                    <a:gd name="connsiteY2" fmla="*/ 774542 h 889486"/>
                    <a:gd name="connsiteX3" fmla="*/ 0 w 1393296"/>
                    <a:gd name="connsiteY3" fmla="*/ 774542 h 889486"/>
                    <a:gd name="connsiteX0" fmla="*/ 0 w 1393296"/>
                    <a:gd name="connsiteY0" fmla="*/ 1092605 h 1207549"/>
                    <a:gd name="connsiteX1" fmla="*/ 703139 w 1393296"/>
                    <a:gd name="connsiteY1" fmla="*/ 0 h 1207549"/>
                    <a:gd name="connsiteX2" fmla="*/ 1393296 w 1393296"/>
                    <a:gd name="connsiteY2" fmla="*/ 1092605 h 1207549"/>
                    <a:gd name="connsiteX3" fmla="*/ 0 w 1393296"/>
                    <a:gd name="connsiteY3" fmla="*/ 1092605 h 1207549"/>
                    <a:gd name="connsiteX0" fmla="*/ 0 w 1393296"/>
                    <a:gd name="connsiteY0" fmla="*/ 1092605 h 1207549"/>
                    <a:gd name="connsiteX1" fmla="*/ 690157 w 1393296"/>
                    <a:gd name="connsiteY1" fmla="*/ 0 h 1207549"/>
                    <a:gd name="connsiteX2" fmla="*/ 1393296 w 1393296"/>
                    <a:gd name="connsiteY2" fmla="*/ 1092605 h 1207549"/>
                    <a:gd name="connsiteX3" fmla="*/ 0 w 1393296"/>
                    <a:gd name="connsiteY3" fmla="*/ 1092605 h 1207549"/>
                    <a:gd name="connsiteX0" fmla="*/ 0 w 1393296"/>
                    <a:gd name="connsiteY0" fmla="*/ 1092777 h 1207721"/>
                    <a:gd name="connsiteX1" fmla="*/ 690157 w 1393296"/>
                    <a:gd name="connsiteY1" fmla="*/ 172 h 1207721"/>
                    <a:gd name="connsiteX2" fmla="*/ 1393296 w 1393296"/>
                    <a:gd name="connsiteY2" fmla="*/ 1092777 h 1207721"/>
                    <a:gd name="connsiteX3" fmla="*/ 0 w 1393296"/>
                    <a:gd name="connsiteY3" fmla="*/ 1092777 h 1207721"/>
                    <a:gd name="connsiteX0" fmla="*/ 0 w 1393296"/>
                    <a:gd name="connsiteY0" fmla="*/ 1086289 h 1201233"/>
                    <a:gd name="connsiteX1" fmla="*/ 670684 w 1393296"/>
                    <a:gd name="connsiteY1" fmla="*/ 175 h 1201233"/>
                    <a:gd name="connsiteX2" fmla="*/ 1393296 w 1393296"/>
                    <a:gd name="connsiteY2" fmla="*/ 1086289 h 1201233"/>
                    <a:gd name="connsiteX3" fmla="*/ 0 w 1393296"/>
                    <a:gd name="connsiteY3" fmla="*/ 1086289 h 1201233"/>
                    <a:gd name="connsiteX0" fmla="*/ 0 w 1393296"/>
                    <a:gd name="connsiteY0" fmla="*/ 1086289 h 1201233"/>
                    <a:gd name="connsiteX1" fmla="*/ 683666 w 1393296"/>
                    <a:gd name="connsiteY1" fmla="*/ 175 h 1201233"/>
                    <a:gd name="connsiteX2" fmla="*/ 1393296 w 1393296"/>
                    <a:gd name="connsiteY2" fmla="*/ 1086289 h 1201233"/>
                    <a:gd name="connsiteX3" fmla="*/ 0 w 1393296"/>
                    <a:gd name="connsiteY3" fmla="*/ 1086289 h 1201233"/>
                    <a:gd name="connsiteX0" fmla="*/ 0 w 1393296"/>
                    <a:gd name="connsiteY0" fmla="*/ 1086289 h 1201233"/>
                    <a:gd name="connsiteX1" fmla="*/ 683666 w 1393296"/>
                    <a:gd name="connsiteY1" fmla="*/ 175 h 1201233"/>
                    <a:gd name="connsiteX2" fmla="*/ 1393296 w 1393296"/>
                    <a:gd name="connsiteY2" fmla="*/ 1086289 h 1201233"/>
                    <a:gd name="connsiteX3" fmla="*/ 0 w 1393296"/>
                    <a:gd name="connsiteY3" fmla="*/ 1086289 h 1201233"/>
                    <a:gd name="connsiteX0" fmla="*/ 0 w 1393296"/>
                    <a:gd name="connsiteY0" fmla="*/ 1086294 h 1201238"/>
                    <a:gd name="connsiteX1" fmla="*/ 683666 w 1393296"/>
                    <a:gd name="connsiteY1" fmla="*/ 180 h 1201238"/>
                    <a:gd name="connsiteX2" fmla="*/ 1393296 w 1393296"/>
                    <a:gd name="connsiteY2" fmla="*/ 1086294 h 1201238"/>
                    <a:gd name="connsiteX3" fmla="*/ 0 w 1393296"/>
                    <a:gd name="connsiteY3" fmla="*/ 1086294 h 1201238"/>
                    <a:gd name="connsiteX0" fmla="*/ 0 w 1393296"/>
                    <a:gd name="connsiteY0" fmla="*/ 1086512 h 1201456"/>
                    <a:gd name="connsiteX1" fmla="*/ 683666 w 1393296"/>
                    <a:gd name="connsiteY1" fmla="*/ 398 h 1201456"/>
                    <a:gd name="connsiteX2" fmla="*/ 1393296 w 1393296"/>
                    <a:gd name="connsiteY2" fmla="*/ 1086512 h 1201456"/>
                    <a:gd name="connsiteX3" fmla="*/ 0 w 1393296"/>
                    <a:gd name="connsiteY3" fmla="*/ 1086512 h 1201456"/>
                    <a:gd name="connsiteX0" fmla="*/ 0 w 1393296"/>
                    <a:gd name="connsiteY0" fmla="*/ 1086512 h 1201456"/>
                    <a:gd name="connsiteX1" fmla="*/ 683666 w 1393296"/>
                    <a:gd name="connsiteY1" fmla="*/ 398 h 1201456"/>
                    <a:gd name="connsiteX2" fmla="*/ 1393296 w 1393296"/>
                    <a:gd name="connsiteY2" fmla="*/ 1086512 h 1201456"/>
                    <a:gd name="connsiteX3" fmla="*/ 0 w 1393296"/>
                    <a:gd name="connsiteY3" fmla="*/ 1086512 h 1201456"/>
                    <a:gd name="connsiteX0" fmla="*/ 0 w 1393296"/>
                    <a:gd name="connsiteY0" fmla="*/ 1086512 h 1201456"/>
                    <a:gd name="connsiteX1" fmla="*/ 683666 w 1393296"/>
                    <a:gd name="connsiteY1" fmla="*/ 398 h 1201456"/>
                    <a:gd name="connsiteX2" fmla="*/ 1393296 w 1393296"/>
                    <a:gd name="connsiteY2" fmla="*/ 1086512 h 1201456"/>
                    <a:gd name="connsiteX3" fmla="*/ 0 w 1393296"/>
                    <a:gd name="connsiteY3" fmla="*/ 1086512 h 1201456"/>
                    <a:gd name="connsiteX0" fmla="*/ 0 w 1393296"/>
                    <a:gd name="connsiteY0" fmla="*/ 1086115 h 1201059"/>
                    <a:gd name="connsiteX1" fmla="*/ 683666 w 1393296"/>
                    <a:gd name="connsiteY1" fmla="*/ 1 h 1201059"/>
                    <a:gd name="connsiteX2" fmla="*/ 1393296 w 1393296"/>
                    <a:gd name="connsiteY2" fmla="*/ 1086115 h 1201059"/>
                    <a:gd name="connsiteX3" fmla="*/ 0 w 1393296"/>
                    <a:gd name="connsiteY3" fmla="*/ 1086115 h 1201059"/>
                    <a:gd name="connsiteX0" fmla="*/ 0 w 1393296"/>
                    <a:gd name="connsiteY0" fmla="*/ 1086115 h 1201059"/>
                    <a:gd name="connsiteX1" fmla="*/ 696648 w 1393296"/>
                    <a:gd name="connsiteY1" fmla="*/ 1 h 1201059"/>
                    <a:gd name="connsiteX2" fmla="*/ 1393296 w 1393296"/>
                    <a:gd name="connsiteY2" fmla="*/ 1086115 h 1201059"/>
                    <a:gd name="connsiteX3" fmla="*/ 0 w 1393296"/>
                    <a:gd name="connsiteY3" fmla="*/ 1086115 h 1201059"/>
                    <a:gd name="connsiteX0" fmla="*/ 0 w 1393296"/>
                    <a:gd name="connsiteY0" fmla="*/ 1086115 h 1201059"/>
                    <a:gd name="connsiteX1" fmla="*/ 696648 w 1393296"/>
                    <a:gd name="connsiteY1" fmla="*/ 1 h 1201059"/>
                    <a:gd name="connsiteX2" fmla="*/ 1393296 w 1393296"/>
                    <a:gd name="connsiteY2" fmla="*/ 1086115 h 1201059"/>
                    <a:gd name="connsiteX3" fmla="*/ 0 w 1393296"/>
                    <a:gd name="connsiteY3" fmla="*/ 1086115 h 1201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3296" h="1201059">
                      <a:moveTo>
                        <a:pt x="0" y="1086115"/>
                      </a:moveTo>
                      <a:cubicBezTo>
                        <a:pt x="7223" y="678991"/>
                        <a:pt x="181463" y="0"/>
                        <a:pt x="696648" y="1"/>
                      </a:cubicBezTo>
                      <a:cubicBezTo>
                        <a:pt x="1211833" y="2"/>
                        <a:pt x="1393296" y="701367"/>
                        <a:pt x="1393296" y="1086115"/>
                      </a:cubicBezTo>
                      <a:cubicBezTo>
                        <a:pt x="1277188" y="1202223"/>
                        <a:pt x="116108" y="1272543"/>
                        <a:pt x="0" y="1086115"/>
                      </a:cubicBezTo>
                      <a:close/>
                    </a:path>
                  </a:pathLst>
                </a:cu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Chord 97">
                  <a:extLst>
                    <a:ext uri="{FF2B5EF4-FFF2-40B4-BE49-F238E27FC236}">
                      <a16:creationId xmlns:a16="http://schemas.microsoft.com/office/drawing/2014/main" id="{0F129E39-8914-FD73-839E-14EA76E748CD}"/>
                    </a:ext>
                  </a:extLst>
                </p:cNvPr>
                <p:cNvSpPr/>
                <p:nvPr/>
              </p:nvSpPr>
              <p:spPr>
                <a:xfrm rot="16200000">
                  <a:off x="1757079" y="3115697"/>
                  <a:ext cx="383667" cy="383667"/>
                </a:xfrm>
                <a:prstGeom prst="chord">
                  <a:avLst>
                    <a:gd name="adj1" fmla="val 5317236"/>
                    <a:gd name="adj2" fmla="val 16200000"/>
                  </a:avLst>
                </a:pr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 547">
                  <a:extLst>
                    <a:ext uri="{FF2B5EF4-FFF2-40B4-BE49-F238E27FC236}">
                      <a16:creationId xmlns:a16="http://schemas.microsoft.com/office/drawing/2014/main" id="{0F9B456C-937B-66F1-C1AE-D6B193C4A847}"/>
                    </a:ext>
                  </a:extLst>
                </p:cNvPr>
                <p:cNvSpPr/>
                <p:nvPr/>
              </p:nvSpPr>
              <p:spPr>
                <a:xfrm>
                  <a:off x="1261182" y="1998896"/>
                  <a:ext cx="1370048" cy="980101"/>
                </a:xfrm>
                <a:custGeom>
                  <a:avLst/>
                  <a:gdLst>
                    <a:gd name="connsiteX0" fmla="*/ 681504 w 1363008"/>
                    <a:gd name="connsiteY0" fmla="*/ 0 h 781663"/>
                    <a:gd name="connsiteX1" fmla="*/ 1349162 w 1363008"/>
                    <a:gd name="connsiteY1" fmla="*/ 556249 h 781663"/>
                    <a:gd name="connsiteX2" fmla="*/ 1358825 w 1363008"/>
                    <a:gd name="connsiteY2" fmla="*/ 654229 h 781663"/>
                    <a:gd name="connsiteX3" fmla="*/ 1363008 w 1363008"/>
                    <a:gd name="connsiteY3" fmla="*/ 656873 h 781663"/>
                    <a:gd name="connsiteX4" fmla="*/ 1361587 w 1363008"/>
                    <a:gd name="connsiteY4" fmla="*/ 682238 h 781663"/>
                    <a:gd name="connsiteX5" fmla="*/ 1363008 w 1363008"/>
                    <a:gd name="connsiteY5" fmla="*/ 696648 h 781663"/>
                    <a:gd name="connsiteX6" fmla="*/ 1360699 w 1363008"/>
                    <a:gd name="connsiteY6" fmla="*/ 698086 h 781663"/>
                    <a:gd name="connsiteX7" fmla="*/ 1356017 w 1363008"/>
                    <a:gd name="connsiteY7" fmla="*/ 781663 h 781663"/>
                    <a:gd name="connsiteX8" fmla="*/ 8300 w 1363008"/>
                    <a:gd name="connsiteY8" fmla="*/ 781663 h 781663"/>
                    <a:gd name="connsiteX9" fmla="*/ 2760 w 1363008"/>
                    <a:gd name="connsiteY9" fmla="*/ 698366 h 781663"/>
                    <a:gd name="connsiteX10" fmla="*/ 0 w 1363008"/>
                    <a:gd name="connsiteY10" fmla="*/ 696648 h 781663"/>
                    <a:gd name="connsiteX11" fmla="*/ 1580 w 1363008"/>
                    <a:gd name="connsiteY11" fmla="*/ 680629 h 781663"/>
                    <a:gd name="connsiteX12" fmla="*/ 0 w 1363008"/>
                    <a:gd name="connsiteY12" fmla="*/ 656873 h 781663"/>
                    <a:gd name="connsiteX13" fmla="*/ 4331 w 1363008"/>
                    <a:gd name="connsiteY13" fmla="*/ 652738 h 781663"/>
                    <a:gd name="connsiteX14" fmla="*/ 13846 w 1363008"/>
                    <a:gd name="connsiteY14" fmla="*/ 556249 h 781663"/>
                    <a:gd name="connsiteX15" fmla="*/ 681504 w 1363008"/>
                    <a:gd name="connsiteY15" fmla="*/ 0 h 781663"/>
                    <a:gd name="connsiteX0" fmla="*/ 681504 w 1363008"/>
                    <a:gd name="connsiteY0" fmla="*/ 0 h 781663"/>
                    <a:gd name="connsiteX1" fmla="*/ 1349162 w 1363008"/>
                    <a:gd name="connsiteY1" fmla="*/ 556249 h 781663"/>
                    <a:gd name="connsiteX2" fmla="*/ 1358825 w 1363008"/>
                    <a:gd name="connsiteY2" fmla="*/ 654229 h 781663"/>
                    <a:gd name="connsiteX3" fmla="*/ 1363008 w 1363008"/>
                    <a:gd name="connsiteY3" fmla="*/ 656873 h 781663"/>
                    <a:gd name="connsiteX4" fmla="*/ 1361587 w 1363008"/>
                    <a:gd name="connsiteY4" fmla="*/ 682238 h 781663"/>
                    <a:gd name="connsiteX5" fmla="*/ 1363008 w 1363008"/>
                    <a:gd name="connsiteY5" fmla="*/ 696648 h 781663"/>
                    <a:gd name="connsiteX6" fmla="*/ 1360699 w 1363008"/>
                    <a:gd name="connsiteY6" fmla="*/ 698086 h 781663"/>
                    <a:gd name="connsiteX7" fmla="*/ 1356017 w 1363008"/>
                    <a:gd name="connsiteY7" fmla="*/ 781663 h 781663"/>
                    <a:gd name="connsiteX8" fmla="*/ 8300 w 1363008"/>
                    <a:gd name="connsiteY8" fmla="*/ 781663 h 781663"/>
                    <a:gd name="connsiteX9" fmla="*/ 2760 w 1363008"/>
                    <a:gd name="connsiteY9" fmla="*/ 698366 h 781663"/>
                    <a:gd name="connsiteX10" fmla="*/ 0 w 1363008"/>
                    <a:gd name="connsiteY10" fmla="*/ 696648 h 781663"/>
                    <a:gd name="connsiteX11" fmla="*/ 1580 w 1363008"/>
                    <a:gd name="connsiteY11" fmla="*/ 680629 h 781663"/>
                    <a:gd name="connsiteX12" fmla="*/ 0 w 1363008"/>
                    <a:gd name="connsiteY12" fmla="*/ 656873 h 781663"/>
                    <a:gd name="connsiteX13" fmla="*/ 4331 w 1363008"/>
                    <a:gd name="connsiteY13" fmla="*/ 652738 h 781663"/>
                    <a:gd name="connsiteX14" fmla="*/ 13846 w 1363008"/>
                    <a:gd name="connsiteY14" fmla="*/ 556249 h 781663"/>
                    <a:gd name="connsiteX15" fmla="*/ 681504 w 1363008"/>
                    <a:gd name="connsiteY15" fmla="*/ 0 h 781663"/>
                    <a:gd name="connsiteX0" fmla="*/ 681504 w 1363008"/>
                    <a:gd name="connsiteY0" fmla="*/ 0 h 872594"/>
                    <a:gd name="connsiteX1" fmla="*/ 1349162 w 1363008"/>
                    <a:gd name="connsiteY1" fmla="*/ 556249 h 872594"/>
                    <a:gd name="connsiteX2" fmla="*/ 1358825 w 1363008"/>
                    <a:gd name="connsiteY2" fmla="*/ 654229 h 872594"/>
                    <a:gd name="connsiteX3" fmla="*/ 1363008 w 1363008"/>
                    <a:gd name="connsiteY3" fmla="*/ 656873 h 872594"/>
                    <a:gd name="connsiteX4" fmla="*/ 1361587 w 1363008"/>
                    <a:gd name="connsiteY4" fmla="*/ 682238 h 872594"/>
                    <a:gd name="connsiteX5" fmla="*/ 1363008 w 1363008"/>
                    <a:gd name="connsiteY5" fmla="*/ 696648 h 872594"/>
                    <a:gd name="connsiteX6" fmla="*/ 1360699 w 1363008"/>
                    <a:gd name="connsiteY6" fmla="*/ 698086 h 872594"/>
                    <a:gd name="connsiteX7" fmla="*/ 1356017 w 1363008"/>
                    <a:gd name="connsiteY7" fmla="*/ 781663 h 872594"/>
                    <a:gd name="connsiteX8" fmla="*/ 8300 w 1363008"/>
                    <a:gd name="connsiteY8" fmla="*/ 781663 h 872594"/>
                    <a:gd name="connsiteX9" fmla="*/ 2760 w 1363008"/>
                    <a:gd name="connsiteY9" fmla="*/ 698366 h 872594"/>
                    <a:gd name="connsiteX10" fmla="*/ 0 w 1363008"/>
                    <a:gd name="connsiteY10" fmla="*/ 696648 h 872594"/>
                    <a:gd name="connsiteX11" fmla="*/ 1580 w 1363008"/>
                    <a:gd name="connsiteY11" fmla="*/ 680629 h 872594"/>
                    <a:gd name="connsiteX12" fmla="*/ 0 w 1363008"/>
                    <a:gd name="connsiteY12" fmla="*/ 656873 h 872594"/>
                    <a:gd name="connsiteX13" fmla="*/ 4331 w 1363008"/>
                    <a:gd name="connsiteY13" fmla="*/ 652738 h 872594"/>
                    <a:gd name="connsiteX14" fmla="*/ 13846 w 1363008"/>
                    <a:gd name="connsiteY14" fmla="*/ 556249 h 872594"/>
                    <a:gd name="connsiteX15" fmla="*/ 681504 w 1363008"/>
                    <a:gd name="connsiteY15" fmla="*/ 0 h 872594"/>
                    <a:gd name="connsiteX0" fmla="*/ 681504 w 1363008"/>
                    <a:gd name="connsiteY0" fmla="*/ 0 h 869817"/>
                    <a:gd name="connsiteX1" fmla="*/ 1349162 w 1363008"/>
                    <a:gd name="connsiteY1" fmla="*/ 556249 h 869817"/>
                    <a:gd name="connsiteX2" fmla="*/ 1358825 w 1363008"/>
                    <a:gd name="connsiteY2" fmla="*/ 654229 h 869817"/>
                    <a:gd name="connsiteX3" fmla="*/ 1363008 w 1363008"/>
                    <a:gd name="connsiteY3" fmla="*/ 656873 h 869817"/>
                    <a:gd name="connsiteX4" fmla="*/ 1361587 w 1363008"/>
                    <a:gd name="connsiteY4" fmla="*/ 682238 h 869817"/>
                    <a:gd name="connsiteX5" fmla="*/ 1363008 w 1363008"/>
                    <a:gd name="connsiteY5" fmla="*/ 696648 h 869817"/>
                    <a:gd name="connsiteX6" fmla="*/ 1360699 w 1363008"/>
                    <a:gd name="connsiteY6" fmla="*/ 698086 h 869817"/>
                    <a:gd name="connsiteX7" fmla="*/ 1356017 w 1363008"/>
                    <a:gd name="connsiteY7" fmla="*/ 781663 h 869817"/>
                    <a:gd name="connsiteX8" fmla="*/ 8300 w 1363008"/>
                    <a:gd name="connsiteY8" fmla="*/ 781663 h 869817"/>
                    <a:gd name="connsiteX9" fmla="*/ 2760 w 1363008"/>
                    <a:gd name="connsiteY9" fmla="*/ 698366 h 869817"/>
                    <a:gd name="connsiteX10" fmla="*/ 0 w 1363008"/>
                    <a:gd name="connsiteY10" fmla="*/ 696648 h 869817"/>
                    <a:gd name="connsiteX11" fmla="*/ 1580 w 1363008"/>
                    <a:gd name="connsiteY11" fmla="*/ 680629 h 869817"/>
                    <a:gd name="connsiteX12" fmla="*/ 0 w 1363008"/>
                    <a:gd name="connsiteY12" fmla="*/ 656873 h 869817"/>
                    <a:gd name="connsiteX13" fmla="*/ 4331 w 1363008"/>
                    <a:gd name="connsiteY13" fmla="*/ 652738 h 869817"/>
                    <a:gd name="connsiteX14" fmla="*/ 13846 w 1363008"/>
                    <a:gd name="connsiteY14" fmla="*/ 556249 h 869817"/>
                    <a:gd name="connsiteX15" fmla="*/ 681504 w 1363008"/>
                    <a:gd name="connsiteY15" fmla="*/ 0 h 869817"/>
                    <a:gd name="connsiteX0" fmla="*/ 681504 w 1363008"/>
                    <a:gd name="connsiteY0" fmla="*/ 0 h 869817"/>
                    <a:gd name="connsiteX1" fmla="*/ 1349162 w 1363008"/>
                    <a:gd name="connsiteY1" fmla="*/ 556249 h 869817"/>
                    <a:gd name="connsiteX2" fmla="*/ 1358825 w 1363008"/>
                    <a:gd name="connsiteY2" fmla="*/ 654229 h 869817"/>
                    <a:gd name="connsiteX3" fmla="*/ 1363008 w 1363008"/>
                    <a:gd name="connsiteY3" fmla="*/ 656873 h 869817"/>
                    <a:gd name="connsiteX4" fmla="*/ 1361587 w 1363008"/>
                    <a:gd name="connsiteY4" fmla="*/ 682238 h 869817"/>
                    <a:gd name="connsiteX5" fmla="*/ 1363008 w 1363008"/>
                    <a:gd name="connsiteY5" fmla="*/ 696648 h 869817"/>
                    <a:gd name="connsiteX6" fmla="*/ 1360699 w 1363008"/>
                    <a:gd name="connsiteY6" fmla="*/ 698086 h 869817"/>
                    <a:gd name="connsiteX7" fmla="*/ 1356017 w 1363008"/>
                    <a:gd name="connsiteY7" fmla="*/ 781663 h 869817"/>
                    <a:gd name="connsiteX8" fmla="*/ 8300 w 1363008"/>
                    <a:gd name="connsiteY8" fmla="*/ 781663 h 869817"/>
                    <a:gd name="connsiteX9" fmla="*/ 2760 w 1363008"/>
                    <a:gd name="connsiteY9" fmla="*/ 698366 h 869817"/>
                    <a:gd name="connsiteX10" fmla="*/ 0 w 1363008"/>
                    <a:gd name="connsiteY10" fmla="*/ 696648 h 869817"/>
                    <a:gd name="connsiteX11" fmla="*/ 1580 w 1363008"/>
                    <a:gd name="connsiteY11" fmla="*/ 680629 h 869817"/>
                    <a:gd name="connsiteX12" fmla="*/ 0 w 1363008"/>
                    <a:gd name="connsiteY12" fmla="*/ 656873 h 869817"/>
                    <a:gd name="connsiteX13" fmla="*/ 4331 w 1363008"/>
                    <a:gd name="connsiteY13" fmla="*/ 652738 h 869817"/>
                    <a:gd name="connsiteX14" fmla="*/ 13846 w 1363008"/>
                    <a:gd name="connsiteY14" fmla="*/ 556249 h 869817"/>
                    <a:gd name="connsiteX15" fmla="*/ 681504 w 1363008"/>
                    <a:gd name="connsiteY15" fmla="*/ 0 h 869817"/>
                    <a:gd name="connsiteX0" fmla="*/ 681504 w 1363008"/>
                    <a:gd name="connsiteY0" fmla="*/ 0 h 876729"/>
                    <a:gd name="connsiteX1" fmla="*/ 1349162 w 1363008"/>
                    <a:gd name="connsiteY1" fmla="*/ 556249 h 876729"/>
                    <a:gd name="connsiteX2" fmla="*/ 1358825 w 1363008"/>
                    <a:gd name="connsiteY2" fmla="*/ 654229 h 876729"/>
                    <a:gd name="connsiteX3" fmla="*/ 1363008 w 1363008"/>
                    <a:gd name="connsiteY3" fmla="*/ 656873 h 876729"/>
                    <a:gd name="connsiteX4" fmla="*/ 1361587 w 1363008"/>
                    <a:gd name="connsiteY4" fmla="*/ 682238 h 876729"/>
                    <a:gd name="connsiteX5" fmla="*/ 1363008 w 1363008"/>
                    <a:gd name="connsiteY5" fmla="*/ 696648 h 876729"/>
                    <a:gd name="connsiteX6" fmla="*/ 1360699 w 1363008"/>
                    <a:gd name="connsiteY6" fmla="*/ 698086 h 876729"/>
                    <a:gd name="connsiteX7" fmla="*/ 1356017 w 1363008"/>
                    <a:gd name="connsiteY7" fmla="*/ 781663 h 876729"/>
                    <a:gd name="connsiteX8" fmla="*/ 21000 w 1363008"/>
                    <a:gd name="connsiteY8" fmla="*/ 851513 h 876729"/>
                    <a:gd name="connsiteX9" fmla="*/ 2760 w 1363008"/>
                    <a:gd name="connsiteY9" fmla="*/ 698366 h 876729"/>
                    <a:gd name="connsiteX10" fmla="*/ 0 w 1363008"/>
                    <a:gd name="connsiteY10" fmla="*/ 696648 h 876729"/>
                    <a:gd name="connsiteX11" fmla="*/ 1580 w 1363008"/>
                    <a:gd name="connsiteY11" fmla="*/ 680629 h 876729"/>
                    <a:gd name="connsiteX12" fmla="*/ 0 w 1363008"/>
                    <a:gd name="connsiteY12" fmla="*/ 656873 h 876729"/>
                    <a:gd name="connsiteX13" fmla="*/ 4331 w 1363008"/>
                    <a:gd name="connsiteY13" fmla="*/ 652738 h 876729"/>
                    <a:gd name="connsiteX14" fmla="*/ 13846 w 1363008"/>
                    <a:gd name="connsiteY14" fmla="*/ 556249 h 876729"/>
                    <a:gd name="connsiteX15" fmla="*/ 681504 w 1363008"/>
                    <a:gd name="connsiteY15" fmla="*/ 0 h 876729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56017 w 1363008"/>
                    <a:gd name="connsiteY7" fmla="*/ 781663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56017 w 1363008"/>
                    <a:gd name="connsiteY7" fmla="*/ 781663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56017 w 1363008"/>
                    <a:gd name="connsiteY7" fmla="*/ 781663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5542"/>
                    <a:gd name="connsiteY0" fmla="*/ 0 h 908663"/>
                    <a:gd name="connsiteX1" fmla="*/ 1349162 w 1365542"/>
                    <a:gd name="connsiteY1" fmla="*/ 556249 h 908663"/>
                    <a:gd name="connsiteX2" fmla="*/ 1358825 w 1365542"/>
                    <a:gd name="connsiteY2" fmla="*/ 654229 h 908663"/>
                    <a:gd name="connsiteX3" fmla="*/ 1363008 w 1365542"/>
                    <a:gd name="connsiteY3" fmla="*/ 656873 h 908663"/>
                    <a:gd name="connsiteX4" fmla="*/ 1361587 w 1365542"/>
                    <a:gd name="connsiteY4" fmla="*/ 682238 h 908663"/>
                    <a:gd name="connsiteX5" fmla="*/ 1363008 w 1365542"/>
                    <a:gd name="connsiteY5" fmla="*/ 696648 h 908663"/>
                    <a:gd name="connsiteX6" fmla="*/ 1360699 w 1365542"/>
                    <a:gd name="connsiteY6" fmla="*/ 698086 h 908663"/>
                    <a:gd name="connsiteX7" fmla="*/ 1365542 w 1365542"/>
                    <a:gd name="connsiteY7" fmla="*/ 784838 h 908663"/>
                    <a:gd name="connsiteX8" fmla="*/ 16238 w 1365542"/>
                    <a:gd name="connsiteY8" fmla="*/ 908663 h 908663"/>
                    <a:gd name="connsiteX9" fmla="*/ 2760 w 1365542"/>
                    <a:gd name="connsiteY9" fmla="*/ 698366 h 908663"/>
                    <a:gd name="connsiteX10" fmla="*/ 0 w 1365542"/>
                    <a:gd name="connsiteY10" fmla="*/ 696648 h 908663"/>
                    <a:gd name="connsiteX11" fmla="*/ 1580 w 1365542"/>
                    <a:gd name="connsiteY11" fmla="*/ 680629 h 908663"/>
                    <a:gd name="connsiteX12" fmla="*/ 0 w 1365542"/>
                    <a:gd name="connsiteY12" fmla="*/ 656873 h 908663"/>
                    <a:gd name="connsiteX13" fmla="*/ 4331 w 1365542"/>
                    <a:gd name="connsiteY13" fmla="*/ 652738 h 908663"/>
                    <a:gd name="connsiteX14" fmla="*/ 13846 w 1365542"/>
                    <a:gd name="connsiteY14" fmla="*/ 556249 h 908663"/>
                    <a:gd name="connsiteX15" fmla="*/ 681504 w 1365542"/>
                    <a:gd name="connsiteY15" fmla="*/ 0 h 908663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60779 w 1363008"/>
                    <a:gd name="connsiteY7" fmla="*/ 776901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5542"/>
                    <a:gd name="connsiteY0" fmla="*/ 0 h 908663"/>
                    <a:gd name="connsiteX1" fmla="*/ 1349162 w 1365542"/>
                    <a:gd name="connsiteY1" fmla="*/ 556249 h 908663"/>
                    <a:gd name="connsiteX2" fmla="*/ 1358825 w 1365542"/>
                    <a:gd name="connsiteY2" fmla="*/ 654229 h 908663"/>
                    <a:gd name="connsiteX3" fmla="*/ 1363008 w 1365542"/>
                    <a:gd name="connsiteY3" fmla="*/ 656873 h 908663"/>
                    <a:gd name="connsiteX4" fmla="*/ 1361587 w 1365542"/>
                    <a:gd name="connsiteY4" fmla="*/ 682238 h 908663"/>
                    <a:gd name="connsiteX5" fmla="*/ 1363008 w 1365542"/>
                    <a:gd name="connsiteY5" fmla="*/ 696648 h 908663"/>
                    <a:gd name="connsiteX6" fmla="*/ 1360699 w 1365542"/>
                    <a:gd name="connsiteY6" fmla="*/ 698086 h 908663"/>
                    <a:gd name="connsiteX7" fmla="*/ 1365542 w 1365542"/>
                    <a:gd name="connsiteY7" fmla="*/ 776901 h 908663"/>
                    <a:gd name="connsiteX8" fmla="*/ 16238 w 1365542"/>
                    <a:gd name="connsiteY8" fmla="*/ 908663 h 908663"/>
                    <a:gd name="connsiteX9" fmla="*/ 2760 w 1365542"/>
                    <a:gd name="connsiteY9" fmla="*/ 698366 h 908663"/>
                    <a:gd name="connsiteX10" fmla="*/ 0 w 1365542"/>
                    <a:gd name="connsiteY10" fmla="*/ 696648 h 908663"/>
                    <a:gd name="connsiteX11" fmla="*/ 1580 w 1365542"/>
                    <a:gd name="connsiteY11" fmla="*/ 680629 h 908663"/>
                    <a:gd name="connsiteX12" fmla="*/ 0 w 1365542"/>
                    <a:gd name="connsiteY12" fmla="*/ 656873 h 908663"/>
                    <a:gd name="connsiteX13" fmla="*/ 4331 w 1365542"/>
                    <a:gd name="connsiteY13" fmla="*/ 652738 h 908663"/>
                    <a:gd name="connsiteX14" fmla="*/ 13846 w 1365542"/>
                    <a:gd name="connsiteY14" fmla="*/ 556249 h 908663"/>
                    <a:gd name="connsiteX15" fmla="*/ 681504 w 1365542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30073"/>
                    <a:gd name="connsiteX1" fmla="*/ 1349162 w 1366278"/>
                    <a:gd name="connsiteY1" fmla="*/ 556249 h 930073"/>
                    <a:gd name="connsiteX2" fmla="*/ 1358825 w 1366278"/>
                    <a:gd name="connsiteY2" fmla="*/ 654229 h 930073"/>
                    <a:gd name="connsiteX3" fmla="*/ 1363008 w 1366278"/>
                    <a:gd name="connsiteY3" fmla="*/ 656873 h 930073"/>
                    <a:gd name="connsiteX4" fmla="*/ 1361587 w 1366278"/>
                    <a:gd name="connsiteY4" fmla="*/ 682238 h 930073"/>
                    <a:gd name="connsiteX5" fmla="*/ 1363008 w 1366278"/>
                    <a:gd name="connsiteY5" fmla="*/ 696648 h 930073"/>
                    <a:gd name="connsiteX6" fmla="*/ 1360699 w 1366278"/>
                    <a:gd name="connsiteY6" fmla="*/ 698086 h 930073"/>
                    <a:gd name="connsiteX7" fmla="*/ 1365542 w 1366278"/>
                    <a:gd name="connsiteY7" fmla="*/ 776901 h 930073"/>
                    <a:gd name="connsiteX8" fmla="*/ 16238 w 1366278"/>
                    <a:gd name="connsiteY8" fmla="*/ 908663 h 930073"/>
                    <a:gd name="connsiteX9" fmla="*/ 2760 w 1366278"/>
                    <a:gd name="connsiteY9" fmla="*/ 698366 h 930073"/>
                    <a:gd name="connsiteX10" fmla="*/ 0 w 1366278"/>
                    <a:gd name="connsiteY10" fmla="*/ 696648 h 930073"/>
                    <a:gd name="connsiteX11" fmla="*/ 1580 w 1366278"/>
                    <a:gd name="connsiteY11" fmla="*/ 680629 h 930073"/>
                    <a:gd name="connsiteX12" fmla="*/ 0 w 1366278"/>
                    <a:gd name="connsiteY12" fmla="*/ 656873 h 930073"/>
                    <a:gd name="connsiteX13" fmla="*/ 4331 w 1366278"/>
                    <a:gd name="connsiteY13" fmla="*/ 652738 h 930073"/>
                    <a:gd name="connsiteX14" fmla="*/ 13846 w 1366278"/>
                    <a:gd name="connsiteY14" fmla="*/ 556249 h 930073"/>
                    <a:gd name="connsiteX15" fmla="*/ 681504 w 1366278"/>
                    <a:gd name="connsiteY15" fmla="*/ 0 h 930073"/>
                    <a:gd name="connsiteX0" fmla="*/ 681504 w 1366278"/>
                    <a:gd name="connsiteY0" fmla="*/ 0 h 910842"/>
                    <a:gd name="connsiteX1" fmla="*/ 1349162 w 1366278"/>
                    <a:gd name="connsiteY1" fmla="*/ 556249 h 910842"/>
                    <a:gd name="connsiteX2" fmla="*/ 1358825 w 1366278"/>
                    <a:gd name="connsiteY2" fmla="*/ 654229 h 910842"/>
                    <a:gd name="connsiteX3" fmla="*/ 1363008 w 1366278"/>
                    <a:gd name="connsiteY3" fmla="*/ 656873 h 910842"/>
                    <a:gd name="connsiteX4" fmla="*/ 1361587 w 1366278"/>
                    <a:gd name="connsiteY4" fmla="*/ 682238 h 910842"/>
                    <a:gd name="connsiteX5" fmla="*/ 1363008 w 1366278"/>
                    <a:gd name="connsiteY5" fmla="*/ 696648 h 910842"/>
                    <a:gd name="connsiteX6" fmla="*/ 1360699 w 1366278"/>
                    <a:gd name="connsiteY6" fmla="*/ 698086 h 910842"/>
                    <a:gd name="connsiteX7" fmla="*/ 1365542 w 1366278"/>
                    <a:gd name="connsiteY7" fmla="*/ 776901 h 910842"/>
                    <a:gd name="connsiteX8" fmla="*/ 845784 w 1366278"/>
                    <a:gd name="connsiteY8" fmla="*/ 418337 h 910842"/>
                    <a:gd name="connsiteX9" fmla="*/ 16238 w 1366278"/>
                    <a:gd name="connsiteY9" fmla="*/ 908663 h 910842"/>
                    <a:gd name="connsiteX10" fmla="*/ 2760 w 1366278"/>
                    <a:gd name="connsiteY10" fmla="*/ 698366 h 910842"/>
                    <a:gd name="connsiteX11" fmla="*/ 0 w 1366278"/>
                    <a:gd name="connsiteY11" fmla="*/ 696648 h 910842"/>
                    <a:gd name="connsiteX12" fmla="*/ 1580 w 1366278"/>
                    <a:gd name="connsiteY12" fmla="*/ 680629 h 910842"/>
                    <a:gd name="connsiteX13" fmla="*/ 0 w 1366278"/>
                    <a:gd name="connsiteY13" fmla="*/ 656873 h 910842"/>
                    <a:gd name="connsiteX14" fmla="*/ 4331 w 1366278"/>
                    <a:gd name="connsiteY14" fmla="*/ 652738 h 910842"/>
                    <a:gd name="connsiteX15" fmla="*/ 13846 w 1366278"/>
                    <a:gd name="connsiteY15" fmla="*/ 556249 h 910842"/>
                    <a:gd name="connsiteX16" fmla="*/ 681504 w 1366278"/>
                    <a:gd name="connsiteY16" fmla="*/ 0 h 910842"/>
                    <a:gd name="connsiteX0" fmla="*/ 681504 w 1366278"/>
                    <a:gd name="connsiteY0" fmla="*/ 0 h 913533"/>
                    <a:gd name="connsiteX1" fmla="*/ 1349162 w 1366278"/>
                    <a:gd name="connsiteY1" fmla="*/ 556249 h 913533"/>
                    <a:gd name="connsiteX2" fmla="*/ 1358825 w 1366278"/>
                    <a:gd name="connsiteY2" fmla="*/ 654229 h 913533"/>
                    <a:gd name="connsiteX3" fmla="*/ 1363008 w 1366278"/>
                    <a:gd name="connsiteY3" fmla="*/ 656873 h 913533"/>
                    <a:gd name="connsiteX4" fmla="*/ 1361587 w 1366278"/>
                    <a:gd name="connsiteY4" fmla="*/ 682238 h 913533"/>
                    <a:gd name="connsiteX5" fmla="*/ 1363008 w 1366278"/>
                    <a:gd name="connsiteY5" fmla="*/ 696648 h 913533"/>
                    <a:gd name="connsiteX6" fmla="*/ 1360699 w 1366278"/>
                    <a:gd name="connsiteY6" fmla="*/ 698086 h 913533"/>
                    <a:gd name="connsiteX7" fmla="*/ 1365542 w 1366278"/>
                    <a:gd name="connsiteY7" fmla="*/ 776901 h 913533"/>
                    <a:gd name="connsiteX8" fmla="*/ 845784 w 1366278"/>
                    <a:gd name="connsiteY8" fmla="*/ 418337 h 913533"/>
                    <a:gd name="connsiteX9" fmla="*/ 16238 w 1366278"/>
                    <a:gd name="connsiteY9" fmla="*/ 908663 h 913533"/>
                    <a:gd name="connsiteX10" fmla="*/ 2760 w 1366278"/>
                    <a:gd name="connsiteY10" fmla="*/ 698366 h 913533"/>
                    <a:gd name="connsiteX11" fmla="*/ 0 w 1366278"/>
                    <a:gd name="connsiteY11" fmla="*/ 696648 h 913533"/>
                    <a:gd name="connsiteX12" fmla="*/ 1580 w 1366278"/>
                    <a:gd name="connsiteY12" fmla="*/ 680629 h 913533"/>
                    <a:gd name="connsiteX13" fmla="*/ 0 w 1366278"/>
                    <a:gd name="connsiteY13" fmla="*/ 656873 h 913533"/>
                    <a:gd name="connsiteX14" fmla="*/ 4331 w 1366278"/>
                    <a:gd name="connsiteY14" fmla="*/ 652738 h 913533"/>
                    <a:gd name="connsiteX15" fmla="*/ 13846 w 1366278"/>
                    <a:gd name="connsiteY15" fmla="*/ 556249 h 913533"/>
                    <a:gd name="connsiteX16" fmla="*/ 681504 w 1366278"/>
                    <a:gd name="connsiteY16" fmla="*/ 0 h 913533"/>
                    <a:gd name="connsiteX0" fmla="*/ 681504 w 1366278"/>
                    <a:gd name="connsiteY0" fmla="*/ 0 h 911912"/>
                    <a:gd name="connsiteX1" fmla="*/ 1349162 w 1366278"/>
                    <a:gd name="connsiteY1" fmla="*/ 556249 h 911912"/>
                    <a:gd name="connsiteX2" fmla="*/ 1358825 w 1366278"/>
                    <a:gd name="connsiteY2" fmla="*/ 654229 h 911912"/>
                    <a:gd name="connsiteX3" fmla="*/ 1363008 w 1366278"/>
                    <a:gd name="connsiteY3" fmla="*/ 656873 h 911912"/>
                    <a:gd name="connsiteX4" fmla="*/ 1361587 w 1366278"/>
                    <a:gd name="connsiteY4" fmla="*/ 682238 h 911912"/>
                    <a:gd name="connsiteX5" fmla="*/ 1363008 w 1366278"/>
                    <a:gd name="connsiteY5" fmla="*/ 696648 h 911912"/>
                    <a:gd name="connsiteX6" fmla="*/ 1360699 w 1366278"/>
                    <a:gd name="connsiteY6" fmla="*/ 698086 h 911912"/>
                    <a:gd name="connsiteX7" fmla="*/ 1365542 w 1366278"/>
                    <a:gd name="connsiteY7" fmla="*/ 776901 h 911912"/>
                    <a:gd name="connsiteX8" fmla="*/ 981250 w 1366278"/>
                    <a:gd name="connsiteY8" fmla="*/ 295571 h 911912"/>
                    <a:gd name="connsiteX9" fmla="*/ 16238 w 1366278"/>
                    <a:gd name="connsiteY9" fmla="*/ 908663 h 911912"/>
                    <a:gd name="connsiteX10" fmla="*/ 2760 w 1366278"/>
                    <a:gd name="connsiteY10" fmla="*/ 698366 h 911912"/>
                    <a:gd name="connsiteX11" fmla="*/ 0 w 1366278"/>
                    <a:gd name="connsiteY11" fmla="*/ 696648 h 911912"/>
                    <a:gd name="connsiteX12" fmla="*/ 1580 w 1366278"/>
                    <a:gd name="connsiteY12" fmla="*/ 680629 h 911912"/>
                    <a:gd name="connsiteX13" fmla="*/ 0 w 1366278"/>
                    <a:gd name="connsiteY13" fmla="*/ 656873 h 911912"/>
                    <a:gd name="connsiteX14" fmla="*/ 4331 w 1366278"/>
                    <a:gd name="connsiteY14" fmla="*/ 652738 h 911912"/>
                    <a:gd name="connsiteX15" fmla="*/ 13846 w 1366278"/>
                    <a:gd name="connsiteY15" fmla="*/ 556249 h 911912"/>
                    <a:gd name="connsiteX16" fmla="*/ 681504 w 1366278"/>
                    <a:gd name="connsiteY16" fmla="*/ 0 h 911912"/>
                    <a:gd name="connsiteX0" fmla="*/ 681504 w 1363008"/>
                    <a:gd name="connsiteY0" fmla="*/ 0 h 914025"/>
                    <a:gd name="connsiteX1" fmla="*/ 1349162 w 1363008"/>
                    <a:gd name="connsiteY1" fmla="*/ 556249 h 914025"/>
                    <a:gd name="connsiteX2" fmla="*/ 1358825 w 1363008"/>
                    <a:gd name="connsiteY2" fmla="*/ 654229 h 914025"/>
                    <a:gd name="connsiteX3" fmla="*/ 1363008 w 1363008"/>
                    <a:gd name="connsiteY3" fmla="*/ 656873 h 914025"/>
                    <a:gd name="connsiteX4" fmla="*/ 1361587 w 1363008"/>
                    <a:gd name="connsiteY4" fmla="*/ 682238 h 914025"/>
                    <a:gd name="connsiteX5" fmla="*/ 1363008 w 1363008"/>
                    <a:gd name="connsiteY5" fmla="*/ 696648 h 914025"/>
                    <a:gd name="connsiteX6" fmla="*/ 1360699 w 1363008"/>
                    <a:gd name="connsiteY6" fmla="*/ 698086 h 914025"/>
                    <a:gd name="connsiteX7" fmla="*/ 1357075 w 1363008"/>
                    <a:gd name="connsiteY7" fmla="*/ 912368 h 914025"/>
                    <a:gd name="connsiteX8" fmla="*/ 981250 w 1363008"/>
                    <a:gd name="connsiteY8" fmla="*/ 295571 h 914025"/>
                    <a:gd name="connsiteX9" fmla="*/ 16238 w 1363008"/>
                    <a:gd name="connsiteY9" fmla="*/ 908663 h 914025"/>
                    <a:gd name="connsiteX10" fmla="*/ 2760 w 1363008"/>
                    <a:gd name="connsiteY10" fmla="*/ 698366 h 914025"/>
                    <a:gd name="connsiteX11" fmla="*/ 0 w 1363008"/>
                    <a:gd name="connsiteY11" fmla="*/ 696648 h 914025"/>
                    <a:gd name="connsiteX12" fmla="*/ 1580 w 1363008"/>
                    <a:gd name="connsiteY12" fmla="*/ 680629 h 914025"/>
                    <a:gd name="connsiteX13" fmla="*/ 0 w 1363008"/>
                    <a:gd name="connsiteY13" fmla="*/ 656873 h 914025"/>
                    <a:gd name="connsiteX14" fmla="*/ 4331 w 1363008"/>
                    <a:gd name="connsiteY14" fmla="*/ 652738 h 914025"/>
                    <a:gd name="connsiteX15" fmla="*/ 13846 w 1363008"/>
                    <a:gd name="connsiteY15" fmla="*/ 556249 h 914025"/>
                    <a:gd name="connsiteX16" fmla="*/ 681504 w 1363008"/>
                    <a:gd name="connsiteY16" fmla="*/ 0 h 914025"/>
                    <a:gd name="connsiteX0" fmla="*/ 681504 w 1363008"/>
                    <a:gd name="connsiteY0" fmla="*/ 0 h 912368"/>
                    <a:gd name="connsiteX1" fmla="*/ 1349162 w 1363008"/>
                    <a:gd name="connsiteY1" fmla="*/ 556249 h 912368"/>
                    <a:gd name="connsiteX2" fmla="*/ 1358825 w 1363008"/>
                    <a:gd name="connsiteY2" fmla="*/ 654229 h 912368"/>
                    <a:gd name="connsiteX3" fmla="*/ 1363008 w 1363008"/>
                    <a:gd name="connsiteY3" fmla="*/ 656873 h 912368"/>
                    <a:gd name="connsiteX4" fmla="*/ 1361587 w 1363008"/>
                    <a:gd name="connsiteY4" fmla="*/ 682238 h 912368"/>
                    <a:gd name="connsiteX5" fmla="*/ 1363008 w 1363008"/>
                    <a:gd name="connsiteY5" fmla="*/ 696648 h 912368"/>
                    <a:gd name="connsiteX6" fmla="*/ 1360699 w 1363008"/>
                    <a:gd name="connsiteY6" fmla="*/ 698086 h 912368"/>
                    <a:gd name="connsiteX7" fmla="*/ 1357075 w 1363008"/>
                    <a:gd name="connsiteY7" fmla="*/ 912368 h 912368"/>
                    <a:gd name="connsiteX8" fmla="*/ 981250 w 1363008"/>
                    <a:gd name="connsiteY8" fmla="*/ 295571 h 912368"/>
                    <a:gd name="connsiteX9" fmla="*/ 16238 w 1363008"/>
                    <a:gd name="connsiteY9" fmla="*/ 908663 h 912368"/>
                    <a:gd name="connsiteX10" fmla="*/ 2760 w 1363008"/>
                    <a:gd name="connsiteY10" fmla="*/ 698366 h 912368"/>
                    <a:gd name="connsiteX11" fmla="*/ 0 w 1363008"/>
                    <a:gd name="connsiteY11" fmla="*/ 696648 h 912368"/>
                    <a:gd name="connsiteX12" fmla="*/ 1580 w 1363008"/>
                    <a:gd name="connsiteY12" fmla="*/ 680629 h 912368"/>
                    <a:gd name="connsiteX13" fmla="*/ 0 w 1363008"/>
                    <a:gd name="connsiteY13" fmla="*/ 656873 h 912368"/>
                    <a:gd name="connsiteX14" fmla="*/ 4331 w 1363008"/>
                    <a:gd name="connsiteY14" fmla="*/ 652738 h 912368"/>
                    <a:gd name="connsiteX15" fmla="*/ 13846 w 1363008"/>
                    <a:gd name="connsiteY15" fmla="*/ 556249 h 912368"/>
                    <a:gd name="connsiteX16" fmla="*/ 681504 w 1363008"/>
                    <a:gd name="connsiteY16" fmla="*/ 0 h 912368"/>
                    <a:gd name="connsiteX0" fmla="*/ 681504 w 1363008"/>
                    <a:gd name="connsiteY0" fmla="*/ 0 h 916601"/>
                    <a:gd name="connsiteX1" fmla="*/ 1349162 w 1363008"/>
                    <a:gd name="connsiteY1" fmla="*/ 556249 h 916601"/>
                    <a:gd name="connsiteX2" fmla="*/ 1358825 w 1363008"/>
                    <a:gd name="connsiteY2" fmla="*/ 654229 h 916601"/>
                    <a:gd name="connsiteX3" fmla="*/ 1363008 w 1363008"/>
                    <a:gd name="connsiteY3" fmla="*/ 656873 h 916601"/>
                    <a:gd name="connsiteX4" fmla="*/ 1361587 w 1363008"/>
                    <a:gd name="connsiteY4" fmla="*/ 682238 h 916601"/>
                    <a:gd name="connsiteX5" fmla="*/ 1363008 w 1363008"/>
                    <a:gd name="connsiteY5" fmla="*/ 696648 h 916601"/>
                    <a:gd name="connsiteX6" fmla="*/ 1360699 w 1363008"/>
                    <a:gd name="connsiteY6" fmla="*/ 698086 h 916601"/>
                    <a:gd name="connsiteX7" fmla="*/ 1314742 w 1363008"/>
                    <a:gd name="connsiteY7" fmla="*/ 916601 h 916601"/>
                    <a:gd name="connsiteX8" fmla="*/ 981250 w 1363008"/>
                    <a:gd name="connsiteY8" fmla="*/ 295571 h 916601"/>
                    <a:gd name="connsiteX9" fmla="*/ 16238 w 1363008"/>
                    <a:gd name="connsiteY9" fmla="*/ 908663 h 916601"/>
                    <a:gd name="connsiteX10" fmla="*/ 2760 w 1363008"/>
                    <a:gd name="connsiteY10" fmla="*/ 698366 h 916601"/>
                    <a:gd name="connsiteX11" fmla="*/ 0 w 1363008"/>
                    <a:gd name="connsiteY11" fmla="*/ 696648 h 916601"/>
                    <a:gd name="connsiteX12" fmla="*/ 1580 w 1363008"/>
                    <a:gd name="connsiteY12" fmla="*/ 680629 h 916601"/>
                    <a:gd name="connsiteX13" fmla="*/ 0 w 1363008"/>
                    <a:gd name="connsiteY13" fmla="*/ 656873 h 916601"/>
                    <a:gd name="connsiteX14" fmla="*/ 4331 w 1363008"/>
                    <a:gd name="connsiteY14" fmla="*/ 652738 h 916601"/>
                    <a:gd name="connsiteX15" fmla="*/ 13846 w 1363008"/>
                    <a:gd name="connsiteY15" fmla="*/ 556249 h 916601"/>
                    <a:gd name="connsiteX16" fmla="*/ 681504 w 1363008"/>
                    <a:gd name="connsiteY16" fmla="*/ 0 h 916601"/>
                    <a:gd name="connsiteX0" fmla="*/ 681504 w 1364581"/>
                    <a:gd name="connsiteY0" fmla="*/ 0 h 958978"/>
                    <a:gd name="connsiteX1" fmla="*/ 1349162 w 1364581"/>
                    <a:gd name="connsiteY1" fmla="*/ 556249 h 958978"/>
                    <a:gd name="connsiteX2" fmla="*/ 1358825 w 1364581"/>
                    <a:gd name="connsiteY2" fmla="*/ 654229 h 958978"/>
                    <a:gd name="connsiteX3" fmla="*/ 1363008 w 1364581"/>
                    <a:gd name="connsiteY3" fmla="*/ 656873 h 958978"/>
                    <a:gd name="connsiteX4" fmla="*/ 1361587 w 1364581"/>
                    <a:gd name="connsiteY4" fmla="*/ 682238 h 958978"/>
                    <a:gd name="connsiteX5" fmla="*/ 1363008 w 1364581"/>
                    <a:gd name="connsiteY5" fmla="*/ 696648 h 958978"/>
                    <a:gd name="connsiteX6" fmla="*/ 1360699 w 1364581"/>
                    <a:gd name="connsiteY6" fmla="*/ 698086 h 958978"/>
                    <a:gd name="connsiteX7" fmla="*/ 1362251 w 1364581"/>
                    <a:gd name="connsiteY7" fmla="*/ 903054 h 958978"/>
                    <a:gd name="connsiteX8" fmla="*/ 1314742 w 1364581"/>
                    <a:gd name="connsiteY8" fmla="*/ 916601 h 958978"/>
                    <a:gd name="connsiteX9" fmla="*/ 981250 w 1364581"/>
                    <a:gd name="connsiteY9" fmla="*/ 295571 h 958978"/>
                    <a:gd name="connsiteX10" fmla="*/ 16238 w 1364581"/>
                    <a:gd name="connsiteY10" fmla="*/ 908663 h 958978"/>
                    <a:gd name="connsiteX11" fmla="*/ 2760 w 1364581"/>
                    <a:gd name="connsiteY11" fmla="*/ 698366 h 958978"/>
                    <a:gd name="connsiteX12" fmla="*/ 0 w 1364581"/>
                    <a:gd name="connsiteY12" fmla="*/ 696648 h 958978"/>
                    <a:gd name="connsiteX13" fmla="*/ 1580 w 1364581"/>
                    <a:gd name="connsiteY13" fmla="*/ 680629 h 958978"/>
                    <a:gd name="connsiteX14" fmla="*/ 0 w 1364581"/>
                    <a:gd name="connsiteY14" fmla="*/ 656873 h 958978"/>
                    <a:gd name="connsiteX15" fmla="*/ 4331 w 1364581"/>
                    <a:gd name="connsiteY15" fmla="*/ 652738 h 958978"/>
                    <a:gd name="connsiteX16" fmla="*/ 13846 w 1364581"/>
                    <a:gd name="connsiteY16" fmla="*/ 556249 h 958978"/>
                    <a:gd name="connsiteX17" fmla="*/ 681504 w 1364581"/>
                    <a:gd name="connsiteY17" fmla="*/ 0 h 958978"/>
                    <a:gd name="connsiteX0" fmla="*/ 681504 w 1364581"/>
                    <a:gd name="connsiteY0" fmla="*/ 0 h 958978"/>
                    <a:gd name="connsiteX1" fmla="*/ 1349162 w 1364581"/>
                    <a:gd name="connsiteY1" fmla="*/ 556249 h 958978"/>
                    <a:gd name="connsiteX2" fmla="*/ 1358825 w 1364581"/>
                    <a:gd name="connsiteY2" fmla="*/ 654229 h 958978"/>
                    <a:gd name="connsiteX3" fmla="*/ 1363008 w 1364581"/>
                    <a:gd name="connsiteY3" fmla="*/ 656873 h 958978"/>
                    <a:gd name="connsiteX4" fmla="*/ 1361587 w 1364581"/>
                    <a:gd name="connsiteY4" fmla="*/ 682238 h 958978"/>
                    <a:gd name="connsiteX5" fmla="*/ 1363008 w 1364581"/>
                    <a:gd name="connsiteY5" fmla="*/ 696648 h 958978"/>
                    <a:gd name="connsiteX6" fmla="*/ 1360699 w 1364581"/>
                    <a:gd name="connsiteY6" fmla="*/ 698086 h 958978"/>
                    <a:gd name="connsiteX7" fmla="*/ 1362251 w 1364581"/>
                    <a:gd name="connsiteY7" fmla="*/ 903054 h 958978"/>
                    <a:gd name="connsiteX8" fmla="*/ 1314742 w 1364581"/>
                    <a:gd name="connsiteY8" fmla="*/ 916601 h 958978"/>
                    <a:gd name="connsiteX9" fmla="*/ 981250 w 1364581"/>
                    <a:gd name="connsiteY9" fmla="*/ 295571 h 958978"/>
                    <a:gd name="connsiteX10" fmla="*/ 16238 w 1364581"/>
                    <a:gd name="connsiteY10" fmla="*/ 908663 h 958978"/>
                    <a:gd name="connsiteX11" fmla="*/ 2760 w 1364581"/>
                    <a:gd name="connsiteY11" fmla="*/ 698366 h 958978"/>
                    <a:gd name="connsiteX12" fmla="*/ 0 w 1364581"/>
                    <a:gd name="connsiteY12" fmla="*/ 696648 h 958978"/>
                    <a:gd name="connsiteX13" fmla="*/ 1580 w 1364581"/>
                    <a:gd name="connsiteY13" fmla="*/ 680629 h 958978"/>
                    <a:gd name="connsiteX14" fmla="*/ 0 w 1364581"/>
                    <a:gd name="connsiteY14" fmla="*/ 656873 h 958978"/>
                    <a:gd name="connsiteX15" fmla="*/ 4331 w 1364581"/>
                    <a:gd name="connsiteY15" fmla="*/ 652738 h 958978"/>
                    <a:gd name="connsiteX16" fmla="*/ 13846 w 1364581"/>
                    <a:gd name="connsiteY16" fmla="*/ 556249 h 958978"/>
                    <a:gd name="connsiteX17" fmla="*/ 681504 w 1364581"/>
                    <a:gd name="connsiteY17" fmla="*/ 0 h 958978"/>
                    <a:gd name="connsiteX0" fmla="*/ 681504 w 1364581"/>
                    <a:gd name="connsiteY0" fmla="*/ 0 h 958978"/>
                    <a:gd name="connsiteX1" fmla="*/ 1349162 w 1364581"/>
                    <a:gd name="connsiteY1" fmla="*/ 556249 h 958978"/>
                    <a:gd name="connsiteX2" fmla="*/ 1358825 w 1364581"/>
                    <a:gd name="connsiteY2" fmla="*/ 654229 h 958978"/>
                    <a:gd name="connsiteX3" fmla="*/ 1363008 w 1364581"/>
                    <a:gd name="connsiteY3" fmla="*/ 656873 h 958978"/>
                    <a:gd name="connsiteX4" fmla="*/ 1361587 w 1364581"/>
                    <a:gd name="connsiteY4" fmla="*/ 682238 h 958978"/>
                    <a:gd name="connsiteX5" fmla="*/ 1363008 w 1364581"/>
                    <a:gd name="connsiteY5" fmla="*/ 696648 h 958978"/>
                    <a:gd name="connsiteX6" fmla="*/ 1360699 w 1364581"/>
                    <a:gd name="connsiteY6" fmla="*/ 698086 h 958978"/>
                    <a:gd name="connsiteX7" fmla="*/ 1362251 w 1364581"/>
                    <a:gd name="connsiteY7" fmla="*/ 903054 h 958978"/>
                    <a:gd name="connsiteX8" fmla="*/ 1314742 w 1364581"/>
                    <a:gd name="connsiteY8" fmla="*/ 916601 h 958978"/>
                    <a:gd name="connsiteX9" fmla="*/ 981250 w 1364581"/>
                    <a:gd name="connsiteY9" fmla="*/ 295571 h 958978"/>
                    <a:gd name="connsiteX10" fmla="*/ 16238 w 1364581"/>
                    <a:gd name="connsiteY10" fmla="*/ 908663 h 958978"/>
                    <a:gd name="connsiteX11" fmla="*/ 2760 w 1364581"/>
                    <a:gd name="connsiteY11" fmla="*/ 698366 h 958978"/>
                    <a:gd name="connsiteX12" fmla="*/ 0 w 1364581"/>
                    <a:gd name="connsiteY12" fmla="*/ 696648 h 958978"/>
                    <a:gd name="connsiteX13" fmla="*/ 1580 w 1364581"/>
                    <a:gd name="connsiteY13" fmla="*/ 680629 h 958978"/>
                    <a:gd name="connsiteX14" fmla="*/ 0 w 1364581"/>
                    <a:gd name="connsiteY14" fmla="*/ 656873 h 958978"/>
                    <a:gd name="connsiteX15" fmla="*/ 4331 w 1364581"/>
                    <a:gd name="connsiteY15" fmla="*/ 652738 h 958978"/>
                    <a:gd name="connsiteX16" fmla="*/ 13846 w 1364581"/>
                    <a:gd name="connsiteY16" fmla="*/ 556249 h 958978"/>
                    <a:gd name="connsiteX17" fmla="*/ 681504 w 1364581"/>
                    <a:gd name="connsiteY17" fmla="*/ 0 h 958978"/>
                    <a:gd name="connsiteX0" fmla="*/ 681504 w 1364581"/>
                    <a:gd name="connsiteY0" fmla="*/ 0 h 958978"/>
                    <a:gd name="connsiteX1" fmla="*/ 1349162 w 1364581"/>
                    <a:gd name="connsiteY1" fmla="*/ 556249 h 958978"/>
                    <a:gd name="connsiteX2" fmla="*/ 1358825 w 1364581"/>
                    <a:gd name="connsiteY2" fmla="*/ 654229 h 958978"/>
                    <a:gd name="connsiteX3" fmla="*/ 1363008 w 1364581"/>
                    <a:gd name="connsiteY3" fmla="*/ 656873 h 958978"/>
                    <a:gd name="connsiteX4" fmla="*/ 1361587 w 1364581"/>
                    <a:gd name="connsiteY4" fmla="*/ 682238 h 958978"/>
                    <a:gd name="connsiteX5" fmla="*/ 1363008 w 1364581"/>
                    <a:gd name="connsiteY5" fmla="*/ 696648 h 958978"/>
                    <a:gd name="connsiteX6" fmla="*/ 1360699 w 1364581"/>
                    <a:gd name="connsiteY6" fmla="*/ 698086 h 958978"/>
                    <a:gd name="connsiteX7" fmla="*/ 1362251 w 1364581"/>
                    <a:gd name="connsiteY7" fmla="*/ 903054 h 958978"/>
                    <a:gd name="connsiteX8" fmla="*/ 1273467 w 1364581"/>
                    <a:gd name="connsiteY8" fmla="*/ 916601 h 958978"/>
                    <a:gd name="connsiteX9" fmla="*/ 981250 w 1364581"/>
                    <a:gd name="connsiteY9" fmla="*/ 295571 h 958978"/>
                    <a:gd name="connsiteX10" fmla="*/ 16238 w 1364581"/>
                    <a:gd name="connsiteY10" fmla="*/ 908663 h 958978"/>
                    <a:gd name="connsiteX11" fmla="*/ 2760 w 1364581"/>
                    <a:gd name="connsiteY11" fmla="*/ 698366 h 958978"/>
                    <a:gd name="connsiteX12" fmla="*/ 0 w 1364581"/>
                    <a:gd name="connsiteY12" fmla="*/ 696648 h 958978"/>
                    <a:gd name="connsiteX13" fmla="*/ 1580 w 1364581"/>
                    <a:gd name="connsiteY13" fmla="*/ 680629 h 958978"/>
                    <a:gd name="connsiteX14" fmla="*/ 0 w 1364581"/>
                    <a:gd name="connsiteY14" fmla="*/ 656873 h 958978"/>
                    <a:gd name="connsiteX15" fmla="*/ 4331 w 1364581"/>
                    <a:gd name="connsiteY15" fmla="*/ 652738 h 958978"/>
                    <a:gd name="connsiteX16" fmla="*/ 13846 w 1364581"/>
                    <a:gd name="connsiteY16" fmla="*/ 556249 h 958978"/>
                    <a:gd name="connsiteX17" fmla="*/ 681504 w 1364581"/>
                    <a:gd name="connsiteY17" fmla="*/ 0 h 958978"/>
                    <a:gd name="connsiteX0" fmla="*/ 681504 w 1383531"/>
                    <a:gd name="connsiteY0" fmla="*/ 0 h 920461"/>
                    <a:gd name="connsiteX1" fmla="*/ 1349162 w 1383531"/>
                    <a:gd name="connsiteY1" fmla="*/ 556249 h 920461"/>
                    <a:gd name="connsiteX2" fmla="*/ 1358825 w 1383531"/>
                    <a:gd name="connsiteY2" fmla="*/ 654229 h 920461"/>
                    <a:gd name="connsiteX3" fmla="*/ 1363008 w 1383531"/>
                    <a:gd name="connsiteY3" fmla="*/ 656873 h 920461"/>
                    <a:gd name="connsiteX4" fmla="*/ 1361587 w 1383531"/>
                    <a:gd name="connsiteY4" fmla="*/ 682238 h 920461"/>
                    <a:gd name="connsiteX5" fmla="*/ 1363008 w 1383531"/>
                    <a:gd name="connsiteY5" fmla="*/ 696648 h 920461"/>
                    <a:gd name="connsiteX6" fmla="*/ 1360699 w 1383531"/>
                    <a:gd name="connsiteY6" fmla="*/ 698086 h 920461"/>
                    <a:gd name="connsiteX7" fmla="*/ 1362251 w 1383531"/>
                    <a:gd name="connsiteY7" fmla="*/ 903054 h 920461"/>
                    <a:gd name="connsiteX8" fmla="*/ 1273467 w 1383531"/>
                    <a:gd name="connsiteY8" fmla="*/ 916601 h 920461"/>
                    <a:gd name="connsiteX9" fmla="*/ 981250 w 1383531"/>
                    <a:gd name="connsiteY9" fmla="*/ 295571 h 920461"/>
                    <a:gd name="connsiteX10" fmla="*/ 16238 w 1383531"/>
                    <a:gd name="connsiteY10" fmla="*/ 908663 h 920461"/>
                    <a:gd name="connsiteX11" fmla="*/ 2760 w 1383531"/>
                    <a:gd name="connsiteY11" fmla="*/ 698366 h 920461"/>
                    <a:gd name="connsiteX12" fmla="*/ 0 w 1383531"/>
                    <a:gd name="connsiteY12" fmla="*/ 696648 h 920461"/>
                    <a:gd name="connsiteX13" fmla="*/ 1580 w 1383531"/>
                    <a:gd name="connsiteY13" fmla="*/ 680629 h 920461"/>
                    <a:gd name="connsiteX14" fmla="*/ 0 w 1383531"/>
                    <a:gd name="connsiteY14" fmla="*/ 656873 h 920461"/>
                    <a:gd name="connsiteX15" fmla="*/ 4331 w 1383531"/>
                    <a:gd name="connsiteY15" fmla="*/ 652738 h 920461"/>
                    <a:gd name="connsiteX16" fmla="*/ 13846 w 1383531"/>
                    <a:gd name="connsiteY16" fmla="*/ 556249 h 920461"/>
                    <a:gd name="connsiteX17" fmla="*/ 681504 w 1383531"/>
                    <a:gd name="connsiteY17" fmla="*/ 0 h 920461"/>
                    <a:gd name="connsiteX0" fmla="*/ 681504 w 1390517"/>
                    <a:gd name="connsiteY0" fmla="*/ 0 h 980101"/>
                    <a:gd name="connsiteX1" fmla="*/ 1349162 w 1390517"/>
                    <a:gd name="connsiteY1" fmla="*/ 556249 h 980101"/>
                    <a:gd name="connsiteX2" fmla="*/ 1358825 w 1390517"/>
                    <a:gd name="connsiteY2" fmla="*/ 654229 h 980101"/>
                    <a:gd name="connsiteX3" fmla="*/ 1363008 w 1390517"/>
                    <a:gd name="connsiteY3" fmla="*/ 656873 h 980101"/>
                    <a:gd name="connsiteX4" fmla="*/ 1361587 w 1390517"/>
                    <a:gd name="connsiteY4" fmla="*/ 682238 h 980101"/>
                    <a:gd name="connsiteX5" fmla="*/ 1363008 w 1390517"/>
                    <a:gd name="connsiteY5" fmla="*/ 696648 h 980101"/>
                    <a:gd name="connsiteX6" fmla="*/ 1360699 w 1390517"/>
                    <a:gd name="connsiteY6" fmla="*/ 698086 h 980101"/>
                    <a:gd name="connsiteX7" fmla="*/ 1362251 w 1390517"/>
                    <a:gd name="connsiteY7" fmla="*/ 903054 h 980101"/>
                    <a:gd name="connsiteX8" fmla="*/ 1286167 w 1390517"/>
                    <a:gd name="connsiteY8" fmla="*/ 980101 h 980101"/>
                    <a:gd name="connsiteX9" fmla="*/ 981250 w 1390517"/>
                    <a:gd name="connsiteY9" fmla="*/ 295571 h 980101"/>
                    <a:gd name="connsiteX10" fmla="*/ 16238 w 1390517"/>
                    <a:gd name="connsiteY10" fmla="*/ 908663 h 980101"/>
                    <a:gd name="connsiteX11" fmla="*/ 2760 w 1390517"/>
                    <a:gd name="connsiteY11" fmla="*/ 698366 h 980101"/>
                    <a:gd name="connsiteX12" fmla="*/ 0 w 1390517"/>
                    <a:gd name="connsiteY12" fmla="*/ 696648 h 980101"/>
                    <a:gd name="connsiteX13" fmla="*/ 1580 w 1390517"/>
                    <a:gd name="connsiteY13" fmla="*/ 680629 h 980101"/>
                    <a:gd name="connsiteX14" fmla="*/ 0 w 1390517"/>
                    <a:gd name="connsiteY14" fmla="*/ 656873 h 980101"/>
                    <a:gd name="connsiteX15" fmla="*/ 4331 w 1390517"/>
                    <a:gd name="connsiteY15" fmla="*/ 652738 h 980101"/>
                    <a:gd name="connsiteX16" fmla="*/ 13846 w 1390517"/>
                    <a:gd name="connsiteY16" fmla="*/ 556249 h 980101"/>
                    <a:gd name="connsiteX17" fmla="*/ 681504 w 1390517"/>
                    <a:gd name="connsiteY17" fmla="*/ 0 h 980101"/>
                    <a:gd name="connsiteX0" fmla="*/ 681504 w 1364581"/>
                    <a:gd name="connsiteY0" fmla="*/ 0 h 980101"/>
                    <a:gd name="connsiteX1" fmla="*/ 1349162 w 1364581"/>
                    <a:gd name="connsiteY1" fmla="*/ 556249 h 980101"/>
                    <a:gd name="connsiteX2" fmla="*/ 1358825 w 1364581"/>
                    <a:gd name="connsiteY2" fmla="*/ 654229 h 980101"/>
                    <a:gd name="connsiteX3" fmla="*/ 1363008 w 1364581"/>
                    <a:gd name="connsiteY3" fmla="*/ 656873 h 980101"/>
                    <a:gd name="connsiteX4" fmla="*/ 1361587 w 1364581"/>
                    <a:gd name="connsiteY4" fmla="*/ 682238 h 980101"/>
                    <a:gd name="connsiteX5" fmla="*/ 1363008 w 1364581"/>
                    <a:gd name="connsiteY5" fmla="*/ 696648 h 980101"/>
                    <a:gd name="connsiteX6" fmla="*/ 1360699 w 1364581"/>
                    <a:gd name="connsiteY6" fmla="*/ 698086 h 980101"/>
                    <a:gd name="connsiteX7" fmla="*/ 1362251 w 1364581"/>
                    <a:gd name="connsiteY7" fmla="*/ 903054 h 980101"/>
                    <a:gd name="connsiteX8" fmla="*/ 1286167 w 1364581"/>
                    <a:gd name="connsiteY8" fmla="*/ 980101 h 980101"/>
                    <a:gd name="connsiteX9" fmla="*/ 981250 w 1364581"/>
                    <a:gd name="connsiteY9" fmla="*/ 295571 h 980101"/>
                    <a:gd name="connsiteX10" fmla="*/ 16238 w 1364581"/>
                    <a:gd name="connsiteY10" fmla="*/ 908663 h 980101"/>
                    <a:gd name="connsiteX11" fmla="*/ 2760 w 1364581"/>
                    <a:gd name="connsiteY11" fmla="*/ 698366 h 980101"/>
                    <a:gd name="connsiteX12" fmla="*/ 0 w 1364581"/>
                    <a:gd name="connsiteY12" fmla="*/ 696648 h 980101"/>
                    <a:gd name="connsiteX13" fmla="*/ 1580 w 1364581"/>
                    <a:gd name="connsiteY13" fmla="*/ 680629 h 980101"/>
                    <a:gd name="connsiteX14" fmla="*/ 0 w 1364581"/>
                    <a:gd name="connsiteY14" fmla="*/ 656873 h 980101"/>
                    <a:gd name="connsiteX15" fmla="*/ 4331 w 1364581"/>
                    <a:gd name="connsiteY15" fmla="*/ 652738 h 980101"/>
                    <a:gd name="connsiteX16" fmla="*/ 13846 w 1364581"/>
                    <a:gd name="connsiteY16" fmla="*/ 556249 h 980101"/>
                    <a:gd name="connsiteX17" fmla="*/ 681504 w 1364581"/>
                    <a:gd name="connsiteY17" fmla="*/ 0 h 980101"/>
                    <a:gd name="connsiteX0" fmla="*/ 681504 w 1364581"/>
                    <a:gd name="connsiteY0" fmla="*/ 0 h 980101"/>
                    <a:gd name="connsiteX1" fmla="*/ 1349162 w 1364581"/>
                    <a:gd name="connsiteY1" fmla="*/ 556249 h 980101"/>
                    <a:gd name="connsiteX2" fmla="*/ 1358825 w 1364581"/>
                    <a:gd name="connsiteY2" fmla="*/ 654229 h 980101"/>
                    <a:gd name="connsiteX3" fmla="*/ 1363008 w 1364581"/>
                    <a:gd name="connsiteY3" fmla="*/ 656873 h 980101"/>
                    <a:gd name="connsiteX4" fmla="*/ 1361587 w 1364581"/>
                    <a:gd name="connsiteY4" fmla="*/ 682238 h 980101"/>
                    <a:gd name="connsiteX5" fmla="*/ 1363008 w 1364581"/>
                    <a:gd name="connsiteY5" fmla="*/ 696648 h 980101"/>
                    <a:gd name="connsiteX6" fmla="*/ 1360699 w 1364581"/>
                    <a:gd name="connsiteY6" fmla="*/ 698086 h 980101"/>
                    <a:gd name="connsiteX7" fmla="*/ 1362251 w 1364581"/>
                    <a:gd name="connsiteY7" fmla="*/ 903054 h 980101"/>
                    <a:gd name="connsiteX8" fmla="*/ 1286167 w 1364581"/>
                    <a:gd name="connsiteY8" fmla="*/ 980101 h 980101"/>
                    <a:gd name="connsiteX9" fmla="*/ 981250 w 1364581"/>
                    <a:gd name="connsiteY9" fmla="*/ 295571 h 980101"/>
                    <a:gd name="connsiteX10" fmla="*/ 16238 w 1364581"/>
                    <a:gd name="connsiteY10" fmla="*/ 908663 h 980101"/>
                    <a:gd name="connsiteX11" fmla="*/ 2760 w 1364581"/>
                    <a:gd name="connsiteY11" fmla="*/ 698366 h 980101"/>
                    <a:gd name="connsiteX12" fmla="*/ 0 w 1364581"/>
                    <a:gd name="connsiteY12" fmla="*/ 696648 h 980101"/>
                    <a:gd name="connsiteX13" fmla="*/ 1580 w 1364581"/>
                    <a:gd name="connsiteY13" fmla="*/ 680629 h 980101"/>
                    <a:gd name="connsiteX14" fmla="*/ 0 w 1364581"/>
                    <a:gd name="connsiteY14" fmla="*/ 656873 h 980101"/>
                    <a:gd name="connsiteX15" fmla="*/ 4331 w 1364581"/>
                    <a:gd name="connsiteY15" fmla="*/ 652738 h 980101"/>
                    <a:gd name="connsiteX16" fmla="*/ 13846 w 1364581"/>
                    <a:gd name="connsiteY16" fmla="*/ 556249 h 980101"/>
                    <a:gd name="connsiteX17" fmla="*/ 681504 w 1364581"/>
                    <a:gd name="connsiteY17" fmla="*/ 0 h 980101"/>
                    <a:gd name="connsiteX0" fmla="*/ 681504 w 1364581"/>
                    <a:gd name="connsiteY0" fmla="*/ 0 h 980101"/>
                    <a:gd name="connsiteX1" fmla="*/ 1349162 w 1364581"/>
                    <a:gd name="connsiteY1" fmla="*/ 556249 h 980101"/>
                    <a:gd name="connsiteX2" fmla="*/ 1358825 w 1364581"/>
                    <a:gd name="connsiteY2" fmla="*/ 654229 h 980101"/>
                    <a:gd name="connsiteX3" fmla="*/ 1363008 w 1364581"/>
                    <a:gd name="connsiteY3" fmla="*/ 656873 h 980101"/>
                    <a:gd name="connsiteX4" fmla="*/ 1361587 w 1364581"/>
                    <a:gd name="connsiteY4" fmla="*/ 682238 h 980101"/>
                    <a:gd name="connsiteX5" fmla="*/ 1363008 w 1364581"/>
                    <a:gd name="connsiteY5" fmla="*/ 696648 h 980101"/>
                    <a:gd name="connsiteX6" fmla="*/ 1360699 w 1364581"/>
                    <a:gd name="connsiteY6" fmla="*/ 698086 h 980101"/>
                    <a:gd name="connsiteX7" fmla="*/ 1362251 w 1364581"/>
                    <a:gd name="connsiteY7" fmla="*/ 903054 h 980101"/>
                    <a:gd name="connsiteX8" fmla="*/ 1286167 w 1364581"/>
                    <a:gd name="connsiteY8" fmla="*/ 980101 h 980101"/>
                    <a:gd name="connsiteX9" fmla="*/ 981250 w 1364581"/>
                    <a:gd name="connsiteY9" fmla="*/ 295571 h 980101"/>
                    <a:gd name="connsiteX10" fmla="*/ 16238 w 1364581"/>
                    <a:gd name="connsiteY10" fmla="*/ 908663 h 980101"/>
                    <a:gd name="connsiteX11" fmla="*/ 2760 w 1364581"/>
                    <a:gd name="connsiteY11" fmla="*/ 698366 h 980101"/>
                    <a:gd name="connsiteX12" fmla="*/ 0 w 1364581"/>
                    <a:gd name="connsiteY12" fmla="*/ 696648 h 980101"/>
                    <a:gd name="connsiteX13" fmla="*/ 1580 w 1364581"/>
                    <a:gd name="connsiteY13" fmla="*/ 680629 h 980101"/>
                    <a:gd name="connsiteX14" fmla="*/ 0 w 1364581"/>
                    <a:gd name="connsiteY14" fmla="*/ 656873 h 980101"/>
                    <a:gd name="connsiteX15" fmla="*/ 4331 w 1364581"/>
                    <a:gd name="connsiteY15" fmla="*/ 652738 h 980101"/>
                    <a:gd name="connsiteX16" fmla="*/ 13846 w 1364581"/>
                    <a:gd name="connsiteY16" fmla="*/ 556249 h 980101"/>
                    <a:gd name="connsiteX17" fmla="*/ 681504 w 1364581"/>
                    <a:gd name="connsiteY17" fmla="*/ 0 h 980101"/>
                    <a:gd name="connsiteX0" fmla="*/ 681504 w 1364581"/>
                    <a:gd name="connsiteY0" fmla="*/ 0 h 980101"/>
                    <a:gd name="connsiteX1" fmla="*/ 1349162 w 1364581"/>
                    <a:gd name="connsiteY1" fmla="*/ 556249 h 980101"/>
                    <a:gd name="connsiteX2" fmla="*/ 1358825 w 1364581"/>
                    <a:gd name="connsiteY2" fmla="*/ 654229 h 980101"/>
                    <a:gd name="connsiteX3" fmla="*/ 1363008 w 1364581"/>
                    <a:gd name="connsiteY3" fmla="*/ 656873 h 980101"/>
                    <a:gd name="connsiteX4" fmla="*/ 1361587 w 1364581"/>
                    <a:gd name="connsiteY4" fmla="*/ 682238 h 980101"/>
                    <a:gd name="connsiteX5" fmla="*/ 1363008 w 1364581"/>
                    <a:gd name="connsiteY5" fmla="*/ 696648 h 980101"/>
                    <a:gd name="connsiteX6" fmla="*/ 1360699 w 1364581"/>
                    <a:gd name="connsiteY6" fmla="*/ 698086 h 980101"/>
                    <a:gd name="connsiteX7" fmla="*/ 1362251 w 1364581"/>
                    <a:gd name="connsiteY7" fmla="*/ 903054 h 980101"/>
                    <a:gd name="connsiteX8" fmla="*/ 1286167 w 1364581"/>
                    <a:gd name="connsiteY8" fmla="*/ 980101 h 980101"/>
                    <a:gd name="connsiteX9" fmla="*/ 981250 w 1364581"/>
                    <a:gd name="connsiteY9" fmla="*/ 295571 h 980101"/>
                    <a:gd name="connsiteX10" fmla="*/ 16238 w 1364581"/>
                    <a:gd name="connsiteY10" fmla="*/ 908663 h 980101"/>
                    <a:gd name="connsiteX11" fmla="*/ 2760 w 1364581"/>
                    <a:gd name="connsiteY11" fmla="*/ 698366 h 980101"/>
                    <a:gd name="connsiteX12" fmla="*/ 0 w 1364581"/>
                    <a:gd name="connsiteY12" fmla="*/ 696648 h 980101"/>
                    <a:gd name="connsiteX13" fmla="*/ 1580 w 1364581"/>
                    <a:gd name="connsiteY13" fmla="*/ 680629 h 980101"/>
                    <a:gd name="connsiteX14" fmla="*/ 0 w 1364581"/>
                    <a:gd name="connsiteY14" fmla="*/ 656873 h 980101"/>
                    <a:gd name="connsiteX15" fmla="*/ 4331 w 1364581"/>
                    <a:gd name="connsiteY15" fmla="*/ 652738 h 980101"/>
                    <a:gd name="connsiteX16" fmla="*/ 13846 w 1364581"/>
                    <a:gd name="connsiteY16" fmla="*/ 556249 h 980101"/>
                    <a:gd name="connsiteX17" fmla="*/ 681504 w 1364581"/>
                    <a:gd name="connsiteY17" fmla="*/ 0 h 980101"/>
                    <a:gd name="connsiteX0" fmla="*/ 686971 w 1370048"/>
                    <a:gd name="connsiteY0" fmla="*/ 0 h 980101"/>
                    <a:gd name="connsiteX1" fmla="*/ 1354629 w 1370048"/>
                    <a:gd name="connsiteY1" fmla="*/ 556249 h 980101"/>
                    <a:gd name="connsiteX2" fmla="*/ 1364292 w 1370048"/>
                    <a:gd name="connsiteY2" fmla="*/ 654229 h 980101"/>
                    <a:gd name="connsiteX3" fmla="*/ 1368475 w 1370048"/>
                    <a:gd name="connsiteY3" fmla="*/ 656873 h 980101"/>
                    <a:gd name="connsiteX4" fmla="*/ 1367054 w 1370048"/>
                    <a:gd name="connsiteY4" fmla="*/ 682238 h 980101"/>
                    <a:gd name="connsiteX5" fmla="*/ 1368475 w 1370048"/>
                    <a:gd name="connsiteY5" fmla="*/ 696648 h 980101"/>
                    <a:gd name="connsiteX6" fmla="*/ 1366166 w 1370048"/>
                    <a:gd name="connsiteY6" fmla="*/ 698086 h 980101"/>
                    <a:gd name="connsiteX7" fmla="*/ 1367718 w 1370048"/>
                    <a:gd name="connsiteY7" fmla="*/ 903054 h 980101"/>
                    <a:gd name="connsiteX8" fmla="*/ 1291634 w 1370048"/>
                    <a:gd name="connsiteY8" fmla="*/ 980101 h 980101"/>
                    <a:gd name="connsiteX9" fmla="*/ 986717 w 1370048"/>
                    <a:gd name="connsiteY9" fmla="*/ 295571 h 980101"/>
                    <a:gd name="connsiteX10" fmla="*/ 9005 w 1370048"/>
                    <a:gd name="connsiteY10" fmla="*/ 908663 h 980101"/>
                    <a:gd name="connsiteX11" fmla="*/ 8227 w 1370048"/>
                    <a:gd name="connsiteY11" fmla="*/ 698366 h 980101"/>
                    <a:gd name="connsiteX12" fmla="*/ 5467 w 1370048"/>
                    <a:gd name="connsiteY12" fmla="*/ 696648 h 980101"/>
                    <a:gd name="connsiteX13" fmla="*/ 7047 w 1370048"/>
                    <a:gd name="connsiteY13" fmla="*/ 680629 h 980101"/>
                    <a:gd name="connsiteX14" fmla="*/ 5467 w 1370048"/>
                    <a:gd name="connsiteY14" fmla="*/ 656873 h 980101"/>
                    <a:gd name="connsiteX15" fmla="*/ 9798 w 1370048"/>
                    <a:gd name="connsiteY15" fmla="*/ 652738 h 980101"/>
                    <a:gd name="connsiteX16" fmla="*/ 19313 w 1370048"/>
                    <a:gd name="connsiteY16" fmla="*/ 556249 h 980101"/>
                    <a:gd name="connsiteX17" fmla="*/ 686971 w 1370048"/>
                    <a:gd name="connsiteY17" fmla="*/ 0 h 980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370048" h="980101">
                      <a:moveTo>
                        <a:pt x="686971" y="0"/>
                      </a:moveTo>
                      <a:cubicBezTo>
                        <a:pt x="1168707" y="0"/>
                        <a:pt x="1291082" y="238799"/>
                        <a:pt x="1354629" y="556249"/>
                      </a:cubicBezTo>
                      <a:lnTo>
                        <a:pt x="1364292" y="654229"/>
                      </a:lnTo>
                      <a:lnTo>
                        <a:pt x="1368475" y="656873"/>
                      </a:lnTo>
                      <a:cubicBezTo>
                        <a:pt x="1368001" y="665328"/>
                        <a:pt x="1367528" y="673783"/>
                        <a:pt x="1367054" y="682238"/>
                      </a:cubicBezTo>
                      <a:lnTo>
                        <a:pt x="1368475" y="696648"/>
                      </a:lnTo>
                      <a:lnTo>
                        <a:pt x="1366166" y="698086"/>
                      </a:lnTo>
                      <a:cubicBezTo>
                        <a:pt x="1361277" y="715554"/>
                        <a:pt x="1375378" y="615810"/>
                        <a:pt x="1367718" y="903054"/>
                      </a:cubicBezTo>
                      <a:cubicBezTo>
                        <a:pt x="1360059" y="939473"/>
                        <a:pt x="1340847" y="934240"/>
                        <a:pt x="1291634" y="980101"/>
                      </a:cubicBezTo>
                      <a:cubicBezTo>
                        <a:pt x="1256968" y="585637"/>
                        <a:pt x="1224301" y="476811"/>
                        <a:pt x="986717" y="295571"/>
                      </a:cubicBezTo>
                      <a:cubicBezTo>
                        <a:pt x="829567" y="622331"/>
                        <a:pt x="169970" y="948069"/>
                        <a:pt x="9005" y="908663"/>
                      </a:cubicBezTo>
                      <a:cubicBezTo>
                        <a:pt x="-12951" y="727439"/>
                        <a:pt x="12720" y="768465"/>
                        <a:pt x="8227" y="698366"/>
                      </a:cubicBezTo>
                      <a:lnTo>
                        <a:pt x="5467" y="696648"/>
                      </a:lnTo>
                      <a:lnTo>
                        <a:pt x="7047" y="680629"/>
                      </a:lnTo>
                      <a:lnTo>
                        <a:pt x="5467" y="656873"/>
                      </a:lnTo>
                      <a:lnTo>
                        <a:pt x="9798" y="652738"/>
                      </a:lnTo>
                      <a:lnTo>
                        <a:pt x="19313" y="556249"/>
                      </a:lnTo>
                      <a:cubicBezTo>
                        <a:pt x="82861" y="238799"/>
                        <a:pt x="205235" y="0"/>
                        <a:pt x="686971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Freeform 548">
                  <a:extLst>
                    <a:ext uri="{FF2B5EF4-FFF2-40B4-BE49-F238E27FC236}">
                      <a16:creationId xmlns:a16="http://schemas.microsoft.com/office/drawing/2014/main" id="{AE4AEF1A-C84F-8361-569D-5FB3CA20ED4F}"/>
                    </a:ext>
                  </a:extLst>
                </p:cNvPr>
                <p:cNvSpPr/>
                <p:nvPr/>
              </p:nvSpPr>
              <p:spPr>
                <a:xfrm rot="16200000">
                  <a:off x="1243799" y="3602987"/>
                  <a:ext cx="1365515" cy="1928932"/>
                </a:xfrm>
                <a:custGeom>
                  <a:avLst/>
                  <a:gdLst>
                    <a:gd name="connsiteX0" fmla="*/ 1365515 w 1365515"/>
                    <a:gd name="connsiteY0" fmla="*/ 942241 h 1928932"/>
                    <a:gd name="connsiteX1" fmla="*/ 1363457 w 1365515"/>
                    <a:gd name="connsiteY1" fmla="*/ 964466 h 1928932"/>
                    <a:gd name="connsiteX2" fmla="*/ 1365515 w 1365515"/>
                    <a:gd name="connsiteY2" fmla="*/ 986691 h 1928932"/>
                    <a:gd name="connsiteX3" fmla="*/ 1361401 w 1365515"/>
                    <a:gd name="connsiteY3" fmla="*/ 986672 h 1928932"/>
                    <a:gd name="connsiteX4" fmla="*/ 1353717 w 1365515"/>
                    <a:gd name="connsiteY4" fmla="*/ 1069645 h 1928932"/>
                    <a:gd name="connsiteX5" fmla="*/ 1087717 w 1365515"/>
                    <a:gd name="connsiteY5" fmla="*/ 1885121 h 1928932"/>
                    <a:gd name="connsiteX6" fmla="*/ 0 w 1365515"/>
                    <a:gd name="connsiteY6" fmla="*/ 1916866 h 1928932"/>
                    <a:gd name="connsiteX7" fmla="*/ 800 w 1365515"/>
                    <a:gd name="connsiteY7" fmla="*/ 1432730 h 1928932"/>
                    <a:gd name="connsiteX8" fmla="*/ 1574 w 1365515"/>
                    <a:gd name="connsiteY8" fmla="*/ 964466 h 1928932"/>
                    <a:gd name="connsiteX9" fmla="*/ 800 w 1365515"/>
                    <a:gd name="connsiteY9" fmla="*/ 496202 h 1928932"/>
                    <a:gd name="connsiteX10" fmla="*/ 0 w 1365515"/>
                    <a:gd name="connsiteY10" fmla="*/ 12066 h 1928932"/>
                    <a:gd name="connsiteX11" fmla="*/ 1087717 w 1365515"/>
                    <a:gd name="connsiteY11" fmla="*/ 43811 h 1928932"/>
                    <a:gd name="connsiteX12" fmla="*/ 1353717 w 1365515"/>
                    <a:gd name="connsiteY12" fmla="*/ 859287 h 1928932"/>
                    <a:gd name="connsiteX13" fmla="*/ 1361401 w 1365515"/>
                    <a:gd name="connsiteY13" fmla="*/ 942260 h 1928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65515" h="1928932">
                      <a:moveTo>
                        <a:pt x="1365515" y="942241"/>
                      </a:moveTo>
                      <a:lnTo>
                        <a:pt x="1363457" y="964466"/>
                      </a:lnTo>
                      <a:lnTo>
                        <a:pt x="1365515" y="986691"/>
                      </a:lnTo>
                      <a:lnTo>
                        <a:pt x="1361401" y="986672"/>
                      </a:lnTo>
                      <a:lnTo>
                        <a:pt x="1353717" y="1069645"/>
                      </a:lnTo>
                      <a:cubicBezTo>
                        <a:pt x="1296944" y="1676922"/>
                        <a:pt x="1269329" y="1844953"/>
                        <a:pt x="1087717" y="1885121"/>
                      </a:cubicBezTo>
                      <a:cubicBezTo>
                        <a:pt x="850028" y="1910518"/>
                        <a:pt x="307538" y="1948616"/>
                        <a:pt x="0" y="1916866"/>
                      </a:cubicBezTo>
                      <a:cubicBezTo>
                        <a:pt x="267" y="1759722"/>
                        <a:pt x="534" y="1596226"/>
                        <a:pt x="800" y="1432730"/>
                      </a:cubicBezTo>
                      <a:lnTo>
                        <a:pt x="1574" y="964466"/>
                      </a:lnTo>
                      <a:lnTo>
                        <a:pt x="800" y="496202"/>
                      </a:lnTo>
                      <a:cubicBezTo>
                        <a:pt x="534" y="332706"/>
                        <a:pt x="267" y="169211"/>
                        <a:pt x="0" y="12066"/>
                      </a:cubicBezTo>
                      <a:cubicBezTo>
                        <a:pt x="307538" y="-19684"/>
                        <a:pt x="850028" y="18414"/>
                        <a:pt x="1087717" y="43811"/>
                      </a:cubicBezTo>
                      <a:cubicBezTo>
                        <a:pt x="1269329" y="83979"/>
                        <a:pt x="1296944" y="252010"/>
                        <a:pt x="1353717" y="859287"/>
                      </a:cubicBezTo>
                      <a:lnTo>
                        <a:pt x="1361401" y="942260"/>
                      </a:lnTo>
                      <a:close/>
                    </a:path>
                  </a:pathLst>
                </a:cu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Freeform 549">
                  <a:extLst>
                    <a:ext uri="{FF2B5EF4-FFF2-40B4-BE49-F238E27FC236}">
                      <a16:creationId xmlns:a16="http://schemas.microsoft.com/office/drawing/2014/main" id="{CA7DED21-8BE4-77BB-80AF-FFF3B713F2AD}"/>
                    </a:ext>
                  </a:extLst>
                </p:cNvPr>
                <p:cNvSpPr/>
                <p:nvPr/>
              </p:nvSpPr>
              <p:spPr>
                <a:xfrm rot="16200000">
                  <a:off x="1289478" y="3929503"/>
                  <a:ext cx="1317349" cy="1324067"/>
                </a:xfrm>
                <a:custGeom>
                  <a:avLst/>
                  <a:gdLst>
                    <a:gd name="connsiteX0" fmla="*/ 1317349 w 1317349"/>
                    <a:gd name="connsiteY0" fmla="*/ 205049 h 1324067"/>
                    <a:gd name="connsiteX1" fmla="*/ 1288740 w 1317349"/>
                    <a:gd name="connsiteY1" fmla="*/ 216592 h 1324067"/>
                    <a:gd name="connsiteX2" fmla="*/ 1065521 w 1317349"/>
                    <a:gd name="connsiteY2" fmla="*/ 654320 h 1324067"/>
                    <a:gd name="connsiteX3" fmla="*/ 1288740 w 1317349"/>
                    <a:gd name="connsiteY3" fmla="*/ 1092047 h 1324067"/>
                    <a:gd name="connsiteX4" fmla="*/ 1317349 w 1317349"/>
                    <a:gd name="connsiteY4" fmla="*/ 1103591 h 1324067"/>
                    <a:gd name="connsiteX5" fmla="*/ 1313188 w 1317349"/>
                    <a:gd name="connsiteY5" fmla="*/ 1137464 h 1324067"/>
                    <a:gd name="connsiteX6" fmla="*/ 1297512 w 1317349"/>
                    <a:gd name="connsiteY6" fmla="*/ 1242693 h 1324067"/>
                    <a:gd name="connsiteX7" fmla="*/ 1281314 w 1317349"/>
                    <a:gd name="connsiteY7" fmla="*/ 1324067 h 1324067"/>
                    <a:gd name="connsiteX8" fmla="*/ 1154393 w 1317349"/>
                    <a:gd name="connsiteY8" fmla="*/ 1305620 h 1324067"/>
                    <a:gd name="connsiteX9" fmla="*/ 314965 w 1317349"/>
                    <a:gd name="connsiteY9" fmla="*/ 1260450 h 1324067"/>
                    <a:gd name="connsiteX10" fmla="*/ 12387 w 1317349"/>
                    <a:gd name="connsiteY10" fmla="*/ 1265824 h 1324067"/>
                    <a:gd name="connsiteX11" fmla="*/ 10 w 1317349"/>
                    <a:gd name="connsiteY11" fmla="*/ 1266500 h 1324067"/>
                    <a:gd name="connsiteX12" fmla="*/ 245 w 1317349"/>
                    <a:gd name="connsiteY12" fmla="*/ 1122584 h 1324067"/>
                    <a:gd name="connsiteX13" fmla="*/ 1019 w 1317349"/>
                    <a:gd name="connsiteY13" fmla="*/ 654320 h 1324067"/>
                    <a:gd name="connsiteX14" fmla="*/ 245 w 1317349"/>
                    <a:gd name="connsiteY14" fmla="*/ 186056 h 1324067"/>
                    <a:gd name="connsiteX15" fmla="*/ 0 w 1317349"/>
                    <a:gd name="connsiteY15" fmla="*/ 36169 h 1324067"/>
                    <a:gd name="connsiteX16" fmla="*/ 121594 w 1317349"/>
                    <a:gd name="connsiteY16" fmla="*/ 42818 h 1324067"/>
                    <a:gd name="connsiteX17" fmla="*/ 424171 w 1317349"/>
                    <a:gd name="connsiteY17" fmla="*/ 48191 h 1324067"/>
                    <a:gd name="connsiteX18" fmla="*/ 1263599 w 1317349"/>
                    <a:gd name="connsiteY18" fmla="*/ 3022 h 1324067"/>
                    <a:gd name="connsiteX19" fmla="*/ 1284385 w 1317349"/>
                    <a:gd name="connsiteY19" fmla="*/ 0 h 1324067"/>
                    <a:gd name="connsiteX20" fmla="*/ 1297512 w 1317349"/>
                    <a:gd name="connsiteY20" fmla="*/ 65948 h 1324067"/>
                    <a:gd name="connsiteX21" fmla="*/ 1313188 w 1317349"/>
                    <a:gd name="connsiteY21" fmla="*/ 171177 h 1324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317349" h="1324067">
                      <a:moveTo>
                        <a:pt x="1317349" y="205049"/>
                      </a:moveTo>
                      <a:lnTo>
                        <a:pt x="1288740" y="216592"/>
                      </a:lnTo>
                      <a:cubicBezTo>
                        <a:pt x="1157563" y="288711"/>
                        <a:pt x="1065521" y="457544"/>
                        <a:pt x="1065521" y="654320"/>
                      </a:cubicBezTo>
                      <a:cubicBezTo>
                        <a:pt x="1065521" y="851096"/>
                        <a:pt x="1157563" y="1019929"/>
                        <a:pt x="1288740" y="1092047"/>
                      </a:cubicBezTo>
                      <a:lnTo>
                        <a:pt x="1317349" y="1103591"/>
                      </a:lnTo>
                      <a:lnTo>
                        <a:pt x="1313188" y="1137464"/>
                      </a:lnTo>
                      <a:cubicBezTo>
                        <a:pt x="1308159" y="1175631"/>
                        <a:pt x="1302984" y="1210622"/>
                        <a:pt x="1297512" y="1242693"/>
                      </a:cubicBezTo>
                      <a:lnTo>
                        <a:pt x="1281314" y="1324067"/>
                      </a:lnTo>
                      <a:lnTo>
                        <a:pt x="1154393" y="1305620"/>
                      </a:lnTo>
                      <a:cubicBezTo>
                        <a:pt x="914774" y="1277102"/>
                        <a:pt x="625908" y="1260450"/>
                        <a:pt x="314965" y="1260450"/>
                      </a:cubicBezTo>
                      <a:cubicBezTo>
                        <a:pt x="211318" y="1260450"/>
                        <a:pt x="110123" y="1262300"/>
                        <a:pt x="12387" y="1265824"/>
                      </a:cubicBezTo>
                      <a:lnTo>
                        <a:pt x="10" y="1266500"/>
                      </a:lnTo>
                      <a:lnTo>
                        <a:pt x="245" y="1122584"/>
                      </a:lnTo>
                      <a:lnTo>
                        <a:pt x="1019" y="654320"/>
                      </a:lnTo>
                      <a:lnTo>
                        <a:pt x="245" y="186056"/>
                      </a:lnTo>
                      <a:lnTo>
                        <a:pt x="0" y="36169"/>
                      </a:lnTo>
                      <a:lnTo>
                        <a:pt x="121594" y="42818"/>
                      </a:lnTo>
                      <a:cubicBezTo>
                        <a:pt x="219329" y="46341"/>
                        <a:pt x="320524" y="48191"/>
                        <a:pt x="424171" y="48191"/>
                      </a:cubicBezTo>
                      <a:cubicBezTo>
                        <a:pt x="735114" y="48191"/>
                        <a:pt x="1023980" y="31539"/>
                        <a:pt x="1263599" y="3022"/>
                      </a:cubicBezTo>
                      <a:lnTo>
                        <a:pt x="1284385" y="0"/>
                      </a:lnTo>
                      <a:lnTo>
                        <a:pt x="1297512" y="65948"/>
                      </a:lnTo>
                      <a:cubicBezTo>
                        <a:pt x="1302984" y="98019"/>
                        <a:pt x="1308159" y="133010"/>
                        <a:pt x="1313188" y="171177"/>
                      </a:cubicBezTo>
                      <a:close/>
                    </a:path>
                  </a:pathLst>
                </a:custGeom>
                <a:solidFill>
                  <a:srgbClr val="4472C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Freeform 550">
                  <a:extLst>
                    <a:ext uri="{FF2B5EF4-FFF2-40B4-BE49-F238E27FC236}">
                      <a16:creationId xmlns:a16="http://schemas.microsoft.com/office/drawing/2014/main" id="{6EA0F67A-0A42-8055-F388-93AEB45CC634}"/>
                    </a:ext>
                  </a:extLst>
                </p:cNvPr>
                <p:cNvSpPr/>
                <p:nvPr/>
              </p:nvSpPr>
              <p:spPr>
                <a:xfrm flipH="1">
                  <a:off x="1956921" y="1999485"/>
                  <a:ext cx="934101" cy="3250726"/>
                </a:xfrm>
                <a:custGeom>
                  <a:avLst/>
                  <a:gdLst>
                    <a:gd name="connsiteX0" fmla="*/ 934101 w 934101"/>
                    <a:gd name="connsiteY0" fmla="*/ 0 h 3250726"/>
                    <a:gd name="connsiteX1" fmla="*/ 778607 w 934101"/>
                    <a:gd name="connsiteY1" fmla="*/ 10292 h 3250726"/>
                    <a:gd name="connsiteX2" fmla="*/ 275342 w 934101"/>
                    <a:gd name="connsiteY2" fmla="*/ 555660 h 3250726"/>
                    <a:gd name="connsiteX3" fmla="*/ 265679 w 934101"/>
                    <a:gd name="connsiteY3" fmla="*/ 653640 h 3250726"/>
                    <a:gd name="connsiteX4" fmla="*/ 261496 w 934101"/>
                    <a:gd name="connsiteY4" fmla="*/ 656284 h 3250726"/>
                    <a:gd name="connsiteX5" fmla="*/ 262917 w 934101"/>
                    <a:gd name="connsiteY5" fmla="*/ 681649 h 3250726"/>
                    <a:gd name="connsiteX6" fmla="*/ 261496 w 934101"/>
                    <a:gd name="connsiteY6" fmla="*/ 696059 h 3250726"/>
                    <a:gd name="connsiteX7" fmla="*/ 263805 w 934101"/>
                    <a:gd name="connsiteY7" fmla="*/ 697497 h 3250726"/>
                    <a:gd name="connsiteX8" fmla="*/ 260399 w 934101"/>
                    <a:gd name="connsiteY8" fmla="*/ 734656 h 3250726"/>
                    <a:gd name="connsiteX9" fmla="*/ 252544 w 934101"/>
                    <a:gd name="connsiteY9" fmla="*/ 738266 h 3250726"/>
                    <a:gd name="connsiteX10" fmla="*/ 153834 w 934101"/>
                    <a:gd name="connsiteY10" fmla="*/ 929537 h 3250726"/>
                    <a:gd name="connsiteX11" fmla="*/ 265680 w 934101"/>
                    <a:gd name="connsiteY11" fmla="*/ 1113141 h 3250726"/>
                    <a:gd name="connsiteX12" fmla="*/ 313488 w 934101"/>
                    <a:gd name="connsiteY12" fmla="*/ 1131461 h 3250726"/>
                    <a:gd name="connsiteX13" fmla="*/ 343481 w 934101"/>
                    <a:gd name="connsiteY13" fmla="*/ 1243958 h 3250726"/>
                    <a:gd name="connsiteX14" fmla="*/ 402611 w 934101"/>
                    <a:gd name="connsiteY14" fmla="*/ 1394142 h 3250726"/>
                    <a:gd name="connsiteX15" fmla="*/ 413244 w 934101"/>
                    <a:gd name="connsiteY15" fmla="*/ 1413158 h 3250726"/>
                    <a:gd name="connsiteX16" fmla="*/ 414054 w 934101"/>
                    <a:gd name="connsiteY16" fmla="*/ 1415164 h 3250726"/>
                    <a:gd name="connsiteX17" fmla="*/ 418179 w 934101"/>
                    <a:gd name="connsiteY17" fmla="*/ 1421983 h 3250726"/>
                    <a:gd name="connsiteX18" fmla="*/ 479660 w 934101"/>
                    <a:gd name="connsiteY18" fmla="*/ 1531935 h 3250726"/>
                    <a:gd name="connsiteX19" fmla="*/ 498939 w 934101"/>
                    <a:gd name="connsiteY19" fmla="*/ 1555514 h 3250726"/>
                    <a:gd name="connsiteX20" fmla="*/ 506691 w 934101"/>
                    <a:gd name="connsiteY20" fmla="*/ 1568331 h 3250726"/>
                    <a:gd name="connsiteX21" fmla="*/ 525918 w 934101"/>
                    <a:gd name="connsiteY21" fmla="*/ 1588512 h 3250726"/>
                    <a:gd name="connsiteX22" fmla="*/ 575800 w 934101"/>
                    <a:gd name="connsiteY22" fmla="*/ 1649519 h 3250726"/>
                    <a:gd name="connsiteX23" fmla="*/ 606692 w 934101"/>
                    <a:gd name="connsiteY23" fmla="*/ 1673288 h 3250726"/>
                    <a:gd name="connsiteX24" fmla="*/ 624697 w 934101"/>
                    <a:gd name="connsiteY24" fmla="*/ 1692185 h 3250726"/>
                    <a:gd name="connsiteX25" fmla="*/ 684258 w 934101"/>
                    <a:gd name="connsiteY25" fmla="*/ 1732967 h 3250726"/>
                    <a:gd name="connsiteX26" fmla="*/ 692198 w 934101"/>
                    <a:gd name="connsiteY26" fmla="*/ 1739076 h 3250726"/>
                    <a:gd name="connsiteX27" fmla="*/ 736965 w 934101"/>
                    <a:gd name="connsiteY27" fmla="*/ 1760020 h 3250726"/>
                    <a:gd name="connsiteX28" fmla="*/ 707678 w 934101"/>
                    <a:gd name="connsiteY28" fmla="*/ 1911655 h 3250726"/>
                    <a:gd name="connsiteX29" fmla="*/ 651539 w 934101"/>
                    <a:gd name="connsiteY29" fmla="*/ 1917290 h 3250726"/>
                    <a:gd name="connsiteX30" fmla="*/ 43811 w 934101"/>
                    <a:gd name="connsiteY30" fmla="*/ 2163009 h 3250726"/>
                    <a:gd name="connsiteX31" fmla="*/ 12066 w 934101"/>
                    <a:gd name="connsiteY31" fmla="*/ 3250726 h 3250726"/>
                    <a:gd name="connsiteX32" fmla="*/ 496202 w 934101"/>
                    <a:gd name="connsiteY32" fmla="*/ 3249926 h 3250726"/>
                    <a:gd name="connsiteX33" fmla="*/ 915600 w 934101"/>
                    <a:gd name="connsiteY33" fmla="*/ 3249233 h 3250726"/>
                    <a:gd name="connsiteX34" fmla="*/ 934101 w 934101"/>
                    <a:gd name="connsiteY34" fmla="*/ 3250021 h 3250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934101" h="3250726">
                      <a:moveTo>
                        <a:pt x="934101" y="0"/>
                      </a:moveTo>
                      <a:lnTo>
                        <a:pt x="778607" y="10292"/>
                      </a:lnTo>
                      <a:cubicBezTo>
                        <a:pt x="431590" y="60340"/>
                        <a:pt x="330946" y="277891"/>
                        <a:pt x="275342" y="555660"/>
                      </a:cubicBezTo>
                      <a:lnTo>
                        <a:pt x="265679" y="653640"/>
                      </a:lnTo>
                      <a:lnTo>
                        <a:pt x="261496" y="656284"/>
                      </a:lnTo>
                      <a:cubicBezTo>
                        <a:pt x="261970" y="664739"/>
                        <a:pt x="262443" y="673194"/>
                        <a:pt x="262917" y="681649"/>
                      </a:cubicBezTo>
                      <a:lnTo>
                        <a:pt x="261496" y="696059"/>
                      </a:lnTo>
                      <a:lnTo>
                        <a:pt x="263805" y="697497"/>
                      </a:lnTo>
                      <a:lnTo>
                        <a:pt x="260399" y="734656"/>
                      </a:lnTo>
                      <a:lnTo>
                        <a:pt x="252544" y="738266"/>
                      </a:lnTo>
                      <a:cubicBezTo>
                        <a:pt x="189532" y="781006"/>
                        <a:pt x="150971" y="852241"/>
                        <a:pt x="153834" y="929537"/>
                      </a:cubicBezTo>
                      <a:cubicBezTo>
                        <a:pt x="156685" y="1006509"/>
                        <a:pt x="200073" y="1074716"/>
                        <a:pt x="265680" y="1113141"/>
                      </a:cubicBezTo>
                      <a:lnTo>
                        <a:pt x="313488" y="1131461"/>
                      </a:lnTo>
                      <a:lnTo>
                        <a:pt x="343481" y="1243958"/>
                      </a:lnTo>
                      <a:cubicBezTo>
                        <a:pt x="360334" y="1295216"/>
                        <a:pt x="379979" y="1345712"/>
                        <a:pt x="402611" y="1394142"/>
                      </a:cubicBezTo>
                      <a:lnTo>
                        <a:pt x="413244" y="1413158"/>
                      </a:lnTo>
                      <a:lnTo>
                        <a:pt x="414054" y="1415164"/>
                      </a:lnTo>
                      <a:lnTo>
                        <a:pt x="418179" y="1421983"/>
                      </a:lnTo>
                      <a:lnTo>
                        <a:pt x="479660" y="1531935"/>
                      </a:lnTo>
                      <a:lnTo>
                        <a:pt x="498939" y="1555514"/>
                      </a:lnTo>
                      <a:lnTo>
                        <a:pt x="506691" y="1568331"/>
                      </a:lnTo>
                      <a:lnTo>
                        <a:pt x="525918" y="1588512"/>
                      </a:lnTo>
                      <a:lnTo>
                        <a:pt x="575800" y="1649519"/>
                      </a:lnTo>
                      <a:lnTo>
                        <a:pt x="606692" y="1673288"/>
                      </a:lnTo>
                      <a:lnTo>
                        <a:pt x="624697" y="1692185"/>
                      </a:lnTo>
                      <a:lnTo>
                        <a:pt x="684258" y="1732967"/>
                      </a:lnTo>
                      <a:lnTo>
                        <a:pt x="692198" y="1739076"/>
                      </a:lnTo>
                      <a:lnTo>
                        <a:pt x="736965" y="1760020"/>
                      </a:lnTo>
                      <a:lnTo>
                        <a:pt x="707678" y="1911655"/>
                      </a:lnTo>
                      <a:lnTo>
                        <a:pt x="651539" y="1917290"/>
                      </a:lnTo>
                      <a:cubicBezTo>
                        <a:pt x="212000" y="1963092"/>
                        <a:pt x="78958" y="2004098"/>
                        <a:pt x="43811" y="2163009"/>
                      </a:cubicBezTo>
                      <a:cubicBezTo>
                        <a:pt x="18414" y="2400698"/>
                        <a:pt x="-19684" y="2943188"/>
                        <a:pt x="12066" y="3250726"/>
                      </a:cubicBezTo>
                      <a:cubicBezTo>
                        <a:pt x="169210" y="3250459"/>
                        <a:pt x="332706" y="3250192"/>
                        <a:pt x="496202" y="3249926"/>
                      </a:cubicBezTo>
                      <a:lnTo>
                        <a:pt x="915600" y="3249233"/>
                      </a:lnTo>
                      <a:lnTo>
                        <a:pt x="934101" y="3250021"/>
                      </a:lnTo>
                      <a:close/>
                    </a:path>
                  </a:pathLst>
                </a:custGeom>
                <a:solidFill>
                  <a:sysClr val="windowText" lastClr="000000">
                    <a:alpha val="1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" name="Freeform 540">
                <a:extLst>
                  <a:ext uri="{FF2B5EF4-FFF2-40B4-BE49-F238E27FC236}">
                    <a16:creationId xmlns:a16="http://schemas.microsoft.com/office/drawing/2014/main" id="{D9044428-A37A-917F-6B98-919D16A6D029}"/>
                  </a:ext>
                </a:extLst>
              </p:cNvPr>
              <p:cNvSpPr/>
              <p:nvPr/>
            </p:nvSpPr>
            <p:spPr>
              <a:xfrm>
                <a:off x="3427355" y="1723945"/>
                <a:ext cx="973073" cy="1126522"/>
              </a:xfrm>
              <a:custGeom>
                <a:avLst/>
                <a:gdLst>
                  <a:gd name="connsiteX0" fmla="*/ 601 w 973073"/>
                  <a:gd name="connsiteY0" fmla="*/ 973074 h 1126522"/>
                  <a:gd name="connsiteX1" fmla="*/ 973073 w 973073"/>
                  <a:gd name="connsiteY1" fmla="*/ 973074 h 1126522"/>
                  <a:gd name="connsiteX2" fmla="*/ 973073 w 973073"/>
                  <a:gd name="connsiteY2" fmla="*/ 1126522 h 1126522"/>
                  <a:gd name="connsiteX3" fmla="*/ 601 w 973073"/>
                  <a:gd name="connsiteY3" fmla="*/ 1126522 h 1126522"/>
                  <a:gd name="connsiteX4" fmla="*/ 0 w 973073"/>
                  <a:gd name="connsiteY4" fmla="*/ 488035 h 1126522"/>
                  <a:gd name="connsiteX5" fmla="*/ 9756 w 973073"/>
                  <a:gd name="connsiteY5" fmla="*/ 584809 h 1126522"/>
                  <a:gd name="connsiteX6" fmla="*/ 388354 w 973073"/>
                  <a:gd name="connsiteY6" fmla="*/ 963408 h 1126522"/>
                  <a:gd name="connsiteX7" fmla="*/ 484236 w 973073"/>
                  <a:gd name="connsiteY7" fmla="*/ 973073 h 1126522"/>
                  <a:gd name="connsiteX8" fmla="*/ 0 w 973073"/>
                  <a:gd name="connsiteY8" fmla="*/ 973073 h 1126522"/>
                  <a:gd name="connsiteX9" fmla="*/ 0 w 973073"/>
                  <a:gd name="connsiteY9" fmla="*/ 0 h 1126522"/>
                  <a:gd name="connsiteX10" fmla="*/ 973073 w 973073"/>
                  <a:gd name="connsiteY10" fmla="*/ 0 h 1126522"/>
                  <a:gd name="connsiteX11" fmla="*/ 973073 w 973073"/>
                  <a:gd name="connsiteY11" fmla="*/ 973073 h 1126522"/>
                  <a:gd name="connsiteX12" fmla="*/ 488580 w 973073"/>
                  <a:gd name="connsiteY12" fmla="*/ 973073 h 1126522"/>
                  <a:gd name="connsiteX13" fmla="*/ 584462 w 973073"/>
                  <a:gd name="connsiteY13" fmla="*/ 963408 h 1126522"/>
                  <a:gd name="connsiteX14" fmla="*/ 972945 w 973073"/>
                  <a:gd name="connsiteY14" fmla="*/ 486755 h 1126522"/>
                  <a:gd name="connsiteX15" fmla="*/ 486408 w 973073"/>
                  <a:gd name="connsiteY15" fmla="*/ 218 h 1126522"/>
                  <a:gd name="connsiteX16" fmla="*/ 9756 w 973073"/>
                  <a:gd name="connsiteY16" fmla="*/ 388701 h 1126522"/>
                  <a:gd name="connsiteX17" fmla="*/ 0 w 973073"/>
                  <a:gd name="connsiteY17" fmla="*/ 485476 h 112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73073" h="1126522">
                    <a:moveTo>
                      <a:pt x="601" y="973074"/>
                    </a:moveTo>
                    <a:lnTo>
                      <a:pt x="973073" y="973074"/>
                    </a:lnTo>
                    <a:lnTo>
                      <a:pt x="973073" y="1126522"/>
                    </a:lnTo>
                    <a:lnTo>
                      <a:pt x="601" y="1126522"/>
                    </a:lnTo>
                    <a:close/>
                    <a:moveTo>
                      <a:pt x="0" y="488035"/>
                    </a:moveTo>
                    <a:lnTo>
                      <a:pt x="9756" y="584809"/>
                    </a:lnTo>
                    <a:cubicBezTo>
                      <a:pt x="48642" y="774844"/>
                      <a:pt x="198320" y="924521"/>
                      <a:pt x="388354" y="963408"/>
                    </a:cubicBezTo>
                    <a:lnTo>
                      <a:pt x="484236" y="973073"/>
                    </a:lnTo>
                    <a:lnTo>
                      <a:pt x="0" y="973073"/>
                    </a:lnTo>
                    <a:close/>
                    <a:moveTo>
                      <a:pt x="0" y="0"/>
                    </a:moveTo>
                    <a:lnTo>
                      <a:pt x="973073" y="0"/>
                    </a:lnTo>
                    <a:lnTo>
                      <a:pt x="973073" y="973073"/>
                    </a:lnTo>
                    <a:lnTo>
                      <a:pt x="488580" y="973073"/>
                    </a:lnTo>
                    <a:lnTo>
                      <a:pt x="584462" y="963408"/>
                    </a:lnTo>
                    <a:cubicBezTo>
                      <a:pt x="806169" y="918040"/>
                      <a:pt x="972945" y="721874"/>
                      <a:pt x="972945" y="486755"/>
                    </a:cubicBezTo>
                    <a:cubicBezTo>
                      <a:pt x="972945" y="218048"/>
                      <a:pt x="755115" y="218"/>
                      <a:pt x="486408" y="218"/>
                    </a:cubicBezTo>
                    <a:cubicBezTo>
                      <a:pt x="251289" y="218"/>
                      <a:pt x="55123" y="166994"/>
                      <a:pt x="9756" y="388701"/>
                    </a:cubicBezTo>
                    <a:lnTo>
                      <a:pt x="0" y="48547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B446285-3CC2-27D0-F323-BCD2D344BAD2}"/>
                </a:ext>
              </a:extLst>
            </p:cNvPr>
            <p:cNvGrpSpPr/>
            <p:nvPr/>
          </p:nvGrpSpPr>
          <p:grpSpPr>
            <a:xfrm>
              <a:off x="10593044" y="3049211"/>
              <a:ext cx="651814" cy="3391655"/>
              <a:chOff x="11185823" y="3334267"/>
              <a:chExt cx="651814" cy="3391655"/>
            </a:xfrm>
          </p:grpSpPr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9846D940-6DCB-38BB-FF78-B9A9620033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185823" y="3334267"/>
                <a:ext cx="602867" cy="806950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249DB559-132D-7286-8E9D-38CB36471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211312" y="4274809"/>
                <a:ext cx="626325" cy="795221"/>
              </a:xfrm>
              <a:prstGeom prst="rect">
                <a:avLst/>
              </a:prstGeom>
            </p:spPr>
          </p:pic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D07F0267-5BDD-A658-F4B4-FCD4EAEDC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194259" y="5274894"/>
                <a:ext cx="640399" cy="619287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4DE64083-0B9E-2E2E-9D6F-9088E33882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255249" y="6010458"/>
                <a:ext cx="518418" cy="715464"/>
              </a:xfrm>
              <a:prstGeom prst="rect">
                <a:avLst/>
              </a:prstGeom>
            </p:spPr>
          </p:pic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1B8B0C0-D97D-3091-3324-B83B30BB6E1F}"/>
              </a:ext>
            </a:extLst>
          </p:cNvPr>
          <p:cNvGrpSpPr/>
          <p:nvPr/>
        </p:nvGrpSpPr>
        <p:grpSpPr>
          <a:xfrm>
            <a:off x="8115045" y="2712468"/>
            <a:ext cx="3454406" cy="2084381"/>
            <a:chOff x="4513882" y="2712468"/>
            <a:chExt cx="3454406" cy="2084381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D075004A-1815-6DE8-D179-6CD1247CABC9}"/>
                </a:ext>
              </a:extLst>
            </p:cNvPr>
            <p:cNvGrpSpPr/>
            <p:nvPr/>
          </p:nvGrpSpPr>
          <p:grpSpPr>
            <a:xfrm>
              <a:off x="4645985" y="2712468"/>
              <a:ext cx="2895600" cy="1433064"/>
              <a:chOff x="8609733" y="1556213"/>
              <a:chExt cx="2895600" cy="1433064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267325A4-963A-A149-A479-817D9265A0F9}"/>
                  </a:ext>
                </a:extLst>
              </p:cNvPr>
              <p:cNvGrpSpPr/>
              <p:nvPr/>
            </p:nvGrpSpPr>
            <p:grpSpPr>
              <a:xfrm>
                <a:off x="10878931" y="1792032"/>
                <a:ext cx="406048" cy="416101"/>
                <a:chOff x="8494783" y="2301406"/>
                <a:chExt cx="812096" cy="832203"/>
              </a:xfrm>
            </p:grpSpPr>
            <p:sp>
              <p:nvSpPr>
                <p:cNvPr id="123" name="Freeform 530">
                  <a:extLst>
                    <a:ext uri="{FF2B5EF4-FFF2-40B4-BE49-F238E27FC236}">
                      <a16:creationId xmlns:a16="http://schemas.microsoft.com/office/drawing/2014/main" id="{964C3F49-9794-0B19-58E2-C6A83225307E}"/>
                    </a:ext>
                  </a:extLst>
                </p:cNvPr>
                <p:cNvSpPr/>
                <p:nvPr/>
              </p:nvSpPr>
              <p:spPr>
                <a:xfrm>
                  <a:off x="8494783" y="2301406"/>
                  <a:ext cx="812096" cy="832203"/>
                </a:xfrm>
                <a:custGeom>
                  <a:avLst/>
                  <a:gdLst>
                    <a:gd name="connsiteX0" fmla="*/ 426565 w 812096"/>
                    <a:gd name="connsiteY0" fmla="*/ 830140 h 832203"/>
                    <a:gd name="connsiteX1" fmla="*/ 406099 w 812096"/>
                    <a:gd name="connsiteY1" fmla="*/ 832203 h 832203"/>
                    <a:gd name="connsiteX2" fmla="*/ 385634 w 812096"/>
                    <a:gd name="connsiteY2" fmla="*/ 830140 h 832203"/>
                    <a:gd name="connsiteX3" fmla="*/ 113280 w 812096"/>
                    <a:gd name="connsiteY3" fmla="*/ 97323 h 832203"/>
                    <a:gd name="connsiteX4" fmla="*/ 97531 w 812096"/>
                    <a:gd name="connsiteY4" fmla="*/ 113072 h 832203"/>
                    <a:gd name="connsiteX5" fmla="*/ 104651 w 812096"/>
                    <a:gd name="connsiteY5" fmla="*/ 104443 h 832203"/>
                    <a:gd name="connsiteX6" fmla="*/ 781537 w 812096"/>
                    <a:gd name="connsiteY6" fmla="*/ 207945 h 832203"/>
                    <a:gd name="connsiteX7" fmla="*/ 798909 w 812096"/>
                    <a:gd name="connsiteY7" fmla="*/ 239951 h 832203"/>
                    <a:gd name="connsiteX8" fmla="*/ 811815 w 812096"/>
                    <a:gd name="connsiteY8" fmla="*/ 281526 h 832203"/>
                    <a:gd name="connsiteX9" fmla="*/ 725844 w 812096"/>
                    <a:gd name="connsiteY9" fmla="*/ 356108 h 832203"/>
                    <a:gd name="connsiteX10" fmla="*/ 725844 w 812096"/>
                    <a:gd name="connsiteY10" fmla="*/ 454521 h 832203"/>
                    <a:gd name="connsiteX11" fmla="*/ 812096 w 812096"/>
                    <a:gd name="connsiteY11" fmla="*/ 529348 h 832203"/>
                    <a:gd name="connsiteX12" fmla="*/ 798909 w 812096"/>
                    <a:gd name="connsiteY12" fmla="*/ 571831 h 832203"/>
                    <a:gd name="connsiteX13" fmla="*/ 781741 w 812096"/>
                    <a:gd name="connsiteY13" fmla="*/ 603461 h 832203"/>
                    <a:gd name="connsiteX14" fmla="*/ 668296 w 812096"/>
                    <a:gd name="connsiteY14" fmla="*/ 595413 h 832203"/>
                    <a:gd name="connsiteX15" fmla="*/ 598707 w 812096"/>
                    <a:gd name="connsiteY15" fmla="*/ 665002 h 832203"/>
                    <a:gd name="connsiteX16" fmla="*/ 606851 w 812096"/>
                    <a:gd name="connsiteY16" fmla="*/ 779806 h 832203"/>
                    <a:gd name="connsiteX17" fmla="*/ 572039 w 812096"/>
                    <a:gd name="connsiteY17" fmla="*/ 798701 h 832203"/>
                    <a:gd name="connsiteX18" fmla="*/ 533869 w 812096"/>
                    <a:gd name="connsiteY18" fmla="*/ 810550 h 832203"/>
                    <a:gd name="connsiteX19" fmla="*/ 457195 w 812096"/>
                    <a:gd name="connsiteY19" fmla="*/ 722168 h 832203"/>
                    <a:gd name="connsiteX20" fmla="*/ 358782 w 812096"/>
                    <a:gd name="connsiteY20" fmla="*/ 722168 h 832203"/>
                    <a:gd name="connsiteX21" fmla="*/ 281307 w 812096"/>
                    <a:gd name="connsiteY21" fmla="*/ 811475 h 832203"/>
                    <a:gd name="connsiteX22" fmla="*/ 240159 w 812096"/>
                    <a:gd name="connsiteY22" fmla="*/ 798701 h 832203"/>
                    <a:gd name="connsiteX23" fmla="*/ 207045 w 812096"/>
                    <a:gd name="connsiteY23" fmla="*/ 780727 h 832203"/>
                    <a:gd name="connsiteX24" fmla="*/ 215037 w 812096"/>
                    <a:gd name="connsiteY24" fmla="*/ 668059 h 832203"/>
                    <a:gd name="connsiteX25" fmla="*/ 145448 w 812096"/>
                    <a:gd name="connsiteY25" fmla="*/ 598470 h 832203"/>
                    <a:gd name="connsiteX26" fmla="*/ 32111 w 812096"/>
                    <a:gd name="connsiteY26" fmla="*/ 606509 h 832203"/>
                    <a:gd name="connsiteX27" fmla="*/ 13289 w 812096"/>
                    <a:gd name="connsiteY27" fmla="*/ 571831 h 832203"/>
                    <a:gd name="connsiteX28" fmla="*/ 563 w 812096"/>
                    <a:gd name="connsiteY28" fmla="*/ 530835 h 832203"/>
                    <a:gd name="connsiteX29" fmla="*/ 86538 w 812096"/>
                    <a:gd name="connsiteY29" fmla="*/ 456249 h 832203"/>
                    <a:gd name="connsiteX30" fmla="*/ 86538 w 812096"/>
                    <a:gd name="connsiteY30" fmla="*/ 357835 h 832203"/>
                    <a:gd name="connsiteX31" fmla="*/ 0 w 812096"/>
                    <a:gd name="connsiteY31" fmla="*/ 282761 h 832203"/>
                    <a:gd name="connsiteX32" fmla="*/ 13289 w 812096"/>
                    <a:gd name="connsiteY32" fmla="*/ 239951 h 832203"/>
                    <a:gd name="connsiteX33" fmla="*/ 30170 w 812096"/>
                    <a:gd name="connsiteY33" fmla="*/ 208849 h 832203"/>
                    <a:gd name="connsiteX34" fmla="*/ 146216 w 812096"/>
                    <a:gd name="connsiteY34" fmla="*/ 217081 h 832203"/>
                    <a:gd name="connsiteX35" fmla="*/ 215805 w 812096"/>
                    <a:gd name="connsiteY35" fmla="*/ 147492 h 832203"/>
                    <a:gd name="connsiteX36" fmla="*/ 207527 w 812096"/>
                    <a:gd name="connsiteY36" fmla="*/ 30793 h 832203"/>
                    <a:gd name="connsiteX37" fmla="*/ 240159 w 812096"/>
                    <a:gd name="connsiteY37" fmla="*/ 13081 h 832203"/>
                    <a:gd name="connsiteX38" fmla="*/ 282094 w 812096"/>
                    <a:gd name="connsiteY38" fmla="*/ 63 h 832203"/>
                    <a:gd name="connsiteX39" fmla="*/ 356762 w 812096"/>
                    <a:gd name="connsiteY39" fmla="*/ 86133 h 832203"/>
                    <a:gd name="connsiteX40" fmla="*/ 455176 w 812096"/>
                    <a:gd name="connsiteY40" fmla="*/ 86133 h 832203"/>
                    <a:gd name="connsiteX41" fmla="*/ 529899 w 812096"/>
                    <a:gd name="connsiteY41" fmla="*/ 0 h 832203"/>
                    <a:gd name="connsiteX42" fmla="*/ 572039 w 812096"/>
                    <a:gd name="connsiteY42" fmla="*/ 13081 h 832203"/>
                    <a:gd name="connsiteX43" fmla="*/ 603087 w 812096"/>
                    <a:gd name="connsiteY43" fmla="*/ 29933 h 832203"/>
                    <a:gd name="connsiteX44" fmla="*/ 594806 w 812096"/>
                    <a:gd name="connsiteY44" fmla="*/ 146665 h 832203"/>
                    <a:gd name="connsiteX45" fmla="*/ 664396 w 812096"/>
                    <a:gd name="connsiteY45" fmla="*/ 216254 h 832203"/>
                    <a:gd name="connsiteX46" fmla="*/ 707547 w 812096"/>
                    <a:gd name="connsiteY46" fmla="*/ 104443 h 832203"/>
                    <a:gd name="connsiteX47" fmla="*/ 718246 w 812096"/>
                    <a:gd name="connsiteY47" fmla="*/ 117409 h 832203"/>
                    <a:gd name="connsiteX48" fmla="*/ 694580 w 812096"/>
                    <a:gd name="connsiteY48" fmla="*/ 93744 h 832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812096" h="832203">
                      <a:moveTo>
                        <a:pt x="426565" y="830140"/>
                      </a:moveTo>
                      <a:lnTo>
                        <a:pt x="406099" y="832203"/>
                      </a:lnTo>
                      <a:lnTo>
                        <a:pt x="385634" y="830140"/>
                      </a:lnTo>
                      <a:close/>
                      <a:moveTo>
                        <a:pt x="113280" y="97323"/>
                      </a:moveTo>
                      <a:lnTo>
                        <a:pt x="97531" y="113072"/>
                      </a:lnTo>
                      <a:lnTo>
                        <a:pt x="104651" y="104443"/>
                      </a:lnTo>
                      <a:close/>
                      <a:moveTo>
                        <a:pt x="781537" y="207945"/>
                      </a:moveTo>
                      <a:lnTo>
                        <a:pt x="798909" y="239951"/>
                      </a:lnTo>
                      <a:lnTo>
                        <a:pt x="811815" y="281526"/>
                      </a:lnTo>
                      <a:lnTo>
                        <a:pt x="725844" y="356108"/>
                      </a:lnTo>
                      <a:lnTo>
                        <a:pt x="725844" y="454521"/>
                      </a:lnTo>
                      <a:lnTo>
                        <a:pt x="812096" y="529348"/>
                      </a:lnTo>
                      <a:lnTo>
                        <a:pt x="798909" y="571831"/>
                      </a:lnTo>
                      <a:lnTo>
                        <a:pt x="781741" y="603461"/>
                      </a:lnTo>
                      <a:lnTo>
                        <a:pt x="668296" y="595413"/>
                      </a:lnTo>
                      <a:lnTo>
                        <a:pt x="598707" y="665002"/>
                      </a:lnTo>
                      <a:lnTo>
                        <a:pt x="606851" y="779806"/>
                      </a:lnTo>
                      <a:lnTo>
                        <a:pt x="572039" y="798701"/>
                      </a:lnTo>
                      <a:lnTo>
                        <a:pt x="533869" y="810550"/>
                      </a:lnTo>
                      <a:lnTo>
                        <a:pt x="457195" y="722168"/>
                      </a:lnTo>
                      <a:lnTo>
                        <a:pt x="358782" y="722168"/>
                      </a:lnTo>
                      <a:lnTo>
                        <a:pt x="281307" y="811475"/>
                      </a:lnTo>
                      <a:lnTo>
                        <a:pt x="240159" y="798701"/>
                      </a:lnTo>
                      <a:lnTo>
                        <a:pt x="207045" y="780727"/>
                      </a:lnTo>
                      <a:lnTo>
                        <a:pt x="215037" y="668059"/>
                      </a:lnTo>
                      <a:lnTo>
                        <a:pt x="145448" y="598470"/>
                      </a:lnTo>
                      <a:lnTo>
                        <a:pt x="32111" y="606509"/>
                      </a:lnTo>
                      <a:lnTo>
                        <a:pt x="13289" y="571831"/>
                      </a:lnTo>
                      <a:lnTo>
                        <a:pt x="563" y="530835"/>
                      </a:lnTo>
                      <a:lnTo>
                        <a:pt x="86538" y="456249"/>
                      </a:lnTo>
                      <a:lnTo>
                        <a:pt x="86538" y="357835"/>
                      </a:lnTo>
                      <a:lnTo>
                        <a:pt x="0" y="282761"/>
                      </a:lnTo>
                      <a:lnTo>
                        <a:pt x="13289" y="239951"/>
                      </a:lnTo>
                      <a:lnTo>
                        <a:pt x="30170" y="208849"/>
                      </a:lnTo>
                      <a:lnTo>
                        <a:pt x="146216" y="217081"/>
                      </a:lnTo>
                      <a:lnTo>
                        <a:pt x="215805" y="147492"/>
                      </a:lnTo>
                      <a:lnTo>
                        <a:pt x="207527" y="30793"/>
                      </a:lnTo>
                      <a:lnTo>
                        <a:pt x="240159" y="13081"/>
                      </a:lnTo>
                      <a:lnTo>
                        <a:pt x="282094" y="63"/>
                      </a:lnTo>
                      <a:lnTo>
                        <a:pt x="356762" y="86133"/>
                      </a:lnTo>
                      <a:lnTo>
                        <a:pt x="455176" y="86133"/>
                      </a:lnTo>
                      <a:lnTo>
                        <a:pt x="529899" y="0"/>
                      </a:lnTo>
                      <a:lnTo>
                        <a:pt x="572039" y="13081"/>
                      </a:lnTo>
                      <a:lnTo>
                        <a:pt x="603087" y="29933"/>
                      </a:lnTo>
                      <a:lnTo>
                        <a:pt x="594806" y="146665"/>
                      </a:lnTo>
                      <a:lnTo>
                        <a:pt x="664396" y="216254"/>
                      </a:lnTo>
                      <a:close/>
                      <a:moveTo>
                        <a:pt x="707547" y="104443"/>
                      </a:moveTo>
                      <a:lnTo>
                        <a:pt x="718246" y="117409"/>
                      </a:lnTo>
                      <a:lnTo>
                        <a:pt x="694580" y="93744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0D11B925-C0DF-B338-03C2-D29CE9C9E094}"/>
                    </a:ext>
                  </a:extLst>
                </p:cNvPr>
                <p:cNvSpPr/>
                <p:nvPr/>
              </p:nvSpPr>
              <p:spPr>
                <a:xfrm>
                  <a:off x="8702663" y="2519339"/>
                  <a:ext cx="396336" cy="3963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D1847F5A-2B5F-916D-F08A-52333B3170D0}"/>
                  </a:ext>
                </a:extLst>
              </p:cNvPr>
              <p:cNvGrpSpPr/>
              <p:nvPr/>
            </p:nvGrpSpPr>
            <p:grpSpPr>
              <a:xfrm rot="159200">
                <a:off x="9900305" y="1788300"/>
                <a:ext cx="1060170" cy="1065078"/>
                <a:chOff x="4653341" y="2546441"/>
                <a:chExt cx="2120341" cy="2130157"/>
              </a:xfrm>
            </p:grpSpPr>
            <p:sp>
              <p:nvSpPr>
                <p:cNvPr id="121" name="Freeform 543">
                  <a:extLst>
                    <a:ext uri="{FF2B5EF4-FFF2-40B4-BE49-F238E27FC236}">
                      <a16:creationId xmlns:a16="http://schemas.microsoft.com/office/drawing/2014/main" id="{3BF64C85-5B01-3A15-F9D6-D64CFC722127}"/>
                    </a:ext>
                  </a:extLst>
                </p:cNvPr>
                <p:cNvSpPr/>
                <p:nvPr/>
              </p:nvSpPr>
              <p:spPr>
                <a:xfrm rot="3600000">
                  <a:off x="4648433" y="2551349"/>
                  <a:ext cx="2130157" cy="2120341"/>
                </a:xfrm>
                <a:custGeom>
                  <a:avLst/>
                  <a:gdLst>
                    <a:gd name="connsiteX0" fmla="*/ 2130157 w 2130157"/>
                    <a:gd name="connsiteY0" fmla="*/ 1060126 h 2120341"/>
                    <a:gd name="connsiteX1" fmla="*/ 2130157 w 2130157"/>
                    <a:gd name="connsiteY1" fmla="*/ 1060131 h 2120341"/>
                    <a:gd name="connsiteX2" fmla="*/ 2130157 w 2130157"/>
                    <a:gd name="connsiteY2" fmla="*/ 1060135 h 2120341"/>
                    <a:gd name="connsiteX3" fmla="*/ 1969354 w 2130157"/>
                    <a:gd name="connsiteY3" fmla="*/ 497985 h 2120341"/>
                    <a:gd name="connsiteX4" fmla="*/ 2001010 w 2130157"/>
                    <a:gd name="connsiteY4" fmla="*/ 550092 h 2120341"/>
                    <a:gd name="connsiteX5" fmla="*/ 2008929 w 2130157"/>
                    <a:gd name="connsiteY5" fmla="*/ 566528 h 2120341"/>
                    <a:gd name="connsiteX6" fmla="*/ 72438 w 2130157"/>
                    <a:gd name="connsiteY6" fmla="*/ 648418 h 2120341"/>
                    <a:gd name="connsiteX7" fmla="*/ 239787 w 2130157"/>
                    <a:gd name="connsiteY7" fmla="*/ 675482 h 2120341"/>
                    <a:gd name="connsiteX8" fmla="*/ 318019 w 2130157"/>
                    <a:gd name="connsiteY8" fmla="*/ 539980 h 2120341"/>
                    <a:gd name="connsiteX9" fmla="*/ 211838 w 2130157"/>
                    <a:gd name="connsiteY9" fmla="*/ 409726 h 2120341"/>
                    <a:gd name="connsiteX10" fmla="*/ 234445 w 2130157"/>
                    <a:gd name="connsiteY10" fmla="*/ 379494 h 2120341"/>
                    <a:gd name="connsiteX11" fmla="*/ 379493 w 2130157"/>
                    <a:gd name="connsiteY11" fmla="*/ 234446 h 2120341"/>
                    <a:gd name="connsiteX12" fmla="*/ 410634 w 2130157"/>
                    <a:gd name="connsiteY12" fmla="*/ 211159 h 2120341"/>
                    <a:gd name="connsiteX13" fmla="*/ 541000 w 2130157"/>
                    <a:gd name="connsiteY13" fmla="*/ 317430 h 2120341"/>
                    <a:gd name="connsiteX14" fmla="*/ 676502 w 2130157"/>
                    <a:gd name="connsiteY14" fmla="*/ 239198 h 2120341"/>
                    <a:gd name="connsiteX15" fmla="*/ 649471 w 2130157"/>
                    <a:gd name="connsiteY15" fmla="*/ 72053 h 2120341"/>
                    <a:gd name="connsiteX16" fmla="*/ 741937 w 2130157"/>
                    <a:gd name="connsiteY16" fmla="*/ 38210 h 2120341"/>
                    <a:gd name="connsiteX17" fmla="*/ 844482 w 2130157"/>
                    <a:gd name="connsiteY17" fmla="*/ 11843 h 2120341"/>
                    <a:gd name="connsiteX18" fmla="*/ 922076 w 2130157"/>
                    <a:gd name="connsiteY18" fmla="*/ 1 h 2120341"/>
                    <a:gd name="connsiteX19" fmla="*/ 981897 w 2130157"/>
                    <a:gd name="connsiteY19" fmla="*/ 157368 h 2120341"/>
                    <a:gd name="connsiteX20" fmla="*/ 1138361 w 2130157"/>
                    <a:gd name="connsiteY20" fmla="*/ 157369 h 2120341"/>
                    <a:gd name="connsiteX21" fmla="*/ 1198183 w 2130157"/>
                    <a:gd name="connsiteY21" fmla="*/ 0 h 2120341"/>
                    <a:gd name="connsiteX22" fmla="*/ 1275778 w 2130157"/>
                    <a:gd name="connsiteY22" fmla="*/ 11843 h 2120341"/>
                    <a:gd name="connsiteX23" fmla="*/ 1378323 w 2130157"/>
                    <a:gd name="connsiteY23" fmla="*/ 38211 h 2120341"/>
                    <a:gd name="connsiteX24" fmla="*/ 1470935 w 2130157"/>
                    <a:gd name="connsiteY24" fmla="*/ 72106 h 2120341"/>
                    <a:gd name="connsiteX25" fmla="*/ 1443899 w 2130157"/>
                    <a:gd name="connsiteY25" fmla="*/ 239281 h 2120341"/>
                    <a:gd name="connsiteX26" fmla="*/ 1579401 w 2130157"/>
                    <a:gd name="connsiteY26" fmla="*/ 317513 h 2120341"/>
                    <a:gd name="connsiteX27" fmla="*/ 1709752 w 2130157"/>
                    <a:gd name="connsiteY27" fmla="*/ 211253 h 2120341"/>
                    <a:gd name="connsiteX28" fmla="*/ 1740767 w 2130157"/>
                    <a:gd name="connsiteY28" fmla="*/ 234446 h 2120341"/>
                    <a:gd name="connsiteX29" fmla="*/ 1885815 w 2130157"/>
                    <a:gd name="connsiteY29" fmla="*/ 379495 h 2120341"/>
                    <a:gd name="connsiteX30" fmla="*/ 1908762 w 2130157"/>
                    <a:gd name="connsiteY30" fmla="*/ 410180 h 2120341"/>
                    <a:gd name="connsiteX31" fmla="*/ 1801492 w 2130157"/>
                    <a:gd name="connsiteY31" fmla="*/ 541770 h 2120341"/>
                    <a:gd name="connsiteX32" fmla="*/ 1879724 w 2130157"/>
                    <a:gd name="connsiteY32" fmla="*/ 677272 h 2120341"/>
                    <a:gd name="connsiteX33" fmla="*/ 2048399 w 2130157"/>
                    <a:gd name="connsiteY33" fmla="*/ 649995 h 2120341"/>
                    <a:gd name="connsiteX34" fmla="*/ 2082050 w 2130157"/>
                    <a:gd name="connsiteY34" fmla="*/ 741938 h 2120341"/>
                    <a:gd name="connsiteX35" fmla="*/ 2108418 w 2130157"/>
                    <a:gd name="connsiteY35" fmla="*/ 844483 h 2120341"/>
                    <a:gd name="connsiteX36" fmla="*/ 2120260 w 2130157"/>
                    <a:gd name="connsiteY36" fmla="*/ 922077 h 2120341"/>
                    <a:gd name="connsiteX37" fmla="*/ 1962890 w 2130157"/>
                    <a:gd name="connsiteY37" fmla="*/ 981898 h 2120341"/>
                    <a:gd name="connsiteX38" fmla="*/ 1962890 w 2130157"/>
                    <a:gd name="connsiteY38" fmla="*/ 1138362 h 2120341"/>
                    <a:gd name="connsiteX39" fmla="*/ 2120260 w 2130157"/>
                    <a:gd name="connsiteY39" fmla="*/ 1198185 h 2120341"/>
                    <a:gd name="connsiteX40" fmla="*/ 2108418 w 2130157"/>
                    <a:gd name="connsiteY40" fmla="*/ 1275779 h 2120341"/>
                    <a:gd name="connsiteX41" fmla="*/ 2082051 w 2130157"/>
                    <a:gd name="connsiteY41" fmla="*/ 1378324 h 2120341"/>
                    <a:gd name="connsiteX42" fmla="*/ 2048057 w 2130157"/>
                    <a:gd name="connsiteY42" fmla="*/ 1471202 h 2120341"/>
                    <a:gd name="connsiteX43" fmla="*/ 1882106 w 2130157"/>
                    <a:gd name="connsiteY43" fmla="*/ 1444365 h 2120341"/>
                    <a:gd name="connsiteX44" fmla="*/ 1803874 w 2130157"/>
                    <a:gd name="connsiteY44" fmla="*/ 1579867 h 2120341"/>
                    <a:gd name="connsiteX45" fmla="*/ 1909365 w 2130157"/>
                    <a:gd name="connsiteY45" fmla="*/ 1709275 h 2120341"/>
                    <a:gd name="connsiteX46" fmla="*/ 1885815 w 2130157"/>
                    <a:gd name="connsiteY46" fmla="*/ 1740767 h 2120341"/>
                    <a:gd name="connsiteX47" fmla="*/ 1740766 w 2130157"/>
                    <a:gd name="connsiteY47" fmla="*/ 1885816 h 2120341"/>
                    <a:gd name="connsiteX48" fmla="*/ 1709629 w 2130157"/>
                    <a:gd name="connsiteY48" fmla="*/ 1909100 h 2120341"/>
                    <a:gd name="connsiteX49" fmla="*/ 1579262 w 2130157"/>
                    <a:gd name="connsiteY49" fmla="*/ 1802828 h 2120341"/>
                    <a:gd name="connsiteX50" fmla="*/ 1443760 w 2130157"/>
                    <a:gd name="connsiteY50" fmla="*/ 1881060 h 2120341"/>
                    <a:gd name="connsiteX51" fmla="*/ 1470792 w 2130157"/>
                    <a:gd name="connsiteY51" fmla="*/ 2048208 h 2120341"/>
                    <a:gd name="connsiteX52" fmla="*/ 1378323 w 2130157"/>
                    <a:gd name="connsiteY52" fmla="*/ 2082051 h 2120341"/>
                    <a:gd name="connsiteX53" fmla="*/ 1275778 w 2130157"/>
                    <a:gd name="connsiteY53" fmla="*/ 2108419 h 2120341"/>
                    <a:gd name="connsiteX54" fmla="*/ 1197661 w 2130157"/>
                    <a:gd name="connsiteY54" fmla="*/ 2120341 h 2120341"/>
                    <a:gd name="connsiteX55" fmla="*/ 1138363 w 2130157"/>
                    <a:gd name="connsiteY55" fmla="*/ 1964351 h 2120341"/>
                    <a:gd name="connsiteX56" fmla="*/ 981899 w 2130157"/>
                    <a:gd name="connsiteY56" fmla="*/ 1964351 h 2120341"/>
                    <a:gd name="connsiteX57" fmla="*/ 922602 w 2130157"/>
                    <a:gd name="connsiteY57" fmla="*/ 2120341 h 2120341"/>
                    <a:gd name="connsiteX58" fmla="*/ 844482 w 2130157"/>
                    <a:gd name="connsiteY58" fmla="*/ 2108419 h 2120341"/>
                    <a:gd name="connsiteX59" fmla="*/ 741936 w 2130157"/>
                    <a:gd name="connsiteY59" fmla="*/ 2082051 h 2120341"/>
                    <a:gd name="connsiteX60" fmla="*/ 649305 w 2130157"/>
                    <a:gd name="connsiteY60" fmla="*/ 2048148 h 2120341"/>
                    <a:gd name="connsiteX61" fmla="*/ 676186 w 2130157"/>
                    <a:gd name="connsiteY61" fmla="*/ 1881928 h 2120341"/>
                    <a:gd name="connsiteX62" fmla="*/ 540684 w 2130157"/>
                    <a:gd name="connsiteY62" fmla="*/ 1803696 h 2120341"/>
                    <a:gd name="connsiteX63" fmla="*/ 411023 w 2130157"/>
                    <a:gd name="connsiteY63" fmla="*/ 1909393 h 2120341"/>
                    <a:gd name="connsiteX64" fmla="*/ 379493 w 2130157"/>
                    <a:gd name="connsiteY64" fmla="*/ 1885816 h 2120341"/>
                    <a:gd name="connsiteX65" fmla="*/ 234445 w 2130157"/>
                    <a:gd name="connsiteY65" fmla="*/ 1740767 h 2120341"/>
                    <a:gd name="connsiteX66" fmla="*/ 210822 w 2130157"/>
                    <a:gd name="connsiteY66" fmla="*/ 1709177 h 2120341"/>
                    <a:gd name="connsiteX67" fmla="*/ 316099 w 2130157"/>
                    <a:gd name="connsiteY67" fmla="*/ 1580031 h 2120341"/>
                    <a:gd name="connsiteX68" fmla="*/ 237866 w 2130157"/>
                    <a:gd name="connsiteY68" fmla="*/ 1444529 h 2120341"/>
                    <a:gd name="connsiteX69" fmla="*/ 72244 w 2130157"/>
                    <a:gd name="connsiteY69" fmla="*/ 1471314 h 2120341"/>
                    <a:gd name="connsiteX70" fmla="*/ 38209 w 2130157"/>
                    <a:gd name="connsiteY70" fmla="*/ 1378324 h 2120341"/>
                    <a:gd name="connsiteX71" fmla="*/ 11842 w 2130157"/>
                    <a:gd name="connsiteY71" fmla="*/ 1275779 h 2120341"/>
                    <a:gd name="connsiteX72" fmla="*/ 0 w 2130157"/>
                    <a:gd name="connsiteY72" fmla="*/ 1198185 h 2120341"/>
                    <a:gd name="connsiteX73" fmla="*/ 157368 w 2130157"/>
                    <a:gd name="connsiteY73" fmla="*/ 1138362 h 2120341"/>
                    <a:gd name="connsiteX74" fmla="*/ 157368 w 2130157"/>
                    <a:gd name="connsiteY74" fmla="*/ 981898 h 2120341"/>
                    <a:gd name="connsiteX75" fmla="*/ 0 w 2130157"/>
                    <a:gd name="connsiteY75" fmla="*/ 922077 h 2120341"/>
                    <a:gd name="connsiteX76" fmla="*/ 11842 w 2130157"/>
                    <a:gd name="connsiteY76" fmla="*/ 844483 h 2120341"/>
                    <a:gd name="connsiteX77" fmla="*/ 38209 w 2130157"/>
                    <a:gd name="connsiteY77" fmla="*/ 741938 h 2120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2130157" h="2120341">
                      <a:moveTo>
                        <a:pt x="2130157" y="1060126"/>
                      </a:moveTo>
                      <a:lnTo>
                        <a:pt x="2130157" y="1060131"/>
                      </a:lnTo>
                      <a:lnTo>
                        <a:pt x="2130157" y="1060135"/>
                      </a:lnTo>
                      <a:close/>
                      <a:moveTo>
                        <a:pt x="1969354" y="497985"/>
                      </a:moveTo>
                      <a:lnTo>
                        <a:pt x="2001010" y="550092"/>
                      </a:lnTo>
                      <a:lnTo>
                        <a:pt x="2008929" y="566528"/>
                      </a:lnTo>
                      <a:close/>
                      <a:moveTo>
                        <a:pt x="72438" y="648418"/>
                      </a:moveTo>
                      <a:lnTo>
                        <a:pt x="239787" y="675482"/>
                      </a:lnTo>
                      <a:lnTo>
                        <a:pt x="318019" y="539980"/>
                      </a:lnTo>
                      <a:lnTo>
                        <a:pt x="211838" y="409726"/>
                      </a:lnTo>
                      <a:lnTo>
                        <a:pt x="234445" y="379494"/>
                      </a:lnTo>
                      <a:cubicBezTo>
                        <a:pt x="278058" y="326648"/>
                        <a:pt x="326647" y="278059"/>
                        <a:pt x="379493" y="234446"/>
                      </a:cubicBezTo>
                      <a:lnTo>
                        <a:pt x="410634" y="211159"/>
                      </a:lnTo>
                      <a:lnTo>
                        <a:pt x="541000" y="317430"/>
                      </a:lnTo>
                      <a:lnTo>
                        <a:pt x="676502" y="239198"/>
                      </a:lnTo>
                      <a:lnTo>
                        <a:pt x="649471" y="72053"/>
                      </a:lnTo>
                      <a:lnTo>
                        <a:pt x="741937" y="38210"/>
                      </a:lnTo>
                      <a:cubicBezTo>
                        <a:pt x="775442" y="27789"/>
                        <a:pt x="809654" y="18970"/>
                        <a:pt x="844482" y="11843"/>
                      </a:cubicBezTo>
                      <a:lnTo>
                        <a:pt x="922076" y="1"/>
                      </a:lnTo>
                      <a:lnTo>
                        <a:pt x="981897" y="157368"/>
                      </a:lnTo>
                      <a:lnTo>
                        <a:pt x="1138361" y="157369"/>
                      </a:lnTo>
                      <a:lnTo>
                        <a:pt x="1198183" y="0"/>
                      </a:lnTo>
                      <a:lnTo>
                        <a:pt x="1275778" y="11843"/>
                      </a:lnTo>
                      <a:cubicBezTo>
                        <a:pt x="1310606" y="18970"/>
                        <a:pt x="1344818" y="27789"/>
                        <a:pt x="1378323" y="38211"/>
                      </a:cubicBezTo>
                      <a:lnTo>
                        <a:pt x="1470935" y="72106"/>
                      </a:lnTo>
                      <a:lnTo>
                        <a:pt x="1443899" y="239281"/>
                      </a:lnTo>
                      <a:lnTo>
                        <a:pt x="1579401" y="317513"/>
                      </a:lnTo>
                      <a:lnTo>
                        <a:pt x="1709752" y="211253"/>
                      </a:lnTo>
                      <a:lnTo>
                        <a:pt x="1740767" y="234446"/>
                      </a:lnTo>
                      <a:cubicBezTo>
                        <a:pt x="1793613" y="278059"/>
                        <a:pt x="1842202" y="326647"/>
                        <a:pt x="1885815" y="379495"/>
                      </a:cubicBezTo>
                      <a:lnTo>
                        <a:pt x="1908762" y="410180"/>
                      </a:lnTo>
                      <a:lnTo>
                        <a:pt x="1801492" y="541770"/>
                      </a:lnTo>
                      <a:lnTo>
                        <a:pt x="1879724" y="677272"/>
                      </a:lnTo>
                      <a:lnTo>
                        <a:pt x="2048399" y="649995"/>
                      </a:lnTo>
                      <a:lnTo>
                        <a:pt x="2082050" y="741938"/>
                      </a:lnTo>
                      <a:cubicBezTo>
                        <a:pt x="2092472" y="775443"/>
                        <a:pt x="2101291" y="809655"/>
                        <a:pt x="2108418" y="844483"/>
                      </a:cubicBezTo>
                      <a:lnTo>
                        <a:pt x="2120260" y="922077"/>
                      </a:lnTo>
                      <a:lnTo>
                        <a:pt x="1962890" y="981898"/>
                      </a:lnTo>
                      <a:lnTo>
                        <a:pt x="1962890" y="1138362"/>
                      </a:lnTo>
                      <a:lnTo>
                        <a:pt x="2120260" y="1198185"/>
                      </a:lnTo>
                      <a:lnTo>
                        <a:pt x="2108418" y="1275779"/>
                      </a:lnTo>
                      <a:cubicBezTo>
                        <a:pt x="2101291" y="1310607"/>
                        <a:pt x="2092472" y="1344819"/>
                        <a:pt x="2082051" y="1378324"/>
                      </a:cubicBezTo>
                      <a:lnTo>
                        <a:pt x="2048057" y="1471202"/>
                      </a:lnTo>
                      <a:lnTo>
                        <a:pt x="1882106" y="1444365"/>
                      </a:lnTo>
                      <a:lnTo>
                        <a:pt x="1803874" y="1579867"/>
                      </a:lnTo>
                      <a:lnTo>
                        <a:pt x="1909365" y="1709275"/>
                      </a:lnTo>
                      <a:lnTo>
                        <a:pt x="1885815" y="1740767"/>
                      </a:lnTo>
                      <a:cubicBezTo>
                        <a:pt x="1842202" y="1793614"/>
                        <a:pt x="1793614" y="1842203"/>
                        <a:pt x="1740766" y="1885816"/>
                      </a:cubicBezTo>
                      <a:lnTo>
                        <a:pt x="1709629" y="1909100"/>
                      </a:lnTo>
                      <a:lnTo>
                        <a:pt x="1579262" y="1802828"/>
                      </a:lnTo>
                      <a:lnTo>
                        <a:pt x="1443760" y="1881060"/>
                      </a:lnTo>
                      <a:lnTo>
                        <a:pt x="1470792" y="2048208"/>
                      </a:lnTo>
                      <a:lnTo>
                        <a:pt x="1378323" y="2082051"/>
                      </a:lnTo>
                      <a:cubicBezTo>
                        <a:pt x="1344818" y="2092473"/>
                        <a:pt x="1310606" y="2101292"/>
                        <a:pt x="1275778" y="2108419"/>
                      </a:cubicBezTo>
                      <a:lnTo>
                        <a:pt x="1197661" y="2120341"/>
                      </a:lnTo>
                      <a:lnTo>
                        <a:pt x="1138363" y="1964351"/>
                      </a:lnTo>
                      <a:lnTo>
                        <a:pt x="981899" y="1964351"/>
                      </a:lnTo>
                      <a:lnTo>
                        <a:pt x="922602" y="2120341"/>
                      </a:lnTo>
                      <a:lnTo>
                        <a:pt x="844482" y="2108419"/>
                      </a:lnTo>
                      <a:cubicBezTo>
                        <a:pt x="809654" y="2101292"/>
                        <a:pt x="775442" y="2092473"/>
                        <a:pt x="741936" y="2082051"/>
                      </a:cubicBezTo>
                      <a:lnTo>
                        <a:pt x="649305" y="2048148"/>
                      </a:lnTo>
                      <a:lnTo>
                        <a:pt x="676186" y="1881928"/>
                      </a:lnTo>
                      <a:lnTo>
                        <a:pt x="540684" y="1803696"/>
                      </a:lnTo>
                      <a:lnTo>
                        <a:pt x="411023" y="1909393"/>
                      </a:lnTo>
                      <a:lnTo>
                        <a:pt x="379493" y="1885816"/>
                      </a:lnTo>
                      <a:cubicBezTo>
                        <a:pt x="326646" y="1842203"/>
                        <a:pt x="278058" y="1793614"/>
                        <a:pt x="234445" y="1740767"/>
                      </a:cubicBezTo>
                      <a:lnTo>
                        <a:pt x="210822" y="1709177"/>
                      </a:lnTo>
                      <a:lnTo>
                        <a:pt x="316099" y="1580031"/>
                      </a:lnTo>
                      <a:lnTo>
                        <a:pt x="237866" y="1444529"/>
                      </a:lnTo>
                      <a:lnTo>
                        <a:pt x="72244" y="1471314"/>
                      </a:lnTo>
                      <a:lnTo>
                        <a:pt x="38209" y="1378324"/>
                      </a:lnTo>
                      <a:cubicBezTo>
                        <a:pt x="27788" y="1344819"/>
                        <a:pt x="18969" y="1310607"/>
                        <a:pt x="11842" y="1275779"/>
                      </a:cubicBezTo>
                      <a:lnTo>
                        <a:pt x="0" y="1198185"/>
                      </a:lnTo>
                      <a:lnTo>
                        <a:pt x="157368" y="1138362"/>
                      </a:lnTo>
                      <a:lnTo>
                        <a:pt x="157368" y="981898"/>
                      </a:lnTo>
                      <a:lnTo>
                        <a:pt x="0" y="922077"/>
                      </a:lnTo>
                      <a:lnTo>
                        <a:pt x="11842" y="844483"/>
                      </a:lnTo>
                      <a:cubicBezTo>
                        <a:pt x="18969" y="809655"/>
                        <a:pt x="27788" y="775443"/>
                        <a:pt x="38209" y="741938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102BB005-97C2-E7C3-CDE9-A9B25B8EEF4B}"/>
                    </a:ext>
                  </a:extLst>
                </p:cNvPr>
                <p:cNvSpPr/>
                <p:nvPr/>
              </p:nvSpPr>
              <p:spPr>
                <a:xfrm>
                  <a:off x="5340463" y="3238471"/>
                  <a:ext cx="746097" cy="7460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099C0464-40F1-DDFF-7DDA-3664DF2AF1D9}"/>
                  </a:ext>
                </a:extLst>
              </p:cNvPr>
              <p:cNvGrpSpPr/>
              <p:nvPr/>
            </p:nvGrpSpPr>
            <p:grpSpPr>
              <a:xfrm rot="20354995">
                <a:off x="11077669" y="2186520"/>
                <a:ext cx="275512" cy="282333"/>
                <a:chOff x="8494783" y="2301406"/>
                <a:chExt cx="812096" cy="832203"/>
              </a:xfrm>
            </p:grpSpPr>
            <p:sp>
              <p:nvSpPr>
                <p:cNvPr id="119" name="Freeform 551">
                  <a:extLst>
                    <a:ext uri="{FF2B5EF4-FFF2-40B4-BE49-F238E27FC236}">
                      <a16:creationId xmlns:a16="http://schemas.microsoft.com/office/drawing/2014/main" id="{66C5437E-B5A4-248C-1CBD-538B606C56C8}"/>
                    </a:ext>
                  </a:extLst>
                </p:cNvPr>
                <p:cNvSpPr/>
                <p:nvPr/>
              </p:nvSpPr>
              <p:spPr>
                <a:xfrm>
                  <a:off x="8494783" y="2301406"/>
                  <a:ext cx="812096" cy="832203"/>
                </a:xfrm>
                <a:custGeom>
                  <a:avLst/>
                  <a:gdLst>
                    <a:gd name="connsiteX0" fmla="*/ 426565 w 812096"/>
                    <a:gd name="connsiteY0" fmla="*/ 830140 h 832203"/>
                    <a:gd name="connsiteX1" fmla="*/ 406099 w 812096"/>
                    <a:gd name="connsiteY1" fmla="*/ 832203 h 832203"/>
                    <a:gd name="connsiteX2" fmla="*/ 385634 w 812096"/>
                    <a:gd name="connsiteY2" fmla="*/ 830140 h 832203"/>
                    <a:gd name="connsiteX3" fmla="*/ 113280 w 812096"/>
                    <a:gd name="connsiteY3" fmla="*/ 97323 h 832203"/>
                    <a:gd name="connsiteX4" fmla="*/ 97531 w 812096"/>
                    <a:gd name="connsiteY4" fmla="*/ 113072 h 832203"/>
                    <a:gd name="connsiteX5" fmla="*/ 104651 w 812096"/>
                    <a:gd name="connsiteY5" fmla="*/ 104443 h 832203"/>
                    <a:gd name="connsiteX6" fmla="*/ 781537 w 812096"/>
                    <a:gd name="connsiteY6" fmla="*/ 207945 h 832203"/>
                    <a:gd name="connsiteX7" fmla="*/ 798909 w 812096"/>
                    <a:gd name="connsiteY7" fmla="*/ 239951 h 832203"/>
                    <a:gd name="connsiteX8" fmla="*/ 811815 w 812096"/>
                    <a:gd name="connsiteY8" fmla="*/ 281526 h 832203"/>
                    <a:gd name="connsiteX9" fmla="*/ 725844 w 812096"/>
                    <a:gd name="connsiteY9" fmla="*/ 356108 h 832203"/>
                    <a:gd name="connsiteX10" fmla="*/ 725844 w 812096"/>
                    <a:gd name="connsiteY10" fmla="*/ 454521 h 832203"/>
                    <a:gd name="connsiteX11" fmla="*/ 812096 w 812096"/>
                    <a:gd name="connsiteY11" fmla="*/ 529348 h 832203"/>
                    <a:gd name="connsiteX12" fmla="*/ 798909 w 812096"/>
                    <a:gd name="connsiteY12" fmla="*/ 571831 h 832203"/>
                    <a:gd name="connsiteX13" fmla="*/ 781741 w 812096"/>
                    <a:gd name="connsiteY13" fmla="*/ 603461 h 832203"/>
                    <a:gd name="connsiteX14" fmla="*/ 668296 w 812096"/>
                    <a:gd name="connsiteY14" fmla="*/ 595413 h 832203"/>
                    <a:gd name="connsiteX15" fmla="*/ 598707 w 812096"/>
                    <a:gd name="connsiteY15" fmla="*/ 665002 h 832203"/>
                    <a:gd name="connsiteX16" fmla="*/ 606851 w 812096"/>
                    <a:gd name="connsiteY16" fmla="*/ 779806 h 832203"/>
                    <a:gd name="connsiteX17" fmla="*/ 572039 w 812096"/>
                    <a:gd name="connsiteY17" fmla="*/ 798701 h 832203"/>
                    <a:gd name="connsiteX18" fmla="*/ 533869 w 812096"/>
                    <a:gd name="connsiteY18" fmla="*/ 810550 h 832203"/>
                    <a:gd name="connsiteX19" fmla="*/ 457195 w 812096"/>
                    <a:gd name="connsiteY19" fmla="*/ 722168 h 832203"/>
                    <a:gd name="connsiteX20" fmla="*/ 358782 w 812096"/>
                    <a:gd name="connsiteY20" fmla="*/ 722168 h 832203"/>
                    <a:gd name="connsiteX21" fmla="*/ 281307 w 812096"/>
                    <a:gd name="connsiteY21" fmla="*/ 811475 h 832203"/>
                    <a:gd name="connsiteX22" fmla="*/ 240159 w 812096"/>
                    <a:gd name="connsiteY22" fmla="*/ 798701 h 832203"/>
                    <a:gd name="connsiteX23" fmla="*/ 207045 w 812096"/>
                    <a:gd name="connsiteY23" fmla="*/ 780727 h 832203"/>
                    <a:gd name="connsiteX24" fmla="*/ 215037 w 812096"/>
                    <a:gd name="connsiteY24" fmla="*/ 668059 h 832203"/>
                    <a:gd name="connsiteX25" fmla="*/ 145448 w 812096"/>
                    <a:gd name="connsiteY25" fmla="*/ 598470 h 832203"/>
                    <a:gd name="connsiteX26" fmla="*/ 32111 w 812096"/>
                    <a:gd name="connsiteY26" fmla="*/ 606509 h 832203"/>
                    <a:gd name="connsiteX27" fmla="*/ 13289 w 812096"/>
                    <a:gd name="connsiteY27" fmla="*/ 571831 h 832203"/>
                    <a:gd name="connsiteX28" fmla="*/ 563 w 812096"/>
                    <a:gd name="connsiteY28" fmla="*/ 530835 h 832203"/>
                    <a:gd name="connsiteX29" fmla="*/ 86538 w 812096"/>
                    <a:gd name="connsiteY29" fmla="*/ 456249 h 832203"/>
                    <a:gd name="connsiteX30" fmla="*/ 86538 w 812096"/>
                    <a:gd name="connsiteY30" fmla="*/ 357835 h 832203"/>
                    <a:gd name="connsiteX31" fmla="*/ 0 w 812096"/>
                    <a:gd name="connsiteY31" fmla="*/ 282761 h 832203"/>
                    <a:gd name="connsiteX32" fmla="*/ 13289 w 812096"/>
                    <a:gd name="connsiteY32" fmla="*/ 239951 h 832203"/>
                    <a:gd name="connsiteX33" fmla="*/ 30170 w 812096"/>
                    <a:gd name="connsiteY33" fmla="*/ 208849 h 832203"/>
                    <a:gd name="connsiteX34" fmla="*/ 146216 w 812096"/>
                    <a:gd name="connsiteY34" fmla="*/ 217081 h 832203"/>
                    <a:gd name="connsiteX35" fmla="*/ 215805 w 812096"/>
                    <a:gd name="connsiteY35" fmla="*/ 147492 h 832203"/>
                    <a:gd name="connsiteX36" fmla="*/ 207527 w 812096"/>
                    <a:gd name="connsiteY36" fmla="*/ 30793 h 832203"/>
                    <a:gd name="connsiteX37" fmla="*/ 240159 w 812096"/>
                    <a:gd name="connsiteY37" fmla="*/ 13081 h 832203"/>
                    <a:gd name="connsiteX38" fmla="*/ 282094 w 812096"/>
                    <a:gd name="connsiteY38" fmla="*/ 63 h 832203"/>
                    <a:gd name="connsiteX39" fmla="*/ 356762 w 812096"/>
                    <a:gd name="connsiteY39" fmla="*/ 86133 h 832203"/>
                    <a:gd name="connsiteX40" fmla="*/ 455176 w 812096"/>
                    <a:gd name="connsiteY40" fmla="*/ 86133 h 832203"/>
                    <a:gd name="connsiteX41" fmla="*/ 529899 w 812096"/>
                    <a:gd name="connsiteY41" fmla="*/ 0 h 832203"/>
                    <a:gd name="connsiteX42" fmla="*/ 572039 w 812096"/>
                    <a:gd name="connsiteY42" fmla="*/ 13081 h 832203"/>
                    <a:gd name="connsiteX43" fmla="*/ 603087 w 812096"/>
                    <a:gd name="connsiteY43" fmla="*/ 29933 h 832203"/>
                    <a:gd name="connsiteX44" fmla="*/ 594806 w 812096"/>
                    <a:gd name="connsiteY44" fmla="*/ 146665 h 832203"/>
                    <a:gd name="connsiteX45" fmla="*/ 664396 w 812096"/>
                    <a:gd name="connsiteY45" fmla="*/ 216254 h 832203"/>
                    <a:gd name="connsiteX46" fmla="*/ 707547 w 812096"/>
                    <a:gd name="connsiteY46" fmla="*/ 104443 h 832203"/>
                    <a:gd name="connsiteX47" fmla="*/ 718246 w 812096"/>
                    <a:gd name="connsiteY47" fmla="*/ 117409 h 832203"/>
                    <a:gd name="connsiteX48" fmla="*/ 694580 w 812096"/>
                    <a:gd name="connsiteY48" fmla="*/ 93744 h 832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812096" h="832203">
                      <a:moveTo>
                        <a:pt x="426565" y="830140"/>
                      </a:moveTo>
                      <a:lnTo>
                        <a:pt x="406099" y="832203"/>
                      </a:lnTo>
                      <a:lnTo>
                        <a:pt x="385634" y="830140"/>
                      </a:lnTo>
                      <a:close/>
                      <a:moveTo>
                        <a:pt x="113280" y="97323"/>
                      </a:moveTo>
                      <a:lnTo>
                        <a:pt x="97531" y="113072"/>
                      </a:lnTo>
                      <a:lnTo>
                        <a:pt x="104651" y="104443"/>
                      </a:lnTo>
                      <a:close/>
                      <a:moveTo>
                        <a:pt x="781537" y="207945"/>
                      </a:moveTo>
                      <a:lnTo>
                        <a:pt x="798909" y="239951"/>
                      </a:lnTo>
                      <a:lnTo>
                        <a:pt x="811815" y="281526"/>
                      </a:lnTo>
                      <a:lnTo>
                        <a:pt x="725844" y="356108"/>
                      </a:lnTo>
                      <a:lnTo>
                        <a:pt x="725844" y="454521"/>
                      </a:lnTo>
                      <a:lnTo>
                        <a:pt x="812096" y="529348"/>
                      </a:lnTo>
                      <a:lnTo>
                        <a:pt x="798909" y="571831"/>
                      </a:lnTo>
                      <a:lnTo>
                        <a:pt x="781741" y="603461"/>
                      </a:lnTo>
                      <a:lnTo>
                        <a:pt x="668296" y="595413"/>
                      </a:lnTo>
                      <a:lnTo>
                        <a:pt x="598707" y="665002"/>
                      </a:lnTo>
                      <a:lnTo>
                        <a:pt x="606851" y="779806"/>
                      </a:lnTo>
                      <a:lnTo>
                        <a:pt x="572039" y="798701"/>
                      </a:lnTo>
                      <a:lnTo>
                        <a:pt x="533869" y="810550"/>
                      </a:lnTo>
                      <a:lnTo>
                        <a:pt x="457195" y="722168"/>
                      </a:lnTo>
                      <a:lnTo>
                        <a:pt x="358782" y="722168"/>
                      </a:lnTo>
                      <a:lnTo>
                        <a:pt x="281307" y="811475"/>
                      </a:lnTo>
                      <a:lnTo>
                        <a:pt x="240159" y="798701"/>
                      </a:lnTo>
                      <a:lnTo>
                        <a:pt x="207045" y="780727"/>
                      </a:lnTo>
                      <a:lnTo>
                        <a:pt x="215037" y="668059"/>
                      </a:lnTo>
                      <a:lnTo>
                        <a:pt x="145448" y="598470"/>
                      </a:lnTo>
                      <a:lnTo>
                        <a:pt x="32111" y="606509"/>
                      </a:lnTo>
                      <a:lnTo>
                        <a:pt x="13289" y="571831"/>
                      </a:lnTo>
                      <a:lnTo>
                        <a:pt x="563" y="530835"/>
                      </a:lnTo>
                      <a:lnTo>
                        <a:pt x="86538" y="456249"/>
                      </a:lnTo>
                      <a:lnTo>
                        <a:pt x="86538" y="357835"/>
                      </a:lnTo>
                      <a:lnTo>
                        <a:pt x="0" y="282761"/>
                      </a:lnTo>
                      <a:lnTo>
                        <a:pt x="13289" y="239951"/>
                      </a:lnTo>
                      <a:lnTo>
                        <a:pt x="30170" y="208849"/>
                      </a:lnTo>
                      <a:lnTo>
                        <a:pt x="146216" y="217081"/>
                      </a:lnTo>
                      <a:lnTo>
                        <a:pt x="215805" y="147492"/>
                      </a:lnTo>
                      <a:lnTo>
                        <a:pt x="207527" y="30793"/>
                      </a:lnTo>
                      <a:lnTo>
                        <a:pt x="240159" y="13081"/>
                      </a:lnTo>
                      <a:lnTo>
                        <a:pt x="282094" y="63"/>
                      </a:lnTo>
                      <a:lnTo>
                        <a:pt x="356762" y="86133"/>
                      </a:lnTo>
                      <a:lnTo>
                        <a:pt x="455176" y="86133"/>
                      </a:lnTo>
                      <a:lnTo>
                        <a:pt x="529899" y="0"/>
                      </a:lnTo>
                      <a:lnTo>
                        <a:pt x="572039" y="13081"/>
                      </a:lnTo>
                      <a:lnTo>
                        <a:pt x="603087" y="29933"/>
                      </a:lnTo>
                      <a:lnTo>
                        <a:pt x="594806" y="146665"/>
                      </a:lnTo>
                      <a:lnTo>
                        <a:pt x="664396" y="216254"/>
                      </a:lnTo>
                      <a:close/>
                      <a:moveTo>
                        <a:pt x="707547" y="104443"/>
                      </a:moveTo>
                      <a:lnTo>
                        <a:pt x="718246" y="117409"/>
                      </a:lnTo>
                      <a:lnTo>
                        <a:pt x="694580" y="937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33496D1B-FD83-E3E4-2EF7-0C14ADC51975}"/>
                    </a:ext>
                  </a:extLst>
                </p:cNvPr>
                <p:cNvSpPr/>
                <p:nvPr/>
              </p:nvSpPr>
              <p:spPr>
                <a:xfrm>
                  <a:off x="8702663" y="2519339"/>
                  <a:ext cx="396336" cy="3963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D847B846-903C-DA57-65A5-932404373F93}"/>
                  </a:ext>
                </a:extLst>
              </p:cNvPr>
              <p:cNvSpPr/>
              <p:nvPr/>
            </p:nvSpPr>
            <p:spPr>
              <a:xfrm>
                <a:off x="8609733" y="1556213"/>
                <a:ext cx="2895600" cy="1433064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557EFDA-E1CC-4710-9FC7-605B2FD7D0D5}"/>
                  </a:ext>
                </a:extLst>
              </p:cNvPr>
              <p:cNvSpPr txBox="1"/>
              <p:nvPr/>
            </p:nvSpPr>
            <p:spPr>
              <a:xfrm>
                <a:off x="8609733" y="1950570"/>
                <a:ext cx="12432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4000" dirty="0">
                    <a:solidFill>
                      <a:schemeClr val="bg1"/>
                    </a:solidFill>
                  </a:rPr>
                  <a:t>Code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FB99A8F8-F59F-6A97-54F4-46280F319E36}"/>
                  </a:ext>
                </a:extLst>
              </p:cNvPr>
              <p:cNvGrpSpPr/>
              <p:nvPr/>
            </p:nvGrpSpPr>
            <p:grpSpPr>
              <a:xfrm rot="20354995">
                <a:off x="10757175" y="1656786"/>
                <a:ext cx="225937" cy="231531"/>
                <a:chOff x="8494783" y="2301406"/>
                <a:chExt cx="812096" cy="832203"/>
              </a:xfrm>
            </p:grpSpPr>
            <p:sp>
              <p:nvSpPr>
                <p:cNvPr id="117" name="Freeform 614">
                  <a:extLst>
                    <a:ext uri="{FF2B5EF4-FFF2-40B4-BE49-F238E27FC236}">
                      <a16:creationId xmlns:a16="http://schemas.microsoft.com/office/drawing/2014/main" id="{CA322AF6-DF0A-4E1A-D401-98175CC11D29}"/>
                    </a:ext>
                  </a:extLst>
                </p:cNvPr>
                <p:cNvSpPr/>
                <p:nvPr/>
              </p:nvSpPr>
              <p:spPr>
                <a:xfrm>
                  <a:off x="8494783" y="2301406"/>
                  <a:ext cx="812096" cy="832203"/>
                </a:xfrm>
                <a:custGeom>
                  <a:avLst/>
                  <a:gdLst>
                    <a:gd name="connsiteX0" fmla="*/ 426565 w 812096"/>
                    <a:gd name="connsiteY0" fmla="*/ 830140 h 832203"/>
                    <a:gd name="connsiteX1" fmla="*/ 406099 w 812096"/>
                    <a:gd name="connsiteY1" fmla="*/ 832203 h 832203"/>
                    <a:gd name="connsiteX2" fmla="*/ 385634 w 812096"/>
                    <a:gd name="connsiteY2" fmla="*/ 830140 h 832203"/>
                    <a:gd name="connsiteX3" fmla="*/ 113280 w 812096"/>
                    <a:gd name="connsiteY3" fmla="*/ 97323 h 832203"/>
                    <a:gd name="connsiteX4" fmla="*/ 97531 w 812096"/>
                    <a:gd name="connsiteY4" fmla="*/ 113072 h 832203"/>
                    <a:gd name="connsiteX5" fmla="*/ 104651 w 812096"/>
                    <a:gd name="connsiteY5" fmla="*/ 104443 h 832203"/>
                    <a:gd name="connsiteX6" fmla="*/ 781537 w 812096"/>
                    <a:gd name="connsiteY6" fmla="*/ 207945 h 832203"/>
                    <a:gd name="connsiteX7" fmla="*/ 798909 w 812096"/>
                    <a:gd name="connsiteY7" fmla="*/ 239951 h 832203"/>
                    <a:gd name="connsiteX8" fmla="*/ 811815 w 812096"/>
                    <a:gd name="connsiteY8" fmla="*/ 281526 h 832203"/>
                    <a:gd name="connsiteX9" fmla="*/ 725844 w 812096"/>
                    <a:gd name="connsiteY9" fmla="*/ 356108 h 832203"/>
                    <a:gd name="connsiteX10" fmla="*/ 725844 w 812096"/>
                    <a:gd name="connsiteY10" fmla="*/ 454521 h 832203"/>
                    <a:gd name="connsiteX11" fmla="*/ 812096 w 812096"/>
                    <a:gd name="connsiteY11" fmla="*/ 529348 h 832203"/>
                    <a:gd name="connsiteX12" fmla="*/ 798909 w 812096"/>
                    <a:gd name="connsiteY12" fmla="*/ 571831 h 832203"/>
                    <a:gd name="connsiteX13" fmla="*/ 781741 w 812096"/>
                    <a:gd name="connsiteY13" fmla="*/ 603461 h 832203"/>
                    <a:gd name="connsiteX14" fmla="*/ 668296 w 812096"/>
                    <a:gd name="connsiteY14" fmla="*/ 595413 h 832203"/>
                    <a:gd name="connsiteX15" fmla="*/ 598707 w 812096"/>
                    <a:gd name="connsiteY15" fmla="*/ 665002 h 832203"/>
                    <a:gd name="connsiteX16" fmla="*/ 606851 w 812096"/>
                    <a:gd name="connsiteY16" fmla="*/ 779806 h 832203"/>
                    <a:gd name="connsiteX17" fmla="*/ 572039 w 812096"/>
                    <a:gd name="connsiteY17" fmla="*/ 798701 h 832203"/>
                    <a:gd name="connsiteX18" fmla="*/ 533869 w 812096"/>
                    <a:gd name="connsiteY18" fmla="*/ 810550 h 832203"/>
                    <a:gd name="connsiteX19" fmla="*/ 457195 w 812096"/>
                    <a:gd name="connsiteY19" fmla="*/ 722168 h 832203"/>
                    <a:gd name="connsiteX20" fmla="*/ 358782 w 812096"/>
                    <a:gd name="connsiteY20" fmla="*/ 722168 h 832203"/>
                    <a:gd name="connsiteX21" fmla="*/ 281307 w 812096"/>
                    <a:gd name="connsiteY21" fmla="*/ 811475 h 832203"/>
                    <a:gd name="connsiteX22" fmla="*/ 240159 w 812096"/>
                    <a:gd name="connsiteY22" fmla="*/ 798701 h 832203"/>
                    <a:gd name="connsiteX23" fmla="*/ 207045 w 812096"/>
                    <a:gd name="connsiteY23" fmla="*/ 780727 h 832203"/>
                    <a:gd name="connsiteX24" fmla="*/ 215037 w 812096"/>
                    <a:gd name="connsiteY24" fmla="*/ 668059 h 832203"/>
                    <a:gd name="connsiteX25" fmla="*/ 145448 w 812096"/>
                    <a:gd name="connsiteY25" fmla="*/ 598470 h 832203"/>
                    <a:gd name="connsiteX26" fmla="*/ 32111 w 812096"/>
                    <a:gd name="connsiteY26" fmla="*/ 606509 h 832203"/>
                    <a:gd name="connsiteX27" fmla="*/ 13289 w 812096"/>
                    <a:gd name="connsiteY27" fmla="*/ 571831 h 832203"/>
                    <a:gd name="connsiteX28" fmla="*/ 563 w 812096"/>
                    <a:gd name="connsiteY28" fmla="*/ 530835 h 832203"/>
                    <a:gd name="connsiteX29" fmla="*/ 86538 w 812096"/>
                    <a:gd name="connsiteY29" fmla="*/ 456249 h 832203"/>
                    <a:gd name="connsiteX30" fmla="*/ 86538 w 812096"/>
                    <a:gd name="connsiteY30" fmla="*/ 357835 h 832203"/>
                    <a:gd name="connsiteX31" fmla="*/ 0 w 812096"/>
                    <a:gd name="connsiteY31" fmla="*/ 282761 h 832203"/>
                    <a:gd name="connsiteX32" fmla="*/ 13289 w 812096"/>
                    <a:gd name="connsiteY32" fmla="*/ 239951 h 832203"/>
                    <a:gd name="connsiteX33" fmla="*/ 30170 w 812096"/>
                    <a:gd name="connsiteY33" fmla="*/ 208849 h 832203"/>
                    <a:gd name="connsiteX34" fmla="*/ 146216 w 812096"/>
                    <a:gd name="connsiteY34" fmla="*/ 217081 h 832203"/>
                    <a:gd name="connsiteX35" fmla="*/ 215805 w 812096"/>
                    <a:gd name="connsiteY35" fmla="*/ 147492 h 832203"/>
                    <a:gd name="connsiteX36" fmla="*/ 207527 w 812096"/>
                    <a:gd name="connsiteY36" fmla="*/ 30793 h 832203"/>
                    <a:gd name="connsiteX37" fmla="*/ 240159 w 812096"/>
                    <a:gd name="connsiteY37" fmla="*/ 13081 h 832203"/>
                    <a:gd name="connsiteX38" fmla="*/ 282094 w 812096"/>
                    <a:gd name="connsiteY38" fmla="*/ 63 h 832203"/>
                    <a:gd name="connsiteX39" fmla="*/ 356762 w 812096"/>
                    <a:gd name="connsiteY39" fmla="*/ 86133 h 832203"/>
                    <a:gd name="connsiteX40" fmla="*/ 455176 w 812096"/>
                    <a:gd name="connsiteY40" fmla="*/ 86133 h 832203"/>
                    <a:gd name="connsiteX41" fmla="*/ 529899 w 812096"/>
                    <a:gd name="connsiteY41" fmla="*/ 0 h 832203"/>
                    <a:gd name="connsiteX42" fmla="*/ 572039 w 812096"/>
                    <a:gd name="connsiteY42" fmla="*/ 13081 h 832203"/>
                    <a:gd name="connsiteX43" fmla="*/ 603087 w 812096"/>
                    <a:gd name="connsiteY43" fmla="*/ 29933 h 832203"/>
                    <a:gd name="connsiteX44" fmla="*/ 594806 w 812096"/>
                    <a:gd name="connsiteY44" fmla="*/ 146665 h 832203"/>
                    <a:gd name="connsiteX45" fmla="*/ 664396 w 812096"/>
                    <a:gd name="connsiteY45" fmla="*/ 216254 h 832203"/>
                    <a:gd name="connsiteX46" fmla="*/ 707547 w 812096"/>
                    <a:gd name="connsiteY46" fmla="*/ 104443 h 832203"/>
                    <a:gd name="connsiteX47" fmla="*/ 718246 w 812096"/>
                    <a:gd name="connsiteY47" fmla="*/ 117409 h 832203"/>
                    <a:gd name="connsiteX48" fmla="*/ 694580 w 812096"/>
                    <a:gd name="connsiteY48" fmla="*/ 93744 h 832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812096" h="832203">
                      <a:moveTo>
                        <a:pt x="426565" y="830140"/>
                      </a:moveTo>
                      <a:lnTo>
                        <a:pt x="406099" y="832203"/>
                      </a:lnTo>
                      <a:lnTo>
                        <a:pt x="385634" y="830140"/>
                      </a:lnTo>
                      <a:close/>
                      <a:moveTo>
                        <a:pt x="113280" y="97323"/>
                      </a:moveTo>
                      <a:lnTo>
                        <a:pt x="97531" y="113072"/>
                      </a:lnTo>
                      <a:lnTo>
                        <a:pt x="104651" y="104443"/>
                      </a:lnTo>
                      <a:close/>
                      <a:moveTo>
                        <a:pt x="781537" y="207945"/>
                      </a:moveTo>
                      <a:lnTo>
                        <a:pt x="798909" y="239951"/>
                      </a:lnTo>
                      <a:lnTo>
                        <a:pt x="811815" y="281526"/>
                      </a:lnTo>
                      <a:lnTo>
                        <a:pt x="725844" y="356108"/>
                      </a:lnTo>
                      <a:lnTo>
                        <a:pt x="725844" y="454521"/>
                      </a:lnTo>
                      <a:lnTo>
                        <a:pt x="812096" y="529348"/>
                      </a:lnTo>
                      <a:lnTo>
                        <a:pt x="798909" y="571831"/>
                      </a:lnTo>
                      <a:lnTo>
                        <a:pt x="781741" y="603461"/>
                      </a:lnTo>
                      <a:lnTo>
                        <a:pt x="668296" y="595413"/>
                      </a:lnTo>
                      <a:lnTo>
                        <a:pt x="598707" y="665002"/>
                      </a:lnTo>
                      <a:lnTo>
                        <a:pt x="606851" y="779806"/>
                      </a:lnTo>
                      <a:lnTo>
                        <a:pt x="572039" y="798701"/>
                      </a:lnTo>
                      <a:lnTo>
                        <a:pt x="533869" y="810550"/>
                      </a:lnTo>
                      <a:lnTo>
                        <a:pt x="457195" y="722168"/>
                      </a:lnTo>
                      <a:lnTo>
                        <a:pt x="358782" y="722168"/>
                      </a:lnTo>
                      <a:lnTo>
                        <a:pt x="281307" y="811475"/>
                      </a:lnTo>
                      <a:lnTo>
                        <a:pt x="240159" y="798701"/>
                      </a:lnTo>
                      <a:lnTo>
                        <a:pt x="207045" y="780727"/>
                      </a:lnTo>
                      <a:lnTo>
                        <a:pt x="215037" y="668059"/>
                      </a:lnTo>
                      <a:lnTo>
                        <a:pt x="145448" y="598470"/>
                      </a:lnTo>
                      <a:lnTo>
                        <a:pt x="32111" y="606509"/>
                      </a:lnTo>
                      <a:lnTo>
                        <a:pt x="13289" y="571831"/>
                      </a:lnTo>
                      <a:lnTo>
                        <a:pt x="563" y="530835"/>
                      </a:lnTo>
                      <a:lnTo>
                        <a:pt x="86538" y="456249"/>
                      </a:lnTo>
                      <a:lnTo>
                        <a:pt x="86538" y="357835"/>
                      </a:lnTo>
                      <a:lnTo>
                        <a:pt x="0" y="282761"/>
                      </a:lnTo>
                      <a:lnTo>
                        <a:pt x="13289" y="239951"/>
                      </a:lnTo>
                      <a:lnTo>
                        <a:pt x="30170" y="208849"/>
                      </a:lnTo>
                      <a:lnTo>
                        <a:pt x="146216" y="217081"/>
                      </a:lnTo>
                      <a:lnTo>
                        <a:pt x="215805" y="147492"/>
                      </a:lnTo>
                      <a:lnTo>
                        <a:pt x="207527" y="30793"/>
                      </a:lnTo>
                      <a:lnTo>
                        <a:pt x="240159" y="13081"/>
                      </a:lnTo>
                      <a:lnTo>
                        <a:pt x="282094" y="63"/>
                      </a:lnTo>
                      <a:lnTo>
                        <a:pt x="356762" y="86133"/>
                      </a:lnTo>
                      <a:lnTo>
                        <a:pt x="455176" y="86133"/>
                      </a:lnTo>
                      <a:lnTo>
                        <a:pt x="529899" y="0"/>
                      </a:lnTo>
                      <a:lnTo>
                        <a:pt x="572039" y="13081"/>
                      </a:lnTo>
                      <a:lnTo>
                        <a:pt x="603087" y="29933"/>
                      </a:lnTo>
                      <a:lnTo>
                        <a:pt x="594806" y="146665"/>
                      </a:lnTo>
                      <a:lnTo>
                        <a:pt x="664396" y="216254"/>
                      </a:lnTo>
                      <a:close/>
                      <a:moveTo>
                        <a:pt x="707547" y="104443"/>
                      </a:moveTo>
                      <a:lnTo>
                        <a:pt x="718246" y="117409"/>
                      </a:lnTo>
                      <a:lnTo>
                        <a:pt x="694580" y="93744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C51B750F-F66D-06D0-B28D-FCE2FC72739E}"/>
                    </a:ext>
                  </a:extLst>
                </p:cNvPr>
                <p:cNvSpPr/>
                <p:nvPr/>
              </p:nvSpPr>
              <p:spPr>
                <a:xfrm>
                  <a:off x="8702663" y="2519339"/>
                  <a:ext cx="396336" cy="3963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98AC9CE-0607-792F-B728-4AE616A038F3}"/>
                </a:ext>
              </a:extLst>
            </p:cNvPr>
            <p:cNvSpPr txBox="1"/>
            <p:nvPr/>
          </p:nvSpPr>
          <p:spPr>
            <a:xfrm>
              <a:off x="4513882" y="4212074"/>
              <a:ext cx="34544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ML model</a:t>
              </a:r>
            </a:p>
            <a:p>
              <a:r>
                <a:rPr lang="en-US" sz="1600" i="1" dirty="0">
                  <a:solidFill>
                    <a:schemeClr val="bg1"/>
                  </a:solidFill>
                </a:rPr>
                <a:t>Produced automatically by the ML algo</a:t>
              </a:r>
              <a:endParaRPr lang="en-IN" sz="1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3F3F0AB-7351-D8BE-2D1B-8BF279BED6D3}"/>
              </a:ext>
            </a:extLst>
          </p:cNvPr>
          <p:cNvGrpSpPr/>
          <p:nvPr/>
        </p:nvGrpSpPr>
        <p:grpSpPr>
          <a:xfrm>
            <a:off x="8478271" y="913541"/>
            <a:ext cx="1041818" cy="1639813"/>
            <a:chOff x="4705853" y="-699278"/>
            <a:chExt cx="3568475" cy="5107009"/>
          </a:xfrm>
        </p:grpSpPr>
        <p:sp>
          <p:nvSpPr>
            <p:cNvPr id="141" name="Pie 80">
              <a:extLst>
                <a:ext uri="{FF2B5EF4-FFF2-40B4-BE49-F238E27FC236}">
                  <a16:creationId xmlns:a16="http://schemas.microsoft.com/office/drawing/2014/main" id="{DF9AE9E8-B366-E96E-AE6B-6231D486C96C}"/>
                </a:ext>
              </a:extLst>
            </p:cNvPr>
            <p:cNvSpPr/>
            <p:nvPr/>
          </p:nvSpPr>
          <p:spPr>
            <a:xfrm flipH="1">
              <a:off x="6811520" y="1854226"/>
              <a:ext cx="467124" cy="448679"/>
            </a:xfrm>
            <a:prstGeom prst="pie">
              <a:avLst>
                <a:gd name="adj1" fmla="val 6159202"/>
                <a:gd name="adj2" fmla="val 15205937"/>
              </a:avLst>
            </a:prstGeom>
            <a:solidFill>
              <a:srgbClr val="E5B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2" name="Pie 81">
              <a:extLst>
                <a:ext uri="{FF2B5EF4-FFF2-40B4-BE49-F238E27FC236}">
                  <a16:creationId xmlns:a16="http://schemas.microsoft.com/office/drawing/2014/main" id="{139648BD-0FBF-7803-5C55-CBD64712A729}"/>
                </a:ext>
              </a:extLst>
            </p:cNvPr>
            <p:cNvSpPr/>
            <p:nvPr/>
          </p:nvSpPr>
          <p:spPr>
            <a:xfrm rot="10800000" flipH="1">
              <a:off x="4705853" y="-699278"/>
              <a:ext cx="3568475" cy="5107009"/>
            </a:xfrm>
            <a:prstGeom prst="pie">
              <a:avLst>
                <a:gd name="adj1" fmla="val 15522115"/>
                <a:gd name="adj2" fmla="val 16855910"/>
              </a:avLst>
            </a:prstGeom>
            <a:solidFill>
              <a:srgbClr val="E5B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3" name="Pie 82">
              <a:extLst>
                <a:ext uri="{FF2B5EF4-FFF2-40B4-BE49-F238E27FC236}">
                  <a16:creationId xmlns:a16="http://schemas.microsoft.com/office/drawing/2014/main" id="{3BC51350-CBB0-92B1-D8B7-0E1D08E14822}"/>
                </a:ext>
              </a:extLst>
            </p:cNvPr>
            <p:cNvSpPr/>
            <p:nvPr/>
          </p:nvSpPr>
          <p:spPr>
            <a:xfrm>
              <a:off x="5701538" y="1854226"/>
              <a:ext cx="467124" cy="448679"/>
            </a:xfrm>
            <a:prstGeom prst="pie">
              <a:avLst>
                <a:gd name="adj1" fmla="val 6159202"/>
                <a:gd name="adj2" fmla="val 15205937"/>
              </a:avLst>
            </a:prstGeom>
            <a:solidFill>
              <a:srgbClr val="E5B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Oval 49">
              <a:extLst>
                <a:ext uri="{FF2B5EF4-FFF2-40B4-BE49-F238E27FC236}">
                  <a16:creationId xmlns:a16="http://schemas.microsoft.com/office/drawing/2014/main" id="{D8538390-2138-0A3F-089D-0AE42AFC2CA5}"/>
                </a:ext>
              </a:extLst>
            </p:cNvPr>
            <p:cNvSpPr/>
            <p:nvPr/>
          </p:nvSpPr>
          <p:spPr>
            <a:xfrm>
              <a:off x="5808587" y="1242503"/>
              <a:ext cx="1363008" cy="783729"/>
            </a:xfrm>
            <a:custGeom>
              <a:avLst/>
              <a:gdLst>
                <a:gd name="connsiteX0" fmla="*/ 0 w 1363008"/>
                <a:gd name="connsiteY0" fmla="*/ 696648 h 1393296"/>
                <a:gd name="connsiteX1" fmla="*/ 681504 w 1363008"/>
                <a:gd name="connsiteY1" fmla="*/ 0 h 1393296"/>
                <a:gd name="connsiteX2" fmla="*/ 1363008 w 1363008"/>
                <a:gd name="connsiteY2" fmla="*/ 696648 h 1393296"/>
                <a:gd name="connsiteX3" fmla="*/ 681504 w 1363008"/>
                <a:gd name="connsiteY3" fmla="*/ 1393296 h 1393296"/>
                <a:gd name="connsiteX4" fmla="*/ 0 w 1363008"/>
                <a:gd name="connsiteY4" fmla="*/ 696648 h 1393296"/>
                <a:gd name="connsiteX0" fmla="*/ 0 w 1363008"/>
                <a:gd name="connsiteY0" fmla="*/ 696648 h 783729"/>
                <a:gd name="connsiteX1" fmla="*/ 681504 w 1363008"/>
                <a:gd name="connsiteY1" fmla="*/ 0 h 783729"/>
                <a:gd name="connsiteX2" fmla="*/ 1363008 w 1363008"/>
                <a:gd name="connsiteY2" fmla="*/ 696648 h 783729"/>
                <a:gd name="connsiteX3" fmla="*/ 0 w 1363008"/>
                <a:gd name="connsiteY3" fmla="*/ 696648 h 78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3008" h="783729">
                  <a:moveTo>
                    <a:pt x="0" y="696648"/>
                  </a:moveTo>
                  <a:cubicBezTo>
                    <a:pt x="0" y="311900"/>
                    <a:pt x="305120" y="0"/>
                    <a:pt x="681504" y="0"/>
                  </a:cubicBezTo>
                  <a:cubicBezTo>
                    <a:pt x="1057888" y="0"/>
                    <a:pt x="1363008" y="311900"/>
                    <a:pt x="1363008" y="696648"/>
                  </a:cubicBezTo>
                  <a:cubicBezTo>
                    <a:pt x="1249424" y="812756"/>
                    <a:pt x="113584" y="812756"/>
                    <a:pt x="0" y="696648"/>
                  </a:cubicBezTo>
                  <a:close/>
                </a:path>
              </a:pathLst>
            </a:custGeom>
            <a:solidFill>
              <a:srgbClr val="EFCF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50">
              <a:extLst>
                <a:ext uri="{FF2B5EF4-FFF2-40B4-BE49-F238E27FC236}">
                  <a16:creationId xmlns:a16="http://schemas.microsoft.com/office/drawing/2014/main" id="{1F6405C1-A198-A11B-979F-C6BE02DE8850}"/>
                </a:ext>
              </a:extLst>
            </p:cNvPr>
            <p:cNvSpPr/>
            <p:nvPr/>
          </p:nvSpPr>
          <p:spPr>
            <a:xfrm flipV="1">
              <a:off x="5808587" y="1786931"/>
              <a:ext cx="1363008" cy="1174950"/>
            </a:xfrm>
            <a:custGeom>
              <a:avLst/>
              <a:gdLst>
                <a:gd name="connsiteX0" fmla="*/ 0 w 1393296"/>
                <a:gd name="connsiteY0" fmla="*/ 696648 h 1393296"/>
                <a:gd name="connsiteX1" fmla="*/ 696648 w 1393296"/>
                <a:gd name="connsiteY1" fmla="*/ 0 h 1393296"/>
                <a:gd name="connsiteX2" fmla="*/ 1393296 w 1393296"/>
                <a:gd name="connsiteY2" fmla="*/ 696648 h 1393296"/>
                <a:gd name="connsiteX3" fmla="*/ 696648 w 1393296"/>
                <a:gd name="connsiteY3" fmla="*/ 1393296 h 1393296"/>
                <a:gd name="connsiteX4" fmla="*/ 0 w 1393296"/>
                <a:gd name="connsiteY4" fmla="*/ 696648 h 1393296"/>
                <a:gd name="connsiteX0" fmla="*/ 0 w 1393296"/>
                <a:gd name="connsiteY0" fmla="*/ 696648 h 783729"/>
                <a:gd name="connsiteX1" fmla="*/ 696648 w 1393296"/>
                <a:gd name="connsiteY1" fmla="*/ 0 h 783729"/>
                <a:gd name="connsiteX2" fmla="*/ 1393296 w 1393296"/>
                <a:gd name="connsiteY2" fmla="*/ 696648 h 783729"/>
                <a:gd name="connsiteX3" fmla="*/ 0 w 1393296"/>
                <a:gd name="connsiteY3" fmla="*/ 696648 h 783729"/>
                <a:gd name="connsiteX0" fmla="*/ 19365 w 1412661"/>
                <a:gd name="connsiteY0" fmla="*/ 1118570 h 1233514"/>
                <a:gd name="connsiteX1" fmla="*/ 716013 w 1412661"/>
                <a:gd name="connsiteY1" fmla="*/ 0 h 1233514"/>
                <a:gd name="connsiteX2" fmla="*/ 1412661 w 1412661"/>
                <a:gd name="connsiteY2" fmla="*/ 1118570 h 1233514"/>
                <a:gd name="connsiteX3" fmla="*/ 19365 w 1412661"/>
                <a:gd name="connsiteY3" fmla="*/ 1118570 h 1233514"/>
                <a:gd name="connsiteX0" fmla="*/ 23325 w 1416621"/>
                <a:gd name="connsiteY0" fmla="*/ 1120104 h 1235048"/>
                <a:gd name="connsiteX1" fmla="*/ 719973 w 1416621"/>
                <a:gd name="connsiteY1" fmla="*/ 1534 h 1235048"/>
                <a:gd name="connsiteX2" fmla="*/ 1416621 w 1416621"/>
                <a:gd name="connsiteY2" fmla="*/ 1120104 h 1235048"/>
                <a:gd name="connsiteX3" fmla="*/ 23325 w 1416621"/>
                <a:gd name="connsiteY3" fmla="*/ 1120104 h 1235048"/>
                <a:gd name="connsiteX0" fmla="*/ 23325 w 1416621"/>
                <a:gd name="connsiteY0" fmla="*/ 1120104 h 1235048"/>
                <a:gd name="connsiteX1" fmla="*/ 719973 w 1416621"/>
                <a:gd name="connsiteY1" fmla="*/ 1534 h 1235048"/>
                <a:gd name="connsiteX2" fmla="*/ 1416621 w 1416621"/>
                <a:gd name="connsiteY2" fmla="*/ 1120104 h 1235048"/>
                <a:gd name="connsiteX3" fmla="*/ 23325 w 1416621"/>
                <a:gd name="connsiteY3" fmla="*/ 1120104 h 1235048"/>
                <a:gd name="connsiteX0" fmla="*/ 471 w 1393767"/>
                <a:gd name="connsiteY0" fmla="*/ 1120592 h 1235536"/>
                <a:gd name="connsiteX1" fmla="*/ 697119 w 1393767"/>
                <a:gd name="connsiteY1" fmla="*/ 2022 h 1235536"/>
                <a:gd name="connsiteX2" fmla="*/ 1393767 w 1393767"/>
                <a:gd name="connsiteY2" fmla="*/ 1120592 h 1235536"/>
                <a:gd name="connsiteX3" fmla="*/ 471 w 1393767"/>
                <a:gd name="connsiteY3" fmla="*/ 1120592 h 1235536"/>
                <a:gd name="connsiteX0" fmla="*/ 0 w 1393296"/>
                <a:gd name="connsiteY0" fmla="*/ 1120576 h 1235520"/>
                <a:gd name="connsiteX1" fmla="*/ 696648 w 1393296"/>
                <a:gd name="connsiteY1" fmla="*/ 2006 h 1235520"/>
                <a:gd name="connsiteX2" fmla="*/ 1393296 w 1393296"/>
                <a:gd name="connsiteY2" fmla="*/ 1120576 h 1235520"/>
                <a:gd name="connsiteX3" fmla="*/ 0 w 1393296"/>
                <a:gd name="connsiteY3" fmla="*/ 1120576 h 1235520"/>
                <a:gd name="connsiteX0" fmla="*/ 0 w 1393296"/>
                <a:gd name="connsiteY0" fmla="*/ 1120527 h 1235471"/>
                <a:gd name="connsiteX1" fmla="*/ 696648 w 1393296"/>
                <a:gd name="connsiteY1" fmla="*/ 1957 h 1235471"/>
                <a:gd name="connsiteX2" fmla="*/ 1393296 w 1393296"/>
                <a:gd name="connsiteY2" fmla="*/ 1120527 h 1235471"/>
                <a:gd name="connsiteX3" fmla="*/ 0 w 1393296"/>
                <a:gd name="connsiteY3" fmla="*/ 1120527 h 1235471"/>
                <a:gd name="connsiteX0" fmla="*/ 0 w 1393296"/>
                <a:gd name="connsiteY0" fmla="*/ 1118614 h 1233558"/>
                <a:gd name="connsiteX1" fmla="*/ 696648 w 1393296"/>
                <a:gd name="connsiteY1" fmla="*/ 44 h 1233558"/>
                <a:gd name="connsiteX2" fmla="*/ 1393296 w 1393296"/>
                <a:gd name="connsiteY2" fmla="*/ 1118614 h 1233558"/>
                <a:gd name="connsiteX3" fmla="*/ 0 w 1393296"/>
                <a:gd name="connsiteY3" fmla="*/ 1118614 h 1233558"/>
                <a:gd name="connsiteX0" fmla="*/ 0 w 1393296"/>
                <a:gd name="connsiteY0" fmla="*/ 1118614 h 1233558"/>
                <a:gd name="connsiteX1" fmla="*/ 696648 w 1393296"/>
                <a:gd name="connsiteY1" fmla="*/ 44 h 1233558"/>
                <a:gd name="connsiteX2" fmla="*/ 1393296 w 1393296"/>
                <a:gd name="connsiteY2" fmla="*/ 1118614 h 1233558"/>
                <a:gd name="connsiteX3" fmla="*/ 0 w 1393296"/>
                <a:gd name="connsiteY3" fmla="*/ 1118614 h 1233558"/>
                <a:gd name="connsiteX0" fmla="*/ 0 w 1393296"/>
                <a:gd name="connsiteY0" fmla="*/ 1118571 h 1233515"/>
                <a:gd name="connsiteX1" fmla="*/ 696648 w 1393296"/>
                <a:gd name="connsiteY1" fmla="*/ 1 h 1233515"/>
                <a:gd name="connsiteX2" fmla="*/ 1393296 w 1393296"/>
                <a:gd name="connsiteY2" fmla="*/ 1118571 h 1233515"/>
                <a:gd name="connsiteX3" fmla="*/ 0 w 1393296"/>
                <a:gd name="connsiteY3" fmla="*/ 1118571 h 1233515"/>
                <a:gd name="connsiteX0" fmla="*/ 0 w 1393296"/>
                <a:gd name="connsiteY0" fmla="*/ 1053660 h 1168604"/>
                <a:gd name="connsiteX1" fmla="*/ 690157 w 1393296"/>
                <a:gd name="connsiteY1" fmla="*/ 1 h 1168604"/>
                <a:gd name="connsiteX2" fmla="*/ 1393296 w 1393296"/>
                <a:gd name="connsiteY2" fmla="*/ 1053660 h 1168604"/>
                <a:gd name="connsiteX3" fmla="*/ 0 w 1393296"/>
                <a:gd name="connsiteY3" fmla="*/ 1053660 h 1168604"/>
                <a:gd name="connsiteX0" fmla="*/ 0 w 1393296"/>
                <a:gd name="connsiteY0" fmla="*/ 774542 h 889486"/>
                <a:gd name="connsiteX1" fmla="*/ 690157 w 1393296"/>
                <a:gd name="connsiteY1" fmla="*/ 1 h 889486"/>
                <a:gd name="connsiteX2" fmla="*/ 1393296 w 1393296"/>
                <a:gd name="connsiteY2" fmla="*/ 774542 h 889486"/>
                <a:gd name="connsiteX3" fmla="*/ 0 w 1393296"/>
                <a:gd name="connsiteY3" fmla="*/ 774542 h 889486"/>
                <a:gd name="connsiteX0" fmla="*/ 0 w 1393296"/>
                <a:gd name="connsiteY0" fmla="*/ 1092605 h 1207549"/>
                <a:gd name="connsiteX1" fmla="*/ 703139 w 1393296"/>
                <a:gd name="connsiteY1" fmla="*/ 0 h 1207549"/>
                <a:gd name="connsiteX2" fmla="*/ 1393296 w 1393296"/>
                <a:gd name="connsiteY2" fmla="*/ 1092605 h 1207549"/>
                <a:gd name="connsiteX3" fmla="*/ 0 w 1393296"/>
                <a:gd name="connsiteY3" fmla="*/ 1092605 h 1207549"/>
                <a:gd name="connsiteX0" fmla="*/ 0 w 1393296"/>
                <a:gd name="connsiteY0" fmla="*/ 1092605 h 1207549"/>
                <a:gd name="connsiteX1" fmla="*/ 690157 w 1393296"/>
                <a:gd name="connsiteY1" fmla="*/ 0 h 1207549"/>
                <a:gd name="connsiteX2" fmla="*/ 1393296 w 1393296"/>
                <a:gd name="connsiteY2" fmla="*/ 1092605 h 1207549"/>
                <a:gd name="connsiteX3" fmla="*/ 0 w 1393296"/>
                <a:gd name="connsiteY3" fmla="*/ 1092605 h 1207549"/>
                <a:gd name="connsiteX0" fmla="*/ 0 w 1393296"/>
                <a:gd name="connsiteY0" fmla="*/ 1092777 h 1207721"/>
                <a:gd name="connsiteX1" fmla="*/ 690157 w 1393296"/>
                <a:gd name="connsiteY1" fmla="*/ 172 h 1207721"/>
                <a:gd name="connsiteX2" fmla="*/ 1393296 w 1393296"/>
                <a:gd name="connsiteY2" fmla="*/ 1092777 h 1207721"/>
                <a:gd name="connsiteX3" fmla="*/ 0 w 1393296"/>
                <a:gd name="connsiteY3" fmla="*/ 1092777 h 1207721"/>
                <a:gd name="connsiteX0" fmla="*/ 0 w 1393296"/>
                <a:gd name="connsiteY0" fmla="*/ 1086289 h 1201233"/>
                <a:gd name="connsiteX1" fmla="*/ 670684 w 1393296"/>
                <a:gd name="connsiteY1" fmla="*/ 175 h 1201233"/>
                <a:gd name="connsiteX2" fmla="*/ 1393296 w 1393296"/>
                <a:gd name="connsiteY2" fmla="*/ 1086289 h 1201233"/>
                <a:gd name="connsiteX3" fmla="*/ 0 w 1393296"/>
                <a:gd name="connsiteY3" fmla="*/ 1086289 h 1201233"/>
                <a:gd name="connsiteX0" fmla="*/ 0 w 1393296"/>
                <a:gd name="connsiteY0" fmla="*/ 1086289 h 1201233"/>
                <a:gd name="connsiteX1" fmla="*/ 683666 w 1393296"/>
                <a:gd name="connsiteY1" fmla="*/ 175 h 1201233"/>
                <a:gd name="connsiteX2" fmla="*/ 1393296 w 1393296"/>
                <a:gd name="connsiteY2" fmla="*/ 1086289 h 1201233"/>
                <a:gd name="connsiteX3" fmla="*/ 0 w 1393296"/>
                <a:gd name="connsiteY3" fmla="*/ 1086289 h 1201233"/>
                <a:gd name="connsiteX0" fmla="*/ 0 w 1393296"/>
                <a:gd name="connsiteY0" fmla="*/ 1086289 h 1201233"/>
                <a:gd name="connsiteX1" fmla="*/ 683666 w 1393296"/>
                <a:gd name="connsiteY1" fmla="*/ 175 h 1201233"/>
                <a:gd name="connsiteX2" fmla="*/ 1393296 w 1393296"/>
                <a:gd name="connsiteY2" fmla="*/ 1086289 h 1201233"/>
                <a:gd name="connsiteX3" fmla="*/ 0 w 1393296"/>
                <a:gd name="connsiteY3" fmla="*/ 1086289 h 1201233"/>
                <a:gd name="connsiteX0" fmla="*/ 0 w 1393296"/>
                <a:gd name="connsiteY0" fmla="*/ 1086294 h 1201238"/>
                <a:gd name="connsiteX1" fmla="*/ 683666 w 1393296"/>
                <a:gd name="connsiteY1" fmla="*/ 180 h 1201238"/>
                <a:gd name="connsiteX2" fmla="*/ 1393296 w 1393296"/>
                <a:gd name="connsiteY2" fmla="*/ 1086294 h 1201238"/>
                <a:gd name="connsiteX3" fmla="*/ 0 w 1393296"/>
                <a:gd name="connsiteY3" fmla="*/ 1086294 h 1201238"/>
                <a:gd name="connsiteX0" fmla="*/ 0 w 1393296"/>
                <a:gd name="connsiteY0" fmla="*/ 1086512 h 1201456"/>
                <a:gd name="connsiteX1" fmla="*/ 683666 w 1393296"/>
                <a:gd name="connsiteY1" fmla="*/ 398 h 1201456"/>
                <a:gd name="connsiteX2" fmla="*/ 1393296 w 1393296"/>
                <a:gd name="connsiteY2" fmla="*/ 1086512 h 1201456"/>
                <a:gd name="connsiteX3" fmla="*/ 0 w 1393296"/>
                <a:gd name="connsiteY3" fmla="*/ 1086512 h 1201456"/>
                <a:gd name="connsiteX0" fmla="*/ 0 w 1393296"/>
                <a:gd name="connsiteY0" fmla="*/ 1086512 h 1201456"/>
                <a:gd name="connsiteX1" fmla="*/ 683666 w 1393296"/>
                <a:gd name="connsiteY1" fmla="*/ 398 h 1201456"/>
                <a:gd name="connsiteX2" fmla="*/ 1393296 w 1393296"/>
                <a:gd name="connsiteY2" fmla="*/ 1086512 h 1201456"/>
                <a:gd name="connsiteX3" fmla="*/ 0 w 1393296"/>
                <a:gd name="connsiteY3" fmla="*/ 1086512 h 1201456"/>
                <a:gd name="connsiteX0" fmla="*/ 0 w 1393296"/>
                <a:gd name="connsiteY0" fmla="*/ 1086512 h 1201456"/>
                <a:gd name="connsiteX1" fmla="*/ 683666 w 1393296"/>
                <a:gd name="connsiteY1" fmla="*/ 398 h 1201456"/>
                <a:gd name="connsiteX2" fmla="*/ 1393296 w 1393296"/>
                <a:gd name="connsiteY2" fmla="*/ 1086512 h 1201456"/>
                <a:gd name="connsiteX3" fmla="*/ 0 w 1393296"/>
                <a:gd name="connsiteY3" fmla="*/ 1086512 h 1201456"/>
                <a:gd name="connsiteX0" fmla="*/ 0 w 1393296"/>
                <a:gd name="connsiteY0" fmla="*/ 1086115 h 1201059"/>
                <a:gd name="connsiteX1" fmla="*/ 683666 w 1393296"/>
                <a:gd name="connsiteY1" fmla="*/ 1 h 1201059"/>
                <a:gd name="connsiteX2" fmla="*/ 1393296 w 1393296"/>
                <a:gd name="connsiteY2" fmla="*/ 1086115 h 1201059"/>
                <a:gd name="connsiteX3" fmla="*/ 0 w 1393296"/>
                <a:gd name="connsiteY3" fmla="*/ 1086115 h 1201059"/>
                <a:gd name="connsiteX0" fmla="*/ 0 w 1393296"/>
                <a:gd name="connsiteY0" fmla="*/ 1086115 h 1201059"/>
                <a:gd name="connsiteX1" fmla="*/ 696648 w 1393296"/>
                <a:gd name="connsiteY1" fmla="*/ 1 h 1201059"/>
                <a:gd name="connsiteX2" fmla="*/ 1393296 w 1393296"/>
                <a:gd name="connsiteY2" fmla="*/ 1086115 h 1201059"/>
                <a:gd name="connsiteX3" fmla="*/ 0 w 1393296"/>
                <a:gd name="connsiteY3" fmla="*/ 1086115 h 1201059"/>
                <a:gd name="connsiteX0" fmla="*/ 0 w 1393296"/>
                <a:gd name="connsiteY0" fmla="*/ 1086115 h 1201059"/>
                <a:gd name="connsiteX1" fmla="*/ 696648 w 1393296"/>
                <a:gd name="connsiteY1" fmla="*/ 1 h 1201059"/>
                <a:gd name="connsiteX2" fmla="*/ 1393296 w 1393296"/>
                <a:gd name="connsiteY2" fmla="*/ 1086115 h 1201059"/>
                <a:gd name="connsiteX3" fmla="*/ 0 w 1393296"/>
                <a:gd name="connsiteY3" fmla="*/ 1086115 h 120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3296" h="1201059">
                  <a:moveTo>
                    <a:pt x="0" y="1086115"/>
                  </a:moveTo>
                  <a:cubicBezTo>
                    <a:pt x="7223" y="678991"/>
                    <a:pt x="181463" y="0"/>
                    <a:pt x="696648" y="1"/>
                  </a:cubicBezTo>
                  <a:cubicBezTo>
                    <a:pt x="1211833" y="2"/>
                    <a:pt x="1393296" y="701367"/>
                    <a:pt x="1393296" y="1086115"/>
                  </a:cubicBezTo>
                  <a:cubicBezTo>
                    <a:pt x="1277188" y="1202223"/>
                    <a:pt x="116108" y="1272543"/>
                    <a:pt x="0" y="1086115"/>
                  </a:cubicBezTo>
                  <a:close/>
                </a:path>
              </a:pathLst>
            </a:custGeom>
            <a:solidFill>
              <a:srgbClr val="EFCF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Chord 145">
              <a:extLst>
                <a:ext uri="{FF2B5EF4-FFF2-40B4-BE49-F238E27FC236}">
                  <a16:creationId xmlns:a16="http://schemas.microsoft.com/office/drawing/2014/main" id="{5D725FA8-CF86-ACA9-1F2F-F47ADE90ABE6}"/>
                </a:ext>
              </a:extLst>
            </p:cNvPr>
            <p:cNvSpPr/>
            <p:nvPr/>
          </p:nvSpPr>
          <p:spPr>
            <a:xfrm rot="16200000">
              <a:off x="6298257" y="2273216"/>
              <a:ext cx="383667" cy="383667"/>
            </a:xfrm>
            <a:prstGeom prst="chord">
              <a:avLst>
                <a:gd name="adj1" fmla="val 5317236"/>
                <a:gd name="adj2" fmla="val 16200000"/>
              </a:avLst>
            </a:prstGeom>
            <a:solidFill>
              <a:srgbClr val="EFCF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86">
              <a:extLst>
                <a:ext uri="{FF2B5EF4-FFF2-40B4-BE49-F238E27FC236}">
                  <a16:creationId xmlns:a16="http://schemas.microsoft.com/office/drawing/2014/main" id="{A54AB07E-8C2B-69B2-E7A2-A4FBEC14909D}"/>
                </a:ext>
              </a:extLst>
            </p:cNvPr>
            <p:cNvSpPr/>
            <p:nvPr/>
          </p:nvSpPr>
          <p:spPr>
            <a:xfrm>
              <a:off x="5807827" y="1156415"/>
              <a:ext cx="1363008" cy="1035663"/>
            </a:xfrm>
            <a:custGeom>
              <a:avLst/>
              <a:gdLst>
                <a:gd name="connsiteX0" fmla="*/ 681504 w 1363008"/>
                <a:gd name="connsiteY0" fmla="*/ 0 h 781663"/>
                <a:gd name="connsiteX1" fmla="*/ 1349162 w 1363008"/>
                <a:gd name="connsiteY1" fmla="*/ 556249 h 781663"/>
                <a:gd name="connsiteX2" fmla="*/ 1358825 w 1363008"/>
                <a:gd name="connsiteY2" fmla="*/ 654229 h 781663"/>
                <a:gd name="connsiteX3" fmla="*/ 1363008 w 1363008"/>
                <a:gd name="connsiteY3" fmla="*/ 656873 h 781663"/>
                <a:gd name="connsiteX4" fmla="*/ 1361587 w 1363008"/>
                <a:gd name="connsiteY4" fmla="*/ 682238 h 781663"/>
                <a:gd name="connsiteX5" fmla="*/ 1363008 w 1363008"/>
                <a:gd name="connsiteY5" fmla="*/ 696648 h 781663"/>
                <a:gd name="connsiteX6" fmla="*/ 1360699 w 1363008"/>
                <a:gd name="connsiteY6" fmla="*/ 698086 h 781663"/>
                <a:gd name="connsiteX7" fmla="*/ 1356017 w 1363008"/>
                <a:gd name="connsiteY7" fmla="*/ 781663 h 781663"/>
                <a:gd name="connsiteX8" fmla="*/ 8300 w 1363008"/>
                <a:gd name="connsiteY8" fmla="*/ 781663 h 781663"/>
                <a:gd name="connsiteX9" fmla="*/ 2760 w 1363008"/>
                <a:gd name="connsiteY9" fmla="*/ 698366 h 781663"/>
                <a:gd name="connsiteX10" fmla="*/ 0 w 1363008"/>
                <a:gd name="connsiteY10" fmla="*/ 696648 h 781663"/>
                <a:gd name="connsiteX11" fmla="*/ 1580 w 1363008"/>
                <a:gd name="connsiteY11" fmla="*/ 680629 h 781663"/>
                <a:gd name="connsiteX12" fmla="*/ 0 w 1363008"/>
                <a:gd name="connsiteY12" fmla="*/ 656873 h 781663"/>
                <a:gd name="connsiteX13" fmla="*/ 4331 w 1363008"/>
                <a:gd name="connsiteY13" fmla="*/ 652738 h 781663"/>
                <a:gd name="connsiteX14" fmla="*/ 13846 w 1363008"/>
                <a:gd name="connsiteY14" fmla="*/ 556249 h 781663"/>
                <a:gd name="connsiteX15" fmla="*/ 681504 w 1363008"/>
                <a:gd name="connsiteY15" fmla="*/ 0 h 781663"/>
                <a:gd name="connsiteX0" fmla="*/ 681504 w 1363008"/>
                <a:gd name="connsiteY0" fmla="*/ 0 h 781663"/>
                <a:gd name="connsiteX1" fmla="*/ 1349162 w 1363008"/>
                <a:gd name="connsiteY1" fmla="*/ 556249 h 781663"/>
                <a:gd name="connsiteX2" fmla="*/ 1358825 w 1363008"/>
                <a:gd name="connsiteY2" fmla="*/ 654229 h 781663"/>
                <a:gd name="connsiteX3" fmla="*/ 1363008 w 1363008"/>
                <a:gd name="connsiteY3" fmla="*/ 656873 h 781663"/>
                <a:gd name="connsiteX4" fmla="*/ 1361587 w 1363008"/>
                <a:gd name="connsiteY4" fmla="*/ 682238 h 781663"/>
                <a:gd name="connsiteX5" fmla="*/ 1363008 w 1363008"/>
                <a:gd name="connsiteY5" fmla="*/ 696648 h 781663"/>
                <a:gd name="connsiteX6" fmla="*/ 1360699 w 1363008"/>
                <a:gd name="connsiteY6" fmla="*/ 698086 h 781663"/>
                <a:gd name="connsiteX7" fmla="*/ 1356017 w 1363008"/>
                <a:gd name="connsiteY7" fmla="*/ 781663 h 781663"/>
                <a:gd name="connsiteX8" fmla="*/ 8300 w 1363008"/>
                <a:gd name="connsiteY8" fmla="*/ 781663 h 781663"/>
                <a:gd name="connsiteX9" fmla="*/ 2760 w 1363008"/>
                <a:gd name="connsiteY9" fmla="*/ 698366 h 781663"/>
                <a:gd name="connsiteX10" fmla="*/ 0 w 1363008"/>
                <a:gd name="connsiteY10" fmla="*/ 696648 h 781663"/>
                <a:gd name="connsiteX11" fmla="*/ 1580 w 1363008"/>
                <a:gd name="connsiteY11" fmla="*/ 680629 h 781663"/>
                <a:gd name="connsiteX12" fmla="*/ 0 w 1363008"/>
                <a:gd name="connsiteY12" fmla="*/ 656873 h 781663"/>
                <a:gd name="connsiteX13" fmla="*/ 4331 w 1363008"/>
                <a:gd name="connsiteY13" fmla="*/ 652738 h 781663"/>
                <a:gd name="connsiteX14" fmla="*/ 13846 w 1363008"/>
                <a:gd name="connsiteY14" fmla="*/ 556249 h 781663"/>
                <a:gd name="connsiteX15" fmla="*/ 681504 w 1363008"/>
                <a:gd name="connsiteY15" fmla="*/ 0 h 781663"/>
                <a:gd name="connsiteX0" fmla="*/ 681504 w 1363008"/>
                <a:gd name="connsiteY0" fmla="*/ 0 h 872594"/>
                <a:gd name="connsiteX1" fmla="*/ 1349162 w 1363008"/>
                <a:gd name="connsiteY1" fmla="*/ 556249 h 872594"/>
                <a:gd name="connsiteX2" fmla="*/ 1358825 w 1363008"/>
                <a:gd name="connsiteY2" fmla="*/ 654229 h 872594"/>
                <a:gd name="connsiteX3" fmla="*/ 1363008 w 1363008"/>
                <a:gd name="connsiteY3" fmla="*/ 656873 h 872594"/>
                <a:gd name="connsiteX4" fmla="*/ 1361587 w 1363008"/>
                <a:gd name="connsiteY4" fmla="*/ 682238 h 872594"/>
                <a:gd name="connsiteX5" fmla="*/ 1363008 w 1363008"/>
                <a:gd name="connsiteY5" fmla="*/ 696648 h 872594"/>
                <a:gd name="connsiteX6" fmla="*/ 1360699 w 1363008"/>
                <a:gd name="connsiteY6" fmla="*/ 698086 h 872594"/>
                <a:gd name="connsiteX7" fmla="*/ 1356017 w 1363008"/>
                <a:gd name="connsiteY7" fmla="*/ 781663 h 872594"/>
                <a:gd name="connsiteX8" fmla="*/ 8300 w 1363008"/>
                <a:gd name="connsiteY8" fmla="*/ 781663 h 872594"/>
                <a:gd name="connsiteX9" fmla="*/ 2760 w 1363008"/>
                <a:gd name="connsiteY9" fmla="*/ 698366 h 872594"/>
                <a:gd name="connsiteX10" fmla="*/ 0 w 1363008"/>
                <a:gd name="connsiteY10" fmla="*/ 696648 h 872594"/>
                <a:gd name="connsiteX11" fmla="*/ 1580 w 1363008"/>
                <a:gd name="connsiteY11" fmla="*/ 680629 h 872594"/>
                <a:gd name="connsiteX12" fmla="*/ 0 w 1363008"/>
                <a:gd name="connsiteY12" fmla="*/ 656873 h 872594"/>
                <a:gd name="connsiteX13" fmla="*/ 4331 w 1363008"/>
                <a:gd name="connsiteY13" fmla="*/ 652738 h 872594"/>
                <a:gd name="connsiteX14" fmla="*/ 13846 w 1363008"/>
                <a:gd name="connsiteY14" fmla="*/ 556249 h 872594"/>
                <a:gd name="connsiteX15" fmla="*/ 681504 w 1363008"/>
                <a:gd name="connsiteY15" fmla="*/ 0 h 872594"/>
                <a:gd name="connsiteX0" fmla="*/ 681504 w 1363008"/>
                <a:gd name="connsiteY0" fmla="*/ 0 h 869817"/>
                <a:gd name="connsiteX1" fmla="*/ 1349162 w 1363008"/>
                <a:gd name="connsiteY1" fmla="*/ 556249 h 869817"/>
                <a:gd name="connsiteX2" fmla="*/ 1358825 w 1363008"/>
                <a:gd name="connsiteY2" fmla="*/ 654229 h 869817"/>
                <a:gd name="connsiteX3" fmla="*/ 1363008 w 1363008"/>
                <a:gd name="connsiteY3" fmla="*/ 656873 h 869817"/>
                <a:gd name="connsiteX4" fmla="*/ 1361587 w 1363008"/>
                <a:gd name="connsiteY4" fmla="*/ 682238 h 869817"/>
                <a:gd name="connsiteX5" fmla="*/ 1363008 w 1363008"/>
                <a:gd name="connsiteY5" fmla="*/ 696648 h 869817"/>
                <a:gd name="connsiteX6" fmla="*/ 1360699 w 1363008"/>
                <a:gd name="connsiteY6" fmla="*/ 698086 h 869817"/>
                <a:gd name="connsiteX7" fmla="*/ 1356017 w 1363008"/>
                <a:gd name="connsiteY7" fmla="*/ 781663 h 869817"/>
                <a:gd name="connsiteX8" fmla="*/ 8300 w 1363008"/>
                <a:gd name="connsiteY8" fmla="*/ 781663 h 869817"/>
                <a:gd name="connsiteX9" fmla="*/ 2760 w 1363008"/>
                <a:gd name="connsiteY9" fmla="*/ 698366 h 869817"/>
                <a:gd name="connsiteX10" fmla="*/ 0 w 1363008"/>
                <a:gd name="connsiteY10" fmla="*/ 696648 h 869817"/>
                <a:gd name="connsiteX11" fmla="*/ 1580 w 1363008"/>
                <a:gd name="connsiteY11" fmla="*/ 680629 h 869817"/>
                <a:gd name="connsiteX12" fmla="*/ 0 w 1363008"/>
                <a:gd name="connsiteY12" fmla="*/ 656873 h 869817"/>
                <a:gd name="connsiteX13" fmla="*/ 4331 w 1363008"/>
                <a:gd name="connsiteY13" fmla="*/ 652738 h 869817"/>
                <a:gd name="connsiteX14" fmla="*/ 13846 w 1363008"/>
                <a:gd name="connsiteY14" fmla="*/ 556249 h 869817"/>
                <a:gd name="connsiteX15" fmla="*/ 681504 w 1363008"/>
                <a:gd name="connsiteY15" fmla="*/ 0 h 869817"/>
                <a:gd name="connsiteX0" fmla="*/ 681504 w 1363008"/>
                <a:gd name="connsiteY0" fmla="*/ 0 h 869817"/>
                <a:gd name="connsiteX1" fmla="*/ 1349162 w 1363008"/>
                <a:gd name="connsiteY1" fmla="*/ 556249 h 869817"/>
                <a:gd name="connsiteX2" fmla="*/ 1358825 w 1363008"/>
                <a:gd name="connsiteY2" fmla="*/ 654229 h 869817"/>
                <a:gd name="connsiteX3" fmla="*/ 1363008 w 1363008"/>
                <a:gd name="connsiteY3" fmla="*/ 656873 h 869817"/>
                <a:gd name="connsiteX4" fmla="*/ 1361587 w 1363008"/>
                <a:gd name="connsiteY4" fmla="*/ 682238 h 869817"/>
                <a:gd name="connsiteX5" fmla="*/ 1363008 w 1363008"/>
                <a:gd name="connsiteY5" fmla="*/ 696648 h 869817"/>
                <a:gd name="connsiteX6" fmla="*/ 1360699 w 1363008"/>
                <a:gd name="connsiteY6" fmla="*/ 698086 h 869817"/>
                <a:gd name="connsiteX7" fmla="*/ 1356017 w 1363008"/>
                <a:gd name="connsiteY7" fmla="*/ 781663 h 869817"/>
                <a:gd name="connsiteX8" fmla="*/ 8300 w 1363008"/>
                <a:gd name="connsiteY8" fmla="*/ 781663 h 869817"/>
                <a:gd name="connsiteX9" fmla="*/ 2760 w 1363008"/>
                <a:gd name="connsiteY9" fmla="*/ 698366 h 869817"/>
                <a:gd name="connsiteX10" fmla="*/ 0 w 1363008"/>
                <a:gd name="connsiteY10" fmla="*/ 696648 h 869817"/>
                <a:gd name="connsiteX11" fmla="*/ 1580 w 1363008"/>
                <a:gd name="connsiteY11" fmla="*/ 680629 h 869817"/>
                <a:gd name="connsiteX12" fmla="*/ 0 w 1363008"/>
                <a:gd name="connsiteY12" fmla="*/ 656873 h 869817"/>
                <a:gd name="connsiteX13" fmla="*/ 4331 w 1363008"/>
                <a:gd name="connsiteY13" fmla="*/ 652738 h 869817"/>
                <a:gd name="connsiteX14" fmla="*/ 13846 w 1363008"/>
                <a:gd name="connsiteY14" fmla="*/ 556249 h 869817"/>
                <a:gd name="connsiteX15" fmla="*/ 681504 w 1363008"/>
                <a:gd name="connsiteY15" fmla="*/ 0 h 869817"/>
                <a:gd name="connsiteX0" fmla="*/ 681504 w 1363008"/>
                <a:gd name="connsiteY0" fmla="*/ 0 h 876729"/>
                <a:gd name="connsiteX1" fmla="*/ 1349162 w 1363008"/>
                <a:gd name="connsiteY1" fmla="*/ 556249 h 876729"/>
                <a:gd name="connsiteX2" fmla="*/ 1358825 w 1363008"/>
                <a:gd name="connsiteY2" fmla="*/ 654229 h 876729"/>
                <a:gd name="connsiteX3" fmla="*/ 1363008 w 1363008"/>
                <a:gd name="connsiteY3" fmla="*/ 656873 h 876729"/>
                <a:gd name="connsiteX4" fmla="*/ 1361587 w 1363008"/>
                <a:gd name="connsiteY4" fmla="*/ 682238 h 876729"/>
                <a:gd name="connsiteX5" fmla="*/ 1363008 w 1363008"/>
                <a:gd name="connsiteY5" fmla="*/ 696648 h 876729"/>
                <a:gd name="connsiteX6" fmla="*/ 1360699 w 1363008"/>
                <a:gd name="connsiteY6" fmla="*/ 698086 h 876729"/>
                <a:gd name="connsiteX7" fmla="*/ 1356017 w 1363008"/>
                <a:gd name="connsiteY7" fmla="*/ 781663 h 876729"/>
                <a:gd name="connsiteX8" fmla="*/ 21000 w 1363008"/>
                <a:gd name="connsiteY8" fmla="*/ 851513 h 876729"/>
                <a:gd name="connsiteX9" fmla="*/ 2760 w 1363008"/>
                <a:gd name="connsiteY9" fmla="*/ 698366 h 876729"/>
                <a:gd name="connsiteX10" fmla="*/ 0 w 1363008"/>
                <a:gd name="connsiteY10" fmla="*/ 696648 h 876729"/>
                <a:gd name="connsiteX11" fmla="*/ 1580 w 1363008"/>
                <a:gd name="connsiteY11" fmla="*/ 680629 h 876729"/>
                <a:gd name="connsiteX12" fmla="*/ 0 w 1363008"/>
                <a:gd name="connsiteY12" fmla="*/ 656873 h 876729"/>
                <a:gd name="connsiteX13" fmla="*/ 4331 w 1363008"/>
                <a:gd name="connsiteY13" fmla="*/ 652738 h 876729"/>
                <a:gd name="connsiteX14" fmla="*/ 13846 w 1363008"/>
                <a:gd name="connsiteY14" fmla="*/ 556249 h 876729"/>
                <a:gd name="connsiteX15" fmla="*/ 681504 w 1363008"/>
                <a:gd name="connsiteY15" fmla="*/ 0 h 876729"/>
                <a:gd name="connsiteX0" fmla="*/ 681504 w 1363008"/>
                <a:gd name="connsiteY0" fmla="*/ 0 h 908663"/>
                <a:gd name="connsiteX1" fmla="*/ 1349162 w 1363008"/>
                <a:gd name="connsiteY1" fmla="*/ 556249 h 908663"/>
                <a:gd name="connsiteX2" fmla="*/ 1358825 w 1363008"/>
                <a:gd name="connsiteY2" fmla="*/ 654229 h 908663"/>
                <a:gd name="connsiteX3" fmla="*/ 1363008 w 1363008"/>
                <a:gd name="connsiteY3" fmla="*/ 656873 h 908663"/>
                <a:gd name="connsiteX4" fmla="*/ 1361587 w 1363008"/>
                <a:gd name="connsiteY4" fmla="*/ 682238 h 908663"/>
                <a:gd name="connsiteX5" fmla="*/ 1363008 w 1363008"/>
                <a:gd name="connsiteY5" fmla="*/ 696648 h 908663"/>
                <a:gd name="connsiteX6" fmla="*/ 1360699 w 1363008"/>
                <a:gd name="connsiteY6" fmla="*/ 698086 h 908663"/>
                <a:gd name="connsiteX7" fmla="*/ 1356017 w 1363008"/>
                <a:gd name="connsiteY7" fmla="*/ 781663 h 908663"/>
                <a:gd name="connsiteX8" fmla="*/ 16238 w 1363008"/>
                <a:gd name="connsiteY8" fmla="*/ 908663 h 908663"/>
                <a:gd name="connsiteX9" fmla="*/ 2760 w 1363008"/>
                <a:gd name="connsiteY9" fmla="*/ 698366 h 908663"/>
                <a:gd name="connsiteX10" fmla="*/ 0 w 1363008"/>
                <a:gd name="connsiteY10" fmla="*/ 696648 h 908663"/>
                <a:gd name="connsiteX11" fmla="*/ 1580 w 1363008"/>
                <a:gd name="connsiteY11" fmla="*/ 680629 h 908663"/>
                <a:gd name="connsiteX12" fmla="*/ 0 w 1363008"/>
                <a:gd name="connsiteY12" fmla="*/ 656873 h 908663"/>
                <a:gd name="connsiteX13" fmla="*/ 4331 w 1363008"/>
                <a:gd name="connsiteY13" fmla="*/ 652738 h 908663"/>
                <a:gd name="connsiteX14" fmla="*/ 13846 w 1363008"/>
                <a:gd name="connsiteY14" fmla="*/ 556249 h 908663"/>
                <a:gd name="connsiteX15" fmla="*/ 681504 w 1363008"/>
                <a:gd name="connsiteY15" fmla="*/ 0 h 908663"/>
                <a:gd name="connsiteX0" fmla="*/ 681504 w 1363008"/>
                <a:gd name="connsiteY0" fmla="*/ 0 h 908663"/>
                <a:gd name="connsiteX1" fmla="*/ 1349162 w 1363008"/>
                <a:gd name="connsiteY1" fmla="*/ 556249 h 908663"/>
                <a:gd name="connsiteX2" fmla="*/ 1358825 w 1363008"/>
                <a:gd name="connsiteY2" fmla="*/ 654229 h 908663"/>
                <a:gd name="connsiteX3" fmla="*/ 1363008 w 1363008"/>
                <a:gd name="connsiteY3" fmla="*/ 656873 h 908663"/>
                <a:gd name="connsiteX4" fmla="*/ 1361587 w 1363008"/>
                <a:gd name="connsiteY4" fmla="*/ 682238 h 908663"/>
                <a:gd name="connsiteX5" fmla="*/ 1363008 w 1363008"/>
                <a:gd name="connsiteY5" fmla="*/ 696648 h 908663"/>
                <a:gd name="connsiteX6" fmla="*/ 1360699 w 1363008"/>
                <a:gd name="connsiteY6" fmla="*/ 698086 h 908663"/>
                <a:gd name="connsiteX7" fmla="*/ 1356017 w 1363008"/>
                <a:gd name="connsiteY7" fmla="*/ 781663 h 908663"/>
                <a:gd name="connsiteX8" fmla="*/ 16238 w 1363008"/>
                <a:gd name="connsiteY8" fmla="*/ 908663 h 908663"/>
                <a:gd name="connsiteX9" fmla="*/ 2760 w 1363008"/>
                <a:gd name="connsiteY9" fmla="*/ 698366 h 908663"/>
                <a:gd name="connsiteX10" fmla="*/ 0 w 1363008"/>
                <a:gd name="connsiteY10" fmla="*/ 696648 h 908663"/>
                <a:gd name="connsiteX11" fmla="*/ 1580 w 1363008"/>
                <a:gd name="connsiteY11" fmla="*/ 680629 h 908663"/>
                <a:gd name="connsiteX12" fmla="*/ 0 w 1363008"/>
                <a:gd name="connsiteY12" fmla="*/ 656873 h 908663"/>
                <a:gd name="connsiteX13" fmla="*/ 4331 w 1363008"/>
                <a:gd name="connsiteY13" fmla="*/ 652738 h 908663"/>
                <a:gd name="connsiteX14" fmla="*/ 13846 w 1363008"/>
                <a:gd name="connsiteY14" fmla="*/ 556249 h 908663"/>
                <a:gd name="connsiteX15" fmla="*/ 681504 w 1363008"/>
                <a:gd name="connsiteY15" fmla="*/ 0 h 908663"/>
                <a:gd name="connsiteX0" fmla="*/ 681504 w 1363008"/>
                <a:gd name="connsiteY0" fmla="*/ 0 h 908663"/>
                <a:gd name="connsiteX1" fmla="*/ 1349162 w 1363008"/>
                <a:gd name="connsiteY1" fmla="*/ 556249 h 908663"/>
                <a:gd name="connsiteX2" fmla="*/ 1358825 w 1363008"/>
                <a:gd name="connsiteY2" fmla="*/ 654229 h 908663"/>
                <a:gd name="connsiteX3" fmla="*/ 1363008 w 1363008"/>
                <a:gd name="connsiteY3" fmla="*/ 656873 h 908663"/>
                <a:gd name="connsiteX4" fmla="*/ 1361587 w 1363008"/>
                <a:gd name="connsiteY4" fmla="*/ 682238 h 908663"/>
                <a:gd name="connsiteX5" fmla="*/ 1363008 w 1363008"/>
                <a:gd name="connsiteY5" fmla="*/ 696648 h 908663"/>
                <a:gd name="connsiteX6" fmla="*/ 1360699 w 1363008"/>
                <a:gd name="connsiteY6" fmla="*/ 698086 h 908663"/>
                <a:gd name="connsiteX7" fmla="*/ 1356017 w 1363008"/>
                <a:gd name="connsiteY7" fmla="*/ 781663 h 908663"/>
                <a:gd name="connsiteX8" fmla="*/ 16238 w 1363008"/>
                <a:gd name="connsiteY8" fmla="*/ 908663 h 908663"/>
                <a:gd name="connsiteX9" fmla="*/ 2760 w 1363008"/>
                <a:gd name="connsiteY9" fmla="*/ 698366 h 908663"/>
                <a:gd name="connsiteX10" fmla="*/ 0 w 1363008"/>
                <a:gd name="connsiteY10" fmla="*/ 696648 h 908663"/>
                <a:gd name="connsiteX11" fmla="*/ 1580 w 1363008"/>
                <a:gd name="connsiteY11" fmla="*/ 680629 h 908663"/>
                <a:gd name="connsiteX12" fmla="*/ 0 w 1363008"/>
                <a:gd name="connsiteY12" fmla="*/ 656873 h 908663"/>
                <a:gd name="connsiteX13" fmla="*/ 4331 w 1363008"/>
                <a:gd name="connsiteY13" fmla="*/ 652738 h 908663"/>
                <a:gd name="connsiteX14" fmla="*/ 13846 w 1363008"/>
                <a:gd name="connsiteY14" fmla="*/ 556249 h 908663"/>
                <a:gd name="connsiteX15" fmla="*/ 681504 w 1363008"/>
                <a:gd name="connsiteY15" fmla="*/ 0 h 908663"/>
                <a:gd name="connsiteX0" fmla="*/ 681504 w 1365542"/>
                <a:gd name="connsiteY0" fmla="*/ 0 h 908663"/>
                <a:gd name="connsiteX1" fmla="*/ 1349162 w 1365542"/>
                <a:gd name="connsiteY1" fmla="*/ 556249 h 908663"/>
                <a:gd name="connsiteX2" fmla="*/ 1358825 w 1365542"/>
                <a:gd name="connsiteY2" fmla="*/ 654229 h 908663"/>
                <a:gd name="connsiteX3" fmla="*/ 1363008 w 1365542"/>
                <a:gd name="connsiteY3" fmla="*/ 656873 h 908663"/>
                <a:gd name="connsiteX4" fmla="*/ 1361587 w 1365542"/>
                <a:gd name="connsiteY4" fmla="*/ 682238 h 908663"/>
                <a:gd name="connsiteX5" fmla="*/ 1363008 w 1365542"/>
                <a:gd name="connsiteY5" fmla="*/ 696648 h 908663"/>
                <a:gd name="connsiteX6" fmla="*/ 1360699 w 1365542"/>
                <a:gd name="connsiteY6" fmla="*/ 698086 h 908663"/>
                <a:gd name="connsiteX7" fmla="*/ 1365542 w 1365542"/>
                <a:gd name="connsiteY7" fmla="*/ 784838 h 908663"/>
                <a:gd name="connsiteX8" fmla="*/ 16238 w 1365542"/>
                <a:gd name="connsiteY8" fmla="*/ 908663 h 908663"/>
                <a:gd name="connsiteX9" fmla="*/ 2760 w 1365542"/>
                <a:gd name="connsiteY9" fmla="*/ 698366 h 908663"/>
                <a:gd name="connsiteX10" fmla="*/ 0 w 1365542"/>
                <a:gd name="connsiteY10" fmla="*/ 696648 h 908663"/>
                <a:gd name="connsiteX11" fmla="*/ 1580 w 1365542"/>
                <a:gd name="connsiteY11" fmla="*/ 680629 h 908663"/>
                <a:gd name="connsiteX12" fmla="*/ 0 w 1365542"/>
                <a:gd name="connsiteY12" fmla="*/ 656873 h 908663"/>
                <a:gd name="connsiteX13" fmla="*/ 4331 w 1365542"/>
                <a:gd name="connsiteY13" fmla="*/ 652738 h 908663"/>
                <a:gd name="connsiteX14" fmla="*/ 13846 w 1365542"/>
                <a:gd name="connsiteY14" fmla="*/ 556249 h 908663"/>
                <a:gd name="connsiteX15" fmla="*/ 681504 w 1365542"/>
                <a:gd name="connsiteY15" fmla="*/ 0 h 908663"/>
                <a:gd name="connsiteX0" fmla="*/ 681504 w 1363008"/>
                <a:gd name="connsiteY0" fmla="*/ 0 h 908663"/>
                <a:gd name="connsiteX1" fmla="*/ 1349162 w 1363008"/>
                <a:gd name="connsiteY1" fmla="*/ 556249 h 908663"/>
                <a:gd name="connsiteX2" fmla="*/ 1358825 w 1363008"/>
                <a:gd name="connsiteY2" fmla="*/ 654229 h 908663"/>
                <a:gd name="connsiteX3" fmla="*/ 1363008 w 1363008"/>
                <a:gd name="connsiteY3" fmla="*/ 656873 h 908663"/>
                <a:gd name="connsiteX4" fmla="*/ 1361587 w 1363008"/>
                <a:gd name="connsiteY4" fmla="*/ 682238 h 908663"/>
                <a:gd name="connsiteX5" fmla="*/ 1363008 w 1363008"/>
                <a:gd name="connsiteY5" fmla="*/ 696648 h 908663"/>
                <a:gd name="connsiteX6" fmla="*/ 1360699 w 1363008"/>
                <a:gd name="connsiteY6" fmla="*/ 698086 h 908663"/>
                <a:gd name="connsiteX7" fmla="*/ 1360779 w 1363008"/>
                <a:gd name="connsiteY7" fmla="*/ 776901 h 908663"/>
                <a:gd name="connsiteX8" fmla="*/ 16238 w 1363008"/>
                <a:gd name="connsiteY8" fmla="*/ 908663 h 908663"/>
                <a:gd name="connsiteX9" fmla="*/ 2760 w 1363008"/>
                <a:gd name="connsiteY9" fmla="*/ 698366 h 908663"/>
                <a:gd name="connsiteX10" fmla="*/ 0 w 1363008"/>
                <a:gd name="connsiteY10" fmla="*/ 696648 h 908663"/>
                <a:gd name="connsiteX11" fmla="*/ 1580 w 1363008"/>
                <a:gd name="connsiteY11" fmla="*/ 680629 h 908663"/>
                <a:gd name="connsiteX12" fmla="*/ 0 w 1363008"/>
                <a:gd name="connsiteY12" fmla="*/ 656873 h 908663"/>
                <a:gd name="connsiteX13" fmla="*/ 4331 w 1363008"/>
                <a:gd name="connsiteY13" fmla="*/ 652738 h 908663"/>
                <a:gd name="connsiteX14" fmla="*/ 13846 w 1363008"/>
                <a:gd name="connsiteY14" fmla="*/ 556249 h 908663"/>
                <a:gd name="connsiteX15" fmla="*/ 681504 w 1363008"/>
                <a:gd name="connsiteY15" fmla="*/ 0 h 908663"/>
                <a:gd name="connsiteX0" fmla="*/ 681504 w 1365542"/>
                <a:gd name="connsiteY0" fmla="*/ 0 h 908663"/>
                <a:gd name="connsiteX1" fmla="*/ 1349162 w 1365542"/>
                <a:gd name="connsiteY1" fmla="*/ 556249 h 908663"/>
                <a:gd name="connsiteX2" fmla="*/ 1358825 w 1365542"/>
                <a:gd name="connsiteY2" fmla="*/ 654229 h 908663"/>
                <a:gd name="connsiteX3" fmla="*/ 1363008 w 1365542"/>
                <a:gd name="connsiteY3" fmla="*/ 656873 h 908663"/>
                <a:gd name="connsiteX4" fmla="*/ 1361587 w 1365542"/>
                <a:gd name="connsiteY4" fmla="*/ 682238 h 908663"/>
                <a:gd name="connsiteX5" fmla="*/ 1363008 w 1365542"/>
                <a:gd name="connsiteY5" fmla="*/ 696648 h 908663"/>
                <a:gd name="connsiteX6" fmla="*/ 1360699 w 1365542"/>
                <a:gd name="connsiteY6" fmla="*/ 698086 h 908663"/>
                <a:gd name="connsiteX7" fmla="*/ 1365542 w 1365542"/>
                <a:gd name="connsiteY7" fmla="*/ 776901 h 908663"/>
                <a:gd name="connsiteX8" fmla="*/ 16238 w 1365542"/>
                <a:gd name="connsiteY8" fmla="*/ 908663 h 908663"/>
                <a:gd name="connsiteX9" fmla="*/ 2760 w 1365542"/>
                <a:gd name="connsiteY9" fmla="*/ 698366 h 908663"/>
                <a:gd name="connsiteX10" fmla="*/ 0 w 1365542"/>
                <a:gd name="connsiteY10" fmla="*/ 696648 h 908663"/>
                <a:gd name="connsiteX11" fmla="*/ 1580 w 1365542"/>
                <a:gd name="connsiteY11" fmla="*/ 680629 h 908663"/>
                <a:gd name="connsiteX12" fmla="*/ 0 w 1365542"/>
                <a:gd name="connsiteY12" fmla="*/ 656873 h 908663"/>
                <a:gd name="connsiteX13" fmla="*/ 4331 w 1365542"/>
                <a:gd name="connsiteY13" fmla="*/ 652738 h 908663"/>
                <a:gd name="connsiteX14" fmla="*/ 13846 w 1365542"/>
                <a:gd name="connsiteY14" fmla="*/ 556249 h 908663"/>
                <a:gd name="connsiteX15" fmla="*/ 681504 w 1365542"/>
                <a:gd name="connsiteY15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16238 w 1366278"/>
                <a:gd name="connsiteY8" fmla="*/ 908663 h 908663"/>
                <a:gd name="connsiteX9" fmla="*/ 2760 w 1366278"/>
                <a:gd name="connsiteY9" fmla="*/ 698366 h 908663"/>
                <a:gd name="connsiteX10" fmla="*/ 0 w 1366278"/>
                <a:gd name="connsiteY10" fmla="*/ 696648 h 908663"/>
                <a:gd name="connsiteX11" fmla="*/ 1580 w 1366278"/>
                <a:gd name="connsiteY11" fmla="*/ 680629 h 908663"/>
                <a:gd name="connsiteX12" fmla="*/ 0 w 1366278"/>
                <a:gd name="connsiteY12" fmla="*/ 656873 h 908663"/>
                <a:gd name="connsiteX13" fmla="*/ 4331 w 1366278"/>
                <a:gd name="connsiteY13" fmla="*/ 652738 h 908663"/>
                <a:gd name="connsiteX14" fmla="*/ 13846 w 1366278"/>
                <a:gd name="connsiteY14" fmla="*/ 556249 h 908663"/>
                <a:gd name="connsiteX15" fmla="*/ 681504 w 1366278"/>
                <a:gd name="connsiteY15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16238 w 1366278"/>
                <a:gd name="connsiteY8" fmla="*/ 908663 h 908663"/>
                <a:gd name="connsiteX9" fmla="*/ 2760 w 1366278"/>
                <a:gd name="connsiteY9" fmla="*/ 698366 h 908663"/>
                <a:gd name="connsiteX10" fmla="*/ 0 w 1366278"/>
                <a:gd name="connsiteY10" fmla="*/ 696648 h 908663"/>
                <a:gd name="connsiteX11" fmla="*/ 1580 w 1366278"/>
                <a:gd name="connsiteY11" fmla="*/ 680629 h 908663"/>
                <a:gd name="connsiteX12" fmla="*/ 0 w 1366278"/>
                <a:gd name="connsiteY12" fmla="*/ 656873 h 908663"/>
                <a:gd name="connsiteX13" fmla="*/ 4331 w 1366278"/>
                <a:gd name="connsiteY13" fmla="*/ 652738 h 908663"/>
                <a:gd name="connsiteX14" fmla="*/ 13846 w 1366278"/>
                <a:gd name="connsiteY14" fmla="*/ 556249 h 908663"/>
                <a:gd name="connsiteX15" fmla="*/ 681504 w 1366278"/>
                <a:gd name="connsiteY15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16238 w 1366278"/>
                <a:gd name="connsiteY8" fmla="*/ 908663 h 908663"/>
                <a:gd name="connsiteX9" fmla="*/ 2760 w 1366278"/>
                <a:gd name="connsiteY9" fmla="*/ 698366 h 908663"/>
                <a:gd name="connsiteX10" fmla="*/ 0 w 1366278"/>
                <a:gd name="connsiteY10" fmla="*/ 696648 h 908663"/>
                <a:gd name="connsiteX11" fmla="*/ 1580 w 1366278"/>
                <a:gd name="connsiteY11" fmla="*/ 680629 h 908663"/>
                <a:gd name="connsiteX12" fmla="*/ 0 w 1366278"/>
                <a:gd name="connsiteY12" fmla="*/ 656873 h 908663"/>
                <a:gd name="connsiteX13" fmla="*/ 4331 w 1366278"/>
                <a:gd name="connsiteY13" fmla="*/ 652738 h 908663"/>
                <a:gd name="connsiteX14" fmla="*/ 13846 w 1366278"/>
                <a:gd name="connsiteY14" fmla="*/ 556249 h 908663"/>
                <a:gd name="connsiteX15" fmla="*/ 681504 w 1366278"/>
                <a:gd name="connsiteY15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16238 w 1366278"/>
                <a:gd name="connsiteY8" fmla="*/ 908663 h 908663"/>
                <a:gd name="connsiteX9" fmla="*/ 2760 w 1366278"/>
                <a:gd name="connsiteY9" fmla="*/ 698366 h 908663"/>
                <a:gd name="connsiteX10" fmla="*/ 0 w 1366278"/>
                <a:gd name="connsiteY10" fmla="*/ 696648 h 908663"/>
                <a:gd name="connsiteX11" fmla="*/ 1580 w 1366278"/>
                <a:gd name="connsiteY11" fmla="*/ 680629 h 908663"/>
                <a:gd name="connsiteX12" fmla="*/ 0 w 1366278"/>
                <a:gd name="connsiteY12" fmla="*/ 656873 h 908663"/>
                <a:gd name="connsiteX13" fmla="*/ 4331 w 1366278"/>
                <a:gd name="connsiteY13" fmla="*/ 652738 h 908663"/>
                <a:gd name="connsiteX14" fmla="*/ 13846 w 1366278"/>
                <a:gd name="connsiteY14" fmla="*/ 556249 h 908663"/>
                <a:gd name="connsiteX15" fmla="*/ 681504 w 1366278"/>
                <a:gd name="connsiteY15" fmla="*/ 0 h 908663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16238 w 1366278"/>
                <a:gd name="connsiteY8" fmla="*/ 908663 h 908663"/>
                <a:gd name="connsiteX9" fmla="*/ 2760 w 1366278"/>
                <a:gd name="connsiteY9" fmla="*/ 698366 h 908663"/>
                <a:gd name="connsiteX10" fmla="*/ 0 w 1366278"/>
                <a:gd name="connsiteY10" fmla="*/ 696648 h 908663"/>
                <a:gd name="connsiteX11" fmla="*/ 1580 w 1366278"/>
                <a:gd name="connsiteY11" fmla="*/ 680629 h 908663"/>
                <a:gd name="connsiteX12" fmla="*/ 0 w 1366278"/>
                <a:gd name="connsiteY12" fmla="*/ 656873 h 908663"/>
                <a:gd name="connsiteX13" fmla="*/ 4331 w 1366278"/>
                <a:gd name="connsiteY13" fmla="*/ 652738 h 908663"/>
                <a:gd name="connsiteX14" fmla="*/ 13846 w 1366278"/>
                <a:gd name="connsiteY14" fmla="*/ 556249 h 908663"/>
                <a:gd name="connsiteX15" fmla="*/ 681504 w 1366278"/>
                <a:gd name="connsiteY15" fmla="*/ 0 h 908663"/>
                <a:gd name="connsiteX0" fmla="*/ 681504 w 1366278"/>
                <a:gd name="connsiteY0" fmla="*/ 0 h 908709"/>
                <a:gd name="connsiteX1" fmla="*/ 1349162 w 1366278"/>
                <a:gd name="connsiteY1" fmla="*/ 556249 h 908709"/>
                <a:gd name="connsiteX2" fmla="*/ 1358825 w 1366278"/>
                <a:gd name="connsiteY2" fmla="*/ 654229 h 908709"/>
                <a:gd name="connsiteX3" fmla="*/ 1363008 w 1366278"/>
                <a:gd name="connsiteY3" fmla="*/ 656873 h 908709"/>
                <a:gd name="connsiteX4" fmla="*/ 1361587 w 1366278"/>
                <a:gd name="connsiteY4" fmla="*/ 682238 h 908709"/>
                <a:gd name="connsiteX5" fmla="*/ 1363008 w 1366278"/>
                <a:gd name="connsiteY5" fmla="*/ 696648 h 908709"/>
                <a:gd name="connsiteX6" fmla="*/ 1360699 w 1366278"/>
                <a:gd name="connsiteY6" fmla="*/ 698086 h 908709"/>
                <a:gd name="connsiteX7" fmla="*/ 1365542 w 1366278"/>
                <a:gd name="connsiteY7" fmla="*/ 776901 h 908709"/>
                <a:gd name="connsiteX8" fmla="*/ 597206 w 1366278"/>
                <a:gd name="connsiteY8" fmla="*/ 401452 h 908709"/>
                <a:gd name="connsiteX9" fmla="*/ 16238 w 1366278"/>
                <a:gd name="connsiteY9" fmla="*/ 908663 h 908709"/>
                <a:gd name="connsiteX10" fmla="*/ 2760 w 1366278"/>
                <a:gd name="connsiteY10" fmla="*/ 698366 h 908709"/>
                <a:gd name="connsiteX11" fmla="*/ 0 w 1366278"/>
                <a:gd name="connsiteY11" fmla="*/ 696648 h 908709"/>
                <a:gd name="connsiteX12" fmla="*/ 1580 w 1366278"/>
                <a:gd name="connsiteY12" fmla="*/ 680629 h 908709"/>
                <a:gd name="connsiteX13" fmla="*/ 0 w 1366278"/>
                <a:gd name="connsiteY13" fmla="*/ 656873 h 908709"/>
                <a:gd name="connsiteX14" fmla="*/ 4331 w 1366278"/>
                <a:gd name="connsiteY14" fmla="*/ 652738 h 908709"/>
                <a:gd name="connsiteX15" fmla="*/ 13846 w 1366278"/>
                <a:gd name="connsiteY15" fmla="*/ 556249 h 908709"/>
                <a:gd name="connsiteX16" fmla="*/ 681504 w 1366278"/>
                <a:gd name="connsiteY16" fmla="*/ 0 h 908709"/>
                <a:gd name="connsiteX0" fmla="*/ 681504 w 1366278"/>
                <a:gd name="connsiteY0" fmla="*/ 0 h 908663"/>
                <a:gd name="connsiteX1" fmla="*/ 1349162 w 1366278"/>
                <a:gd name="connsiteY1" fmla="*/ 556249 h 908663"/>
                <a:gd name="connsiteX2" fmla="*/ 1358825 w 1366278"/>
                <a:gd name="connsiteY2" fmla="*/ 654229 h 908663"/>
                <a:gd name="connsiteX3" fmla="*/ 1363008 w 1366278"/>
                <a:gd name="connsiteY3" fmla="*/ 656873 h 908663"/>
                <a:gd name="connsiteX4" fmla="*/ 1361587 w 1366278"/>
                <a:gd name="connsiteY4" fmla="*/ 682238 h 908663"/>
                <a:gd name="connsiteX5" fmla="*/ 1363008 w 1366278"/>
                <a:gd name="connsiteY5" fmla="*/ 696648 h 908663"/>
                <a:gd name="connsiteX6" fmla="*/ 1360699 w 1366278"/>
                <a:gd name="connsiteY6" fmla="*/ 698086 h 908663"/>
                <a:gd name="connsiteX7" fmla="*/ 1365542 w 1366278"/>
                <a:gd name="connsiteY7" fmla="*/ 776901 h 908663"/>
                <a:gd name="connsiteX8" fmla="*/ 597206 w 1366278"/>
                <a:gd name="connsiteY8" fmla="*/ 401452 h 908663"/>
                <a:gd name="connsiteX9" fmla="*/ 16238 w 1366278"/>
                <a:gd name="connsiteY9" fmla="*/ 908663 h 908663"/>
                <a:gd name="connsiteX10" fmla="*/ 2760 w 1366278"/>
                <a:gd name="connsiteY10" fmla="*/ 698366 h 908663"/>
                <a:gd name="connsiteX11" fmla="*/ 0 w 1366278"/>
                <a:gd name="connsiteY11" fmla="*/ 696648 h 908663"/>
                <a:gd name="connsiteX12" fmla="*/ 1580 w 1366278"/>
                <a:gd name="connsiteY12" fmla="*/ 680629 h 908663"/>
                <a:gd name="connsiteX13" fmla="*/ 0 w 1366278"/>
                <a:gd name="connsiteY13" fmla="*/ 656873 h 908663"/>
                <a:gd name="connsiteX14" fmla="*/ 4331 w 1366278"/>
                <a:gd name="connsiteY14" fmla="*/ 652738 h 908663"/>
                <a:gd name="connsiteX15" fmla="*/ 13846 w 1366278"/>
                <a:gd name="connsiteY15" fmla="*/ 556249 h 908663"/>
                <a:gd name="connsiteX16" fmla="*/ 681504 w 1366278"/>
                <a:gd name="connsiteY16" fmla="*/ 0 h 908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597206 w 1366278"/>
                <a:gd name="connsiteY8" fmla="*/ 4014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597206 w 1366278"/>
                <a:gd name="connsiteY8" fmla="*/ 4014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597206 w 1366278"/>
                <a:gd name="connsiteY8" fmla="*/ 4014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597206 w 1366278"/>
                <a:gd name="connsiteY8" fmla="*/ 4014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952806 w 1366278"/>
                <a:gd name="connsiteY8" fmla="*/ 5792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952806 w 1366278"/>
                <a:gd name="connsiteY8" fmla="*/ 5792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1024773 w 1366278"/>
                <a:gd name="connsiteY8" fmla="*/ 2871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1024773 w 1366278"/>
                <a:gd name="connsiteY8" fmla="*/ 2871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1024773 w 1366278"/>
                <a:gd name="connsiteY8" fmla="*/ 2871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1113673 w 1366278"/>
                <a:gd name="connsiteY8" fmla="*/ 354885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1164473 w 1366278"/>
                <a:gd name="connsiteY8" fmla="*/ 409919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1156007 w 1366278"/>
                <a:gd name="connsiteY8" fmla="*/ 3633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6278"/>
                <a:gd name="connsiteY0" fmla="*/ 0 h 1035663"/>
                <a:gd name="connsiteX1" fmla="*/ 1349162 w 1366278"/>
                <a:gd name="connsiteY1" fmla="*/ 556249 h 1035663"/>
                <a:gd name="connsiteX2" fmla="*/ 1358825 w 1366278"/>
                <a:gd name="connsiteY2" fmla="*/ 654229 h 1035663"/>
                <a:gd name="connsiteX3" fmla="*/ 1363008 w 1366278"/>
                <a:gd name="connsiteY3" fmla="*/ 656873 h 1035663"/>
                <a:gd name="connsiteX4" fmla="*/ 1361587 w 1366278"/>
                <a:gd name="connsiteY4" fmla="*/ 682238 h 1035663"/>
                <a:gd name="connsiteX5" fmla="*/ 1363008 w 1366278"/>
                <a:gd name="connsiteY5" fmla="*/ 696648 h 1035663"/>
                <a:gd name="connsiteX6" fmla="*/ 1360699 w 1366278"/>
                <a:gd name="connsiteY6" fmla="*/ 698086 h 1035663"/>
                <a:gd name="connsiteX7" fmla="*/ 1365542 w 1366278"/>
                <a:gd name="connsiteY7" fmla="*/ 776901 h 1035663"/>
                <a:gd name="connsiteX8" fmla="*/ 1156007 w 1366278"/>
                <a:gd name="connsiteY8" fmla="*/ 363352 h 1035663"/>
                <a:gd name="connsiteX9" fmla="*/ 50105 w 1366278"/>
                <a:gd name="connsiteY9" fmla="*/ 1035663 h 1035663"/>
                <a:gd name="connsiteX10" fmla="*/ 2760 w 1366278"/>
                <a:gd name="connsiteY10" fmla="*/ 698366 h 1035663"/>
                <a:gd name="connsiteX11" fmla="*/ 0 w 1366278"/>
                <a:gd name="connsiteY11" fmla="*/ 696648 h 1035663"/>
                <a:gd name="connsiteX12" fmla="*/ 1580 w 1366278"/>
                <a:gd name="connsiteY12" fmla="*/ 680629 h 1035663"/>
                <a:gd name="connsiteX13" fmla="*/ 0 w 1366278"/>
                <a:gd name="connsiteY13" fmla="*/ 656873 h 1035663"/>
                <a:gd name="connsiteX14" fmla="*/ 4331 w 1366278"/>
                <a:gd name="connsiteY14" fmla="*/ 652738 h 1035663"/>
                <a:gd name="connsiteX15" fmla="*/ 13846 w 1366278"/>
                <a:gd name="connsiteY15" fmla="*/ 556249 h 1035663"/>
                <a:gd name="connsiteX16" fmla="*/ 681504 w 136627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52842 w 1363008"/>
                <a:gd name="connsiteY7" fmla="*/ 916601 h 1035663"/>
                <a:gd name="connsiteX8" fmla="*/ 1156007 w 1363008"/>
                <a:gd name="connsiteY8" fmla="*/ 363352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52842 w 1363008"/>
                <a:gd name="connsiteY7" fmla="*/ 916601 h 1035663"/>
                <a:gd name="connsiteX8" fmla="*/ 1156007 w 1363008"/>
                <a:gd name="connsiteY8" fmla="*/ 363352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61309 w 1363008"/>
                <a:gd name="connsiteY7" fmla="*/ 997034 h 1035663"/>
                <a:gd name="connsiteX8" fmla="*/ 1156007 w 1363008"/>
                <a:gd name="connsiteY8" fmla="*/ 363352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44376 w 1363008"/>
                <a:gd name="connsiteY7" fmla="*/ 997034 h 1035663"/>
                <a:gd name="connsiteX8" fmla="*/ 1156007 w 1363008"/>
                <a:gd name="connsiteY8" fmla="*/ 363352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44376 w 1363008"/>
                <a:gd name="connsiteY7" fmla="*/ 997034 h 1035663"/>
                <a:gd name="connsiteX8" fmla="*/ 1122141 w 1363008"/>
                <a:gd name="connsiteY8" fmla="*/ 384519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44376 w 1363008"/>
                <a:gd name="connsiteY7" fmla="*/ 997034 h 1035663"/>
                <a:gd name="connsiteX8" fmla="*/ 1147541 w 1363008"/>
                <a:gd name="connsiteY8" fmla="*/ 392985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44376 w 1363008"/>
                <a:gd name="connsiteY7" fmla="*/ 997034 h 1035663"/>
                <a:gd name="connsiteX8" fmla="*/ 1147541 w 1363008"/>
                <a:gd name="connsiteY8" fmla="*/ 392985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44376 w 1363008"/>
                <a:gd name="connsiteY7" fmla="*/ 997034 h 1035663"/>
                <a:gd name="connsiteX8" fmla="*/ 1147541 w 1363008"/>
                <a:gd name="connsiteY8" fmla="*/ 392985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14743 w 1363008"/>
                <a:gd name="connsiteY7" fmla="*/ 1001267 h 1035663"/>
                <a:gd name="connsiteX8" fmla="*/ 1147541 w 1363008"/>
                <a:gd name="connsiteY8" fmla="*/ 392985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14743 w 1363008"/>
                <a:gd name="connsiteY7" fmla="*/ 1001267 h 1035663"/>
                <a:gd name="connsiteX8" fmla="*/ 1147541 w 1363008"/>
                <a:gd name="connsiteY8" fmla="*/ 392985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23209 w 1363008"/>
                <a:gd name="connsiteY7" fmla="*/ 984334 h 1035663"/>
                <a:gd name="connsiteX8" fmla="*/ 1147541 w 1363008"/>
                <a:gd name="connsiteY8" fmla="*/ 392985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  <a:gd name="connsiteX0" fmla="*/ 681504 w 1363008"/>
                <a:gd name="connsiteY0" fmla="*/ 0 h 1035663"/>
                <a:gd name="connsiteX1" fmla="*/ 1349162 w 1363008"/>
                <a:gd name="connsiteY1" fmla="*/ 556249 h 1035663"/>
                <a:gd name="connsiteX2" fmla="*/ 1358825 w 1363008"/>
                <a:gd name="connsiteY2" fmla="*/ 654229 h 1035663"/>
                <a:gd name="connsiteX3" fmla="*/ 1363008 w 1363008"/>
                <a:gd name="connsiteY3" fmla="*/ 656873 h 1035663"/>
                <a:gd name="connsiteX4" fmla="*/ 1361587 w 1363008"/>
                <a:gd name="connsiteY4" fmla="*/ 682238 h 1035663"/>
                <a:gd name="connsiteX5" fmla="*/ 1363008 w 1363008"/>
                <a:gd name="connsiteY5" fmla="*/ 696648 h 1035663"/>
                <a:gd name="connsiteX6" fmla="*/ 1360699 w 1363008"/>
                <a:gd name="connsiteY6" fmla="*/ 698086 h 1035663"/>
                <a:gd name="connsiteX7" fmla="*/ 1323209 w 1363008"/>
                <a:gd name="connsiteY7" fmla="*/ 984334 h 1035663"/>
                <a:gd name="connsiteX8" fmla="*/ 1147541 w 1363008"/>
                <a:gd name="connsiteY8" fmla="*/ 392985 h 1035663"/>
                <a:gd name="connsiteX9" fmla="*/ 50105 w 1363008"/>
                <a:gd name="connsiteY9" fmla="*/ 1035663 h 1035663"/>
                <a:gd name="connsiteX10" fmla="*/ 2760 w 1363008"/>
                <a:gd name="connsiteY10" fmla="*/ 698366 h 1035663"/>
                <a:gd name="connsiteX11" fmla="*/ 0 w 1363008"/>
                <a:gd name="connsiteY11" fmla="*/ 696648 h 1035663"/>
                <a:gd name="connsiteX12" fmla="*/ 1580 w 1363008"/>
                <a:gd name="connsiteY12" fmla="*/ 680629 h 1035663"/>
                <a:gd name="connsiteX13" fmla="*/ 0 w 1363008"/>
                <a:gd name="connsiteY13" fmla="*/ 656873 h 1035663"/>
                <a:gd name="connsiteX14" fmla="*/ 4331 w 1363008"/>
                <a:gd name="connsiteY14" fmla="*/ 652738 h 1035663"/>
                <a:gd name="connsiteX15" fmla="*/ 13846 w 1363008"/>
                <a:gd name="connsiteY15" fmla="*/ 556249 h 1035663"/>
                <a:gd name="connsiteX16" fmla="*/ 681504 w 1363008"/>
                <a:gd name="connsiteY16" fmla="*/ 0 h 1035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3008" h="1035663">
                  <a:moveTo>
                    <a:pt x="681504" y="0"/>
                  </a:moveTo>
                  <a:cubicBezTo>
                    <a:pt x="1163240" y="0"/>
                    <a:pt x="1285615" y="238799"/>
                    <a:pt x="1349162" y="556249"/>
                  </a:cubicBezTo>
                  <a:lnTo>
                    <a:pt x="1358825" y="654229"/>
                  </a:lnTo>
                  <a:lnTo>
                    <a:pt x="1363008" y="656873"/>
                  </a:lnTo>
                  <a:cubicBezTo>
                    <a:pt x="1362534" y="665328"/>
                    <a:pt x="1362061" y="673783"/>
                    <a:pt x="1361587" y="682238"/>
                  </a:cubicBezTo>
                  <a:lnTo>
                    <a:pt x="1363008" y="696648"/>
                  </a:lnTo>
                  <a:lnTo>
                    <a:pt x="1360699" y="698086"/>
                  </a:lnTo>
                  <a:cubicBezTo>
                    <a:pt x="1360726" y="724358"/>
                    <a:pt x="1364457" y="831062"/>
                    <a:pt x="1323209" y="984334"/>
                  </a:cubicBezTo>
                  <a:cubicBezTo>
                    <a:pt x="1263695" y="845995"/>
                    <a:pt x="1287759" y="603858"/>
                    <a:pt x="1147541" y="392985"/>
                  </a:cubicBezTo>
                  <a:cubicBezTo>
                    <a:pt x="914190" y="961045"/>
                    <a:pt x="161879" y="215711"/>
                    <a:pt x="50105" y="1035663"/>
                  </a:cubicBezTo>
                  <a:cubicBezTo>
                    <a:pt x="6983" y="867139"/>
                    <a:pt x="7253" y="768465"/>
                    <a:pt x="2760" y="698366"/>
                  </a:cubicBezTo>
                  <a:lnTo>
                    <a:pt x="0" y="696648"/>
                  </a:lnTo>
                  <a:lnTo>
                    <a:pt x="1580" y="680629"/>
                  </a:lnTo>
                  <a:lnTo>
                    <a:pt x="0" y="656873"/>
                  </a:lnTo>
                  <a:lnTo>
                    <a:pt x="4331" y="652738"/>
                  </a:lnTo>
                  <a:lnTo>
                    <a:pt x="13846" y="556249"/>
                  </a:lnTo>
                  <a:cubicBezTo>
                    <a:pt x="77394" y="238799"/>
                    <a:pt x="199768" y="0"/>
                    <a:pt x="68150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 88">
              <a:extLst>
                <a:ext uri="{FF2B5EF4-FFF2-40B4-BE49-F238E27FC236}">
                  <a16:creationId xmlns:a16="http://schemas.microsoft.com/office/drawing/2014/main" id="{CBD3B4BE-0782-F3EA-6124-7DE27EC3B2B1}"/>
                </a:ext>
              </a:extLst>
            </p:cNvPr>
            <p:cNvSpPr/>
            <p:nvPr/>
          </p:nvSpPr>
          <p:spPr>
            <a:xfrm>
              <a:off x="6057455" y="2005675"/>
              <a:ext cx="329463" cy="179551"/>
            </a:xfrm>
            <a:custGeom>
              <a:avLst/>
              <a:gdLst>
                <a:gd name="connsiteX0" fmla="*/ 164731 w 329463"/>
                <a:gd name="connsiteY0" fmla="*/ 0 h 179551"/>
                <a:gd name="connsiteX1" fmla="*/ 287933 w 329463"/>
                <a:gd name="connsiteY1" fmla="*/ 12060 h 179551"/>
                <a:gd name="connsiteX2" fmla="*/ 319973 w 329463"/>
                <a:gd name="connsiteY2" fmla="*/ 22533 h 179551"/>
                <a:gd name="connsiteX3" fmla="*/ 329463 w 329463"/>
                <a:gd name="connsiteY3" fmla="*/ 45445 h 179551"/>
                <a:gd name="connsiteX4" fmla="*/ 329463 w 329463"/>
                <a:gd name="connsiteY4" fmla="*/ 119711 h 179551"/>
                <a:gd name="connsiteX5" fmla="*/ 269623 w 329463"/>
                <a:gd name="connsiteY5" fmla="*/ 179551 h 179551"/>
                <a:gd name="connsiteX6" fmla="*/ 59840 w 329463"/>
                <a:gd name="connsiteY6" fmla="*/ 179551 h 179551"/>
                <a:gd name="connsiteX7" fmla="*/ 0 w 329463"/>
                <a:gd name="connsiteY7" fmla="*/ 119711 h 179551"/>
                <a:gd name="connsiteX8" fmla="*/ 0 w 329463"/>
                <a:gd name="connsiteY8" fmla="*/ 45445 h 179551"/>
                <a:gd name="connsiteX9" fmla="*/ 9491 w 329463"/>
                <a:gd name="connsiteY9" fmla="*/ 22533 h 179551"/>
                <a:gd name="connsiteX10" fmla="*/ 41530 w 329463"/>
                <a:gd name="connsiteY10" fmla="*/ 12060 h 179551"/>
                <a:gd name="connsiteX11" fmla="*/ 164731 w 329463"/>
                <a:gd name="connsiteY11" fmla="*/ 0 h 17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9463" h="179551">
                  <a:moveTo>
                    <a:pt x="164731" y="0"/>
                  </a:moveTo>
                  <a:cubicBezTo>
                    <a:pt x="208433" y="0"/>
                    <a:pt x="250066" y="4294"/>
                    <a:pt x="287933" y="12060"/>
                  </a:cubicBezTo>
                  <a:lnTo>
                    <a:pt x="319973" y="22533"/>
                  </a:lnTo>
                  <a:lnTo>
                    <a:pt x="329463" y="45445"/>
                  </a:lnTo>
                  <a:lnTo>
                    <a:pt x="329463" y="119711"/>
                  </a:lnTo>
                  <a:cubicBezTo>
                    <a:pt x="329463" y="152760"/>
                    <a:pt x="302672" y="179551"/>
                    <a:pt x="269623" y="179551"/>
                  </a:cubicBezTo>
                  <a:lnTo>
                    <a:pt x="59840" y="179551"/>
                  </a:lnTo>
                  <a:cubicBezTo>
                    <a:pt x="26791" y="179551"/>
                    <a:pt x="0" y="152760"/>
                    <a:pt x="0" y="119711"/>
                  </a:cubicBezTo>
                  <a:lnTo>
                    <a:pt x="0" y="45445"/>
                  </a:lnTo>
                  <a:lnTo>
                    <a:pt x="9491" y="22533"/>
                  </a:lnTo>
                  <a:lnTo>
                    <a:pt x="41530" y="12060"/>
                  </a:lnTo>
                  <a:cubicBezTo>
                    <a:pt x="79397" y="4294"/>
                    <a:pt x="121030" y="0"/>
                    <a:pt x="164731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 89">
              <a:extLst>
                <a:ext uri="{FF2B5EF4-FFF2-40B4-BE49-F238E27FC236}">
                  <a16:creationId xmlns:a16="http://schemas.microsoft.com/office/drawing/2014/main" id="{ACBC9F55-5B3E-0BA7-5D70-7682ECE0D357}"/>
                </a:ext>
              </a:extLst>
            </p:cNvPr>
            <p:cNvSpPr/>
            <p:nvPr/>
          </p:nvSpPr>
          <p:spPr>
            <a:xfrm>
              <a:off x="6609201" y="2005675"/>
              <a:ext cx="329463" cy="179551"/>
            </a:xfrm>
            <a:custGeom>
              <a:avLst/>
              <a:gdLst>
                <a:gd name="connsiteX0" fmla="*/ 164731 w 329463"/>
                <a:gd name="connsiteY0" fmla="*/ 0 h 179551"/>
                <a:gd name="connsiteX1" fmla="*/ 287933 w 329463"/>
                <a:gd name="connsiteY1" fmla="*/ 12060 h 179551"/>
                <a:gd name="connsiteX2" fmla="*/ 319973 w 329463"/>
                <a:gd name="connsiteY2" fmla="*/ 22533 h 179551"/>
                <a:gd name="connsiteX3" fmla="*/ 329463 w 329463"/>
                <a:gd name="connsiteY3" fmla="*/ 45445 h 179551"/>
                <a:gd name="connsiteX4" fmla="*/ 329463 w 329463"/>
                <a:gd name="connsiteY4" fmla="*/ 119711 h 179551"/>
                <a:gd name="connsiteX5" fmla="*/ 269623 w 329463"/>
                <a:gd name="connsiteY5" fmla="*/ 179551 h 179551"/>
                <a:gd name="connsiteX6" fmla="*/ 59840 w 329463"/>
                <a:gd name="connsiteY6" fmla="*/ 179551 h 179551"/>
                <a:gd name="connsiteX7" fmla="*/ 0 w 329463"/>
                <a:gd name="connsiteY7" fmla="*/ 119711 h 179551"/>
                <a:gd name="connsiteX8" fmla="*/ 0 w 329463"/>
                <a:gd name="connsiteY8" fmla="*/ 45445 h 179551"/>
                <a:gd name="connsiteX9" fmla="*/ 9491 w 329463"/>
                <a:gd name="connsiteY9" fmla="*/ 22533 h 179551"/>
                <a:gd name="connsiteX10" fmla="*/ 41530 w 329463"/>
                <a:gd name="connsiteY10" fmla="*/ 12060 h 179551"/>
                <a:gd name="connsiteX11" fmla="*/ 164731 w 329463"/>
                <a:gd name="connsiteY11" fmla="*/ 0 h 17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9463" h="179551">
                  <a:moveTo>
                    <a:pt x="164731" y="0"/>
                  </a:moveTo>
                  <a:cubicBezTo>
                    <a:pt x="208433" y="0"/>
                    <a:pt x="250066" y="4294"/>
                    <a:pt x="287933" y="12060"/>
                  </a:cubicBezTo>
                  <a:lnTo>
                    <a:pt x="319973" y="22533"/>
                  </a:lnTo>
                  <a:lnTo>
                    <a:pt x="329463" y="45445"/>
                  </a:lnTo>
                  <a:lnTo>
                    <a:pt x="329463" y="119711"/>
                  </a:lnTo>
                  <a:cubicBezTo>
                    <a:pt x="329463" y="152760"/>
                    <a:pt x="302672" y="179551"/>
                    <a:pt x="269623" y="179551"/>
                  </a:cubicBezTo>
                  <a:lnTo>
                    <a:pt x="59840" y="179551"/>
                  </a:lnTo>
                  <a:cubicBezTo>
                    <a:pt x="26791" y="179551"/>
                    <a:pt x="0" y="152760"/>
                    <a:pt x="0" y="119711"/>
                  </a:cubicBezTo>
                  <a:lnTo>
                    <a:pt x="0" y="45445"/>
                  </a:lnTo>
                  <a:lnTo>
                    <a:pt x="9491" y="22533"/>
                  </a:lnTo>
                  <a:lnTo>
                    <a:pt x="41530" y="12060"/>
                  </a:lnTo>
                  <a:cubicBezTo>
                    <a:pt x="79397" y="4294"/>
                    <a:pt x="121030" y="0"/>
                    <a:pt x="164731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Arc 149">
              <a:extLst>
                <a:ext uri="{FF2B5EF4-FFF2-40B4-BE49-F238E27FC236}">
                  <a16:creationId xmlns:a16="http://schemas.microsoft.com/office/drawing/2014/main" id="{23B6C51F-C7E8-A270-523C-89B55007644D}"/>
                </a:ext>
              </a:extLst>
            </p:cNvPr>
            <p:cNvSpPr/>
            <p:nvPr/>
          </p:nvSpPr>
          <p:spPr>
            <a:xfrm>
              <a:off x="6311746" y="2056932"/>
              <a:ext cx="382515" cy="286595"/>
            </a:xfrm>
            <a:prstGeom prst="arc">
              <a:avLst>
                <a:gd name="adj1" fmla="val 13428075"/>
                <a:gd name="adj2" fmla="val 1875768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802A317F-E704-B4B1-C661-5F1FCA6C9C66}"/>
                </a:ext>
              </a:extLst>
            </p:cNvPr>
            <p:cNvGrpSpPr/>
            <p:nvPr/>
          </p:nvGrpSpPr>
          <p:grpSpPr>
            <a:xfrm>
              <a:off x="5503268" y="2986852"/>
              <a:ext cx="1928932" cy="1418761"/>
              <a:chOff x="3420912" y="2988971"/>
              <a:chExt cx="1928932" cy="1418761"/>
            </a:xfrm>
          </p:grpSpPr>
          <p:sp>
            <p:nvSpPr>
              <p:cNvPr id="153" name="Freeform 93">
                <a:extLst>
                  <a:ext uri="{FF2B5EF4-FFF2-40B4-BE49-F238E27FC236}">
                    <a16:creationId xmlns:a16="http://schemas.microsoft.com/office/drawing/2014/main" id="{A9497625-0C78-24B7-CD3E-933E0FE4715D}"/>
                  </a:ext>
                </a:extLst>
              </p:cNvPr>
              <p:cNvSpPr/>
              <p:nvPr/>
            </p:nvSpPr>
            <p:spPr>
              <a:xfrm rot="16200000">
                <a:off x="3675997" y="2733886"/>
                <a:ext cx="1418761" cy="1928932"/>
              </a:xfrm>
              <a:custGeom>
                <a:avLst/>
                <a:gdLst>
                  <a:gd name="connsiteX0" fmla="*/ 1418761 w 1418761"/>
                  <a:gd name="connsiteY0" fmla="*/ 759986 h 1928932"/>
                  <a:gd name="connsiteX1" fmla="*/ 1414643 w 1418761"/>
                  <a:gd name="connsiteY1" fmla="*/ 782806 h 1928932"/>
                  <a:gd name="connsiteX2" fmla="*/ 1402202 w 1418761"/>
                  <a:gd name="connsiteY2" fmla="*/ 995095 h 1928932"/>
                  <a:gd name="connsiteX3" fmla="*/ 1414601 w 1418761"/>
                  <a:gd name="connsiteY3" fmla="*/ 1206666 h 1928932"/>
                  <a:gd name="connsiteX4" fmla="*/ 1339071 w 1418761"/>
                  <a:gd name="connsiteY4" fmla="*/ 1221254 h 1928932"/>
                  <a:gd name="connsiteX5" fmla="*/ 1333436 w 1418761"/>
                  <a:gd name="connsiteY5" fmla="*/ 1277392 h 1928932"/>
                  <a:gd name="connsiteX6" fmla="*/ 1087717 w 1418761"/>
                  <a:gd name="connsiteY6" fmla="*/ 1885121 h 1928932"/>
                  <a:gd name="connsiteX7" fmla="*/ 0 w 1418761"/>
                  <a:gd name="connsiteY7" fmla="*/ 1916866 h 1928932"/>
                  <a:gd name="connsiteX8" fmla="*/ 800 w 1418761"/>
                  <a:gd name="connsiteY8" fmla="*/ 1432730 h 1928932"/>
                  <a:gd name="connsiteX9" fmla="*/ 1493 w 1418761"/>
                  <a:gd name="connsiteY9" fmla="*/ 1013321 h 1928932"/>
                  <a:gd name="connsiteX10" fmla="*/ 24 w 1418761"/>
                  <a:gd name="connsiteY10" fmla="*/ 978836 h 1928932"/>
                  <a:gd name="connsiteX11" fmla="*/ 1552 w 1418761"/>
                  <a:gd name="connsiteY11" fmla="*/ 951167 h 1928932"/>
                  <a:gd name="connsiteX12" fmla="*/ 800 w 1418761"/>
                  <a:gd name="connsiteY12" fmla="*/ 496202 h 1928932"/>
                  <a:gd name="connsiteX13" fmla="*/ 0 w 1418761"/>
                  <a:gd name="connsiteY13" fmla="*/ 12066 h 1928932"/>
                  <a:gd name="connsiteX14" fmla="*/ 1087717 w 1418761"/>
                  <a:gd name="connsiteY14" fmla="*/ 43811 h 1928932"/>
                  <a:gd name="connsiteX15" fmla="*/ 1333436 w 1418761"/>
                  <a:gd name="connsiteY15" fmla="*/ 651540 h 1928932"/>
                  <a:gd name="connsiteX16" fmla="*/ 1342799 w 1418761"/>
                  <a:gd name="connsiteY16" fmla="*/ 74481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18761" h="1928932">
                    <a:moveTo>
                      <a:pt x="1418761" y="759986"/>
                    </a:moveTo>
                    <a:lnTo>
                      <a:pt x="1414643" y="782806"/>
                    </a:lnTo>
                    <a:cubicBezTo>
                      <a:pt x="1406485" y="851377"/>
                      <a:pt x="1402202" y="922375"/>
                      <a:pt x="1402202" y="995095"/>
                    </a:cubicBezTo>
                    <a:lnTo>
                      <a:pt x="1414601" y="1206666"/>
                    </a:lnTo>
                    <a:lnTo>
                      <a:pt x="1339071" y="1221254"/>
                    </a:lnTo>
                    <a:lnTo>
                      <a:pt x="1333436" y="1277392"/>
                    </a:lnTo>
                    <a:cubicBezTo>
                      <a:pt x="1287634" y="1716932"/>
                      <a:pt x="1246628" y="1849974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493" y="1013321"/>
                    </a:lnTo>
                    <a:lnTo>
                      <a:pt x="24" y="978836"/>
                    </a:lnTo>
                    <a:lnTo>
                      <a:pt x="1552" y="951167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46628" y="78958"/>
                      <a:pt x="1287634" y="212000"/>
                      <a:pt x="1333436" y="651540"/>
                    </a:cubicBezTo>
                    <a:lnTo>
                      <a:pt x="1342799" y="74481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4" name="Freeform 94">
                <a:extLst>
                  <a:ext uri="{FF2B5EF4-FFF2-40B4-BE49-F238E27FC236}">
                    <a16:creationId xmlns:a16="http://schemas.microsoft.com/office/drawing/2014/main" id="{770F42A9-E80F-EB5D-EB81-1A6FEE42B81D}"/>
                  </a:ext>
                </a:extLst>
              </p:cNvPr>
              <p:cNvSpPr/>
              <p:nvPr/>
            </p:nvSpPr>
            <p:spPr>
              <a:xfrm rot="16200000">
                <a:off x="3759948" y="3088519"/>
                <a:ext cx="1314358" cy="1324067"/>
              </a:xfrm>
              <a:custGeom>
                <a:avLst/>
                <a:gdLst>
                  <a:gd name="connsiteX0" fmla="*/ 1314358 w 1314358"/>
                  <a:gd name="connsiteY0" fmla="*/ 180701 h 1324067"/>
                  <a:gd name="connsiteX1" fmla="*/ 1250997 w 1314358"/>
                  <a:gd name="connsiteY1" fmla="*/ 229442 h 1324067"/>
                  <a:gd name="connsiteX2" fmla="*/ 278120 w 1314358"/>
                  <a:gd name="connsiteY2" fmla="*/ 662033 h 1324067"/>
                  <a:gd name="connsiteX3" fmla="*/ 278121 w 1314358"/>
                  <a:gd name="connsiteY3" fmla="*/ 662033 h 1324067"/>
                  <a:gd name="connsiteX4" fmla="*/ 1250998 w 1314358"/>
                  <a:gd name="connsiteY4" fmla="*/ 1094624 h 1324067"/>
                  <a:gd name="connsiteX5" fmla="*/ 1312520 w 1314358"/>
                  <a:gd name="connsiteY5" fmla="*/ 1141950 h 1324067"/>
                  <a:gd name="connsiteX6" fmla="*/ 1297512 w 1314358"/>
                  <a:gd name="connsiteY6" fmla="*/ 1242693 h 1324067"/>
                  <a:gd name="connsiteX7" fmla="*/ 1281314 w 1314358"/>
                  <a:gd name="connsiteY7" fmla="*/ 1324067 h 1324067"/>
                  <a:gd name="connsiteX8" fmla="*/ 1154393 w 1314358"/>
                  <a:gd name="connsiteY8" fmla="*/ 1305620 h 1324067"/>
                  <a:gd name="connsiteX9" fmla="*/ 314965 w 1314358"/>
                  <a:gd name="connsiteY9" fmla="*/ 1260450 h 1324067"/>
                  <a:gd name="connsiteX10" fmla="*/ 12387 w 1314358"/>
                  <a:gd name="connsiteY10" fmla="*/ 1265824 h 1324067"/>
                  <a:gd name="connsiteX11" fmla="*/ 10 w 1314358"/>
                  <a:gd name="connsiteY11" fmla="*/ 1266500 h 1324067"/>
                  <a:gd name="connsiteX12" fmla="*/ 245 w 1314358"/>
                  <a:gd name="connsiteY12" fmla="*/ 1122584 h 1324067"/>
                  <a:gd name="connsiteX13" fmla="*/ 1019 w 1314358"/>
                  <a:gd name="connsiteY13" fmla="*/ 654320 h 1324067"/>
                  <a:gd name="connsiteX14" fmla="*/ 245 w 1314358"/>
                  <a:gd name="connsiteY14" fmla="*/ 186056 h 1324067"/>
                  <a:gd name="connsiteX15" fmla="*/ 0 w 1314358"/>
                  <a:gd name="connsiteY15" fmla="*/ 36169 h 1324067"/>
                  <a:gd name="connsiteX16" fmla="*/ 121594 w 1314358"/>
                  <a:gd name="connsiteY16" fmla="*/ 42818 h 1324067"/>
                  <a:gd name="connsiteX17" fmla="*/ 424171 w 1314358"/>
                  <a:gd name="connsiteY17" fmla="*/ 48191 h 1324067"/>
                  <a:gd name="connsiteX18" fmla="*/ 1263599 w 1314358"/>
                  <a:gd name="connsiteY18" fmla="*/ 3022 h 1324067"/>
                  <a:gd name="connsiteX19" fmla="*/ 1284385 w 1314358"/>
                  <a:gd name="connsiteY19" fmla="*/ 0 h 1324067"/>
                  <a:gd name="connsiteX20" fmla="*/ 1297512 w 1314358"/>
                  <a:gd name="connsiteY20" fmla="*/ 65948 h 1324067"/>
                  <a:gd name="connsiteX21" fmla="*/ 1313188 w 1314358"/>
                  <a:gd name="connsiteY21" fmla="*/ 171177 h 1324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14358" h="1324067">
                    <a:moveTo>
                      <a:pt x="1314358" y="180701"/>
                    </a:moveTo>
                    <a:lnTo>
                      <a:pt x="1250997" y="229442"/>
                    </a:lnTo>
                    <a:cubicBezTo>
                      <a:pt x="842232" y="535899"/>
                      <a:pt x="613656" y="592889"/>
                      <a:pt x="278120" y="662033"/>
                    </a:cubicBezTo>
                    <a:lnTo>
                      <a:pt x="278121" y="662033"/>
                    </a:lnTo>
                    <a:cubicBezTo>
                      <a:pt x="613657" y="731178"/>
                      <a:pt x="842233" y="788167"/>
                      <a:pt x="1250998" y="1094624"/>
                    </a:cubicBezTo>
                    <a:lnTo>
                      <a:pt x="1312520" y="1141950"/>
                    </a:lnTo>
                    <a:lnTo>
                      <a:pt x="1297512" y="1242693"/>
                    </a:lnTo>
                    <a:lnTo>
                      <a:pt x="1281314" y="1324067"/>
                    </a:lnTo>
                    <a:lnTo>
                      <a:pt x="1154393" y="1305620"/>
                    </a:lnTo>
                    <a:cubicBezTo>
                      <a:pt x="914774" y="1277102"/>
                      <a:pt x="625908" y="1260450"/>
                      <a:pt x="314965" y="1260450"/>
                    </a:cubicBezTo>
                    <a:cubicBezTo>
                      <a:pt x="211318" y="1260450"/>
                      <a:pt x="110123" y="1262300"/>
                      <a:pt x="12387" y="1265824"/>
                    </a:cubicBezTo>
                    <a:lnTo>
                      <a:pt x="10" y="1266500"/>
                    </a:lnTo>
                    <a:lnTo>
                      <a:pt x="245" y="1122584"/>
                    </a:lnTo>
                    <a:lnTo>
                      <a:pt x="1019" y="654320"/>
                    </a:lnTo>
                    <a:lnTo>
                      <a:pt x="245" y="186056"/>
                    </a:lnTo>
                    <a:lnTo>
                      <a:pt x="0" y="36169"/>
                    </a:lnTo>
                    <a:lnTo>
                      <a:pt x="121594" y="42818"/>
                    </a:lnTo>
                    <a:cubicBezTo>
                      <a:pt x="219329" y="46341"/>
                      <a:pt x="320524" y="48191"/>
                      <a:pt x="424171" y="48191"/>
                    </a:cubicBezTo>
                    <a:cubicBezTo>
                      <a:pt x="735114" y="48191"/>
                      <a:pt x="1023980" y="31539"/>
                      <a:pt x="1263599" y="3022"/>
                    </a:cubicBezTo>
                    <a:lnTo>
                      <a:pt x="1284385" y="0"/>
                    </a:lnTo>
                    <a:lnTo>
                      <a:pt x="1297512" y="65948"/>
                    </a:lnTo>
                    <a:cubicBezTo>
                      <a:pt x="1302984" y="98019"/>
                      <a:pt x="1308159" y="133010"/>
                      <a:pt x="1313188" y="1711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Freeform 92">
              <a:extLst>
                <a:ext uri="{FF2B5EF4-FFF2-40B4-BE49-F238E27FC236}">
                  <a16:creationId xmlns:a16="http://schemas.microsoft.com/office/drawing/2014/main" id="{87180685-FA9F-0B61-3E96-5B840B955A10}"/>
                </a:ext>
              </a:extLst>
            </p:cNvPr>
            <p:cNvSpPr/>
            <p:nvPr/>
          </p:nvSpPr>
          <p:spPr>
            <a:xfrm flipH="1">
              <a:off x="6498099" y="1157004"/>
              <a:ext cx="934101" cy="3250726"/>
            </a:xfrm>
            <a:custGeom>
              <a:avLst/>
              <a:gdLst>
                <a:gd name="connsiteX0" fmla="*/ 934101 w 934101"/>
                <a:gd name="connsiteY0" fmla="*/ 0 h 3250726"/>
                <a:gd name="connsiteX1" fmla="*/ 778607 w 934101"/>
                <a:gd name="connsiteY1" fmla="*/ 10292 h 3250726"/>
                <a:gd name="connsiteX2" fmla="*/ 275342 w 934101"/>
                <a:gd name="connsiteY2" fmla="*/ 555660 h 3250726"/>
                <a:gd name="connsiteX3" fmla="*/ 265679 w 934101"/>
                <a:gd name="connsiteY3" fmla="*/ 653640 h 3250726"/>
                <a:gd name="connsiteX4" fmla="*/ 261496 w 934101"/>
                <a:gd name="connsiteY4" fmla="*/ 656284 h 3250726"/>
                <a:gd name="connsiteX5" fmla="*/ 262917 w 934101"/>
                <a:gd name="connsiteY5" fmla="*/ 681649 h 3250726"/>
                <a:gd name="connsiteX6" fmla="*/ 261496 w 934101"/>
                <a:gd name="connsiteY6" fmla="*/ 696059 h 3250726"/>
                <a:gd name="connsiteX7" fmla="*/ 263805 w 934101"/>
                <a:gd name="connsiteY7" fmla="*/ 697497 h 3250726"/>
                <a:gd name="connsiteX8" fmla="*/ 260399 w 934101"/>
                <a:gd name="connsiteY8" fmla="*/ 734656 h 3250726"/>
                <a:gd name="connsiteX9" fmla="*/ 252544 w 934101"/>
                <a:gd name="connsiteY9" fmla="*/ 738266 h 3250726"/>
                <a:gd name="connsiteX10" fmla="*/ 153834 w 934101"/>
                <a:gd name="connsiteY10" fmla="*/ 929537 h 3250726"/>
                <a:gd name="connsiteX11" fmla="*/ 265680 w 934101"/>
                <a:gd name="connsiteY11" fmla="*/ 1113141 h 3250726"/>
                <a:gd name="connsiteX12" fmla="*/ 313488 w 934101"/>
                <a:gd name="connsiteY12" fmla="*/ 1131461 h 3250726"/>
                <a:gd name="connsiteX13" fmla="*/ 343481 w 934101"/>
                <a:gd name="connsiteY13" fmla="*/ 1243958 h 3250726"/>
                <a:gd name="connsiteX14" fmla="*/ 402611 w 934101"/>
                <a:gd name="connsiteY14" fmla="*/ 1394142 h 3250726"/>
                <a:gd name="connsiteX15" fmla="*/ 413244 w 934101"/>
                <a:gd name="connsiteY15" fmla="*/ 1413158 h 3250726"/>
                <a:gd name="connsiteX16" fmla="*/ 414054 w 934101"/>
                <a:gd name="connsiteY16" fmla="*/ 1415164 h 3250726"/>
                <a:gd name="connsiteX17" fmla="*/ 418179 w 934101"/>
                <a:gd name="connsiteY17" fmla="*/ 1421983 h 3250726"/>
                <a:gd name="connsiteX18" fmla="*/ 479660 w 934101"/>
                <a:gd name="connsiteY18" fmla="*/ 1531935 h 3250726"/>
                <a:gd name="connsiteX19" fmla="*/ 498939 w 934101"/>
                <a:gd name="connsiteY19" fmla="*/ 1555514 h 3250726"/>
                <a:gd name="connsiteX20" fmla="*/ 506691 w 934101"/>
                <a:gd name="connsiteY20" fmla="*/ 1568331 h 3250726"/>
                <a:gd name="connsiteX21" fmla="*/ 525918 w 934101"/>
                <a:gd name="connsiteY21" fmla="*/ 1588512 h 3250726"/>
                <a:gd name="connsiteX22" fmla="*/ 575800 w 934101"/>
                <a:gd name="connsiteY22" fmla="*/ 1649519 h 3250726"/>
                <a:gd name="connsiteX23" fmla="*/ 606692 w 934101"/>
                <a:gd name="connsiteY23" fmla="*/ 1673288 h 3250726"/>
                <a:gd name="connsiteX24" fmla="*/ 624697 w 934101"/>
                <a:gd name="connsiteY24" fmla="*/ 1692185 h 3250726"/>
                <a:gd name="connsiteX25" fmla="*/ 684258 w 934101"/>
                <a:gd name="connsiteY25" fmla="*/ 1732967 h 3250726"/>
                <a:gd name="connsiteX26" fmla="*/ 692198 w 934101"/>
                <a:gd name="connsiteY26" fmla="*/ 1739076 h 3250726"/>
                <a:gd name="connsiteX27" fmla="*/ 736965 w 934101"/>
                <a:gd name="connsiteY27" fmla="*/ 1760020 h 3250726"/>
                <a:gd name="connsiteX28" fmla="*/ 707678 w 934101"/>
                <a:gd name="connsiteY28" fmla="*/ 1911655 h 3250726"/>
                <a:gd name="connsiteX29" fmla="*/ 651539 w 934101"/>
                <a:gd name="connsiteY29" fmla="*/ 1917290 h 3250726"/>
                <a:gd name="connsiteX30" fmla="*/ 43811 w 934101"/>
                <a:gd name="connsiteY30" fmla="*/ 2163009 h 3250726"/>
                <a:gd name="connsiteX31" fmla="*/ 12066 w 934101"/>
                <a:gd name="connsiteY31" fmla="*/ 3250726 h 3250726"/>
                <a:gd name="connsiteX32" fmla="*/ 496202 w 934101"/>
                <a:gd name="connsiteY32" fmla="*/ 3249926 h 3250726"/>
                <a:gd name="connsiteX33" fmla="*/ 915600 w 934101"/>
                <a:gd name="connsiteY33" fmla="*/ 3249233 h 3250726"/>
                <a:gd name="connsiteX34" fmla="*/ 934101 w 934101"/>
                <a:gd name="connsiteY34" fmla="*/ 3250021 h 325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34101" h="3250726">
                  <a:moveTo>
                    <a:pt x="934101" y="0"/>
                  </a:moveTo>
                  <a:lnTo>
                    <a:pt x="778607" y="10292"/>
                  </a:lnTo>
                  <a:cubicBezTo>
                    <a:pt x="431590" y="60340"/>
                    <a:pt x="330946" y="277891"/>
                    <a:pt x="275342" y="555660"/>
                  </a:cubicBezTo>
                  <a:lnTo>
                    <a:pt x="265679" y="653640"/>
                  </a:lnTo>
                  <a:lnTo>
                    <a:pt x="261496" y="656284"/>
                  </a:lnTo>
                  <a:cubicBezTo>
                    <a:pt x="261970" y="664739"/>
                    <a:pt x="262443" y="673194"/>
                    <a:pt x="262917" y="681649"/>
                  </a:cubicBezTo>
                  <a:lnTo>
                    <a:pt x="261496" y="696059"/>
                  </a:lnTo>
                  <a:lnTo>
                    <a:pt x="263805" y="697497"/>
                  </a:lnTo>
                  <a:lnTo>
                    <a:pt x="260399" y="734656"/>
                  </a:lnTo>
                  <a:lnTo>
                    <a:pt x="252544" y="738266"/>
                  </a:lnTo>
                  <a:cubicBezTo>
                    <a:pt x="189532" y="781006"/>
                    <a:pt x="150971" y="852241"/>
                    <a:pt x="153834" y="929537"/>
                  </a:cubicBezTo>
                  <a:cubicBezTo>
                    <a:pt x="156685" y="1006509"/>
                    <a:pt x="200073" y="1074716"/>
                    <a:pt x="265680" y="1113141"/>
                  </a:cubicBezTo>
                  <a:lnTo>
                    <a:pt x="313488" y="1131461"/>
                  </a:lnTo>
                  <a:lnTo>
                    <a:pt x="343481" y="1243958"/>
                  </a:lnTo>
                  <a:cubicBezTo>
                    <a:pt x="360334" y="1295216"/>
                    <a:pt x="379979" y="1345712"/>
                    <a:pt x="402611" y="1394142"/>
                  </a:cubicBezTo>
                  <a:lnTo>
                    <a:pt x="413244" y="1413158"/>
                  </a:lnTo>
                  <a:lnTo>
                    <a:pt x="414054" y="1415164"/>
                  </a:lnTo>
                  <a:lnTo>
                    <a:pt x="418179" y="1421983"/>
                  </a:lnTo>
                  <a:lnTo>
                    <a:pt x="479660" y="1531935"/>
                  </a:lnTo>
                  <a:lnTo>
                    <a:pt x="498939" y="1555514"/>
                  </a:lnTo>
                  <a:lnTo>
                    <a:pt x="506691" y="1568331"/>
                  </a:lnTo>
                  <a:lnTo>
                    <a:pt x="525918" y="1588512"/>
                  </a:lnTo>
                  <a:lnTo>
                    <a:pt x="575800" y="1649519"/>
                  </a:lnTo>
                  <a:lnTo>
                    <a:pt x="606692" y="1673288"/>
                  </a:lnTo>
                  <a:lnTo>
                    <a:pt x="624697" y="1692185"/>
                  </a:lnTo>
                  <a:lnTo>
                    <a:pt x="684258" y="1732967"/>
                  </a:lnTo>
                  <a:lnTo>
                    <a:pt x="692198" y="1739076"/>
                  </a:lnTo>
                  <a:lnTo>
                    <a:pt x="736965" y="1760020"/>
                  </a:lnTo>
                  <a:lnTo>
                    <a:pt x="707678" y="1911655"/>
                  </a:lnTo>
                  <a:lnTo>
                    <a:pt x="651539" y="1917290"/>
                  </a:lnTo>
                  <a:cubicBezTo>
                    <a:pt x="212000" y="1963092"/>
                    <a:pt x="78958" y="2004098"/>
                    <a:pt x="43811" y="2163009"/>
                  </a:cubicBezTo>
                  <a:cubicBezTo>
                    <a:pt x="18414" y="2400698"/>
                    <a:pt x="-19684" y="2943188"/>
                    <a:pt x="12066" y="3250726"/>
                  </a:cubicBezTo>
                  <a:cubicBezTo>
                    <a:pt x="169210" y="3250459"/>
                    <a:pt x="332706" y="3250192"/>
                    <a:pt x="496202" y="3249926"/>
                  </a:cubicBezTo>
                  <a:lnTo>
                    <a:pt x="915600" y="3249233"/>
                  </a:lnTo>
                  <a:lnTo>
                    <a:pt x="934101" y="3250021"/>
                  </a:ln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5" name="Arrow: Bent-Up 154">
            <a:extLst>
              <a:ext uri="{FF2B5EF4-FFF2-40B4-BE49-F238E27FC236}">
                <a16:creationId xmlns:a16="http://schemas.microsoft.com/office/drawing/2014/main" id="{F743FEE1-C3BE-49A5-23F7-C687FAF1E27A}"/>
              </a:ext>
            </a:extLst>
          </p:cNvPr>
          <p:cNvSpPr/>
          <p:nvPr/>
        </p:nvSpPr>
        <p:spPr>
          <a:xfrm rot="10800000" flipH="1">
            <a:off x="9352326" y="2068946"/>
            <a:ext cx="550646" cy="506441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D08B2B-65B3-512D-4438-B2F88E2C2A68}"/>
              </a:ext>
            </a:extLst>
          </p:cNvPr>
          <p:cNvGrpSpPr/>
          <p:nvPr/>
        </p:nvGrpSpPr>
        <p:grpSpPr>
          <a:xfrm>
            <a:off x="10248014" y="4931124"/>
            <a:ext cx="494120" cy="1630503"/>
            <a:chOff x="3726599" y="2717541"/>
            <a:chExt cx="494120" cy="1630503"/>
          </a:xfrm>
        </p:grpSpPr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036B30DB-EF26-13A8-D85C-2DEC7028F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26599" y="2717541"/>
              <a:ext cx="494120" cy="330599"/>
            </a:xfrm>
            <a:prstGeom prst="rect">
              <a:avLst/>
            </a:prstGeom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60723963-F3EF-AA5F-144E-B16304374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45733" y="3134989"/>
              <a:ext cx="263723" cy="363962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08CED667-633D-B617-13B5-F9356C21E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07588" y="4035368"/>
              <a:ext cx="323335" cy="312676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E0D8CBBB-789A-6026-5E67-4D95615A5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15450" y="3564085"/>
              <a:ext cx="325859" cy="351928"/>
            </a:xfrm>
            <a:prstGeom prst="rect">
              <a:avLst/>
            </a:prstGeom>
          </p:spPr>
        </p:pic>
      </p:grpSp>
      <p:sp>
        <p:nvSpPr>
          <p:cNvPr id="161" name="Arrow: Bent-Up 160">
            <a:extLst>
              <a:ext uri="{FF2B5EF4-FFF2-40B4-BE49-F238E27FC236}">
                <a16:creationId xmlns:a16="http://schemas.microsoft.com/office/drawing/2014/main" id="{0962CF47-6AAC-206E-72FB-7D6B0938E060}"/>
              </a:ext>
            </a:extLst>
          </p:cNvPr>
          <p:cNvSpPr/>
          <p:nvPr/>
        </p:nvSpPr>
        <p:spPr>
          <a:xfrm rot="5400000">
            <a:off x="9676044" y="4885494"/>
            <a:ext cx="550646" cy="506441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0A900A-3243-1722-ADF5-918C1E5A4C07}"/>
              </a:ext>
            </a:extLst>
          </p:cNvPr>
          <p:cNvGrpSpPr/>
          <p:nvPr/>
        </p:nvGrpSpPr>
        <p:grpSpPr>
          <a:xfrm>
            <a:off x="722007" y="2291208"/>
            <a:ext cx="10747983" cy="2553266"/>
            <a:chOff x="722007" y="2291208"/>
            <a:chExt cx="10747983" cy="25532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70DF55-3F89-ED09-3EB9-889F47E6EF92}"/>
                </a:ext>
              </a:extLst>
            </p:cNvPr>
            <p:cNvSpPr/>
            <p:nvPr/>
          </p:nvSpPr>
          <p:spPr>
            <a:xfrm>
              <a:off x="722007" y="2291208"/>
              <a:ext cx="1178820" cy="3277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TRAINING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511ED5-38A0-A441-C3CC-7582204BD373}"/>
                </a:ext>
              </a:extLst>
            </p:cNvPr>
            <p:cNvSpPr/>
            <p:nvPr/>
          </p:nvSpPr>
          <p:spPr>
            <a:xfrm>
              <a:off x="722007" y="2623551"/>
              <a:ext cx="10747983" cy="2220923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DCAE56-93D1-CB89-91A2-CC91C0DC62AD}"/>
              </a:ext>
            </a:extLst>
          </p:cNvPr>
          <p:cNvGrpSpPr/>
          <p:nvPr/>
        </p:nvGrpSpPr>
        <p:grpSpPr>
          <a:xfrm>
            <a:off x="8060790" y="819819"/>
            <a:ext cx="3517070" cy="5869216"/>
            <a:chOff x="8060790" y="819819"/>
            <a:chExt cx="3517070" cy="5869216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A030C2B-C829-1D28-1942-D90530091865}"/>
                </a:ext>
              </a:extLst>
            </p:cNvPr>
            <p:cNvSpPr/>
            <p:nvPr/>
          </p:nvSpPr>
          <p:spPr>
            <a:xfrm>
              <a:off x="10399040" y="819819"/>
              <a:ext cx="1178820" cy="32774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TESTING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421C267-BE18-0F98-3AB8-5EDF8218ED03}"/>
                </a:ext>
              </a:extLst>
            </p:cNvPr>
            <p:cNvSpPr/>
            <p:nvPr/>
          </p:nvSpPr>
          <p:spPr>
            <a:xfrm>
              <a:off x="8060790" y="1145466"/>
              <a:ext cx="3517070" cy="5543569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5ECBDEAC-7AA0-0BB7-95E4-D22B895D1C45}"/>
              </a:ext>
            </a:extLst>
          </p:cNvPr>
          <p:cNvSpPr txBox="1"/>
          <p:nvPr/>
        </p:nvSpPr>
        <p:spPr>
          <a:xfrm>
            <a:off x="866981" y="4391000"/>
            <a:ext cx="230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TRAINING DATA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28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155" grpId="0" animBg="1"/>
      <p:bldP spid="161" grpId="0" animBg="1"/>
      <p:bldP spid="1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BFB19B-4B7E-CF99-88C9-0CF86791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Hood – how ML works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AE604-B143-4E2E-9777-231B287DE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Nature is governed by laws</a:t>
            </a:r>
          </a:p>
          <a:p>
            <a:pPr lvl="2"/>
            <a:r>
              <a:rPr lang="en-US" dirty="0"/>
              <a:t>Humans are sometimes able to discover these</a:t>
            </a:r>
          </a:p>
          <a:p>
            <a:pPr lvl="2"/>
            <a:r>
              <a:rPr lang="en-US" dirty="0"/>
              <a:t>However, it usually takes a lot of effort</a:t>
            </a:r>
          </a:p>
          <a:p>
            <a:pPr lvl="2"/>
            <a:r>
              <a:rPr lang="en-US" dirty="0"/>
              <a:t>More importantly, a lot of time (years/decades)</a:t>
            </a:r>
            <a:endParaRPr lang="en-IN" dirty="0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3C083AD-2C0D-EE6B-1110-B03C54F4B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210" y="3019063"/>
            <a:ext cx="1371600" cy="1371600"/>
          </a:xfrm>
          <a:prstGeom prst="rect">
            <a:avLst/>
          </a:prstGeom>
        </p:spPr>
      </p:pic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18C1770D-C889-4662-53C0-933CA3A994C0}"/>
              </a:ext>
            </a:extLst>
          </p:cNvPr>
          <p:cNvSpPr/>
          <p:nvPr/>
        </p:nvSpPr>
        <p:spPr>
          <a:xfrm>
            <a:off x="5846630" y="3213103"/>
            <a:ext cx="1279660" cy="986251"/>
          </a:xfrm>
          <a:prstGeom prst="wedgeRectCallout">
            <a:avLst>
              <a:gd name="adj1" fmla="val 95711"/>
              <a:gd name="adj2" fmla="val 4371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Others are … well …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0312DF64-2AB6-37E9-2679-B9703CDBE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917" y="3133407"/>
            <a:ext cx="1371600" cy="1371600"/>
          </a:xfrm>
          <a:prstGeom prst="rect">
            <a:avLst/>
          </a:prstGeom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9B4B6088-52B2-1C9A-2C99-241BC40BE759}"/>
              </a:ext>
            </a:extLst>
          </p:cNvPr>
          <p:cNvSpPr/>
          <p:nvPr/>
        </p:nvSpPr>
        <p:spPr>
          <a:xfrm>
            <a:off x="4217706" y="3233568"/>
            <a:ext cx="1279660" cy="986251"/>
          </a:xfrm>
          <a:prstGeom prst="wedgeRectCallout">
            <a:avLst>
              <a:gd name="adj1" fmla="val -91544"/>
              <a:gd name="adj2" fmla="val 3319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are concise and elegant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E9EB11-2639-FAB3-9524-724B8A1233FF}"/>
                  </a:ext>
                </a:extLst>
              </p:cNvPr>
              <p:cNvSpPr txBox="1"/>
              <p:nvPr/>
            </p:nvSpPr>
            <p:spPr>
              <a:xfrm>
                <a:off x="253353" y="3211737"/>
                <a:ext cx="26610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4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4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E9EB11-2639-FAB3-9524-724B8A123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3" y="3211737"/>
                <a:ext cx="2661007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CDEF8FAB-D35D-3235-27AD-7B1AE88CDA52}"/>
              </a:ext>
            </a:extLst>
          </p:cNvPr>
          <p:cNvGrpSpPr/>
          <p:nvPr/>
        </p:nvGrpSpPr>
        <p:grpSpPr>
          <a:xfrm>
            <a:off x="8879730" y="1008798"/>
            <a:ext cx="2973952" cy="5603444"/>
            <a:chOff x="8879730" y="1008798"/>
            <a:chExt cx="2973952" cy="560344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957714-97CD-4EDF-E366-E0CF30A05937}"/>
                </a:ext>
              </a:extLst>
            </p:cNvPr>
            <p:cNvGrpSpPr/>
            <p:nvPr/>
          </p:nvGrpSpPr>
          <p:grpSpPr>
            <a:xfrm>
              <a:off x="8879730" y="1378130"/>
              <a:ext cx="2973952" cy="5234112"/>
              <a:chOff x="8879730" y="1111624"/>
              <a:chExt cx="2973952" cy="5234112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BF90984-4DA9-63F4-163E-DF0910332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9730" y="1111624"/>
                <a:ext cx="2973952" cy="4987891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0423AC-932D-EAC3-3FB4-8C4E03171082}"/>
                  </a:ext>
                </a:extLst>
              </p:cNvPr>
              <p:cNvSpPr txBox="1"/>
              <p:nvPr/>
            </p:nvSpPr>
            <p:spPr>
              <a:xfrm>
                <a:off x="10654802" y="6099515"/>
                <a:ext cx="11988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>
                    <a:solidFill>
                      <a:schemeClr val="bg1"/>
                    </a:solidFill>
                  </a:rPr>
                  <a:t>businessinsider</a:t>
                </a:r>
                <a:r>
                  <a:rPr lang="en-IN" sz="900" dirty="0">
                    <a:solidFill>
                      <a:schemeClr val="bg1"/>
                    </a:solidFill>
                  </a:rPr>
                  <a:t>.com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1C9E714-4399-16A3-EBFA-8877BA05EC6C}"/>
                </a:ext>
              </a:extLst>
            </p:cNvPr>
            <p:cNvSpPr txBox="1"/>
            <p:nvPr/>
          </p:nvSpPr>
          <p:spPr>
            <a:xfrm>
              <a:off x="8879730" y="1008798"/>
              <a:ext cx="2973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THE STANDARD MODEL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04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9" grpId="0" animBg="1"/>
      <p:bldP spid="22" grpId="0" animBg="1"/>
      <p:bldP spid="24" grpId="0"/>
    </p:bldLst>
  </p:timing>
</p:sld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9E60A73D-3AC7-4BC7-85F7-2BE63A621DDC}" vid="{AE1BA72F-28CD-4B8F-ACF3-88AF327277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1611</TotalTime>
  <Words>740</Words>
  <Application>Microsoft Office PowerPoint</Application>
  <PresentationFormat>Widescreen</PresentationFormat>
  <Paragraphs>171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Cambria Math</vt:lpstr>
      <vt:lpstr>Century</vt:lpstr>
      <vt:lpstr>Courier New</vt:lpstr>
      <vt:lpstr>Sifonn</vt:lpstr>
      <vt:lpstr>Wingdings</vt:lpstr>
      <vt:lpstr>MLC-gold</vt:lpstr>
      <vt:lpstr>PowerPoint Presentation</vt:lpstr>
      <vt:lpstr>getting started</vt:lpstr>
      <vt:lpstr>What is Machine Learning?</vt:lpstr>
      <vt:lpstr>What is Machine Learning?</vt:lpstr>
      <vt:lpstr>What is Machine Learning?</vt:lpstr>
      <vt:lpstr>Exercise</vt:lpstr>
      <vt:lpstr>Why is it called “Machine” Learning?</vt:lpstr>
      <vt:lpstr>Why is it called “Machine” Learning?</vt:lpstr>
      <vt:lpstr>Under the Hood – how ML works</vt:lpstr>
      <vt:lpstr>Under the Hood – how ML works</vt:lpstr>
      <vt:lpstr>PowerPoint Presentation</vt:lpstr>
      <vt:lpstr>Summary</vt:lpstr>
      <vt:lpstr>Stay Awesome!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Purushottam Kar</dc:creator>
  <cp:lastModifiedBy>Purushottam Kar</cp:lastModifiedBy>
  <cp:revision>104</cp:revision>
  <dcterms:created xsi:type="dcterms:W3CDTF">2022-08-02T18:10:24Z</dcterms:created>
  <dcterms:modified xsi:type="dcterms:W3CDTF">2022-08-03T21:34:08Z</dcterms:modified>
</cp:coreProperties>
</file>