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6" r:id="rId3"/>
    <p:sldId id="262" r:id="rId4"/>
    <p:sldId id="277" r:id="rId5"/>
    <p:sldId id="275" r:id="rId6"/>
    <p:sldId id="285" r:id="rId7"/>
    <p:sldId id="276" r:id="rId8"/>
    <p:sldId id="274" r:id="rId9"/>
    <p:sldId id="278" r:id="rId10"/>
    <p:sldId id="273" r:id="rId11"/>
    <p:sldId id="279" r:id="rId12"/>
    <p:sldId id="280" r:id="rId13"/>
    <p:sldId id="282" r:id="rId14"/>
    <p:sldId id="284" r:id="rId15"/>
    <p:sldId id="281" r:id="rId16"/>
    <p:sldId id="283" r:id="rId17"/>
    <p:sldId id="259" r:id="rId18"/>
    <p:sldId id="261" r:id="rId19"/>
    <p:sldId id="260" r:id="rId20"/>
    <p:sldId id="263" r:id="rId21"/>
    <p:sldId id="271" r:id="rId22"/>
    <p:sldId id="27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A062"/>
    <a:srgbClr val="008F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421" autoAdjust="0"/>
    <p:restoredTop sz="94660"/>
  </p:normalViewPr>
  <p:slideViewPr>
    <p:cSldViewPr snapToGrid="0">
      <p:cViewPr varScale="1">
        <p:scale>
          <a:sx n="60" d="100"/>
          <a:sy n="60" d="100"/>
        </p:scale>
        <p:origin x="66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chemeClr val="accent5"/>
                </a:solidFill>
                <a:latin typeface="+mj-lt"/>
                <a:cs typeface="Calibri" panose="020F050202020403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i="1">
                <a:solidFill>
                  <a:schemeClr val="bg1"/>
                </a:solidFill>
                <a:latin typeface="Calibri Light" panose="020F0302020204030204" pitchFamily="34" charset="0"/>
                <a:cs typeface="Calibri Light" panose="020F0302020204030204" pitchFamily="34" charset="0"/>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FA88B3E9-F326-4B60-A97F-891705B29474}" type="datetimeFigureOut">
              <a:rPr lang="en-IN" smtClean="0"/>
              <a:t>10-08-2022</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chemeClr val="bg1">
                    <a:lumMod val="50000"/>
                    <a:alpha val="25000"/>
                  </a:schemeClr>
                </a:solidFill>
                <a:latin typeface="Calibri Light" panose="020F0302020204030204" pitchFamily="34" charset="0"/>
                <a:cs typeface="Calibri Light" panose="020F0302020204030204" pitchFamily="34" charset="0"/>
              </a:defRPr>
            </a:lvl1pPr>
          </a:lstStyle>
          <a:p>
            <a:fld id="{5879E778-54D1-427A-AD63-F94C64FE0EFA}" type="slidenum">
              <a:rPr lang="en-IN" smtClean="0"/>
              <a:t>‹#›</a:t>
            </a:fld>
            <a:endParaRPr lang="en-IN"/>
          </a:p>
        </p:txBody>
      </p:sp>
    </p:spTree>
    <p:extLst>
      <p:ext uri="{BB962C8B-B14F-4D97-AF65-F5344CB8AC3E}">
        <p14:creationId xmlns:p14="http://schemas.microsoft.com/office/powerpoint/2010/main" val="1565098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tx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F92BA360-9028-CAFD-7CC9-7324784D2F72}"/>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rgbClr val="181818"/>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FA88B3E9-F326-4B60-A97F-891705B29474}" type="datetimeFigureOut">
              <a:rPr lang="en-IN" smtClean="0"/>
              <a:t>10-08-2022</a:t>
            </a:fld>
            <a:endParaRPr lang="en-IN"/>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5879E778-54D1-427A-AD63-F94C64FE0EFA}" type="slidenum">
              <a:rPr lang="en-IN" smtClean="0"/>
              <a:t>‹#›</a:t>
            </a:fld>
            <a:endParaRPr lang="en-IN"/>
          </a:p>
        </p:txBody>
      </p:sp>
    </p:spTree>
    <p:extLst>
      <p:ext uri="{BB962C8B-B14F-4D97-AF65-F5344CB8AC3E}">
        <p14:creationId xmlns:p14="http://schemas.microsoft.com/office/powerpoint/2010/main" val="1866431457"/>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8554426D-A57D-2872-1A9B-D0880F57D575}"/>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88B3E9-F326-4B60-A97F-891705B29474}" type="datetimeFigureOut">
              <a:rPr lang="en-IN" smtClean="0"/>
              <a:t>10-08-2022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79E778-54D1-427A-AD63-F94C64FE0EFA}" type="slidenum">
              <a:rPr lang="en-IN" smtClean="0"/>
              <a:t>‹#›</a:t>
            </a:fld>
            <a:endParaRPr lang="en-IN"/>
          </a:p>
        </p:txBody>
      </p:sp>
    </p:spTree>
    <p:extLst>
      <p:ext uri="{BB962C8B-B14F-4D97-AF65-F5344CB8AC3E}">
        <p14:creationId xmlns:p14="http://schemas.microsoft.com/office/powerpoint/2010/main" val="3361477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067CA42-BE57-73B7-7104-58F79FB47D27}"/>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Vertical Title 1"/>
          <p:cNvSpPr>
            <a:spLocks noGrp="1"/>
          </p:cNvSpPr>
          <p:nvPr>
            <p:ph type="title" orient="vert"/>
          </p:nvPr>
        </p:nvSpPr>
        <p:spPr>
          <a:xfrm>
            <a:off x="8927602" y="695325"/>
            <a:ext cx="2926080" cy="57171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3352" y="714375"/>
            <a:ext cx="8674249" cy="569807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88B3E9-F326-4B60-A97F-891705B29474}" type="datetimeFigureOut">
              <a:rPr lang="en-IN" smtClean="0"/>
              <a:t>10-08-2022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79E778-54D1-427A-AD63-F94C64FE0EFA}" type="slidenum">
              <a:rPr lang="en-IN" smtClean="0"/>
              <a:t>‹#›</a:t>
            </a:fld>
            <a:endParaRPr lang="en-IN"/>
          </a:p>
        </p:txBody>
      </p:sp>
    </p:spTree>
    <p:extLst>
      <p:ext uri="{BB962C8B-B14F-4D97-AF65-F5344CB8AC3E}">
        <p14:creationId xmlns:p14="http://schemas.microsoft.com/office/powerpoint/2010/main" val="812885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3008D5E-0784-C123-828D-9F77964573E8}"/>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Title 1"/>
          <p:cNvSpPr>
            <a:spLocks noGrp="1"/>
          </p:cNvSpPr>
          <p:nvPr>
            <p:ph type="title"/>
          </p:nvPr>
        </p:nvSpPr>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32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88B3E9-F326-4B60-A97F-891705B29474}" type="datetimeFigureOut">
              <a:rPr lang="en-IN" smtClean="0"/>
              <a:t>10-08-2022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79E778-54D1-427A-AD63-F94C64FE0EFA}" type="slidenum">
              <a:rPr lang="en-IN" smtClean="0"/>
              <a:t>‹#›</a:t>
            </a:fld>
            <a:endParaRPr lang="en-IN"/>
          </a:p>
        </p:txBody>
      </p:sp>
    </p:spTree>
    <p:extLst>
      <p:ext uri="{BB962C8B-B14F-4D97-AF65-F5344CB8AC3E}">
        <p14:creationId xmlns:p14="http://schemas.microsoft.com/office/powerpoint/2010/main" val="129401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F7AA87C3-328D-727B-F67B-1E92C26B11DE}"/>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Title 1"/>
          <p:cNvSpPr>
            <a:spLocks noGrp="1"/>
          </p:cNvSpPr>
          <p:nvPr>
            <p:ph type="title"/>
          </p:nvPr>
        </p:nvSpPr>
        <p:spPr>
          <a:xfrm>
            <a:off x="603504" y="466165"/>
            <a:ext cx="11250178" cy="1509224"/>
          </a:xfrm>
        </p:spPr>
        <p:txBody>
          <a:bodyPr anchor="b">
            <a:normAutofit/>
          </a:bodyPr>
          <a:lstStyle>
            <a:lvl1pPr>
              <a:lnSpc>
                <a:spcPct val="80000"/>
              </a:lnSpc>
              <a:defRPr sz="7200" b="0" baseline="0">
                <a:solidFill>
                  <a:schemeClr val="accent5"/>
                </a:solidFill>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603504" y="1975389"/>
            <a:ext cx="11250178" cy="4437058"/>
          </a:xfrm>
        </p:spPr>
        <p:txBody>
          <a:bodyPr anchor="t">
            <a:normAutofit/>
          </a:bodyPr>
          <a:lstStyle>
            <a:lvl1pPr marL="457200" indent="-457200">
              <a:buFont typeface="Wingdings" panose="05000000000000000000" pitchFamily="2" charset="2"/>
              <a:buChar char="q"/>
              <a:defRPr sz="3200">
                <a:solidFill>
                  <a:schemeClr val="bg1"/>
                </a:solidFill>
                <a:latin typeface="Calibri Light" panose="020F0302020204030204" pitchFamily="34" charset="0"/>
                <a:cs typeface="Calibri Light" panose="020F0302020204030204" pitchFamily="34" charset="0"/>
              </a:defRPr>
            </a:lvl1pPr>
            <a:lvl2pPr marL="742950" marR="0" indent="-285750" algn="l" defTabSz="914400" rtl="0" eaLnBrk="1" fontAlgn="auto" latinLnBrk="0" hangingPunct="1">
              <a:lnSpc>
                <a:spcPct val="85000"/>
              </a:lnSpc>
              <a:spcBef>
                <a:spcPts val="600"/>
              </a:spcBef>
              <a:spcAft>
                <a:spcPts val="0"/>
              </a:spcAft>
              <a:buClrTx/>
              <a:buSzTx/>
              <a:buFont typeface="Arial" panose="020B0604020202020204" pitchFamily="34" charset="0"/>
              <a:buChar char="•"/>
              <a:tabLst/>
              <a:defRPr sz="2800" i="0">
                <a:solidFill>
                  <a:schemeClr val="bg1"/>
                </a:solidFill>
              </a:defRPr>
            </a:lvl2pPr>
            <a:lvl3pPr marL="1257300" marR="0" indent="-342900" algn="l" defTabSz="914400" rtl="0" eaLnBrk="1" fontAlgn="auto" latinLnBrk="0" hangingPunct="1">
              <a:lnSpc>
                <a:spcPct val="85000"/>
              </a:lnSpc>
              <a:spcBef>
                <a:spcPts val="600"/>
              </a:spcBef>
              <a:spcAft>
                <a:spcPts val="0"/>
              </a:spcAft>
              <a:buClrTx/>
              <a:buSzTx/>
              <a:buFont typeface="Courier New" panose="02070309020205020404" pitchFamily="49" charset="0"/>
              <a:buChar char="o"/>
              <a:tabLst/>
              <a:defRPr sz="2400">
                <a:solidFill>
                  <a:schemeClr val="bg1"/>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a:p>
            <a:pPr lvl="1"/>
            <a:endParaRPr lang="en-US" dirty="0"/>
          </a:p>
          <a:p>
            <a:pPr lvl="2"/>
            <a:endParaRPr lang="en-US" dirty="0"/>
          </a:p>
        </p:txBody>
      </p:sp>
      <p:sp>
        <p:nvSpPr>
          <p:cNvPr id="4" name="Date Placeholder 3"/>
          <p:cNvSpPr>
            <a:spLocks noGrp="1"/>
          </p:cNvSpPr>
          <p:nvPr>
            <p:ph type="dt" sz="half" idx="10"/>
          </p:nvPr>
        </p:nvSpPr>
        <p:spPr/>
        <p:txBody>
          <a:bodyPr/>
          <a:lstStyle/>
          <a:p>
            <a:fld id="{FA88B3E9-F326-4B60-A97F-891705B29474}" type="datetimeFigureOut">
              <a:rPr lang="en-IN" smtClean="0"/>
              <a:t>10-08-2022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79E778-54D1-427A-AD63-F94C64FE0EFA}" type="slidenum">
              <a:rPr lang="en-IN" smtClean="0"/>
              <a:t>‹#›</a:t>
            </a:fld>
            <a:endParaRPr lang="en-IN"/>
          </a:p>
        </p:txBody>
      </p:sp>
      <p:sp>
        <p:nvSpPr>
          <p:cNvPr id="7" name="Rectangle 6"/>
          <p:cNvSpPr/>
          <p:nvPr/>
        </p:nvSpPr>
        <p:spPr>
          <a:xfrm>
            <a:off x="253353" y="466165"/>
            <a:ext cx="259977" cy="5946282"/>
          </a:xfrm>
          <a:prstGeom prst="rect">
            <a:avLst/>
          </a:prstGeom>
          <a:solidFill>
            <a:srgbClr val="138BEA"/>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9655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F07FC2-A655-A2A7-54E6-0A7D9258F47B}"/>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Title 1"/>
          <p:cNvSpPr>
            <a:spLocks noGrp="1"/>
          </p:cNvSpPr>
          <p:nvPr>
            <p:ph type="title"/>
          </p:nvPr>
        </p:nvSpPr>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1"/>
          </p:cNvSpPr>
          <p:nvPr>
            <p:ph sz="half" idx="1"/>
          </p:nvPr>
        </p:nvSpPr>
        <p:spPr>
          <a:xfrm>
            <a:off x="253352" y="1111623"/>
            <a:ext cx="5757977" cy="5300823"/>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111624"/>
            <a:ext cx="5842352" cy="5300822"/>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88B3E9-F326-4B60-A97F-891705B29474}" type="datetimeFigureOut">
              <a:rPr lang="en-IN" smtClean="0"/>
              <a:t>10-08-2022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79E778-54D1-427A-AD63-F94C64FE0EFA}" type="slidenum">
              <a:rPr lang="en-IN" smtClean="0"/>
              <a:t>‹#›</a:t>
            </a:fld>
            <a:endParaRPr lang="en-IN"/>
          </a:p>
        </p:txBody>
      </p:sp>
    </p:spTree>
    <p:extLst>
      <p:ext uri="{BB962C8B-B14F-4D97-AF65-F5344CB8AC3E}">
        <p14:creationId xmlns:p14="http://schemas.microsoft.com/office/powerpoint/2010/main" val="202580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0F4C456E-7040-95FE-B22F-C17CC21C8A6E}"/>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53353" y="1143997"/>
            <a:ext cx="5754255" cy="723400"/>
          </a:xfrm>
        </p:spPr>
        <p:txBody>
          <a:bodyPr anchor="ctr">
            <a:normAutofit/>
          </a:bodyPr>
          <a:lstStyle>
            <a:lvl1pPr marL="0" indent="0">
              <a:buNone/>
              <a:defRPr sz="2800" b="0" cap="all" baseline="0">
                <a:solidFill>
                  <a:schemeClr val="tx1">
                    <a:lumMod val="85000"/>
                    <a:lumOff val="15000"/>
                  </a:schemeClr>
                </a:solidFill>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3353" y="1866373"/>
            <a:ext cx="5754255" cy="4545050"/>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1143997"/>
            <a:ext cx="5846074" cy="722376"/>
          </a:xfrm>
        </p:spPr>
        <p:txBody>
          <a:bodyPr anchor="ctr">
            <a:normAutofit/>
          </a:bodyPr>
          <a:lstStyle>
            <a:lvl1pPr marL="0" indent="0">
              <a:buNone/>
              <a:defRPr sz="2800" b="0" cap="all" baseline="0">
                <a:solidFill>
                  <a:schemeClr val="tx1">
                    <a:lumMod val="85000"/>
                    <a:lumOff val="15000"/>
                  </a:schemeClr>
                </a:solidFill>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1898745"/>
            <a:ext cx="5846074" cy="4512677"/>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88B3E9-F326-4B60-A97F-891705B29474}" type="datetimeFigureOut">
              <a:rPr lang="en-IN" smtClean="0"/>
              <a:t>10-08-2022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79E778-54D1-427A-AD63-F94C64FE0EFA}" type="slidenum">
              <a:rPr lang="en-IN" smtClean="0"/>
              <a:t>‹#›</a:t>
            </a:fld>
            <a:endParaRPr lang="en-IN"/>
          </a:p>
        </p:txBody>
      </p:sp>
    </p:spTree>
    <p:extLst>
      <p:ext uri="{BB962C8B-B14F-4D97-AF65-F5344CB8AC3E}">
        <p14:creationId xmlns:p14="http://schemas.microsoft.com/office/powerpoint/2010/main" val="1695826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Outro">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04850" y="4424515"/>
            <a:ext cx="10782300" cy="894735"/>
          </a:xfrm>
        </p:spPr>
        <p:txBody>
          <a:bodyPr anchor="b">
            <a:noAutofit/>
          </a:bodyPr>
          <a:lstStyle>
            <a:lvl1pPr algn="ctr">
              <a:lnSpc>
                <a:spcPct val="80000"/>
              </a:lnSpc>
              <a:defRPr sz="5400" spc="-120" baseline="0">
                <a:solidFill>
                  <a:schemeClr val="accent5"/>
                </a:solidFill>
                <a:latin typeface="+mj-lt"/>
                <a:cs typeface="Calibri" panose="020F050202020403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704850" y="5319252"/>
            <a:ext cx="10782300" cy="533544"/>
          </a:xfrm>
        </p:spPr>
        <p:txBody>
          <a:bodyPr>
            <a:normAutofit/>
          </a:bodyPr>
          <a:lstStyle>
            <a:lvl1pPr marL="0" indent="0" algn="ctr">
              <a:buNone/>
              <a:defRPr sz="3200" i="1">
                <a:solidFill>
                  <a:schemeClr val="bg1"/>
                </a:solidFill>
                <a:latin typeface="Calibri Light" panose="020F0302020204030204" pitchFamily="34" charset="0"/>
                <a:cs typeface="Calibri Light" panose="020F0302020204030204" pitchFamily="34" charset="0"/>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FA88B3E9-F326-4B60-A97F-891705B29474}" type="datetimeFigureOut">
              <a:rPr lang="en-IN" smtClean="0"/>
              <a:t>10-08-2022</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chemeClr val="bg1">
                    <a:lumMod val="50000"/>
                    <a:alpha val="25000"/>
                  </a:schemeClr>
                </a:solidFill>
                <a:latin typeface="Calibri Light" panose="020F0302020204030204" pitchFamily="34" charset="0"/>
                <a:cs typeface="Calibri Light" panose="020F0302020204030204" pitchFamily="34" charset="0"/>
              </a:defRPr>
            </a:lvl1pPr>
          </a:lstStyle>
          <a:p>
            <a:fld id="{5879E778-54D1-427A-AD63-F94C64FE0EFA}" type="slidenum">
              <a:rPr lang="en-IN" smtClean="0"/>
              <a:t>‹#›</a:t>
            </a:fld>
            <a:endParaRPr lang="en-IN"/>
          </a:p>
        </p:txBody>
      </p:sp>
      <p:sp>
        <p:nvSpPr>
          <p:cNvPr id="10" name="Freeform: Shape 9">
            <a:extLst>
              <a:ext uri="{FF2B5EF4-FFF2-40B4-BE49-F238E27FC236}">
                <a16:creationId xmlns:a16="http://schemas.microsoft.com/office/drawing/2014/main" id="{0DE5A13E-6B39-5EB9-018F-9DA365B4DF33}"/>
              </a:ext>
            </a:extLst>
          </p:cNvPr>
          <p:cNvSpPr>
            <a:spLocks noChangeAspect="1"/>
          </p:cNvSpPr>
          <p:nvPr/>
        </p:nvSpPr>
        <p:spPr>
          <a:xfrm>
            <a:off x="5181601" y="1446182"/>
            <a:ext cx="1828799" cy="18288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accent5"/>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solidFill>
                <a:srgbClr val="002060"/>
              </a:solidFill>
            </a:endParaRPr>
          </a:p>
        </p:txBody>
      </p:sp>
      <p:sp>
        <p:nvSpPr>
          <p:cNvPr id="11" name="Rectangle 10">
            <a:extLst>
              <a:ext uri="{FF2B5EF4-FFF2-40B4-BE49-F238E27FC236}">
                <a16:creationId xmlns:a16="http://schemas.microsoft.com/office/drawing/2014/main" id="{03C8EEE6-8976-851D-F510-207FC6D4CF21}"/>
              </a:ext>
            </a:extLst>
          </p:cNvPr>
          <p:cNvSpPr>
            <a:spLocks noChangeAspect="1"/>
          </p:cNvSpPr>
          <p:nvPr/>
        </p:nvSpPr>
        <p:spPr>
          <a:xfrm>
            <a:off x="7785731" y="1455326"/>
            <a:ext cx="3218688" cy="181051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1D848510-2F64-4D88-22C1-3FF7F2533D22}"/>
              </a:ext>
            </a:extLst>
          </p:cNvPr>
          <p:cNvSpPr>
            <a:spLocks noChangeAspect="1"/>
          </p:cNvSpPr>
          <p:nvPr/>
        </p:nvSpPr>
        <p:spPr>
          <a:xfrm>
            <a:off x="1187581" y="1455326"/>
            <a:ext cx="3218688" cy="181051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61111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826F2899-BB1A-C8A9-12B0-A07F6B33176A}"/>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88B3E9-F326-4B60-A97F-891705B29474}" type="datetimeFigureOut">
              <a:rPr lang="en-IN" smtClean="0"/>
              <a:t>10-08-2022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79E778-54D1-427A-AD63-F94C64FE0EFA}" type="slidenum">
              <a:rPr lang="en-IN" smtClean="0"/>
              <a:t>‹#›</a:t>
            </a:fld>
            <a:endParaRPr lang="en-IN"/>
          </a:p>
        </p:txBody>
      </p:sp>
    </p:spTree>
    <p:extLst>
      <p:ext uri="{BB962C8B-B14F-4D97-AF65-F5344CB8AC3E}">
        <p14:creationId xmlns:p14="http://schemas.microsoft.com/office/powerpoint/2010/main" val="3952155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8D07AB90-9728-28A7-0C31-273BFC645DFA}"/>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Date Placeholder 1"/>
          <p:cNvSpPr>
            <a:spLocks noGrp="1"/>
          </p:cNvSpPr>
          <p:nvPr>
            <p:ph type="dt" sz="half" idx="10"/>
          </p:nvPr>
        </p:nvSpPr>
        <p:spPr/>
        <p:txBody>
          <a:bodyPr/>
          <a:lstStyle/>
          <a:p>
            <a:fld id="{FA88B3E9-F326-4B60-A97F-891705B29474}" type="datetimeFigureOut">
              <a:rPr lang="en-IN" smtClean="0"/>
              <a:t>10-08-2022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79E778-54D1-427A-AD63-F94C64FE0EFA}" type="slidenum">
              <a:rPr lang="en-IN" smtClean="0"/>
              <a:t>‹#›</a:t>
            </a:fld>
            <a:endParaRPr lang="en-IN"/>
          </a:p>
        </p:txBody>
      </p:sp>
    </p:spTree>
    <p:extLst>
      <p:ext uri="{BB962C8B-B14F-4D97-AF65-F5344CB8AC3E}">
        <p14:creationId xmlns:p14="http://schemas.microsoft.com/office/powerpoint/2010/main" val="1736935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005482" y="542282"/>
            <a:ext cx="384820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253353" y="761999"/>
            <a:ext cx="7366647" cy="56504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5482" y="2511813"/>
            <a:ext cx="3848200" cy="3364599"/>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20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FA88B3E9-F326-4B60-A97F-891705B29474}" type="datetimeFigureOut">
              <a:rPr lang="en-IN" smtClean="0"/>
              <a:t>10-08-2022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5879E778-54D1-427A-AD63-F94C64FE0EFA}" type="slidenum">
              <a:rPr lang="en-IN" smtClean="0"/>
              <a:t>‹#›</a:t>
            </a:fld>
            <a:endParaRPr lang="en-IN"/>
          </a:p>
        </p:txBody>
      </p:sp>
      <p:sp>
        <p:nvSpPr>
          <p:cNvPr id="10" name="Freeform: Shape 9">
            <a:extLst>
              <a:ext uri="{FF2B5EF4-FFF2-40B4-BE49-F238E27FC236}">
                <a16:creationId xmlns:a16="http://schemas.microsoft.com/office/drawing/2014/main" id="{0E906DB1-8C12-010E-62DB-3FD29C5810E0}"/>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Tree>
    <p:extLst>
      <p:ext uri="{BB962C8B-B14F-4D97-AF65-F5344CB8AC3E}">
        <p14:creationId xmlns:p14="http://schemas.microsoft.com/office/powerpoint/2010/main" val="46579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253353" y="6412447"/>
            <a:ext cx="10217797" cy="370850"/>
          </a:xfrm>
          <a:prstGeom prst="rect">
            <a:avLst/>
          </a:prstGeom>
        </p:spPr>
        <p:txBody>
          <a:bodyPr vert="horz" lIns="91440" tIns="45720" rIns="91440" bIns="45720" rtlCol="0" anchor="ctr"/>
          <a:lstStyle>
            <a:lvl1pPr algn="l">
              <a:defRPr sz="1400" cap="none" baseline="0">
                <a:solidFill>
                  <a:schemeClr val="bg1"/>
                </a:solidFill>
              </a:defRPr>
            </a:lvl1pPr>
          </a:lstStyle>
          <a:p>
            <a:endParaRPr lang="en-IN"/>
          </a:p>
        </p:txBody>
      </p:sp>
      <p:sp>
        <p:nvSpPr>
          <p:cNvPr id="2" name="Title Placeholder 1"/>
          <p:cNvSpPr>
            <a:spLocks noGrp="1"/>
          </p:cNvSpPr>
          <p:nvPr>
            <p:ph type="title"/>
          </p:nvPr>
        </p:nvSpPr>
        <p:spPr>
          <a:xfrm>
            <a:off x="253353" y="36191"/>
            <a:ext cx="11600329" cy="107543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53354" y="1111624"/>
            <a:ext cx="11600328" cy="530082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71150" y="6412447"/>
            <a:ext cx="1382532" cy="370850"/>
          </a:xfrm>
          <a:prstGeom prst="rect">
            <a:avLst/>
          </a:prstGeom>
        </p:spPr>
        <p:txBody>
          <a:bodyPr vert="horz" lIns="91440" tIns="45720" rIns="91440" bIns="45720" rtlCol="0" anchor="ctr"/>
          <a:lstStyle>
            <a:lvl1pPr algn="r">
              <a:defRPr sz="1400">
                <a:solidFill>
                  <a:schemeClr val="bg1"/>
                </a:solidFill>
              </a:defRPr>
            </a:lvl1pPr>
          </a:lstStyle>
          <a:p>
            <a:fld id="{FA88B3E9-F326-4B60-A97F-891705B29474}" type="datetimeFigureOut">
              <a:rPr lang="en-IN" smtClean="0"/>
              <a:t>10-08-2022</a:t>
            </a:fld>
            <a:endParaRPr lang="en-IN"/>
          </a:p>
        </p:txBody>
      </p:sp>
      <p:sp>
        <p:nvSpPr>
          <p:cNvPr id="6" name="Slide Number Placeholder 5"/>
          <p:cNvSpPr>
            <a:spLocks noGrp="1"/>
          </p:cNvSpPr>
          <p:nvPr>
            <p:ph type="sldNum" sz="quarter" idx="4"/>
          </p:nvPr>
        </p:nvSpPr>
        <p:spPr>
          <a:xfrm>
            <a:off x="9265919" y="42255"/>
            <a:ext cx="2926080" cy="1069370"/>
          </a:xfrm>
          <a:prstGeom prst="rect">
            <a:avLst/>
          </a:prstGeom>
        </p:spPr>
        <p:txBody>
          <a:bodyPr vert="horz" lIns="91440" tIns="45720" rIns="91440" bIns="45720" rtlCol="0" anchor="b"/>
          <a:lstStyle>
            <a:lvl1pPr algn="r">
              <a:defRPr sz="8000" b="0">
                <a:ln>
                  <a:noFill/>
                </a:ln>
                <a:solidFill>
                  <a:schemeClr val="bg1">
                    <a:lumMod val="50000"/>
                  </a:schemeClr>
                </a:solidFill>
                <a:latin typeface="Calibri Light" panose="020F0302020204030204" pitchFamily="34" charset="0"/>
                <a:cs typeface="Calibri Light" panose="020F0302020204030204" pitchFamily="34" charset="0"/>
              </a:defRPr>
            </a:lvl1pPr>
          </a:lstStyle>
          <a:p>
            <a:fld id="{5879E778-54D1-427A-AD63-F94C64FE0EFA}" type="slidenum">
              <a:rPr lang="en-IN" smtClean="0"/>
              <a:t>‹#›</a:t>
            </a:fld>
            <a:endParaRPr lang="en-IN"/>
          </a:p>
        </p:txBody>
      </p:sp>
    </p:spTree>
    <p:extLst>
      <p:ext uri="{BB962C8B-B14F-4D97-AF65-F5344CB8AC3E}">
        <p14:creationId xmlns:p14="http://schemas.microsoft.com/office/powerpoint/2010/main" val="9847273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85000"/>
        </a:lnSpc>
        <a:spcBef>
          <a:spcPct val="0"/>
        </a:spcBef>
        <a:buNone/>
        <a:defRPr sz="5400" kern="1200" spc="-120" baseline="0">
          <a:solidFill>
            <a:schemeClr val="accent5"/>
          </a:solidFill>
          <a:latin typeface="Calibri Light" panose="020F0302020204030204" pitchFamily="34" charset="0"/>
          <a:ea typeface="+mj-ea"/>
          <a:cs typeface="Calibri Light" panose="020F0302020204030204" pitchFamily="34" charset="0"/>
        </a:defRPr>
      </a:lvl1pPr>
    </p:titleStyle>
    <p:bodyStyle>
      <a:lvl1pPr marL="91440" indent="-91440" algn="l" defTabSz="914400" rtl="0" eaLnBrk="1" latinLnBrk="0" hangingPunct="1">
        <a:lnSpc>
          <a:spcPct val="85000"/>
        </a:lnSpc>
        <a:spcBef>
          <a:spcPts val="1300"/>
        </a:spcBef>
        <a:buFont typeface="Arial" pitchFamily="34" charset="0"/>
        <a:buChar char=" "/>
        <a:defRPr sz="3200" kern="1200">
          <a:solidFill>
            <a:schemeClr val="bg1"/>
          </a:solidFill>
          <a:latin typeface="Calibri Light" panose="020F0302020204030204" pitchFamily="34" charset="0"/>
          <a:ea typeface="+mn-ea"/>
          <a:cs typeface="Calibri Light" panose="020F0302020204030204" pitchFamily="34" charset="0"/>
        </a:defRPr>
      </a:lvl1pPr>
      <a:lvl2pPr marL="347472" indent="-342900" algn="l" defTabSz="914400" rtl="0" eaLnBrk="1" latinLnBrk="0" hangingPunct="1">
        <a:lnSpc>
          <a:spcPct val="85000"/>
        </a:lnSpc>
        <a:spcBef>
          <a:spcPts val="600"/>
        </a:spcBef>
        <a:buFont typeface="Arial" pitchFamily="34" charset="0"/>
        <a:buChar char=" "/>
        <a:defRPr sz="3200" kern="1200">
          <a:solidFill>
            <a:schemeClr val="bg1"/>
          </a:solidFill>
          <a:latin typeface="Calibri Light" panose="020F0302020204030204" pitchFamily="34" charset="0"/>
          <a:ea typeface="+mn-ea"/>
          <a:cs typeface="Calibri Light" panose="020F0302020204030204" pitchFamily="34" charset="0"/>
        </a:defRPr>
      </a:lvl2pPr>
      <a:lvl3pPr marL="548640" indent="-548640" algn="l" defTabSz="914400" rtl="0" eaLnBrk="1" latinLnBrk="0" hangingPunct="1">
        <a:lnSpc>
          <a:spcPct val="85000"/>
        </a:lnSpc>
        <a:spcBef>
          <a:spcPts val="600"/>
        </a:spcBef>
        <a:buFont typeface="Arial" pitchFamily="34" charset="0"/>
        <a:buChar char=" "/>
        <a:defRPr sz="2800" i="1" kern="1200">
          <a:solidFill>
            <a:schemeClr val="bg1"/>
          </a:solidFill>
          <a:latin typeface="Calibri Light" panose="020F0302020204030204" pitchFamily="34" charset="0"/>
          <a:ea typeface="+mn-ea"/>
          <a:cs typeface="Calibri Light" panose="020F0302020204030204" pitchFamily="34" charset="0"/>
        </a:defRPr>
      </a:lvl3pPr>
      <a:lvl4pPr marL="822960" indent="-822960" algn="l" defTabSz="914400" rtl="0" eaLnBrk="1" latinLnBrk="0" hangingPunct="1">
        <a:lnSpc>
          <a:spcPct val="85000"/>
        </a:lnSpc>
        <a:spcBef>
          <a:spcPts val="600"/>
        </a:spcBef>
        <a:buFont typeface="Arial" pitchFamily="34" charset="0"/>
        <a:buChar char=" "/>
        <a:defRPr sz="2400" kern="1200">
          <a:solidFill>
            <a:schemeClr val="bg1"/>
          </a:solidFill>
          <a:latin typeface="Calibri Light" panose="020F0302020204030204" pitchFamily="34" charset="0"/>
          <a:ea typeface="+mn-ea"/>
          <a:cs typeface="Calibri Light" panose="020F0302020204030204" pitchFamily="34" charset="0"/>
        </a:defRPr>
      </a:lvl4pPr>
      <a:lvl5pPr marL="1097280" indent="-1097280" algn="l" defTabSz="914400" rtl="0" eaLnBrk="1" latinLnBrk="0" hangingPunct="1">
        <a:lnSpc>
          <a:spcPct val="85000"/>
        </a:lnSpc>
        <a:spcBef>
          <a:spcPts val="600"/>
        </a:spcBef>
        <a:buFont typeface="Arial" pitchFamily="34" charset="0"/>
        <a:buChar char=" "/>
        <a:defRPr sz="2400" kern="1200">
          <a:solidFill>
            <a:schemeClr val="bg1"/>
          </a:solidFill>
          <a:latin typeface="Calibri Light" panose="020F0302020204030204" pitchFamily="34" charset="0"/>
          <a:ea typeface="+mn-ea"/>
          <a:cs typeface="Calibri Light" panose="020F0302020204030204"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9.png"/><Relationship Id="rId3" Type="http://schemas.openxmlformats.org/officeDocument/2006/relationships/image" Target="../media/image51.png"/><Relationship Id="rId7" Type="http://schemas.openxmlformats.org/officeDocument/2006/relationships/image" Target="../media/image54.png"/><Relationship Id="rId12" Type="http://schemas.openxmlformats.org/officeDocument/2006/relationships/image" Target="../media/image58.png"/><Relationship Id="rId2" Type="http://schemas.openxmlformats.org/officeDocument/2006/relationships/image" Target="../media/image50.png"/><Relationship Id="rId1" Type="http://schemas.openxmlformats.org/officeDocument/2006/relationships/slideLayout" Target="../slideLayouts/slideLayout4.xml"/><Relationship Id="rId6" Type="http://schemas.openxmlformats.org/officeDocument/2006/relationships/image" Target="../media/image40.png"/><Relationship Id="rId11" Type="http://schemas.openxmlformats.org/officeDocument/2006/relationships/image" Target="../media/image57.png"/><Relationship Id="rId5" Type="http://schemas.openxmlformats.org/officeDocument/2006/relationships/image" Target="../media/image53.png"/><Relationship Id="rId10" Type="http://schemas.openxmlformats.org/officeDocument/2006/relationships/image" Target="../media/image8.png"/><Relationship Id="rId4" Type="http://schemas.openxmlformats.org/officeDocument/2006/relationships/image" Target="../media/image52.png"/><Relationship Id="rId9" Type="http://schemas.openxmlformats.org/officeDocument/2006/relationships/image" Target="../media/image56.png"/><Relationship Id="rId14" Type="http://schemas.openxmlformats.org/officeDocument/2006/relationships/image" Target="../media/image60.png"/></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63.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62.png"/><Relationship Id="rId4" Type="http://schemas.openxmlformats.org/officeDocument/2006/relationships/image" Target="../media/image38.png"/></Relationships>
</file>

<file path=ppt/slides/_rels/slide1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1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9.png"/><Relationship Id="rId3" Type="http://schemas.openxmlformats.org/officeDocument/2006/relationships/image" Target="../media/image51.png"/><Relationship Id="rId7" Type="http://schemas.openxmlformats.org/officeDocument/2006/relationships/image" Target="../media/image54.png"/><Relationship Id="rId12" Type="http://schemas.openxmlformats.org/officeDocument/2006/relationships/image" Target="../media/image58.png"/><Relationship Id="rId2"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57.png"/><Relationship Id="rId5" Type="http://schemas.openxmlformats.org/officeDocument/2006/relationships/image" Target="../media/image53.png"/><Relationship Id="rId10" Type="http://schemas.openxmlformats.org/officeDocument/2006/relationships/image" Target="../media/image8.png"/><Relationship Id="rId4" Type="http://schemas.openxmlformats.org/officeDocument/2006/relationships/image" Target="../media/image52.png"/><Relationship Id="rId9" Type="http://schemas.openxmlformats.org/officeDocument/2006/relationships/image" Target="../media/image56.png"/><Relationship Id="rId14" Type="http://schemas.openxmlformats.org/officeDocument/2006/relationships/image" Target="../media/image70.png"/></Relationships>
</file>

<file path=ppt/slides/_rels/slide16.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72.png"/><Relationship Id="rId3" Type="http://schemas.openxmlformats.org/officeDocument/2006/relationships/image" Target="../media/image51.png"/><Relationship Id="rId7" Type="http://schemas.openxmlformats.org/officeDocument/2006/relationships/image" Target="../media/image54.png"/><Relationship Id="rId12" Type="http://schemas.openxmlformats.org/officeDocument/2006/relationships/image" Target="../media/image58.png"/><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57.png"/><Relationship Id="rId5" Type="http://schemas.openxmlformats.org/officeDocument/2006/relationships/image" Target="../media/image53.png"/><Relationship Id="rId10" Type="http://schemas.openxmlformats.org/officeDocument/2006/relationships/image" Target="../media/image8.png"/><Relationship Id="rId4" Type="http://schemas.openxmlformats.org/officeDocument/2006/relationships/image" Target="../media/image52.png"/><Relationship Id="rId9" Type="http://schemas.openxmlformats.org/officeDocument/2006/relationships/image" Target="../media/image56.png"/><Relationship Id="rId14" Type="http://schemas.openxmlformats.org/officeDocument/2006/relationships/image" Target="../media/image73.png"/></Relationships>
</file>

<file path=ppt/slides/_rels/slide17.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tags" Target="../tags/tag3.xml"/><Relationship Id="rId7" Type="http://schemas.openxmlformats.org/officeDocument/2006/relationships/image" Target="../media/image76.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tags" Target="../tags/tag6.xml"/><Relationship Id="rId7" Type="http://schemas.openxmlformats.org/officeDocument/2006/relationships/image" Target="../media/image76.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1.png"/><Relationship Id="rId7"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8.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s>
</file>

<file path=ppt/slides/_rels/slide9.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1.png"/><Relationship Id="rId7" Type="http://schemas.openxmlformats.org/officeDocument/2006/relationships/image" Target="../media/image46.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3.png"/><Relationship Id="rId4" Type="http://schemas.openxmlformats.org/officeDocument/2006/relationships/image" Target="../media/image42.png"/><Relationship Id="rId9"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25D1AF-FC7E-3B1A-12BF-E0E44A759EEF}"/>
              </a:ext>
            </a:extLst>
          </p:cNvPr>
          <p:cNvSpPr>
            <a:spLocks noGrp="1"/>
          </p:cNvSpPr>
          <p:nvPr>
            <p:ph type="title"/>
          </p:nvPr>
        </p:nvSpPr>
        <p:spPr/>
        <p:txBody>
          <a:bodyPr/>
          <a:lstStyle/>
          <a:p>
            <a:r>
              <a:rPr lang="en-US" dirty="0"/>
              <a:t>A typical Machine Learning cycle</a:t>
            </a:r>
            <a:endParaRPr lang="en-IN" dirty="0"/>
          </a:p>
        </p:txBody>
      </p:sp>
      <p:sp>
        <p:nvSpPr>
          <p:cNvPr id="48" name="Arrow: Right 47">
            <a:extLst>
              <a:ext uri="{FF2B5EF4-FFF2-40B4-BE49-F238E27FC236}">
                <a16:creationId xmlns:a16="http://schemas.microsoft.com/office/drawing/2014/main" id="{14816088-BA5E-6441-70B8-CD0F8FCB1608}"/>
              </a:ext>
            </a:extLst>
          </p:cNvPr>
          <p:cNvSpPr/>
          <p:nvPr/>
        </p:nvSpPr>
        <p:spPr>
          <a:xfrm>
            <a:off x="3433275" y="3258518"/>
            <a:ext cx="550646" cy="340964"/>
          </a:xfrm>
          <a:prstGeom prst="rightArrow">
            <a:avLst/>
          </a:prstGeom>
          <a:solidFill>
            <a:srgbClr val="138B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Arrow: Right 48">
            <a:extLst>
              <a:ext uri="{FF2B5EF4-FFF2-40B4-BE49-F238E27FC236}">
                <a16:creationId xmlns:a16="http://schemas.microsoft.com/office/drawing/2014/main" id="{405D23F3-CFB7-6692-183A-6233D7A36D53}"/>
              </a:ext>
            </a:extLst>
          </p:cNvPr>
          <p:cNvSpPr/>
          <p:nvPr/>
        </p:nvSpPr>
        <p:spPr>
          <a:xfrm>
            <a:off x="7436267" y="3258518"/>
            <a:ext cx="550646" cy="340964"/>
          </a:xfrm>
          <a:prstGeom prst="rightArrow">
            <a:avLst/>
          </a:prstGeom>
          <a:solidFill>
            <a:srgbClr val="138B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1" name="Group 50">
            <a:extLst>
              <a:ext uri="{FF2B5EF4-FFF2-40B4-BE49-F238E27FC236}">
                <a16:creationId xmlns:a16="http://schemas.microsoft.com/office/drawing/2014/main" id="{EACBD786-5A7B-90BB-8CD1-05385768FC4E}"/>
              </a:ext>
            </a:extLst>
          </p:cNvPr>
          <p:cNvGrpSpPr/>
          <p:nvPr/>
        </p:nvGrpSpPr>
        <p:grpSpPr>
          <a:xfrm>
            <a:off x="4130191" y="2712468"/>
            <a:ext cx="3454406" cy="2084381"/>
            <a:chOff x="4513882" y="2712468"/>
            <a:chExt cx="3454406" cy="2084381"/>
          </a:xfrm>
        </p:grpSpPr>
        <p:grpSp>
          <p:nvGrpSpPr>
            <p:cNvPr id="7" name="Group 6">
              <a:extLst>
                <a:ext uri="{FF2B5EF4-FFF2-40B4-BE49-F238E27FC236}">
                  <a16:creationId xmlns:a16="http://schemas.microsoft.com/office/drawing/2014/main" id="{A86C302F-0B24-C698-AB14-E9E075A25327}"/>
                </a:ext>
              </a:extLst>
            </p:cNvPr>
            <p:cNvGrpSpPr/>
            <p:nvPr/>
          </p:nvGrpSpPr>
          <p:grpSpPr>
            <a:xfrm>
              <a:off x="4645985" y="2712468"/>
              <a:ext cx="2895600" cy="1433064"/>
              <a:chOff x="8609733" y="1556213"/>
              <a:chExt cx="2895600" cy="1433064"/>
            </a:xfrm>
          </p:grpSpPr>
          <p:grpSp>
            <p:nvGrpSpPr>
              <p:cNvPr id="14" name="Group 13">
                <a:extLst>
                  <a:ext uri="{FF2B5EF4-FFF2-40B4-BE49-F238E27FC236}">
                    <a16:creationId xmlns:a16="http://schemas.microsoft.com/office/drawing/2014/main" id="{0D15DD6C-A8C1-C47C-768A-8CD7751BD8F8}"/>
                  </a:ext>
                </a:extLst>
              </p:cNvPr>
              <p:cNvGrpSpPr/>
              <p:nvPr/>
            </p:nvGrpSpPr>
            <p:grpSpPr>
              <a:xfrm>
                <a:off x="10878931" y="1792032"/>
                <a:ext cx="406048" cy="416101"/>
                <a:chOff x="8494783" y="2301406"/>
                <a:chExt cx="812096" cy="832203"/>
              </a:xfrm>
            </p:grpSpPr>
            <p:sp>
              <p:nvSpPr>
                <p:cNvPr id="26" name="Freeform 530">
                  <a:extLst>
                    <a:ext uri="{FF2B5EF4-FFF2-40B4-BE49-F238E27FC236}">
                      <a16:creationId xmlns:a16="http://schemas.microsoft.com/office/drawing/2014/main" id="{EE225C97-15D4-ACF9-D184-28C0D0FAA340}"/>
                    </a:ext>
                  </a:extLst>
                </p:cNvPr>
                <p:cNvSpPr/>
                <p:nvPr/>
              </p:nvSpPr>
              <p:spPr>
                <a:xfrm>
                  <a:off x="8494783" y="2301406"/>
                  <a:ext cx="812096" cy="832203"/>
                </a:xfrm>
                <a:custGeom>
                  <a:avLst/>
                  <a:gdLst>
                    <a:gd name="connsiteX0" fmla="*/ 426565 w 812096"/>
                    <a:gd name="connsiteY0" fmla="*/ 830140 h 832203"/>
                    <a:gd name="connsiteX1" fmla="*/ 406099 w 812096"/>
                    <a:gd name="connsiteY1" fmla="*/ 832203 h 832203"/>
                    <a:gd name="connsiteX2" fmla="*/ 385634 w 812096"/>
                    <a:gd name="connsiteY2" fmla="*/ 830140 h 832203"/>
                    <a:gd name="connsiteX3" fmla="*/ 113280 w 812096"/>
                    <a:gd name="connsiteY3" fmla="*/ 97323 h 832203"/>
                    <a:gd name="connsiteX4" fmla="*/ 97531 w 812096"/>
                    <a:gd name="connsiteY4" fmla="*/ 113072 h 832203"/>
                    <a:gd name="connsiteX5" fmla="*/ 104651 w 812096"/>
                    <a:gd name="connsiteY5" fmla="*/ 104443 h 832203"/>
                    <a:gd name="connsiteX6" fmla="*/ 781537 w 812096"/>
                    <a:gd name="connsiteY6" fmla="*/ 207945 h 832203"/>
                    <a:gd name="connsiteX7" fmla="*/ 798909 w 812096"/>
                    <a:gd name="connsiteY7" fmla="*/ 239951 h 832203"/>
                    <a:gd name="connsiteX8" fmla="*/ 811815 w 812096"/>
                    <a:gd name="connsiteY8" fmla="*/ 281526 h 832203"/>
                    <a:gd name="connsiteX9" fmla="*/ 725844 w 812096"/>
                    <a:gd name="connsiteY9" fmla="*/ 356108 h 832203"/>
                    <a:gd name="connsiteX10" fmla="*/ 725844 w 812096"/>
                    <a:gd name="connsiteY10" fmla="*/ 454521 h 832203"/>
                    <a:gd name="connsiteX11" fmla="*/ 812096 w 812096"/>
                    <a:gd name="connsiteY11" fmla="*/ 529348 h 832203"/>
                    <a:gd name="connsiteX12" fmla="*/ 798909 w 812096"/>
                    <a:gd name="connsiteY12" fmla="*/ 571831 h 832203"/>
                    <a:gd name="connsiteX13" fmla="*/ 781741 w 812096"/>
                    <a:gd name="connsiteY13" fmla="*/ 603461 h 832203"/>
                    <a:gd name="connsiteX14" fmla="*/ 668296 w 812096"/>
                    <a:gd name="connsiteY14" fmla="*/ 595413 h 832203"/>
                    <a:gd name="connsiteX15" fmla="*/ 598707 w 812096"/>
                    <a:gd name="connsiteY15" fmla="*/ 665002 h 832203"/>
                    <a:gd name="connsiteX16" fmla="*/ 606851 w 812096"/>
                    <a:gd name="connsiteY16" fmla="*/ 779806 h 832203"/>
                    <a:gd name="connsiteX17" fmla="*/ 572039 w 812096"/>
                    <a:gd name="connsiteY17" fmla="*/ 798701 h 832203"/>
                    <a:gd name="connsiteX18" fmla="*/ 533869 w 812096"/>
                    <a:gd name="connsiteY18" fmla="*/ 810550 h 832203"/>
                    <a:gd name="connsiteX19" fmla="*/ 457195 w 812096"/>
                    <a:gd name="connsiteY19" fmla="*/ 722168 h 832203"/>
                    <a:gd name="connsiteX20" fmla="*/ 358782 w 812096"/>
                    <a:gd name="connsiteY20" fmla="*/ 722168 h 832203"/>
                    <a:gd name="connsiteX21" fmla="*/ 281307 w 812096"/>
                    <a:gd name="connsiteY21" fmla="*/ 811475 h 832203"/>
                    <a:gd name="connsiteX22" fmla="*/ 240159 w 812096"/>
                    <a:gd name="connsiteY22" fmla="*/ 798701 h 832203"/>
                    <a:gd name="connsiteX23" fmla="*/ 207045 w 812096"/>
                    <a:gd name="connsiteY23" fmla="*/ 780727 h 832203"/>
                    <a:gd name="connsiteX24" fmla="*/ 215037 w 812096"/>
                    <a:gd name="connsiteY24" fmla="*/ 668059 h 832203"/>
                    <a:gd name="connsiteX25" fmla="*/ 145448 w 812096"/>
                    <a:gd name="connsiteY25" fmla="*/ 598470 h 832203"/>
                    <a:gd name="connsiteX26" fmla="*/ 32111 w 812096"/>
                    <a:gd name="connsiteY26" fmla="*/ 606509 h 832203"/>
                    <a:gd name="connsiteX27" fmla="*/ 13289 w 812096"/>
                    <a:gd name="connsiteY27" fmla="*/ 571831 h 832203"/>
                    <a:gd name="connsiteX28" fmla="*/ 563 w 812096"/>
                    <a:gd name="connsiteY28" fmla="*/ 530835 h 832203"/>
                    <a:gd name="connsiteX29" fmla="*/ 86538 w 812096"/>
                    <a:gd name="connsiteY29" fmla="*/ 456249 h 832203"/>
                    <a:gd name="connsiteX30" fmla="*/ 86538 w 812096"/>
                    <a:gd name="connsiteY30" fmla="*/ 357835 h 832203"/>
                    <a:gd name="connsiteX31" fmla="*/ 0 w 812096"/>
                    <a:gd name="connsiteY31" fmla="*/ 282761 h 832203"/>
                    <a:gd name="connsiteX32" fmla="*/ 13289 w 812096"/>
                    <a:gd name="connsiteY32" fmla="*/ 239951 h 832203"/>
                    <a:gd name="connsiteX33" fmla="*/ 30170 w 812096"/>
                    <a:gd name="connsiteY33" fmla="*/ 208849 h 832203"/>
                    <a:gd name="connsiteX34" fmla="*/ 146216 w 812096"/>
                    <a:gd name="connsiteY34" fmla="*/ 217081 h 832203"/>
                    <a:gd name="connsiteX35" fmla="*/ 215805 w 812096"/>
                    <a:gd name="connsiteY35" fmla="*/ 147492 h 832203"/>
                    <a:gd name="connsiteX36" fmla="*/ 207527 w 812096"/>
                    <a:gd name="connsiteY36" fmla="*/ 30793 h 832203"/>
                    <a:gd name="connsiteX37" fmla="*/ 240159 w 812096"/>
                    <a:gd name="connsiteY37" fmla="*/ 13081 h 832203"/>
                    <a:gd name="connsiteX38" fmla="*/ 282094 w 812096"/>
                    <a:gd name="connsiteY38" fmla="*/ 63 h 832203"/>
                    <a:gd name="connsiteX39" fmla="*/ 356762 w 812096"/>
                    <a:gd name="connsiteY39" fmla="*/ 86133 h 832203"/>
                    <a:gd name="connsiteX40" fmla="*/ 455176 w 812096"/>
                    <a:gd name="connsiteY40" fmla="*/ 86133 h 832203"/>
                    <a:gd name="connsiteX41" fmla="*/ 529899 w 812096"/>
                    <a:gd name="connsiteY41" fmla="*/ 0 h 832203"/>
                    <a:gd name="connsiteX42" fmla="*/ 572039 w 812096"/>
                    <a:gd name="connsiteY42" fmla="*/ 13081 h 832203"/>
                    <a:gd name="connsiteX43" fmla="*/ 603087 w 812096"/>
                    <a:gd name="connsiteY43" fmla="*/ 29933 h 832203"/>
                    <a:gd name="connsiteX44" fmla="*/ 594806 w 812096"/>
                    <a:gd name="connsiteY44" fmla="*/ 146665 h 832203"/>
                    <a:gd name="connsiteX45" fmla="*/ 664396 w 812096"/>
                    <a:gd name="connsiteY45" fmla="*/ 216254 h 832203"/>
                    <a:gd name="connsiteX46" fmla="*/ 707547 w 812096"/>
                    <a:gd name="connsiteY46" fmla="*/ 104443 h 832203"/>
                    <a:gd name="connsiteX47" fmla="*/ 718246 w 812096"/>
                    <a:gd name="connsiteY47" fmla="*/ 117409 h 832203"/>
                    <a:gd name="connsiteX48" fmla="*/ 694580 w 812096"/>
                    <a:gd name="connsiteY48" fmla="*/ 93744 h 83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12096" h="832203">
                      <a:moveTo>
                        <a:pt x="426565" y="830140"/>
                      </a:moveTo>
                      <a:lnTo>
                        <a:pt x="406099" y="832203"/>
                      </a:lnTo>
                      <a:lnTo>
                        <a:pt x="385634" y="830140"/>
                      </a:lnTo>
                      <a:close/>
                      <a:moveTo>
                        <a:pt x="113280" y="97323"/>
                      </a:moveTo>
                      <a:lnTo>
                        <a:pt x="97531" y="113072"/>
                      </a:lnTo>
                      <a:lnTo>
                        <a:pt x="104651" y="104443"/>
                      </a:lnTo>
                      <a:close/>
                      <a:moveTo>
                        <a:pt x="781537" y="207945"/>
                      </a:moveTo>
                      <a:lnTo>
                        <a:pt x="798909" y="239951"/>
                      </a:lnTo>
                      <a:lnTo>
                        <a:pt x="811815" y="281526"/>
                      </a:lnTo>
                      <a:lnTo>
                        <a:pt x="725844" y="356108"/>
                      </a:lnTo>
                      <a:lnTo>
                        <a:pt x="725844" y="454521"/>
                      </a:lnTo>
                      <a:lnTo>
                        <a:pt x="812096" y="529348"/>
                      </a:lnTo>
                      <a:lnTo>
                        <a:pt x="798909" y="571831"/>
                      </a:lnTo>
                      <a:lnTo>
                        <a:pt x="781741" y="603461"/>
                      </a:lnTo>
                      <a:lnTo>
                        <a:pt x="668296" y="595413"/>
                      </a:lnTo>
                      <a:lnTo>
                        <a:pt x="598707" y="665002"/>
                      </a:lnTo>
                      <a:lnTo>
                        <a:pt x="606851" y="779806"/>
                      </a:lnTo>
                      <a:lnTo>
                        <a:pt x="572039" y="798701"/>
                      </a:lnTo>
                      <a:lnTo>
                        <a:pt x="533869" y="810550"/>
                      </a:lnTo>
                      <a:lnTo>
                        <a:pt x="457195" y="722168"/>
                      </a:lnTo>
                      <a:lnTo>
                        <a:pt x="358782" y="722168"/>
                      </a:lnTo>
                      <a:lnTo>
                        <a:pt x="281307" y="811475"/>
                      </a:lnTo>
                      <a:lnTo>
                        <a:pt x="240159" y="798701"/>
                      </a:lnTo>
                      <a:lnTo>
                        <a:pt x="207045" y="780727"/>
                      </a:lnTo>
                      <a:lnTo>
                        <a:pt x="215037" y="668059"/>
                      </a:lnTo>
                      <a:lnTo>
                        <a:pt x="145448" y="598470"/>
                      </a:lnTo>
                      <a:lnTo>
                        <a:pt x="32111" y="606509"/>
                      </a:lnTo>
                      <a:lnTo>
                        <a:pt x="13289" y="571831"/>
                      </a:lnTo>
                      <a:lnTo>
                        <a:pt x="563" y="530835"/>
                      </a:lnTo>
                      <a:lnTo>
                        <a:pt x="86538" y="456249"/>
                      </a:lnTo>
                      <a:lnTo>
                        <a:pt x="86538" y="357835"/>
                      </a:lnTo>
                      <a:lnTo>
                        <a:pt x="0" y="282761"/>
                      </a:lnTo>
                      <a:lnTo>
                        <a:pt x="13289" y="239951"/>
                      </a:lnTo>
                      <a:lnTo>
                        <a:pt x="30170" y="208849"/>
                      </a:lnTo>
                      <a:lnTo>
                        <a:pt x="146216" y="217081"/>
                      </a:lnTo>
                      <a:lnTo>
                        <a:pt x="215805" y="147492"/>
                      </a:lnTo>
                      <a:lnTo>
                        <a:pt x="207527" y="30793"/>
                      </a:lnTo>
                      <a:lnTo>
                        <a:pt x="240159" y="13081"/>
                      </a:lnTo>
                      <a:lnTo>
                        <a:pt x="282094" y="63"/>
                      </a:lnTo>
                      <a:lnTo>
                        <a:pt x="356762" y="86133"/>
                      </a:lnTo>
                      <a:lnTo>
                        <a:pt x="455176" y="86133"/>
                      </a:lnTo>
                      <a:lnTo>
                        <a:pt x="529899" y="0"/>
                      </a:lnTo>
                      <a:lnTo>
                        <a:pt x="572039" y="13081"/>
                      </a:lnTo>
                      <a:lnTo>
                        <a:pt x="603087" y="29933"/>
                      </a:lnTo>
                      <a:lnTo>
                        <a:pt x="594806" y="146665"/>
                      </a:lnTo>
                      <a:lnTo>
                        <a:pt x="664396" y="216254"/>
                      </a:lnTo>
                      <a:close/>
                      <a:moveTo>
                        <a:pt x="707547" y="104443"/>
                      </a:moveTo>
                      <a:lnTo>
                        <a:pt x="718246" y="117409"/>
                      </a:lnTo>
                      <a:lnTo>
                        <a:pt x="694580" y="93744"/>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BB104A62-CE1A-1326-E65B-CC2AFFD9D1D1}"/>
                    </a:ext>
                  </a:extLst>
                </p:cNvPr>
                <p:cNvSpPr/>
                <p:nvPr/>
              </p:nvSpPr>
              <p:spPr>
                <a:xfrm>
                  <a:off x="8702663" y="2519339"/>
                  <a:ext cx="396336" cy="3963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37CEC098-F675-0489-306D-D9F76CFAB8BE}"/>
                  </a:ext>
                </a:extLst>
              </p:cNvPr>
              <p:cNvGrpSpPr/>
              <p:nvPr/>
            </p:nvGrpSpPr>
            <p:grpSpPr>
              <a:xfrm rot="159200">
                <a:off x="9900305" y="1788300"/>
                <a:ext cx="1060170" cy="1065078"/>
                <a:chOff x="4653341" y="2546441"/>
                <a:chExt cx="2120341" cy="2130157"/>
              </a:xfrm>
            </p:grpSpPr>
            <p:sp>
              <p:nvSpPr>
                <p:cNvPr id="24" name="Freeform 543">
                  <a:extLst>
                    <a:ext uri="{FF2B5EF4-FFF2-40B4-BE49-F238E27FC236}">
                      <a16:creationId xmlns:a16="http://schemas.microsoft.com/office/drawing/2014/main" id="{CB46D2E0-F180-0E16-4B58-C6006945329A}"/>
                    </a:ext>
                  </a:extLst>
                </p:cNvPr>
                <p:cNvSpPr/>
                <p:nvPr/>
              </p:nvSpPr>
              <p:spPr>
                <a:xfrm rot="3600000">
                  <a:off x="4648433" y="2551349"/>
                  <a:ext cx="2130157" cy="2120341"/>
                </a:xfrm>
                <a:custGeom>
                  <a:avLst/>
                  <a:gdLst>
                    <a:gd name="connsiteX0" fmla="*/ 2130157 w 2130157"/>
                    <a:gd name="connsiteY0" fmla="*/ 1060126 h 2120341"/>
                    <a:gd name="connsiteX1" fmla="*/ 2130157 w 2130157"/>
                    <a:gd name="connsiteY1" fmla="*/ 1060131 h 2120341"/>
                    <a:gd name="connsiteX2" fmla="*/ 2130157 w 2130157"/>
                    <a:gd name="connsiteY2" fmla="*/ 1060135 h 2120341"/>
                    <a:gd name="connsiteX3" fmla="*/ 1969354 w 2130157"/>
                    <a:gd name="connsiteY3" fmla="*/ 497985 h 2120341"/>
                    <a:gd name="connsiteX4" fmla="*/ 2001010 w 2130157"/>
                    <a:gd name="connsiteY4" fmla="*/ 550092 h 2120341"/>
                    <a:gd name="connsiteX5" fmla="*/ 2008929 w 2130157"/>
                    <a:gd name="connsiteY5" fmla="*/ 566528 h 2120341"/>
                    <a:gd name="connsiteX6" fmla="*/ 72438 w 2130157"/>
                    <a:gd name="connsiteY6" fmla="*/ 648418 h 2120341"/>
                    <a:gd name="connsiteX7" fmla="*/ 239787 w 2130157"/>
                    <a:gd name="connsiteY7" fmla="*/ 675482 h 2120341"/>
                    <a:gd name="connsiteX8" fmla="*/ 318019 w 2130157"/>
                    <a:gd name="connsiteY8" fmla="*/ 539980 h 2120341"/>
                    <a:gd name="connsiteX9" fmla="*/ 211838 w 2130157"/>
                    <a:gd name="connsiteY9" fmla="*/ 409726 h 2120341"/>
                    <a:gd name="connsiteX10" fmla="*/ 234445 w 2130157"/>
                    <a:gd name="connsiteY10" fmla="*/ 379494 h 2120341"/>
                    <a:gd name="connsiteX11" fmla="*/ 379493 w 2130157"/>
                    <a:gd name="connsiteY11" fmla="*/ 234446 h 2120341"/>
                    <a:gd name="connsiteX12" fmla="*/ 410634 w 2130157"/>
                    <a:gd name="connsiteY12" fmla="*/ 211159 h 2120341"/>
                    <a:gd name="connsiteX13" fmla="*/ 541000 w 2130157"/>
                    <a:gd name="connsiteY13" fmla="*/ 317430 h 2120341"/>
                    <a:gd name="connsiteX14" fmla="*/ 676502 w 2130157"/>
                    <a:gd name="connsiteY14" fmla="*/ 239198 h 2120341"/>
                    <a:gd name="connsiteX15" fmla="*/ 649471 w 2130157"/>
                    <a:gd name="connsiteY15" fmla="*/ 72053 h 2120341"/>
                    <a:gd name="connsiteX16" fmla="*/ 741937 w 2130157"/>
                    <a:gd name="connsiteY16" fmla="*/ 38210 h 2120341"/>
                    <a:gd name="connsiteX17" fmla="*/ 844482 w 2130157"/>
                    <a:gd name="connsiteY17" fmla="*/ 11843 h 2120341"/>
                    <a:gd name="connsiteX18" fmla="*/ 922076 w 2130157"/>
                    <a:gd name="connsiteY18" fmla="*/ 1 h 2120341"/>
                    <a:gd name="connsiteX19" fmla="*/ 981897 w 2130157"/>
                    <a:gd name="connsiteY19" fmla="*/ 157368 h 2120341"/>
                    <a:gd name="connsiteX20" fmla="*/ 1138361 w 2130157"/>
                    <a:gd name="connsiteY20" fmla="*/ 157369 h 2120341"/>
                    <a:gd name="connsiteX21" fmla="*/ 1198183 w 2130157"/>
                    <a:gd name="connsiteY21" fmla="*/ 0 h 2120341"/>
                    <a:gd name="connsiteX22" fmla="*/ 1275778 w 2130157"/>
                    <a:gd name="connsiteY22" fmla="*/ 11843 h 2120341"/>
                    <a:gd name="connsiteX23" fmla="*/ 1378323 w 2130157"/>
                    <a:gd name="connsiteY23" fmla="*/ 38211 h 2120341"/>
                    <a:gd name="connsiteX24" fmla="*/ 1470935 w 2130157"/>
                    <a:gd name="connsiteY24" fmla="*/ 72106 h 2120341"/>
                    <a:gd name="connsiteX25" fmla="*/ 1443899 w 2130157"/>
                    <a:gd name="connsiteY25" fmla="*/ 239281 h 2120341"/>
                    <a:gd name="connsiteX26" fmla="*/ 1579401 w 2130157"/>
                    <a:gd name="connsiteY26" fmla="*/ 317513 h 2120341"/>
                    <a:gd name="connsiteX27" fmla="*/ 1709752 w 2130157"/>
                    <a:gd name="connsiteY27" fmla="*/ 211253 h 2120341"/>
                    <a:gd name="connsiteX28" fmla="*/ 1740767 w 2130157"/>
                    <a:gd name="connsiteY28" fmla="*/ 234446 h 2120341"/>
                    <a:gd name="connsiteX29" fmla="*/ 1885815 w 2130157"/>
                    <a:gd name="connsiteY29" fmla="*/ 379495 h 2120341"/>
                    <a:gd name="connsiteX30" fmla="*/ 1908762 w 2130157"/>
                    <a:gd name="connsiteY30" fmla="*/ 410180 h 2120341"/>
                    <a:gd name="connsiteX31" fmla="*/ 1801492 w 2130157"/>
                    <a:gd name="connsiteY31" fmla="*/ 541770 h 2120341"/>
                    <a:gd name="connsiteX32" fmla="*/ 1879724 w 2130157"/>
                    <a:gd name="connsiteY32" fmla="*/ 677272 h 2120341"/>
                    <a:gd name="connsiteX33" fmla="*/ 2048399 w 2130157"/>
                    <a:gd name="connsiteY33" fmla="*/ 649995 h 2120341"/>
                    <a:gd name="connsiteX34" fmla="*/ 2082050 w 2130157"/>
                    <a:gd name="connsiteY34" fmla="*/ 741938 h 2120341"/>
                    <a:gd name="connsiteX35" fmla="*/ 2108418 w 2130157"/>
                    <a:gd name="connsiteY35" fmla="*/ 844483 h 2120341"/>
                    <a:gd name="connsiteX36" fmla="*/ 2120260 w 2130157"/>
                    <a:gd name="connsiteY36" fmla="*/ 922077 h 2120341"/>
                    <a:gd name="connsiteX37" fmla="*/ 1962890 w 2130157"/>
                    <a:gd name="connsiteY37" fmla="*/ 981898 h 2120341"/>
                    <a:gd name="connsiteX38" fmla="*/ 1962890 w 2130157"/>
                    <a:gd name="connsiteY38" fmla="*/ 1138362 h 2120341"/>
                    <a:gd name="connsiteX39" fmla="*/ 2120260 w 2130157"/>
                    <a:gd name="connsiteY39" fmla="*/ 1198185 h 2120341"/>
                    <a:gd name="connsiteX40" fmla="*/ 2108418 w 2130157"/>
                    <a:gd name="connsiteY40" fmla="*/ 1275779 h 2120341"/>
                    <a:gd name="connsiteX41" fmla="*/ 2082051 w 2130157"/>
                    <a:gd name="connsiteY41" fmla="*/ 1378324 h 2120341"/>
                    <a:gd name="connsiteX42" fmla="*/ 2048057 w 2130157"/>
                    <a:gd name="connsiteY42" fmla="*/ 1471202 h 2120341"/>
                    <a:gd name="connsiteX43" fmla="*/ 1882106 w 2130157"/>
                    <a:gd name="connsiteY43" fmla="*/ 1444365 h 2120341"/>
                    <a:gd name="connsiteX44" fmla="*/ 1803874 w 2130157"/>
                    <a:gd name="connsiteY44" fmla="*/ 1579867 h 2120341"/>
                    <a:gd name="connsiteX45" fmla="*/ 1909365 w 2130157"/>
                    <a:gd name="connsiteY45" fmla="*/ 1709275 h 2120341"/>
                    <a:gd name="connsiteX46" fmla="*/ 1885815 w 2130157"/>
                    <a:gd name="connsiteY46" fmla="*/ 1740767 h 2120341"/>
                    <a:gd name="connsiteX47" fmla="*/ 1740766 w 2130157"/>
                    <a:gd name="connsiteY47" fmla="*/ 1885816 h 2120341"/>
                    <a:gd name="connsiteX48" fmla="*/ 1709629 w 2130157"/>
                    <a:gd name="connsiteY48" fmla="*/ 1909100 h 2120341"/>
                    <a:gd name="connsiteX49" fmla="*/ 1579262 w 2130157"/>
                    <a:gd name="connsiteY49" fmla="*/ 1802828 h 2120341"/>
                    <a:gd name="connsiteX50" fmla="*/ 1443760 w 2130157"/>
                    <a:gd name="connsiteY50" fmla="*/ 1881060 h 2120341"/>
                    <a:gd name="connsiteX51" fmla="*/ 1470792 w 2130157"/>
                    <a:gd name="connsiteY51" fmla="*/ 2048208 h 2120341"/>
                    <a:gd name="connsiteX52" fmla="*/ 1378323 w 2130157"/>
                    <a:gd name="connsiteY52" fmla="*/ 2082051 h 2120341"/>
                    <a:gd name="connsiteX53" fmla="*/ 1275778 w 2130157"/>
                    <a:gd name="connsiteY53" fmla="*/ 2108419 h 2120341"/>
                    <a:gd name="connsiteX54" fmla="*/ 1197661 w 2130157"/>
                    <a:gd name="connsiteY54" fmla="*/ 2120341 h 2120341"/>
                    <a:gd name="connsiteX55" fmla="*/ 1138363 w 2130157"/>
                    <a:gd name="connsiteY55" fmla="*/ 1964351 h 2120341"/>
                    <a:gd name="connsiteX56" fmla="*/ 981899 w 2130157"/>
                    <a:gd name="connsiteY56" fmla="*/ 1964351 h 2120341"/>
                    <a:gd name="connsiteX57" fmla="*/ 922602 w 2130157"/>
                    <a:gd name="connsiteY57" fmla="*/ 2120341 h 2120341"/>
                    <a:gd name="connsiteX58" fmla="*/ 844482 w 2130157"/>
                    <a:gd name="connsiteY58" fmla="*/ 2108419 h 2120341"/>
                    <a:gd name="connsiteX59" fmla="*/ 741936 w 2130157"/>
                    <a:gd name="connsiteY59" fmla="*/ 2082051 h 2120341"/>
                    <a:gd name="connsiteX60" fmla="*/ 649305 w 2130157"/>
                    <a:gd name="connsiteY60" fmla="*/ 2048148 h 2120341"/>
                    <a:gd name="connsiteX61" fmla="*/ 676186 w 2130157"/>
                    <a:gd name="connsiteY61" fmla="*/ 1881928 h 2120341"/>
                    <a:gd name="connsiteX62" fmla="*/ 540684 w 2130157"/>
                    <a:gd name="connsiteY62" fmla="*/ 1803696 h 2120341"/>
                    <a:gd name="connsiteX63" fmla="*/ 411023 w 2130157"/>
                    <a:gd name="connsiteY63" fmla="*/ 1909393 h 2120341"/>
                    <a:gd name="connsiteX64" fmla="*/ 379493 w 2130157"/>
                    <a:gd name="connsiteY64" fmla="*/ 1885816 h 2120341"/>
                    <a:gd name="connsiteX65" fmla="*/ 234445 w 2130157"/>
                    <a:gd name="connsiteY65" fmla="*/ 1740767 h 2120341"/>
                    <a:gd name="connsiteX66" fmla="*/ 210822 w 2130157"/>
                    <a:gd name="connsiteY66" fmla="*/ 1709177 h 2120341"/>
                    <a:gd name="connsiteX67" fmla="*/ 316099 w 2130157"/>
                    <a:gd name="connsiteY67" fmla="*/ 1580031 h 2120341"/>
                    <a:gd name="connsiteX68" fmla="*/ 237866 w 2130157"/>
                    <a:gd name="connsiteY68" fmla="*/ 1444529 h 2120341"/>
                    <a:gd name="connsiteX69" fmla="*/ 72244 w 2130157"/>
                    <a:gd name="connsiteY69" fmla="*/ 1471314 h 2120341"/>
                    <a:gd name="connsiteX70" fmla="*/ 38209 w 2130157"/>
                    <a:gd name="connsiteY70" fmla="*/ 1378324 h 2120341"/>
                    <a:gd name="connsiteX71" fmla="*/ 11842 w 2130157"/>
                    <a:gd name="connsiteY71" fmla="*/ 1275779 h 2120341"/>
                    <a:gd name="connsiteX72" fmla="*/ 0 w 2130157"/>
                    <a:gd name="connsiteY72" fmla="*/ 1198185 h 2120341"/>
                    <a:gd name="connsiteX73" fmla="*/ 157368 w 2130157"/>
                    <a:gd name="connsiteY73" fmla="*/ 1138362 h 2120341"/>
                    <a:gd name="connsiteX74" fmla="*/ 157368 w 2130157"/>
                    <a:gd name="connsiteY74" fmla="*/ 981898 h 2120341"/>
                    <a:gd name="connsiteX75" fmla="*/ 0 w 2130157"/>
                    <a:gd name="connsiteY75" fmla="*/ 922077 h 2120341"/>
                    <a:gd name="connsiteX76" fmla="*/ 11842 w 2130157"/>
                    <a:gd name="connsiteY76" fmla="*/ 844483 h 2120341"/>
                    <a:gd name="connsiteX77" fmla="*/ 38209 w 2130157"/>
                    <a:gd name="connsiteY77" fmla="*/ 741938 h 2120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130157" h="2120341">
                      <a:moveTo>
                        <a:pt x="2130157" y="1060126"/>
                      </a:moveTo>
                      <a:lnTo>
                        <a:pt x="2130157" y="1060131"/>
                      </a:lnTo>
                      <a:lnTo>
                        <a:pt x="2130157" y="1060135"/>
                      </a:lnTo>
                      <a:close/>
                      <a:moveTo>
                        <a:pt x="1969354" y="497985"/>
                      </a:moveTo>
                      <a:lnTo>
                        <a:pt x="2001010" y="550092"/>
                      </a:lnTo>
                      <a:lnTo>
                        <a:pt x="2008929" y="566528"/>
                      </a:lnTo>
                      <a:close/>
                      <a:moveTo>
                        <a:pt x="72438" y="648418"/>
                      </a:moveTo>
                      <a:lnTo>
                        <a:pt x="239787" y="675482"/>
                      </a:lnTo>
                      <a:lnTo>
                        <a:pt x="318019" y="539980"/>
                      </a:lnTo>
                      <a:lnTo>
                        <a:pt x="211838" y="409726"/>
                      </a:lnTo>
                      <a:lnTo>
                        <a:pt x="234445" y="379494"/>
                      </a:lnTo>
                      <a:cubicBezTo>
                        <a:pt x="278058" y="326648"/>
                        <a:pt x="326647" y="278059"/>
                        <a:pt x="379493" y="234446"/>
                      </a:cubicBezTo>
                      <a:lnTo>
                        <a:pt x="410634" y="211159"/>
                      </a:lnTo>
                      <a:lnTo>
                        <a:pt x="541000" y="317430"/>
                      </a:lnTo>
                      <a:lnTo>
                        <a:pt x="676502" y="239198"/>
                      </a:lnTo>
                      <a:lnTo>
                        <a:pt x="649471" y="72053"/>
                      </a:lnTo>
                      <a:lnTo>
                        <a:pt x="741937" y="38210"/>
                      </a:lnTo>
                      <a:cubicBezTo>
                        <a:pt x="775442" y="27789"/>
                        <a:pt x="809654" y="18970"/>
                        <a:pt x="844482" y="11843"/>
                      </a:cubicBezTo>
                      <a:lnTo>
                        <a:pt x="922076" y="1"/>
                      </a:lnTo>
                      <a:lnTo>
                        <a:pt x="981897" y="157368"/>
                      </a:lnTo>
                      <a:lnTo>
                        <a:pt x="1138361" y="157369"/>
                      </a:lnTo>
                      <a:lnTo>
                        <a:pt x="1198183" y="0"/>
                      </a:lnTo>
                      <a:lnTo>
                        <a:pt x="1275778" y="11843"/>
                      </a:lnTo>
                      <a:cubicBezTo>
                        <a:pt x="1310606" y="18970"/>
                        <a:pt x="1344818" y="27789"/>
                        <a:pt x="1378323" y="38211"/>
                      </a:cubicBezTo>
                      <a:lnTo>
                        <a:pt x="1470935" y="72106"/>
                      </a:lnTo>
                      <a:lnTo>
                        <a:pt x="1443899" y="239281"/>
                      </a:lnTo>
                      <a:lnTo>
                        <a:pt x="1579401" y="317513"/>
                      </a:lnTo>
                      <a:lnTo>
                        <a:pt x="1709752" y="211253"/>
                      </a:lnTo>
                      <a:lnTo>
                        <a:pt x="1740767" y="234446"/>
                      </a:lnTo>
                      <a:cubicBezTo>
                        <a:pt x="1793613" y="278059"/>
                        <a:pt x="1842202" y="326647"/>
                        <a:pt x="1885815" y="379495"/>
                      </a:cubicBezTo>
                      <a:lnTo>
                        <a:pt x="1908762" y="410180"/>
                      </a:lnTo>
                      <a:lnTo>
                        <a:pt x="1801492" y="541770"/>
                      </a:lnTo>
                      <a:lnTo>
                        <a:pt x="1879724" y="677272"/>
                      </a:lnTo>
                      <a:lnTo>
                        <a:pt x="2048399" y="649995"/>
                      </a:lnTo>
                      <a:lnTo>
                        <a:pt x="2082050" y="741938"/>
                      </a:lnTo>
                      <a:cubicBezTo>
                        <a:pt x="2092472" y="775443"/>
                        <a:pt x="2101291" y="809655"/>
                        <a:pt x="2108418" y="844483"/>
                      </a:cubicBezTo>
                      <a:lnTo>
                        <a:pt x="2120260" y="922077"/>
                      </a:lnTo>
                      <a:lnTo>
                        <a:pt x="1962890" y="981898"/>
                      </a:lnTo>
                      <a:lnTo>
                        <a:pt x="1962890" y="1138362"/>
                      </a:lnTo>
                      <a:lnTo>
                        <a:pt x="2120260" y="1198185"/>
                      </a:lnTo>
                      <a:lnTo>
                        <a:pt x="2108418" y="1275779"/>
                      </a:lnTo>
                      <a:cubicBezTo>
                        <a:pt x="2101291" y="1310607"/>
                        <a:pt x="2092472" y="1344819"/>
                        <a:pt x="2082051" y="1378324"/>
                      </a:cubicBezTo>
                      <a:lnTo>
                        <a:pt x="2048057" y="1471202"/>
                      </a:lnTo>
                      <a:lnTo>
                        <a:pt x="1882106" y="1444365"/>
                      </a:lnTo>
                      <a:lnTo>
                        <a:pt x="1803874" y="1579867"/>
                      </a:lnTo>
                      <a:lnTo>
                        <a:pt x="1909365" y="1709275"/>
                      </a:lnTo>
                      <a:lnTo>
                        <a:pt x="1885815" y="1740767"/>
                      </a:lnTo>
                      <a:cubicBezTo>
                        <a:pt x="1842202" y="1793614"/>
                        <a:pt x="1793614" y="1842203"/>
                        <a:pt x="1740766" y="1885816"/>
                      </a:cubicBezTo>
                      <a:lnTo>
                        <a:pt x="1709629" y="1909100"/>
                      </a:lnTo>
                      <a:lnTo>
                        <a:pt x="1579262" y="1802828"/>
                      </a:lnTo>
                      <a:lnTo>
                        <a:pt x="1443760" y="1881060"/>
                      </a:lnTo>
                      <a:lnTo>
                        <a:pt x="1470792" y="2048208"/>
                      </a:lnTo>
                      <a:lnTo>
                        <a:pt x="1378323" y="2082051"/>
                      </a:lnTo>
                      <a:cubicBezTo>
                        <a:pt x="1344818" y="2092473"/>
                        <a:pt x="1310606" y="2101292"/>
                        <a:pt x="1275778" y="2108419"/>
                      </a:cubicBezTo>
                      <a:lnTo>
                        <a:pt x="1197661" y="2120341"/>
                      </a:lnTo>
                      <a:lnTo>
                        <a:pt x="1138363" y="1964351"/>
                      </a:lnTo>
                      <a:lnTo>
                        <a:pt x="981899" y="1964351"/>
                      </a:lnTo>
                      <a:lnTo>
                        <a:pt x="922602" y="2120341"/>
                      </a:lnTo>
                      <a:lnTo>
                        <a:pt x="844482" y="2108419"/>
                      </a:lnTo>
                      <a:cubicBezTo>
                        <a:pt x="809654" y="2101292"/>
                        <a:pt x="775442" y="2092473"/>
                        <a:pt x="741936" y="2082051"/>
                      </a:cubicBezTo>
                      <a:lnTo>
                        <a:pt x="649305" y="2048148"/>
                      </a:lnTo>
                      <a:lnTo>
                        <a:pt x="676186" y="1881928"/>
                      </a:lnTo>
                      <a:lnTo>
                        <a:pt x="540684" y="1803696"/>
                      </a:lnTo>
                      <a:lnTo>
                        <a:pt x="411023" y="1909393"/>
                      </a:lnTo>
                      <a:lnTo>
                        <a:pt x="379493" y="1885816"/>
                      </a:lnTo>
                      <a:cubicBezTo>
                        <a:pt x="326646" y="1842203"/>
                        <a:pt x="278058" y="1793614"/>
                        <a:pt x="234445" y="1740767"/>
                      </a:cubicBezTo>
                      <a:lnTo>
                        <a:pt x="210822" y="1709177"/>
                      </a:lnTo>
                      <a:lnTo>
                        <a:pt x="316099" y="1580031"/>
                      </a:lnTo>
                      <a:lnTo>
                        <a:pt x="237866" y="1444529"/>
                      </a:lnTo>
                      <a:lnTo>
                        <a:pt x="72244" y="1471314"/>
                      </a:lnTo>
                      <a:lnTo>
                        <a:pt x="38209" y="1378324"/>
                      </a:lnTo>
                      <a:cubicBezTo>
                        <a:pt x="27788" y="1344819"/>
                        <a:pt x="18969" y="1310607"/>
                        <a:pt x="11842" y="1275779"/>
                      </a:cubicBezTo>
                      <a:lnTo>
                        <a:pt x="0" y="1198185"/>
                      </a:lnTo>
                      <a:lnTo>
                        <a:pt x="157368" y="1138362"/>
                      </a:lnTo>
                      <a:lnTo>
                        <a:pt x="157368" y="981898"/>
                      </a:lnTo>
                      <a:lnTo>
                        <a:pt x="0" y="922077"/>
                      </a:lnTo>
                      <a:lnTo>
                        <a:pt x="11842" y="844483"/>
                      </a:lnTo>
                      <a:cubicBezTo>
                        <a:pt x="18969" y="809655"/>
                        <a:pt x="27788" y="775443"/>
                        <a:pt x="38209" y="741938"/>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F6E118A0-6E76-5270-9A77-EE4277211643}"/>
                    </a:ext>
                  </a:extLst>
                </p:cNvPr>
                <p:cNvSpPr/>
                <p:nvPr/>
              </p:nvSpPr>
              <p:spPr>
                <a:xfrm>
                  <a:off x="5340463" y="3238471"/>
                  <a:ext cx="746097" cy="7460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38ABFFCB-33AE-3690-67D6-8BB1EF23D9FF}"/>
                  </a:ext>
                </a:extLst>
              </p:cNvPr>
              <p:cNvGrpSpPr/>
              <p:nvPr/>
            </p:nvGrpSpPr>
            <p:grpSpPr>
              <a:xfrm rot="20354995">
                <a:off x="11077669" y="2186520"/>
                <a:ext cx="275512" cy="282333"/>
                <a:chOff x="8494783" y="2301406"/>
                <a:chExt cx="812096" cy="832203"/>
              </a:xfrm>
            </p:grpSpPr>
            <p:sp>
              <p:nvSpPr>
                <p:cNvPr id="22" name="Freeform 551">
                  <a:extLst>
                    <a:ext uri="{FF2B5EF4-FFF2-40B4-BE49-F238E27FC236}">
                      <a16:creationId xmlns:a16="http://schemas.microsoft.com/office/drawing/2014/main" id="{035D03D1-1B76-D4ED-F041-97E3B2ACA1C8}"/>
                    </a:ext>
                  </a:extLst>
                </p:cNvPr>
                <p:cNvSpPr/>
                <p:nvPr/>
              </p:nvSpPr>
              <p:spPr>
                <a:xfrm>
                  <a:off x="8494783" y="2301406"/>
                  <a:ext cx="812096" cy="832203"/>
                </a:xfrm>
                <a:custGeom>
                  <a:avLst/>
                  <a:gdLst>
                    <a:gd name="connsiteX0" fmla="*/ 426565 w 812096"/>
                    <a:gd name="connsiteY0" fmla="*/ 830140 h 832203"/>
                    <a:gd name="connsiteX1" fmla="*/ 406099 w 812096"/>
                    <a:gd name="connsiteY1" fmla="*/ 832203 h 832203"/>
                    <a:gd name="connsiteX2" fmla="*/ 385634 w 812096"/>
                    <a:gd name="connsiteY2" fmla="*/ 830140 h 832203"/>
                    <a:gd name="connsiteX3" fmla="*/ 113280 w 812096"/>
                    <a:gd name="connsiteY3" fmla="*/ 97323 h 832203"/>
                    <a:gd name="connsiteX4" fmla="*/ 97531 w 812096"/>
                    <a:gd name="connsiteY4" fmla="*/ 113072 h 832203"/>
                    <a:gd name="connsiteX5" fmla="*/ 104651 w 812096"/>
                    <a:gd name="connsiteY5" fmla="*/ 104443 h 832203"/>
                    <a:gd name="connsiteX6" fmla="*/ 781537 w 812096"/>
                    <a:gd name="connsiteY6" fmla="*/ 207945 h 832203"/>
                    <a:gd name="connsiteX7" fmla="*/ 798909 w 812096"/>
                    <a:gd name="connsiteY7" fmla="*/ 239951 h 832203"/>
                    <a:gd name="connsiteX8" fmla="*/ 811815 w 812096"/>
                    <a:gd name="connsiteY8" fmla="*/ 281526 h 832203"/>
                    <a:gd name="connsiteX9" fmla="*/ 725844 w 812096"/>
                    <a:gd name="connsiteY9" fmla="*/ 356108 h 832203"/>
                    <a:gd name="connsiteX10" fmla="*/ 725844 w 812096"/>
                    <a:gd name="connsiteY10" fmla="*/ 454521 h 832203"/>
                    <a:gd name="connsiteX11" fmla="*/ 812096 w 812096"/>
                    <a:gd name="connsiteY11" fmla="*/ 529348 h 832203"/>
                    <a:gd name="connsiteX12" fmla="*/ 798909 w 812096"/>
                    <a:gd name="connsiteY12" fmla="*/ 571831 h 832203"/>
                    <a:gd name="connsiteX13" fmla="*/ 781741 w 812096"/>
                    <a:gd name="connsiteY13" fmla="*/ 603461 h 832203"/>
                    <a:gd name="connsiteX14" fmla="*/ 668296 w 812096"/>
                    <a:gd name="connsiteY14" fmla="*/ 595413 h 832203"/>
                    <a:gd name="connsiteX15" fmla="*/ 598707 w 812096"/>
                    <a:gd name="connsiteY15" fmla="*/ 665002 h 832203"/>
                    <a:gd name="connsiteX16" fmla="*/ 606851 w 812096"/>
                    <a:gd name="connsiteY16" fmla="*/ 779806 h 832203"/>
                    <a:gd name="connsiteX17" fmla="*/ 572039 w 812096"/>
                    <a:gd name="connsiteY17" fmla="*/ 798701 h 832203"/>
                    <a:gd name="connsiteX18" fmla="*/ 533869 w 812096"/>
                    <a:gd name="connsiteY18" fmla="*/ 810550 h 832203"/>
                    <a:gd name="connsiteX19" fmla="*/ 457195 w 812096"/>
                    <a:gd name="connsiteY19" fmla="*/ 722168 h 832203"/>
                    <a:gd name="connsiteX20" fmla="*/ 358782 w 812096"/>
                    <a:gd name="connsiteY20" fmla="*/ 722168 h 832203"/>
                    <a:gd name="connsiteX21" fmla="*/ 281307 w 812096"/>
                    <a:gd name="connsiteY21" fmla="*/ 811475 h 832203"/>
                    <a:gd name="connsiteX22" fmla="*/ 240159 w 812096"/>
                    <a:gd name="connsiteY22" fmla="*/ 798701 h 832203"/>
                    <a:gd name="connsiteX23" fmla="*/ 207045 w 812096"/>
                    <a:gd name="connsiteY23" fmla="*/ 780727 h 832203"/>
                    <a:gd name="connsiteX24" fmla="*/ 215037 w 812096"/>
                    <a:gd name="connsiteY24" fmla="*/ 668059 h 832203"/>
                    <a:gd name="connsiteX25" fmla="*/ 145448 w 812096"/>
                    <a:gd name="connsiteY25" fmla="*/ 598470 h 832203"/>
                    <a:gd name="connsiteX26" fmla="*/ 32111 w 812096"/>
                    <a:gd name="connsiteY26" fmla="*/ 606509 h 832203"/>
                    <a:gd name="connsiteX27" fmla="*/ 13289 w 812096"/>
                    <a:gd name="connsiteY27" fmla="*/ 571831 h 832203"/>
                    <a:gd name="connsiteX28" fmla="*/ 563 w 812096"/>
                    <a:gd name="connsiteY28" fmla="*/ 530835 h 832203"/>
                    <a:gd name="connsiteX29" fmla="*/ 86538 w 812096"/>
                    <a:gd name="connsiteY29" fmla="*/ 456249 h 832203"/>
                    <a:gd name="connsiteX30" fmla="*/ 86538 w 812096"/>
                    <a:gd name="connsiteY30" fmla="*/ 357835 h 832203"/>
                    <a:gd name="connsiteX31" fmla="*/ 0 w 812096"/>
                    <a:gd name="connsiteY31" fmla="*/ 282761 h 832203"/>
                    <a:gd name="connsiteX32" fmla="*/ 13289 w 812096"/>
                    <a:gd name="connsiteY32" fmla="*/ 239951 h 832203"/>
                    <a:gd name="connsiteX33" fmla="*/ 30170 w 812096"/>
                    <a:gd name="connsiteY33" fmla="*/ 208849 h 832203"/>
                    <a:gd name="connsiteX34" fmla="*/ 146216 w 812096"/>
                    <a:gd name="connsiteY34" fmla="*/ 217081 h 832203"/>
                    <a:gd name="connsiteX35" fmla="*/ 215805 w 812096"/>
                    <a:gd name="connsiteY35" fmla="*/ 147492 h 832203"/>
                    <a:gd name="connsiteX36" fmla="*/ 207527 w 812096"/>
                    <a:gd name="connsiteY36" fmla="*/ 30793 h 832203"/>
                    <a:gd name="connsiteX37" fmla="*/ 240159 w 812096"/>
                    <a:gd name="connsiteY37" fmla="*/ 13081 h 832203"/>
                    <a:gd name="connsiteX38" fmla="*/ 282094 w 812096"/>
                    <a:gd name="connsiteY38" fmla="*/ 63 h 832203"/>
                    <a:gd name="connsiteX39" fmla="*/ 356762 w 812096"/>
                    <a:gd name="connsiteY39" fmla="*/ 86133 h 832203"/>
                    <a:gd name="connsiteX40" fmla="*/ 455176 w 812096"/>
                    <a:gd name="connsiteY40" fmla="*/ 86133 h 832203"/>
                    <a:gd name="connsiteX41" fmla="*/ 529899 w 812096"/>
                    <a:gd name="connsiteY41" fmla="*/ 0 h 832203"/>
                    <a:gd name="connsiteX42" fmla="*/ 572039 w 812096"/>
                    <a:gd name="connsiteY42" fmla="*/ 13081 h 832203"/>
                    <a:gd name="connsiteX43" fmla="*/ 603087 w 812096"/>
                    <a:gd name="connsiteY43" fmla="*/ 29933 h 832203"/>
                    <a:gd name="connsiteX44" fmla="*/ 594806 w 812096"/>
                    <a:gd name="connsiteY44" fmla="*/ 146665 h 832203"/>
                    <a:gd name="connsiteX45" fmla="*/ 664396 w 812096"/>
                    <a:gd name="connsiteY45" fmla="*/ 216254 h 832203"/>
                    <a:gd name="connsiteX46" fmla="*/ 707547 w 812096"/>
                    <a:gd name="connsiteY46" fmla="*/ 104443 h 832203"/>
                    <a:gd name="connsiteX47" fmla="*/ 718246 w 812096"/>
                    <a:gd name="connsiteY47" fmla="*/ 117409 h 832203"/>
                    <a:gd name="connsiteX48" fmla="*/ 694580 w 812096"/>
                    <a:gd name="connsiteY48" fmla="*/ 93744 h 83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12096" h="832203">
                      <a:moveTo>
                        <a:pt x="426565" y="830140"/>
                      </a:moveTo>
                      <a:lnTo>
                        <a:pt x="406099" y="832203"/>
                      </a:lnTo>
                      <a:lnTo>
                        <a:pt x="385634" y="830140"/>
                      </a:lnTo>
                      <a:close/>
                      <a:moveTo>
                        <a:pt x="113280" y="97323"/>
                      </a:moveTo>
                      <a:lnTo>
                        <a:pt x="97531" y="113072"/>
                      </a:lnTo>
                      <a:lnTo>
                        <a:pt x="104651" y="104443"/>
                      </a:lnTo>
                      <a:close/>
                      <a:moveTo>
                        <a:pt x="781537" y="207945"/>
                      </a:moveTo>
                      <a:lnTo>
                        <a:pt x="798909" y="239951"/>
                      </a:lnTo>
                      <a:lnTo>
                        <a:pt x="811815" y="281526"/>
                      </a:lnTo>
                      <a:lnTo>
                        <a:pt x="725844" y="356108"/>
                      </a:lnTo>
                      <a:lnTo>
                        <a:pt x="725844" y="454521"/>
                      </a:lnTo>
                      <a:lnTo>
                        <a:pt x="812096" y="529348"/>
                      </a:lnTo>
                      <a:lnTo>
                        <a:pt x="798909" y="571831"/>
                      </a:lnTo>
                      <a:lnTo>
                        <a:pt x="781741" y="603461"/>
                      </a:lnTo>
                      <a:lnTo>
                        <a:pt x="668296" y="595413"/>
                      </a:lnTo>
                      <a:lnTo>
                        <a:pt x="598707" y="665002"/>
                      </a:lnTo>
                      <a:lnTo>
                        <a:pt x="606851" y="779806"/>
                      </a:lnTo>
                      <a:lnTo>
                        <a:pt x="572039" y="798701"/>
                      </a:lnTo>
                      <a:lnTo>
                        <a:pt x="533869" y="810550"/>
                      </a:lnTo>
                      <a:lnTo>
                        <a:pt x="457195" y="722168"/>
                      </a:lnTo>
                      <a:lnTo>
                        <a:pt x="358782" y="722168"/>
                      </a:lnTo>
                      <a:lnTo>
                        <a:pt x="281307" y="811475"/>
                      </a:lnTo>
                      <a:lnTo>
                        <a:pt x="240159" y="798701"/>
                      </a:lnTo>
                      <a:lnTo>
                        <a:pt x="207045" y="780727"/>
                      </a:lnTo>
                      <a:lnTo>
                        <a:pt x="215037" y="668059"/>
                      </a:lnTo>
                      <a:lnTo>
                        <a:pt x="145448" y="598470"/>
                      </a:lnTo>
                      <a:lnTo>
                        <a:pt x="32111" y="606509"/>
                      </a:lnTo>
                      <a:lnTo>
                        <a:pt x="13289" y="571831"/>
                      </a:lnTo>
                      <a:lnTo>
                        <a:pt x="563" y="530835"/>
                      </a:lnTo>
                      <a:lnTo>
                        <a:pt x="86538" y="456249"/>
                      </a:lnTo>
                      <a:lnTo>
                        <a:pt x="86538" y="357835"/>
                      </a:lnTo>
                      <a:lnTo>
                        <a:pt x="0" y="282761"/>
                      </a:lnTo>
                      <a:lnTo>
                        <a:pt x="13289" y="239951"/>
                      </a:lnTo>
                      <a:lnTo>
                        <a:pt x="30170" y="208849"/>
                      </a:lnTo>
                      <a:lnTo>
                        <a:pt x="146216" y="217081"/>
                      </a:lnTo>
                      <a:lnTo>
                        <a:pt x="215805" y="147492"/>
                      </a:lnTo>
                      <a:lnTo>
                        <a:pt x="207527" y="30793"/>
                      </a:lnTo>
                      <a:lnTo>
                        <a:pt x="240159" y="13081"/>
                      </a:lnTo>
                      <a:lnTo>
                        <a:pt x="282094" y="63"/>
                      </a:lnTo>
                      <a:lnTo>
                        <a:pt x="356762" y="86133"/>
                      </a:lnTo>
                      <a:lnTo>
                        <a:pt x="455176" y="86133"/>
                      </a:lnTo>
                      <a:lnTo>
                        <a:pt x="529899" y="0"/>
                      </a:lnTo>
                      <a:lnTo>
                        <a:pt x="572039" y="13081"/>
                      </a:lnTo>
                      <a:lnTo>
                        <a:pt x="603087" y="29933"/>
                      </a:lnTo>
                      <a:lnTo>
                        <a:pt x="594806" y="146665"/>
                      </a:lnTo>
                      <a:lnTo>
                        <a:pt x="664396" y="216254"/>
                      </a:lnTo>
                      <a:close/>
                      <a:moveTo>
                        <a:pt x="707547" y="104443"/>
                      </a:moveTo>
                      <a:lnTo>
                        <a:pt x="718246" y="117409"/>
                      </a:lnTo>
                      <a:lnTo>
                        <a:pt x="694580" y="9374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8E4B444-7A50-7BEC-E10B-E4F65BE1D6E5}"/>
                    </a:ext>
                  </a:extLst>
                </p:cNvPr>
                <p:cNvSpPr/>
                <p:nvPr/>
              </p:nvSpPr>
              <p:spPr>
                <a:xfrm>
                  <a:off x="8702663" y="2519339"/>
                  <a:ext cx="396336" cy="3963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4240FE92-645E-B67C-C082-2A73E507B271}"/>
                  </a:ext>
                </a:extLst>
              </p:cNvPr>
              <p:cNvSpPr/>
              <p:nvPr/>
            </p:nvSpPr>
            <p:spPr>
              <a:xfrm>
                <a:off x="8609733" y="1556213"/>
                <a:ext cx="2895600" cy="1433064"/>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CA626346-6C35-FF73-D0C2-26829F72576D}"/>
                  </a:ext>
                </a:extLst>
              </p:cNvPr>
              <p:cNvSpPr txBox="1"/>
              <p:nvPr/>
            </p:nvSpPr>
            <p:spPr>
              <a:xfrm>
                <a:off x="8609733" y="1950570"/>
                <a:ext cx="1243206" cy="707886"/>
              </a:xfrm>
              <a:prstGeom prst="rect">
                <a:avLst/>
              </a:prstGeom>
              <a:noFill/>
            </p:spPr>
            <p:txBody>
              <a:bodyPr wrap="square" rtlCol="0">
                <a:spAutoFit/>
              </a:bodyPr>
              <a:lstStyle/>
              <a:p>
                <a:pPr algn="ctr"/>
                <a:r>
                  <a:rPr lang="en-IN" sz="4000" dirty="0">
                    <a:solidFill>
                      <a:schemeClr val="bg1"/>
                    </a:solidFill>
                  </a:rPr>
                  <a:t>Code</a:t>
                </a:r>
                <a:endParaRPr lang="en-US" sz="4000" dirty="0">
                  <a:solidFill>
                    <a:schemeClr val="bg1"/>
                  </a:solidFill>
                </a:endParaRPr>
              </a:p>
            </p:txBody>
          </p:sp>
          <p:grpSp>
            <p:nvGrpSpPr>
              <p:cNvPr id="19" name="Group 18">
                <a:extLst>
                  <a:ext uri="{FF2B5EF4-FFF2-40B4-BE49-F238E27FC236}">
                    <a16:creationId xmlns:a16="http://schemas.microsoft.com/office/drawing/2014/main" id="{9130B8CC-5879-FA47-134B-D8A6EAC3D176}"/>
                  </a:ext>
                </a:extLst>
              </p:cNvPr>
              <p:cNvGrpSpPr/>
              <p:nvPr/>
            </p:nvGrpSpPr>
            <p:grpSpPr>
              <a:xfrm rot="20354995">
                <a:off x="10757175" y="1656786"/>
                <a:ext cx="225937" cy="231531"/>
                <a:chOff x="8494783" y="2301406"/>
                <a:chExt cx="812096" cy="832203"/>
              </a:xfrm>
            </p:grpSpPr>
            <p:sp>
              <p:nvSpPr>
                <p:cNvPr id="20" name="Freeform 614">
                  <a:extLst>
                    <a:ext uri="{FF2B5EF4-FFF2-40B4-BE49-F238E27FC236}">
                      <a16:creationId xmlns:a16="http://schemas.microsoft.com/office/drawing/2014/main" id="{79753649-207E-6C84-C302-4C7B1A1B908E}"/>
                    </a:ext>
                  </a:extLst>
                </p:cNvPr>
                <p:cNvSpPr/>
                <p:nvPr/>
              </p:nvSpPr>
              <p:spPr>
                <a:xfrm>
                  <a:off x="8494783" y="2301406"/>
                  <a:ext cx="812096" cy="832203"/>
                </a:xfrm>
                <a:custGeom>
                  <a:avLst/>
                  <a:gdLst>
                    <a:gd name="connsiteX0" fmla="*/ 426565 w 812096"/>
                    <a:gd name="connsiteY0" fmla="*/ 830140 h 832203"/>
                    <a:gd name="connsiteX1" fmla="*/ 406099 w 812096"/>
                    <a:gd name="connsiteY1" fmla="*/ 832203 h 832203"/>
                    <a:gd name="connsiteX2" fmla="*/ 385634 w 812096"/>
                    <a:gd name="connsiteY2" fmla="*/ 830140 h 832203"/>
                    <a:gd name="connsiteX3" fmla="*/ 113280 w 812096"/>
                    <a:gd name="connsiteY3" fmla="*/ 97323 h 832203"/>
                    <a:gd name="connsiteX4" fmla="*/ 97531 w 812096"/>
                    <a:gd name="connsiteY4" fmla="*/ 113072 h 832203"/>
                    <a:gd name="connsiteX5" fmla="*/ 104651 w 812096"/>
                    <a:gd name="connsiteY5" fmla="*/ 104443 h 832203"/>
                    <a:gd name="connsiteX6" fmla="*/ 781537 w 812096"/>
                    <a:gd name="connsiteY6" fmla="*/ 207945 h 832203"/>
                    <a:gd name="connsiteX7" fmla="*/ 798909 w 812096"/>
                    <a:gd name="connsiteY7" fmla="*/ 239951 h 832203"/>
                    <a:gd name="connsiteX8" fmla="*/ 811815 w 812096"/>
                    <a:gd name="connsiteY8" fmla="*/ 281526 h 832203"/>
                    <a:gd name="connsiteX9" fmla="*/ 725844 w 812096"/>
                    <a:gd name="connsiteY9" fmla="*/ 356108 h 832203"/>
                    <a:gd name="connsiteX10" fmla="*/ 725844 w 812096"/>
                    <a:gd name="connsiteY10" fmla="*/ 454521 h 832203"/>
                    <a:gd name="connsiteX11" fmla="*/ 812096 w 812096"/>
                    <a:gd name="connsiteY11" fmla="*/ 529348 h 832203"/>
                    <a:gd name="connsiteX12" fmla="*/ 798909 w 812096"/>
                    <a:gd name="connsiteY12" fmla="*/ 571831 h 832203"/>
                    <a:gd name="connsiteX13" fmla="*/ 781741 w 812096"/>
                    <a:gd name="connsiteY13" fmla="*/ 603461 h 832203"/>
                    <a:gd name="connsiteX14" fmla="*/ 668296 w 812096"/>
                    <a:gd name="connsiteY14" fmla="*/ 595413 h 832203"/>
                    <a:gd name="connsiteX15" fmla="*/ 598707 w 812096"/>
                    <a:gd name="connsiteY15" fmla="*/ 665002 h 832203"/>
                    <a:gd name="connsiteX16" fmla="*/ 606851 w 812096"/>
                    <a:gd name="connsiteY16" fmla="*/ 779806 h 832203"/>
                    <a:gd name="connsiteX17" fmla="*/ 572039 w 812096"/>
                    <a:gd name="connsiteY17" fmla="*/ 798701 h 832203"/>
                    <a:gd name="connsiteX18" fmla="*/ 533869 w 812096"/>
                    <a:gd name="connsiteY18" fmla="*/ 810550 h 832203"/>
                    <a:gd name="connsiteX19" fmla="*/ 457195 w 812096"/>
                    <a:gd name="connsiteY19" fmla="*/ 722168 h 832203"/>
                    <a:gd name="connsiteX20" fmla="*/ 358782 w 812096"/>
                    <a:gd name="connsiteY20" fmla="*/ 722168 h 832203"/>
                    <a:gd name="connsiteX21" fmla="*/ 281307 w 812096"/>
                    <a:gd name="connsiteY21" fmla="*/ 811475 h 832203"/>
                    <a:gd name="connsiteX22" fmla="*/ 240159 w 812096"/>
                    <a:gd name="connsiteY22" fmla="*/ 798701 h 832203"/>
                    <a:gd name="connsiteX23" fmla="*/ 207045 w 812096"/>
                    <a:gd name="connsiteY23" fmla="*/ 780727 h 832203"/>
                    <a:gd name="connsiteX24" fmla="*/ 215037 w 812096"/>
                    <a:gd name="connsiteY24" fmla="*/ 668059 h 832203"/>
                    <a:gd name="connsiteX25" fmla="*/ 145448 w 812096"/>
                    <a:gd name="connsiteY25" fmla="*/ 598470 h 832203"/>
                    <a:gd name="connsiteX26" fmla="*/ 32111 w 812096"/>
                    <a:gd name="connsiteY26" fmla="*/ 606509 h 832203"/>
                    <a:gd name="connsiteX27" fmla="*/ 13289 w 812096"/>
                    <a:gd name="connsiteY27" fmla="*/ 571831 h 832203"/>
                    <a:gd name="connsiteX28" fmla="*/ 563 w 812096"/>
                    <a:gd name="connsiteY28" fmla="*/ 530835 h 832203"/>
                    <a:gd name="connsiteX29" fmla="*/ 86538 w 812096"/>
                    <a:gd name="connsiteY29" fmla="*/ 456249 h 832203"/>
                    <a:gd name="connsiteX30" fmla="*/ 86538 w 812096"/>
                    <a:gd name="connsiteY30" fmla="*/ 357835 h 832203"/>
                    <a:gd name="connsiteX31" fmla="*/ 0 w 812096"/>
                    <a:gd name="connsiteY31" fmla="*/ 282761 h 832203"/>
                    <a:gd name="connsiteX32" fmla="*/ 13289 w 812096"/>
                    <a:gd name="connsiteY32" fmla="*/ 239951 h 832203"/>
                    <a:gd name="connsiteX33" fmla="*/ 30170 w 812096"/>
                    <a:gd name="connsiteY33" fmla="*/ 208849 h 832203"/>
                    <a:gd name="connsiteX34" fmla="*/ 146216 w 812096"/>
                    <a:gd name="connsiteY34" fmla="*/ 217081 h 832203"/>
                    <a:gd name="connsiteX35" fmla="*/ 215805 w 812096"/>
                    <a:gd name="connsiteY35" fmla="*/ 147492 h 832203"/>
                    <a:gd name="connsiteX36" fmla="*/ 207527 w 812096"/>
                    <a:gd name="connsiteY36" fmla="*/ 30793 h 832203"/>
                    <a:gd name="connsiteX37" fmla="*/ 240159 w 812096"/>
                    <a:gd name="connsiteY37" fmla="*/ 13081 h 832203"/>
                    <a:gd name="connsiteX38" fmla="*/ 282094 w 812096"/>
                    <a:gd name="connsiteY38" fmla="*/ 63 h 832203"/>
                    <a:gd name="connsiteX39" fmla="*/ 356762 w 812096"/>
                    <a:gd name="connsiteY39" fmla="*/ 86133 h 832203"/>
                    <a:gd name="connsiteX40" fmla="*/ 455176 w 812096"/>
                    <a:gd name="connsiteY40" fmla="*/ 86133 h 832203"/>
                    <a:gd name="connsiteX41" fmla="*/ 529899 w 812096"/>
                    <a:gd name="connsiteY41" fmla="*/ 0 h 832203"/>
                    <a:gd name="connsiteX42" fmla="*/ 572039 w 812096"/>
                    <a:gd name="connsiteY42" fmla="*/ 13081 h 832203"/>
                    <a:gd name="connsiteX43" fmla="*/ 603087 w 812096"/>
                    <a:gd name="connsiteY43" fmla="*/ 29933 h 832203"/>
                    <a:gd name="connsiteX44" fmla="*/ 594806 w 812096"/>
                    <a:gd name="connsiteY44" fmla="*/ 146665 h 832203"/>
                    <a:gd name="connsiteX45" fmla="*/ 664396 w 812096"/>
                    <a:gd name="connsiteY45" fmla="*/ 216254 h 832203"/>
                    <a:gd name="connsiteX46" fmla="*/ 707547 w 812096"/>
                    <a:gd name="connsiteY46" fmla="*/ 104443 h 832203"/>
                    <a:gd name="connsiteX47" fmla="*/ 718246 w 812096"/>
                    <a:gd name="connsiteY47" fmla="*/ 117409 h 832203"/>
                    <a:gd name="connsiteX48" fmla="*/ 694580 w 812096"/>
                    <a:gd name="connsiteY48" fmla="*/ 93744 h 83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12096" h="832203">
                      <a:moveTo>
                        <a:pt x="426565" y="830140"/>
                      </a:moveTo>
                      <a:lnTo>
                        <a:pt x="406099" y="832203"/>
                      </a:lnTo>
                      <a:lnTo>
                        <a:pt x="385634" y="830140"/>
                      </a:lnTo>
                      <a:close/>
                      <a:moveTo>
                        <a:pt x="113280" y="97323"/>
                      </a:moveTo>
                      <a:lnTo>
                        <a:pt x="97531" y="113072"/>
                      </a:lnTo>
                      <a:lnTo>
                        <a:pt x="104651" y="104443"/>
                      </a:lnTo>
                      <a:close/>
                      <a:moveTo>
                        <a:pt x="781537" y="207945"/>
                      </a:moveTo>
                      <a:lnTo>
                        <a:pt x="798909" y="239951"/>
                      </a:lnTo>
                      <a:lnTo>
                        <a:pt x="811815" y="281526"/>
                      </a:lnTo>
                      <a:lnTo>
                        <a:pt x="725844" y="356108"/>
                      </a:lnTo>
                      <a:lnTo>
                        <a:pt x="725844" y="454521"/>
                      </a:lnTo>
                      <a:lnTo>
                        <a:pt x="812096" y="529348"/>
                      </a:lnTo>
                      <a:lnTo>
                        <a:pt x="798909" y="571831"/>
                      </a:lnTo>
                      <a:lnTo>
                        <a:pt x="781741" y="603461"/>
                      </a:lnTo>
                      <a:lnTo>
                        <a:pt x="668296" y="595413"/>
                      </a:lnTo>
                      <a:lnTo>
                        <a:pt x="598707" y="665002"/>
                      </a:lnTo>
                      <a:lnTo>
                        <a:pt x="606851" y="779806"/>
                      </a:lnTo>
                      <a:lnTo>
                        <a:pt x="572039" y="798701"/>
                      </a:lnTo>
                      <a:lnTo>
                        <a:pt x="533869" y="810550"/>
                      </a:lnTo>
                      <a:lnTo>
                        <a:pt x="457195" y="722168"/>
                      </a:lnTo>
                      <a:lnTo>
                        <a:pt x="358782" y="722168"/>
                      </a:lnTo>
                      <a:lnTo>
                        <a:pt x="281307" y="811475"/>
                      </a:lnTo>
                      <a:lnTo>
                        <a:pt x="240159" y="798701"/>
                      </a:lnTo>
                      <a:lnTo>
                        <a:pt x="207045" y="780727"/>
                      </a:lnTo>
                      <a:lnTo>
                        <a:pt x="215037" y="668059"/>
                      </a:lnTo>
                      <a:lnTo>
                        <a:pt x="145448" y="598470"/>
                      </a:lnTo>
                      <a:lnTo>
                        <a:pt x="32111" y="606509"/>
                      </a:lnTo>
                      <a:lnTo>
                        <a:pt x="13289" y="571831"/>
                      </a:lnTo>
                      <a:lnTo>
                        <a:pt x="563" y="530835"/>
                      </a:lnTo>
                      <a:lnTo>
                        <a:pt x="86538" y="456249"/>
                      </a:lnTo>
                      <a:lnTo>
                        <a:pt x="86538" y="357835"/>
                      </a:lnTo>
                      <a:lnTo>
                        <a:pt x="0" y="282761"/>
                      </a:lnTo>
                      <a:lnTo>
                        <a:pt x="13289" y="239951"/>
                      </a:lnTo>
                      <a:lnTo>
                        <a:pt x="30170" y="208849"/>
                      </a:lnTo>
                      <a:lnTo>
                        <a:pt x="146216" y="217081"/>
                      </a:lnTo>
                      <a:lnTo>
                        <a:pt x="215805" y="147492"/>
                      </a:lnTo>
                      <a:lnTo>
                        <a:pt x="207527" y="30793"/>
                      </a:lnTo>
                      <a:lnTo>
                        <a:pt x="240159" y="13081"/>
                      </a:lnTo>
                      <a:lnTo>
                        <a:pt x="282094" y="63"/>
                      </a:lnTo>
                      <a:lnTo>
                        <a:pt x="356762" y="86133"/>
                      </a:lnTo>
                      <a:lnTo>
                        <a:pt x="455176" y="86133"/>
                      </a:lnTo>
                      <a:lnTo>
                        <a:pt x="529899" y="0"/>
                      </a:lnTo>
                      <a:lnTo>
                        <a:pt x="572039" y="13081"/>
                      </a:lnTo>
                      <a:lnTo>
                        <a:pt x="603087" y="29933"/>
                      </a:lnTo>
                      <a:lnTo>
                        <a:pt x="594806" y="146665"/>
                      </a:lnTo>
                      <a:lnTo>
                        <a:pt x="664396" y="216254"/>
                      </a:lnTo>
                      <a:close/>
                      <a:moveTo>
                        <a:pt x="707547" y="104443"/>
                      </a:moveTo>
                      <a:lnTo>
                        <a:pt x="718246" y="117409"/>
                      </a:lnTo>
                      <a:lnTo>
                        <a:pt x="694580" y="9374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D646907-68A1-2F61-9E1F-EEB10898EF14}"/>
                    </a:ext>
                  </a:extLst>
                </p:cNvPr>
                <p:cNvSpPr/>
                <p:nvPr/>
              </p:nvSpPr>
              <p:spPr>
                <a:xfrm>
                  <a:off x="8702663" y="2519339"/>
                  <a:ext cx="396336" cy="3963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0" name="TextBox 49">
              <a:extLst>
                <a:ext uri="{FF2B5EF4-FFF2-40B4-BE49-F238E27FC236}">
                  <a16:creationId xmlns:a16="http://schemas.microsoft.com/office/drawing/2014/main" id="{3415C819-ED12-587D-3924-EE668759C11B}"/>
                </a:ext>
              </a:extLst>
            </p:cNvPr>
            <p:cNvSpPr txBox="1"/>
            <p:nvPr/>
          </p:nvSpPr>
          <p:spPr>
            <a:xfrm>
              <a:off x="4513882" y="4212074"/>
              <a:ext cx="3454406" cy="584775"/>
            </a:xfrm>
            <a:prstGeom prst="rect">
              <a:avLst/>
            </a:prstGeom>
            <a:noFill/>
          </p:spPr>
          <p:txBody>
            <a:bodyPr wrap="square" rtlCol="0">
              <a:spAutoFit/>
            </a:bodyPr>
            <a:lstStyle/>
            <a:p>
              <a:r>
                <a:rPr lang="en-US" sz="1600" dirty="0">
                  <a:solidFill>
                    <a:schemeClr val="bg1"/>
                  </a:solidFill>
                </a:rPr>
                <a:t>ML Algorithm</a:t>
              </a:r>
            </a:p>
            <a:p>
              <a:r>
                <a:rPr lang="en-US" sz="1600" i="1" dirty="0">
                  <a:solidFill>
                    <a:schemeClr val="bg1"/>
                  </a:solidFill>
                </a:rPr>
                <a:t>Written by a human ML expert</a:t>
              </a:r>
              <a:endParaRPr lang="en-IN" sz="1600" i="1" dirty="0">
                <a:solidFill>
                  <a:schemeClr val="bg1"/>
                </a:solidFill>
              </a:endParaRPr>
            </a:p>
          </p:txBody>
        </p:sp>
      </p:grpSp>
      <p:grpSp>
        <p:nvGrpSpPr>
          <p:cNvPr id="109" name="Group 108">
            <a:extLst>
              <a:ext uri="{FF2B5EF4-FFF2-40B4-BE49-F238E27FC236}">
                <a16:creationId xmlns:a16="http://schemas.microsoft.com/office/drawing/2014/main" id="{D075004A-1815-6DE8-D179-6CD1247CABC9}"/>
              </a:ext>
            </a:extLst>
          </p:cNvPr>
          <p:cNvGrpSpPr/>
          <p:nvPr/>
        </p:nvGrpSpPr>
        <p:grpSpPr>
          <a:xfrm>
            <a:off x="8247148" y="2712468"/>
            <a:ext cx="2895600" cy="1433064"/>
            <a:chOff x="8609733" y="1556213"/>
            <a:chExt cx="2895600" cy="1433064"/>
          </a:xfrm>
        </p:grpSpPr>
        <p:grpSp>
          <p:nvGrpSpPr>
            <p:cNvPr id="111" name="Group 110">
              <a:extLst>
                <a:ext uri="{FF2B5EF4-FFF2-40B4-BE49-F238E27FC236}">
                  <a16:creationId xmlns:a16="http://schemas.microsoft.com/office/drawing/2014/main" id="{267325A4-963A-A149-A479-817D9265A0F9}"/>
                </a:ext>
              </a:extLst>
            </p:cNvPr>
            <p:cNvGrpSpPr/>
            <p:nvPr/>
          </p:nvGrpSpPr>
          <p:grpSpPr>
            <a:xfrm>
              <a:off x="10878931" y="1792032"/>
              <a:ext cx="406048" cy="416101"/>
              <a:chOff x="8494783" y="2301406"/>
              <a:chExt cx="812096" cy="832203"/>
            </a:xfrm>
          </p:grpSpPr>
          <p:sp>
            <p:nvSpPr>
              <p:cNvPr id="123" name="Freeform 530">
                <a:extLst>
                  <a:ext uri="{FF2B5EF4-FFF2-40B4-BE49-F238E27FC236}">
                    <a16:creationId xmlns:a16="http://schemas.microsoft.com/office/drawing/2014/main" id="{964C3F49-9794-0B19-58E2-C6A83225307E}"/>
                  </a:ext>
                </a:extLst>
              </p:cNvPr>
              <p:cNvSpPr/>
              <p:nvPr/>
            </p:nvSpPr>
            <p:spPr>
              <a:xfrm>
                <a:off x="8494783" y="2301406"/>
                <a:ext cx="812096" cy="832203"/>
              </a:xfrm>
              <a:custGeom>
                <a:avLst/>
                <a:gdLst>
                  <a:gd name="connsiteX0" fmla="*/ 426565 w 812096"/>
                  <a:gd name="connsiteY0" fmla="*/ 830140 h 832203"/>
                  <a:gd name="connsiteX1" fmla="*/ 406099 w 812096"/>
                  <a:gd name="connsiteY1" fmla="*/ 832203 h 832203"/>
                  <a:gd name="connsiteX2" fmla="*/ 385634 w 812096"/>
                  <a:gd name="connsiteY2" fmla="*/ 830140 h 832203"/>
                  <a:gd name="connsiteX3" fmla="*/ 113280 w 812096"/>
                  <a:gd name="connsiteY3" fmla="*/ 97323 h 832203"/>
                  <a:gd name="connsiteX4" fmla="*/ 97531 w 812096"/>
                  <a:gd name="connsiteY4" fmla="*/ 113072 h 832203"/>
                  <a:gd name="connsiteX5" fmla="*/ 104651 w 812096"/>
                  <a:gd name="connsiteY5" fmla="*/ 104443 h 832203"/>
                  <a:gd name="connsiteX6" fmla="*/ 781537 w 812096"/>
                  <a:gd name="connsiteY6" fmla="*/ 207945 h 832203"/>
                  <a:gd name="connsiteX7" fmla="*/ 798909 w 812096"/>
                  <a:gd name="connsiteY7" fmla="*/ 239951 h 832203"/>
                  <a:gd name="connsiteX8" fmla="*/ 811815 w 812096"/>
                  <a:gd name="connsiteY8" fmla="*/ 281526 h 832203"/>
                  <a:gd name="connsiteX9" fmla="*/ 725844 w 812096"/>
                  <a:gd name="connsiteY9" fmla="*/ 356108 h 832203"/>
                  <a:gd name="connsiteX10" fmla="*/ 725844 w 812096"/>
                  <a:gd name="connsiteY10" fmla="*/ 454521 h 832203"/>
                  <a:gd name="connsiteX11" fmla="*/ 812096 w 812096"/>
                  <a:gd name="connsiteY11" fmla="*/ 529348 h 832203"/>
                  <a:gd name="connsiteX12" fmla="*/ 798909 w 812096"/>
                  <a:gd name="connsiteY12" fmla="*/ 571831 h 832203"/>
                  <a:gd name="connsiteX13" fmla="*/ 781741 w 812096"/>
                  <a:gd name="connsiteY13" fmla="*/ 603461 h 832203"/>
                  <a:gd name="connsiteX14" fmla="*/ 668296 w 812096"/>
                  <a:gd name="connsiteY14" fmla="*/ 595413 h 832203"/>
                  <a:gd name="connsiteX15" fmla="*/ 598707 w 812096"/>
                  <a:gd name="connsiteY15" fmla="*/ 665002 h 832203"/>
                  <a:gd name="connsiteX16" fmla="*/ 606851 w 812096"/>
                  <a:gd name="connsiteY16" fmla="*/ 779806 h 832203"/>
                  <a:gd name="connsiteX17" fmla="*/ 572039 w 812096"/>
                  <a:gd name="connsiteY17" fmla="*/ 798701 h 832203"/>
                  <a:gd name="connsiteX18" fmla="*/ 533869 w 812096"/>
                  <a:gd name="connsiteY18" fmla="*/ 810550 h 832203"/>
                  <a:gd name="connsiteX19" fmla="*/ 457195 w 812096"/>
                  <a:gd name="connsiteY19" fmla="*/ 722168 h 832203"/>
                  <a:gd name="connsiteX20" fmla="*/ 358782 w 812096"/>
                  <a:gd name="connsiteY20" fmla="*/ 722168 h 832203"/>
                  <a:gd name="connsiteX21" fmla="*/ 281307 w 812096"/>
                  <a:gd name="connsiteY21" fmla="*/ 811475 h 832203"/>
                  <a:gd name="connsiteX22" fmla="*/ 240159 w 812096"/>
                  <a:gd name="connsiteY22" fmla="*/ 798701 h 832203"/>
                  <a:gd name="connsiteX23" fmla="*/ 207045 w 812096"/>
                  <a:gd name="connsiteY23" fmla="*/ 780727 h 832203"/>
                  <a:gd name="connsiteX24" fmla="*/ 215037 w 812096"/>
                  <a:gd name="connsiteY24" fmla="*/ 668059 h 832203"/>
                  <a:gd name="connsiteX25" fmla="*/ 145448 w 812096"/>
                  <a:gd name="connsiteY25" fmla="*/ 598470 h 832203"/>
                  <a:gd name="connsiteX26" fmla="*/ 32111 w 812096"/>
                  <a:gd name="connsiteY26" fmla="*/ 606509 h 832203"/>
                  <a:gd name="connsiteX27" fmla="*/ 13289 w 812096"/>
                  <a:gd name="connsiteY27" fmla="*/ 571831 h 832203"/>
                  <a:gd name="connsiteX28" fmla="*/ 563 w 812096"/>
                  <a:gd name="connsiteY28" fmla="*/ 530835 h 832203"/>
                  <a:gd name="connsiteX29" fmla="*/ 86538 w 812096"/>
                  <a:gd name="connsiteY29" fmla="*/ 456249 h 832203"/>
                  <a:gd name="connsiteX30" fmla="*/ 86538 w 812096"/>
                  <a:gd name="connsiteY30" fmla="*/ 357835 h 832203"/>
                  <a:gd name="connsiteX31" fmla="*/ 0 w 812096"/>
                  <a:gd name="connsiteY31" fmla="*/ 282761 h 832203"/>
                  <a:gd name="connsiteX32" fmla="*/ 13289 w 812096"/>
                  <a:gd name="connsiteY32" fmla="*/ 239951 h 832203"/>
                  <a:gd name="connsiteX33" fmla="*/ 30170 w 812096"/>
                  <a:gd name="connsiteY33" fmla="*/ 208849 h 832203"/>
                  <a:gd name="connsiteX34" fmla="*/ 146216 w 812096"/>
                  <a:gd name="connsiteY34" fmla="*/ 217081 h 832203"/>
                  <a:gd name="connsiteX35" fmla="*/ 215805 w 812096"/>
                  <a:gd name="connsiteY35" fmla="*/ 147492 h 832203"/>
                  <a:gd name="connsiteX36" fmla="*/ 207527 w 812096"/>
                  <a:gd name="connsiteY36" fmla="*/ 30793 h 832203"/>
                  <a:gd name="connsiteX37" fmla="*/ 240159 w 812096"/>
                  <a:gd name="connsiteY37" fmla="*/ 13081 h 832203"/>
                  <a:gd name="connsiteX38" fmla="*/ 282094 w 812096"/>
                  <a:gd name="connsiteY38" fmla="*/ 63 h 832203"/>
                  <a:gd name="connsiteX39" fmla="*/ 356762 w 812096"/>
                  <a:gd name="connsiteY39" fmla="*/ 86133 h 832203"/>
                  <a:gd name="connsiteX40" fmla="*/ 455176 w 812096"/>
                  <a:gd name="connsiteY40" fmla="*/ 86133 h 832203"/>
                  <a:gd name="connsiteX41" fmla="*/ 529899 w 812096"/>
                  <a:gd name="connsiteY41" fmla="*/ 0 h 832203"/>
                  <a:gd name="connsiteX42" fmla="*/ 572039 w 812096"/>
                  <a:gd name="connsiteY42" fmla="*/ 13081 h 832203"/>
                  <a:gd name="connsiteX43" fmla="*/ 603087 w 812096"/>
                  <a:gd name="connsiteY43" fmla="*/ 29933 h 832203"/>
                  <a:gd name="connsiteX44" fmla="*/ 594806 w 812096"/>
                  <a:gd name="connsiteY44" fmla="*/ 146665 h 832203"/>
                  <a:gd name="connsiteX45" fmla="*/ 664396 w 812096"/>
                  <a:gd name="connsiteY45" fmla="*/ 216254 h 832203"/>
                  <a:gd name="connsiteX46" fmla="*/ 707547 w 812096"/>
                  <a:gd name="connsiteY46" fmla="*/ 104443 h 832203"/>
                  <a:gd name="connsiteX47" fmla="*/ 718246 w 812096"/>
                  <a:gd name="connsiteY47" fmla="*/ 117409 h 832203"/>
                  <a:gd name="connsiteX48" fmla="*/ 694580 w 812096"/>
                  <a:gd name="connsiteY48" fmla="*/ 93744 h 83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12096" h="832203">
                    <a:moveTo>
                      <a:pt x="426565" y="830140"/>
                    </a:moveTo>
                    <a:lnTo>
                      <a:pt x="406099" y="832203"/>
                    </a:lnTo>
                    <a:lnTo>
                      <a:pt x="385634" y="830140"/>
                    </a:lnTo>
                    <a:close/>
                    <a:moveTo>
                      <a:pt x="113280" y="97323"/>
                    </a:moveTo>
                    <a:lnTo>
                      <a:pt x="97531" y="113072"/>
                    </a:lnTo>
                    <a:lnTo>
                      <a:pt x="104651" y="104443"/>
                    </a:lnTo>
                    <a:close/>
                    <a:moveTo>
                      <a:pt x="781537" y="207945"/>
                    </a:moveTo>
                    <a:lnTo>
                      <a:pt x="798909" y="239951"/>
                    </a:lnTo>
                    <a:lnTo>
                      <a:pt x="811815" y="281526"/>
                    </a:lnTo>
                    <a:lnTo>
                      <a:pt x="725844" y="356108"/>
                    </a:lnTo>
                    <a:lnTo>
                      <a:pt x="725844" y="454521"/>
                    </a:lnTo>
                    <a:lnTo>
                      <a:pt x="812096" y="529348"/>
                    </a:lnTo>
                    <a:lnTo>
                      <a:pt x="798909" y="571831"/>
                    </a:lnTo>
                    <a:lnTo>
                      <a:pt x="781741" y="603461"/>
                    </a:lnTo>
                    <a:lnTo>
                      <a:pt x="668296" y="595413"/>
                    </a:lnTo>
                    <a:lnTo>
                      <a:pt x="598707" y="665002"/>
                    </a:lnTo>
                    <a:lnTo>
                      <a:pt x="606851" y="779806"/>
                    </a:lnTo>
                    <a:lnTo>
                      <a:pt x="572039" y="798701"/>
                    </a:lnTo>
                    <a:lnTo>
                      <a:pt x="533869" y="810550"/>
                    </a:lnTo>
                    <a:lnTo>
                      <a:pt x="457195" y="722168"/>
                    </a:lnTo>
                    <a:lnTo>
                      <a:pt x="358782" y="722168"/>
                    </a:lnTo>
                    <a:lnTo>
                      <a:pt x="281307" y="811475"/>
                    </a:lnTo>
                    <a:lnTo>
                      <a:pt x="240159" y="798701"/>
                    </a:lnTo>
                    <a:lnTo>
                      <a:pt x="207045" y="780727"/>
                    </a:lnTo>
                    <a:lnTo>
                      <a:pt x="215037" y="668059"/>
                    </a:lnTo>
                    <a:lnTo>
                      <a:pt x="145448" y="598470"/>
                    </a:lnTo>
                    <a:lnTo>
                      <a:pt x="32111" y="606509"/>
                    </a:lnTo>
                    <a:lnTo>
                      <a:pt x="13289" y="571831"/>
                    </a:lnTo>
                    <a:lnTo>
                      <a:pt x="563" y="530835"/>
                    </a:lnTo>
                    <a:lnTo>
                      <a:pt x="86538" y="456249"/>
                    </a:lnTo>
                    <a:lnTo>
                      <a:pt x="86538" y="357835"/>
                    </a:lnTo>
                    <a:lnTo>
                      <a:pt x="0" y="282761"/>
                    </a:lnTo>
                    <a:lnTo>
                      <a:pt x="13289" y="239951"/>
                    </a:lnTo>
                    <a:lnTo>
                      <a:pt x="30170" y="208849"/>
                    </a:lnTo>
                    <a:lnTo>
                      <a:pt x="146216" y="217081"/>
                    </a:lnTo>
                    <a:lnTo>
                      <a:pt x="215805" y="147492"/>
                    </a:lnTo>
                    <a:lnTo>
                      <a:pt x="207527" y="30793"/>
                    </a:lnTo>
                    <a:lnTo>
                      <a:pt x="240159" y="13081"/>
                    </a:lnTo>
                    <a:lnTo>
                      <a:pt x="282094" y="63"/>
                    </a:lnTo>
                    <a:lnTo>
                      <a:pt x="356762" y="86133"/>
                    </a:lnTo>
                    <a:lnTo>
                      <a:pt x="455176" y="86133"/>
                    </a:lnTo>
                    <a:lnTo>
                      <a:pt x="529899" y="0"/>
                    </a:lnTo>
                    <a:lnTo>
                      <a:pt x="572039" y="13081"/>
                    </a:lnTo>
                    <a:lnTo>
                      <a:pt x="603087" y="29933"/>
                    </a:lnTo>
                    <a:lnTo>
                      <a:pt x="594806" y="146665"/>
                    </a:lnTo>
                    <a:lnTo>
                      <a:pt x="664396" y="216254"/>
                    </a:lnTo>
                    <a:close/>
                    <a:moveTo>
                      <a:pt x="707547" y="104443"/>
                    </a:moveTo>
                    <a:lnTo>
                      <a:pt x="718246" y="117409"/>
                    </a:lnTo>
                    <a:lnTo>
                      <a:pt x="694580" y="93744"/>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0D11B925-C0DF-B338-03C2-D29CE9C9E094}"/>
                  </a:ext>
                </a:extLst>
              </p:cNvPr>
              <p:cNvSpPr/>
              <p:nvPr/>
            </p:nvSpPr>
            <p:spPr>
              <a:xfrm>
                <a:off x="8702663" y="2519339"/>
                <a:ext cx="396336" cy="3963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2" name="Group 111">
              <a:extLst>
                <a:ext uri="{FF2B5EF4-FFF2-40B4-BE49-F238E27FC236}">
                  <a16:creationId xmlns:a16="http://schemas.microsoft.com/office/drawing/2014/main" id="{D1847F5A-2B5F-916D-F08A-52333B3170D0}"/>
                </a:ext>
              </a:extLst>
            </p:cNvPr>
            <p:cNvGrpSpPr/>
            <p:nvPr/>
          </p:nvGrpSpPr>
          <p:grpSpPr>
            <a:xfrm rot="159200">
              <a:off x="9900305" y="1788300"/>
              <a:ext cx="1060170" cy="1065078"/>
              <a:chOff x="4653341" y="2546441"/>
              <a:chExt cx="2120341" cy="2130157"/>
            </a:xfrm>
          </p:grpSpPr>
          <p:sp>
            <p:nvSpPr>
              <p:cNvPr id="121" name="Freeform 543">
                <a:extLst>
                  <a:ext uri="{FF2B5EF4-FFF2-40B4-BE49-F238E27FC236}">
                    <a16:creationId xmlns:a16="http://schemas.microsoft.com/office/drawing/2014/main" id="{3BF64C85-5B01-3A15-F9D6-D64CFC722127}"/>
                  </a:ext>
                </a:extLst>
              </p:cNvPr>
              <p:cNvSpPr/>
              <p:nvPr/>
            </p:nvSpPr>
            <p:spPr>
              <a:xfrm rot="3600000">
                <a:off x="4648433" y="2551349"/>
                <a:ext cx="2130157" cy="2120341"/>
              </a:xfrm>
              <a:custGeom>
                <a:avLst/>
                <a:gdLst>
                  <a:gd name="connsiteX0" fmla="*/ 2130157 w 2130157"/>
                  <a:gd name="connsiteY0" fmla="*/ 1060126 h 2120341"/>
                  <a:gd name="connsiteX1" fmla="*/ 2130157 w 2130157"/>
                  <a:gd name="connsiteY1" fmla="*/ 1060131 h 2120341"/>
                  <a:gd name="connsiteX2" fmla="*/ 2130157 w 2130157"/>
                  <a:gd name="connsiteY2" fmla="*/ 1060135 h 2120341"/>
                  <a:gd name="connsiteX3" fmla="*/ 1969354 w 2130157"/>
                  <a:gd name="connsiteY3" fmla="*/ 497985 h 2120341"/>
                  <a:gd name="connsiteX4" fmla="*/ 2001010 w 2130157"/>
                  <a:gd name="connsiteY4" fmla="*/ 550092 h 2120341"/>
                  <a:gd name="connsiteX5" fmla="*/ 2008929 w 2130157"/>
                  <a:gd name="connsiteY5" fmla="*/ 566528 h 2120341"/>
                  <a:gd name="connsiteX6" fmla="*/ 72438 w 2130157"/>
                  <a:gd name="connsiteY6" fmla="*/ 648418 h 2120341"/>
                  <a:gd name="connsiteX7" fmla="*/ 239787 w 2130157"/>
                  <a:gd name="connsiteY7" fmla="*/ 675482 h 2120341"/>
                  <a:gd name="connsiteX8" fmla="*/ 318019 w 2130157"/>
                  <a:gd name="connsiteY8" fmla="*/ 539980 h 2120341"/>
                  <a:gd name="connsiteX9" fmla="*/ 211838 w 2130157"/>
                  <a:gd name="connsiteY9" fmla="*/ 409726 h 2120341"/>
                  <a:gd name="connsiteX10" fmla="*/ 234445 w 2130157"/>
                  <a:gd name="connsiteY10" fmla="*/ 379494 h 2120341"/>
                  <a:gd name="connsiteX11" fmla="*/ 379493 w 2130157"/>
                  <a:gd name="connsiteY11" fmla="*/ 234446 h 2120341"/>
                  <a:gd name="connsiteX12" fmla="*/ 410634 w 2130157"/>
                  <a:gd name="connsiteY12" fmla="*/ 211159 h 2120341"/>
                  <a:gd name="connsiteX13" fmla="*/ 541000 w 2130157"/>
                  <a:gd name="connsiteY13" fmla="*/ 317430 h 2120341"/>
                  <a:gd name="connsiteX14" fmla="*/ 676502 w 2130157"/>
                  <a:gd name="connsiteY14" fmla="*/ 239198 h 2120341"/>
                  <a:gd name="connsiteX15" fmla="*/ 649471 w 2130157"/>
                  <a:gd name="connsiteY15" fmla="*/ 72053 h 2120341"/>
                  <a:gd name="connsiteX16" fmla="*/ 741937 w 2130157"/>
                  <a:gd name="connsiteY16" fmla="*/ 38210 h 2120341"/>
                  <a:gd name="connsiteX17" fmla="*/ 844482 w 2130157"/>
                  <a:gd name="connsiteY17" fmla="*/ 11843 h 2120341"/>
                  <a:gd name="connsiteX18" fmla="*/ 922076 w 2130157"/>
                  <a:gd name="connsiteY18" fmla="*/ 1 h 2120341"/>
                  <a:gd name="connsiteX19" fmla="*/ 981897 w 2130157"/>
                  <a:gd name="connsiteY19" fmla="*/ 157368 h 2120341"/>
                  <a:gd name="connsiteX20" fmla="*/ 1138361 w 2130157"/>
                  <a:gd name="connsiteY20" fmla="*/ 157369 h 2120341"/>
                  <a:gd name="connsiteX21" fmla="*/ 1198183 w 2130157"/>
                  <a:gd name="connsiteY21" fmla="*/ 0 h 2120341"/>
                  <a:gd name="connsiteX22" fmla="*/ 1275778 w 2130157"/>
                  <a:gd name="connsiteY22" fmla="*/ 11843 h 2120341"/>
                  <a:gd name="connsiteX23" fmla="*/ 1378323 w 2130157"/>
                  <a:gd name="connsiteY23" fmla="*/ 38211 h 2120341"/>
                  <a:gd name="connsiteX24" fmla="*/ 1470935 w 2130157"/>
                  <a:gd name="connsiteY24" fmla="*/ 72106 h 2120341"/>
                  <a:gd name="connsiteX25" fmla="*/ 1443899 w 2130157"/>
                  <a:gd name="connsiteY25" fmla="*/ 239281 h 2120341"/>
                  <a:gd name="connsiteX26" fmla="*/ 1579401 w 2130157"/>
                  <a:gd name="connsiteY26" fmla="*/ 317513 h 2120341"/>
                  <a:gd name="connsiteX27" fmla="*/ 1709752 w 2130157"/>
                  <a:gd name="connsiteY27" fmla="*/ 211253 h 2120341"/>
                  <a:gd name="connsiteX28" fmla="*/ 1740767 w 2130157"/>
                  <a:gd name="connsiteY28" fmla="*/ 234446 h 2120341"/>
                  <a:gd name="connsiteX29" fmla="*/ 1885815 w 2130157"/>
                  <a:gd name="connsiteY29" fmla="*/ 379495 h 2120341"/>
                  <a:gd name="connsiteX30" fmla="*/ 1908762 w 2130157"/>
                  <a:gd name="connsiteY30" fmla="*/ 410180 h 2120341"/>
                  <a:gd name="connsiteX31" fmla="*/ 1801492 w 2130157"/>
                  <a:gd name="connsiteY31" fmla="*/ 541770 h 2120341"/>
                  <a:gd name="connsiteX32" fmla="*/ 1879724 w 2130157"/>
                  <a:gd name="connsiteY32" fmla="*/ 677272 h 2120341"/>
                  <a:gd name="connsiteX33" fmla="*/ 2048399 w 2130157"/>
                  <a:gd name="connsiteY33" fmla="*/ 649995 h 2120341"/>
                  <a:gd name="connsiteX34" fmla="*/ 2082050 w 2130157"/>
                  <a:gd name="connsiteY34" fmla="*/ 741938 h 2120341"/>
                  <a:gd name="connsiteX35" fmla="*/ 2108418 w 2130157"/>
                  <a:gd name="connsiteY35" fmla="*/ 844483 h 2120341"/>
                  <a:gd name="connsiteX36" fmla="*/ 2120260 w 2130157"/>
                  <a:gd name="connsiteY36" fmla="*/ 922077 h 2120341"/>
                  <a:gd name="connsiteX37" fmla="*/ 1962890 w 2130157"/>
                  <a:gd name="connsiteY37" fmla="*/ 981898 h 2120341"/>
                  <a:gd name="connsiteX38" fmla="*/ 1962890 w 2130157"/>
                  <a:gd name="connsiteY38" fmla="*/ 1138362 h 2120341"/>
                  <a:gd name="connsiteX39" fmla="*/ 2120260 w 2130157"/>
                  <a:gd name="connsiteY39" fmla="*/ 1198185 h 2120341"/>
                  <a:gd name="connsiteX40" fmla="*/ 2108418 w 2130157"/>
                  <a:gd name="connsiteY40" fmla="*/ 1275779 h 2120341"/>
                  <a:gd name="connsiteX41" fmla="*/ 2082051 w 2130157"/>
                  <a:gd name="connsiteY41" fmla="*/ 1378324 h 2120341"/>
                  <a:gd name="connsiteX42" fmla="*/ 2048057 w 2130157"/>
                  <a:gd name="connsiteY42" fmla="*/ 1471202 h 2120341"/>
                  <a:gd name="connsiteX43" fmla="*/ 1882106 w 2130157"/>
                  <a:gd name="connsiteY43" fmla="*/ 1444365 h 2120341"/>
                  <a:gd name="connsiteX44" fmla="*/ 1803874 w 2130157"/>
                  <a:gd name="connsiteY44" fmla="*/ 1579867 h 2120341"/>
                  <a:gd name="connsiteX45" fmla="*/ 1909365 w 2130157"/>
                  <a:gd name="connsiteY45" fmla="*/ 1709275 h 2120341"/>
                  <a:gd name="connsiteX46" fmla="*/ 1885815 w 2130157"/>
                  <a:gd name="connsiteY46" fmla="*/ 1740767 h 2120341"/>
                  <a:gd name="connsiteX47" fmla="*/ 1740766 w 2130157"/>
                  <a:gd name="connsiteY47" fmla="*/ 1885816 h 2120341"/>
                  <a:gd name="connsiteX48" fmla="*/ 1709629 w 2130157"/>
                  <a:gd name="connsiteY48" fmla="*/ 1909100 h 2120341"/>
                  <a:gd name="connsiteX49" fmla="*/ 1579262 w 2130157"/>
                  <a:gd name="connsiteY49" fmla="*/ 1802828 h 2120341"/>
                  <a:gd name="connsiteX50" fmla="*/ 1443760 w 2130157"/>
                  <a:gd name="connsiteY50" fmla="*/ 1881060 h 2120341"/>
                  <a:gd name="connsiteX51" fmla="*/ 1470792 w 2130157"/>
                  <a:gd name="connsiteY51" fmla="*/ 2048208 h 2120341"/>
                  <a:gd name="connsiteX52" fmla="*/ 1378323 w 2130157"/>
                  <a:gd name="connsiteY52" fmla="*/ 2082051 h 2120341"/>
                  <a:gd name="connsiteX53" fmla="*/ 1275778 w 2130157"/>
                  <a:gd name="connsiteY53" fmla="*/ 2108419 h 2120341"/>
                  <a:gd name="connsiteX54" fmla="*/ 1197661 w 2130157"/>
                  <a:gd name="connsiteY54" fmla="*/ 2120341 h 2120341"/>
                  <a:gd name="connsiteX55" fmla="*/ 1138363 w 2130157"/>
                  <a:gd name="connsiteY55" fmla="*/ 1964351 h 2120341"/>
                  <a:gd name="connsiteX56" fmla="*/ 981899 w 2130157"/>
                  <a:gd name="connsiteY56" fmla="*/ 1964351 h 2120341"/>
                  <a:gd name="connsiteX57" fmla="*/ 922602 w 2130157"/>
                  <a:gd name="connsiteY57" fmla="*/ 2120341 h 2120341"/>
                  <a:gd name="connsiteX58" fmla="*/ 844482 w 2130157"/>
                  <a:gd name="connsiteY58" fmla="*/ 2108419 h 2120341"/>
                  <a:gd name="connsiteX59" fmla="*/ 741936 w 2130157"/>
                  <a:gd name="connsiteY59" fmla="*/ 2082051 h 2120341"/>
                  <a:gd name="connsiteX60" fmla="*/ 649305 w 2130157"/>
                  <a:gd name="connsiteY60" fmla="*/ 2048148 h 2120341"/>
                  <a:gd name="connsiteX61" fmla="*/ 676186 w 2130157"/>
                  <a:gd name="connsiteY61" fmla="*/ 1881928 h 2120341"/>
                  <a:gd name="connsiteX62" fmla="*/ 540684 w 2130157"/>
                  <a:gd name="connsiteY62" fmla="*/ 1803696 h 2120341"/>
                  <a:gd name="connsiteX63" fmla="*/ 411023 w 2130157"/>
                  <a:gd name="connsiteY63" fmla="*/ 1909393 h 2120341"/>
                  <a:gd name="connsiteX64" fmla="*/ 379493 w 2130157"/>
                  <a:gd name="connsiteY64" fmla="*/ 1885816 h 2120341"/>
                  <a:gd name="connsiteX65" fmla="*/ 234445 w 2130157"/>
                  <a:gd name="connsiteY65" fmla="*/ 1740767 h 2120341"/>
                  <a:gd name="connsiteX66" fmla="*/ 210822 w 2130157"/>
                  <a:gd name="connsiteY66" fmla="*/ 1709177 h 2120341"/>
                  <a:gd name="connsiteX67" fmla="*/ 316099 w 2130157"/>
                  <a:gd name="connsiteY67" fmla="*/ 1580031 h 2120341"/>
                  <a:gd name="connsiteX68" fmla="*/ 237866 w 2130157"/>
                  <a:gd name="connsiteY68" fmla="*/ 1444529 h 2120341"/>
                  <a:gd name="connsiteX69" fmla="*/ 72244 w 2130157"/>
                  <a:gd name="connsiteY69" fmla="*/ 1471314 h 2120341"/>
                  <a:gd name="connsiteX70" fmla="*/ 38209 w 2130157"/>
                  <a:gd name="connsiteY70" fmla="*/ 1378324 h 2120341"/>
                  <a:gd name="connsiteX71" fmla="*/ 11842 w 2130157"/>
                  <a:gd name="connsiteY71" fmla="*/ 1275779 h 2120341"/>
                  <a:gd name="connsiteX72" fmla="*/ 0 w 2130157"/>
                  <a:gd name="connsiteY72" fmla="*/ 1198185 h 2120341"/>
                  <a:gd name="connsiteX73" fmla="*/ 157368 w 2130157"/>
                  <a:gd name="connsiteY73" fmla="*/ 1138362 h 2120341"/>
                  <a:gd name="connsiteX74" fmla="*/ 157368 w 2130157"/>
                  <a:gd name="connsiteY74" fmla="*/ 981898 h 2120341"/>
                  <a:gd name="connsiteX75" fmla="*/ 0 w 2130157"/>
                  <a:gd name="connsiteY75" fmla="*/ 922077 h 2120341"/>
                  <a:gd name="connsiteX76" fmla="*/ 11842 w 2130157"/>
                  <a:gd name="connsiteY76" fmla="*/ 844483 h 2120341"/>
                  <a:gd name="connsiteX77" fmla="*/ 38209 w 2130157"/>
                  <a:gd name="connsiteY77" fmla="*/ 741938 h 2120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130157" h="2120341">
                    <a:moveTo>
                      <a:pt x="2130157" y="1060126"/>
                    </a:moveTo>
                    <a:lnTo>
                      <a:pt x="2130157" y="1060131"/>
                    </a:lnTo>
                    <a:lnTo>
                      <a:pt x="2130157" y="1060135"/>
                    </a:lnTo>
                    <a:close/>
                    <a:moveTo>
                      <a:pt x="1969354" y="497985"/>
                    </a:moveTo>
                    <a:lnTo>
                      <a:pt x="2001010" y="550092"/>
                    </a:lnTo>
                    <a:lnTo>
                      <a:pt x="2008929" y="566528"/>
                    </a:lnTo>
                    <a:close/>
                    <a:moveTo>
                      <a:pt x="72438" y="648418"/>
                    </a:moveTo>
                    <a:lnTo>
                      <a:pt x="239787" y="675482"/>
                    </a:lnTo>
                    <a:lnTo>
                      <a:pt x="318019" y="539980"/>
                    </a:lnTo>
                    <a:lnTo>
                      <a:pt x="211838" y="409726"/>
                    </a:lnTo>
                    <a:lnTo>
                      <a:pt x="234445" y="379494"/>
                    </a:lnTo>
                    <a:cubicBezTo>
                      <a:pt x="278058" y="326648"/>
                      <a:pt x="326647" y="278059"/>
                      <a:pt x="379493" y="234446"/>
                    </a:cubicBezTo>
                    <a:lnTo>
                      <a:pt x="410634" y="211159"/>
                    </a:lnTo>
                    <a:lnTo>
                      <a:pt x="541000" y="317430"/>
                    </a:lnTo>
                    <a:lnTo>
                      <a:pt x="676502" y="239198"/>
                    </a:lnTo>
                    <a:lnTo>
                      <a:pt x="649471" y="72053"/>
                    </a:lnTo>
                    <a:lnTo>
                      <a:pt x="741937" y="38210"/>
                    </a:lnTo>
                    <a:cubicBezTo>
                      <a:pt x="775442" y="27789"/>
                      <a:pt x="809654" y="18970"/>
                      <a:pt x="844482" y="11843"/>
                    </a:cubicBezTo>
                    <a:lnTo>
                      <a:pt x="922076" y="1"/>
                    </a:lnTo>
                    <a:lnTo>
                      <a:pt x="981897" y="157368"/>
                    </a:lnTo>
                    <a:lnTo>
                      <a:pt x="1138361" y="157369"/>
                    </a:lnTo>
                    <a:lnTo>
                      <a:pt x="1198183" y="0"/>
                    </a:lnTo>
                    <a:lnTo>
                      <a:pt x="1275778" y="11843"/>
                    </a:lnTo>
                    <a:cubicBezTo>
                      <a:pt x="1310606" y="18970"/>
                      <a:pt x="1344818" y="27789"/>
                      <a:pt x="1378323" y="38211"/>
                    </a:cubicBezTo>
                    <a:lnTo>
                      <a:pt x="1470935" y="72106"/>
                    </a:lnTo>
                    <a:lnTo>
                      <a:pt x="1443899" y="239281"/>
                    </a:lnTo>
                    <a:lnTo>
                      <a:pt x="1579401" y="317513"/>
                    </a:lnTo>
                    <a:lnTo>
                      <a:pt x="1709752" y="211253"/>
                    </a:lnTo>
                    <a:lnTo>
                      <a:pt x="1740767" y="234446"/>
                    </a:lnTo>
                    <a:cubicBezTo>
                      <a:pt x="1793613" y="278059"/>
                      <a:pt x="1842202" y="326647"/>
                      <a:pt x="1885815" y="379495"/>
                    </a:cubicBezTo>
                    <a:lnTo>
                      <a:pt x="1908762" y="410180"/>
                    </a:lnTo>
                    <a:lnTo>
                      <a:pt x="1801492" y="541770"/>
                    </a:lnTo>
                    <a:lnTo>
                      <a:pt x="1879724" y="677272"/>
                    </a:lnTo>
                    <a:lnTo>
                      <a:pt x="2048399" y="649995"/>
                    </a:lnTo>
                    <a:lnTo>
                      <a:pt x="2082050" y="741938"/>
                    </a:lnTo>
                    <a:cubicBezTo>
                      <a:pt x="2092472" y="775443"/>
                      <a:pt x="2101291" y="809655"/>
                      <a:pt x="2108418" y="844483"/>
                    </a:cubicBezTo>
                    <a:lnTo>
                      <a:pt x="2120260" y="922077"/>
                    </a:lnTo>
                    <a:lnTo>
                      <a:pt x="1962890" y="981898"/>
                    </a:lnTo>
                    <a:lnTo>
                      <a:pt x="1962890" y="1138362"/>
                    </a:lnTo>
                    <a:lnTo>
                      <a:pt x="2120260" y="1198185"/>
                    </a:lnTo>
                    <a:lnTo>
                      <a:pt x="2108418" y="1275779"/>
                    </a:lnTo>
                    <a:cubicBezTo>
                      <a:pt x="2101291" y="1310607"/>
                      <a:pt x="2092472" y="1344819"/>
                      <a:pt x="2082051" y="1378324"/>
                    </a:cubicBezTo>
                    <a:lnTo>
                      <a:pt x="2048057" y="1471202"/>
                    </a:lnTo>
                    <a:lnTo>
                      <a:pt x="1882106" y="1444365"/>
                    </a:lnTo>
                    <a:lnTo>
                      <a:pt x="1803874" y="1579867"/>
                    </a:lnTo>
                    <a:lnTo>
                      <a:pt x="1909365" y="1709275"/>
                    </a:lnTo>
                    <a:lnTo>
                      <a:pt x="1885815" y="1740767"/>
                    </a:lnTo>
                    <a:cubicBezTo>
                      <a:pt x="1842202" y="1793614"/>
                      <a:pt x="1793614" y="1842203"/>
                      <a:pt x="1740766" y="1885816"/>
                    </a:cubicBezTo>
                    <a:lnTo>
                      <a:pt x="1709629" y="1909100"/>
                    </a:lnTo>
                    <a:lnTo>
                      <a:pt x="1579262" y="1802828"/>
                    </a:lnTo>
                    <a:lnTo>
                      <a:pt x="1443760" y="1881060"/>
                    </a:lnTo>
                    <a:lnTo>
                      <a:pt x="1470792" y="2048208"/>
                    </a:lnTo>
                    <a:lnTo>
                      <a:pt x="1378323" y="2082051"/>
                    </a:lnTo>
                    <a:cubicBezTo>
                      <a:pt x="1344818" y="2092473"/>
                      <a:pt x="1310606" y="2101292"/>
                      <a:pt x="1275778" y="2108419"/>
                    </a:cubicBezTo>
                    <a:lnTo>
                      <a:pt x="1197661" y="2120341"/>
                    </a:lnTo>
                    <a:lnTo>
                      <a:pt x="1138363" y="1964351"/>
                    </a:lnTo>
                    <a:lnTo>
                      <a:pt x="981899" y="1964351"/>
                    </a:lnTo>
                    <a:lnTo>
                      <a:pt x="922602" y="2120341"/>
                    </a:lnTo>
                    <a:lnTo>
                      <a:pt x="844482" y="2108419"/>
                    </a:lnTo>
                    <a:cubicBezTo>
                      <a:pt x="809654" y="2101292"/>
                      <a:pt x="775442" y="2092473"/>
                      <a:pt x="741936" y="2082051"/>
                    </a:cubicBezTo>
                    <a:lnTo>
                      <a:pt x="649305" y="2048148"/>
                    </a:lnTo>
                    <a:lnTo>
                      <a:pt x="676186" y="1881928"/>
                    </a:lnTo>
                    <a:lnTo>
                      <a:pt x="540684" y="1803696"/>
                    </a:lnTo>
                    <a:lnTo>
                      <a:pt x="411023" y="1909393"/>
                    </a:lnTo>
                    <a:lnTo>
                      <a:pt x="379493" y="1885816"/>
                    </a:lnTo>
                    <a:cubicBezTo>
                      <a:pt x="326646" y="1842203"/>
                      <a:pt x="278058" y="1793614"/>
                      <a:pt x="234445" y="1740767"/>
                    </a:cubicBezTo>
                    <a:lnTo>
                      <a:pt x="210822" y="1709177"/>
                    </a:lnTo>
                    <a:lnTo>
                      <a:pt x="316099" y="1580031"/>
                    </a:lnTo>
                    <a:lnTo>
                      <a:pt x="237866" y="1444529"/>
                    </a:lnTo>
                    <a:lnTo>
                      <a:pt x="72244" y="1471314"/>
                    </a:lnTo>
                    <a:lnTo>
                      <a:pt x="38209" y="1378324"/>
                    </a:lnTo>
                    <a:cubicBezTo>
                      <a:pt x="27788" y="1344819"/>
                      <a:pt x="18969" y="1310607"/>
                      <a:pt x="11842" y="1275779"/>
                    </a:cubicBezTo>
                    <a:lnTo>
                      <a:pt x="0" y="1198185"/>
                    </a:lnTo>
                    <a:lnTo>
                      <a:pt x="157368" y="1138362"/>
                    </a:lnTo>
                    <a:lnTo>
                      <a:pt x="157368" y="981898"/>
                    </a:lnTo>
                    <a:lnTo>
                      <a:pt x="0" y="922077"/>
                    </a:lnTo>
                    <a:lnTo>
                      <a:pt x="11842" y="844483"/>
                    </a:lnTo>
                    <a:cubicBezTo>
                      <a:pt x="18969" y="809655"/>
                      <a:pt x="27788" y="775443"/>
                      <a:pt x="38209" y="741938"/>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102BB005-97C2-E7C3-CDE9-A9B25B8EEF4B}"/>
                  </a:ext>
                </a:extLst>
              </p:cNvPr>
              <p:cNvSpPr/>
              <p:nvPr/>
            </p:nvSpPr>
            <p:spPr>
              <a:xfrm>
                <a:off x="5340463" y="3238471"/>
                <a:ext cx="746097" cy="7460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3" name="Group 112">
              <a:extLst>
                <a:ext uri="{FF2B5EF4-FFF2-40B4-BE49-F238E27FC236}">
                  <a16:creationId xmlns:a16="http://schemas.microsoft.com/office/drawing/2014/main" id="{099C0464-40F1-DDFF-7DDA-3664DF2AF1D9}"/>
                </a:ext>
              </a:extLst>
            </p:cNvPr>
            <p:cNvGrpSpPr/>
            <p:nvPr/>
          </p:nvGrpSpPr>
          <p:grpSpPr>
            <a:xfrm rot="20354995">
              <a:off x="11077669" y="2186520"/>
              <a:ext cx="275512" cy="282333"/>
              <a:chOff x="8494783" y="2301406"/>
              <a:chExt cx="812096" cy="832203"/>
            </a:xfrm>
          </p:grpSpPr>
          <p:sp>
            <p:nvSpPr>
              <p:cNvPr id="119" name="Freeform 551">
                <a:extLst>
                  <a:ext uri="{FF2B5EF4-FFF2-40B4-BE49-F238E27FC236}">
                    <a16:creationId xmlns:a16="http://schemas.microsoft.com/office/drawing/2014/main" id="{66C5437E-B5A4-248C-1CBD-538B606C56C8}"/>
                  </a:ext>
                </a:extLst>
              </p:cNvPr>
              <p:cNvSpPr/>
              <p:nvPr/>
            </p:nvSpPr>
            <p:spPr>
              <a:xfrm>
                <a:off x="8494783" y="2301406"/>
                <a:ext cx="812096" cy="832203"/>
              </a:xfrm>
              <a:custGeom>
                <a:avLst/>
                <a:gdLst>
                  <a:gd name="connsiteX0" fmla="*/ 426565 w 812096"/>
                  <a:gd name="connsiteY0" fmla="*/ 830140 h 832203"/>
                  <a:gd name="connsiteX1" fmla="*/ 406099 w 812096"/>
                  <a:gd name="connsiteY1" fmla="*/ 832203 h 832203"/>
                  <a:gd name="connsiteX2" fmla="*/ 385634 w 812096"/>
                  <a:gd name="connsiteY2" fmla="*/ 830140 h 832203"/>
                  <a:gd name="connsiteX3" fmla="*/ 113280 w 812096"/>
                  <a:gd name="connsiteY3" fmla="*/ 97323 h 832203"/>
                  <a:gd name="connsiteX4" fmla="*/ 97531 w 812096"/>
                  <a:gd name="connsiteY4" fmla="*/ 113072 h 832203"/>
                  <a:gd name="connsiteX5" fmla="*/ 104651 w 812096"/>
                  <a:gd name="connsiteY5" fmla="*/ 104443 h 832203"/>
                  <a:gd name="connsiteX6" fmla="*/ 781537 w 812096"/>
                  <a:gd name="connsiteY6" fmla="*/ 207945 h 832203"/>
                  <a:gd name="connsiteX7" fmla="*/ 798909 w 812096"/>
                  <a:gd name="connsiteY7" fmla="*/ 239951 h 832203"/>
                  <a:gd name="connsiteX8" fmla="*/ 811815 w 812096"/>
                  <a:gd name="connsiteY8" fmla="*/ 281526 h 832203"/>
                  <a:gd name="connsiteX9" fmla="*/ 725844 w 812096"/>
                  <a:gd name="connsiteY9" fmla="*/ 356108 h 832203"/>
                  <a:gd name="connsiteX10" fmla="*/ 725844 w 812096"/>
                  <a:gd name="connsiteY10" fmla="*/ 454521 h 832203"/>
                  <a:gd name="connsiteX11" fmla="*/ 812096 w 812096"/>
                  <a:gd name="connsiteY11" fmla="*/ 529348 h 832203"/>
                  <a:gd name="connsiteX12" fmla="*/ 798909 w 812096"/>
                  <a:gd name="connsiteY12" fmla="*/ 571831 h 832203"/>
                  <a:gd name="connsiteX13" fmla="*/ 781741 w 812096"/>
                  <a:gd name="connsiteY13" fmla="*/ 603461 h 832203"/>
                  <a:gd name="connsiteX14" fmla="*/ 668296 w 812096"/>
                  <a:gd name="connsiteY14" fmla="*/ 595413 h 832203"/>
                  <a:gd name="connsiteX15" fmla="*/ 598707 w 812096"/>
                  <a:gd name="connsiteY15" fmla="*/ 665002 h 832203"/>
                  <a:gd name="connsiteX16" fmla="*/ 606851 w 812096"/>
                  <a:gd name="connsiteY16" fmla="*/ 779806 h 832203"/>
                  <a:gd name="connsiteX17" fmla="*/ 572039 w 812096"/>
                  <a:gd name="connsiteY17" fmla="*/ 798701 h 832203"/>
                  <a:gd name="connsiteX18" fmla="*/ 533869 w 812096"/>
                  <a:gd name="connsiteY18" fmla="*/ 810550 h 832203"/>
                  <a:gd name="connsiteX19" fmla="*/ 457195 w 812096"/>
                  <a:gd name="connsiteY19" fmla="*/ 722168 h 832203"/>
                  <a:gd name="connsiteX20" fmla="*/ 358782 w 812096"/>
                  <a:gd name="connsiteY20" fmla="*/ 722168 h 832203"/>
                  <a:gd name="connsiteX21" fmla="*/ 281307 w 812096"/>
                  <a:gd name="connsiteY21" fmla="*/ 811475 h 832203"/>
                  <a:gd name="connsiteX22" fmla="*/ 240159 w 812096"/>
                  <a:gd name="connsiteY22" fmla="*/ 798701 h 832203"/>
                  <a:gd name="connsiteX23" fmla="*/ 207045 w 812096"/>
                  <a:gd name="connsiteY23" fmla="*/ 780727 h 832203"/>
                  <a:gd name="connsiteX24" fmla="*/ 215037 w 812096"/>
                  <a:gd name="connsiteY24" fmla="*/ 668059 h 832203"/>
                  <a:gd name="connsiteX25" fmla="*/ 145448 w 812096"/>
                  <a:gd name="connsiteY25" fmla="*/ 598470 h 832203"/>
                  <a:gd name="connsiteX26" fmla="*/ 32111 w 812096"/>
                  <a:gd name="connsiteY26" fmla="*/ 606509 h 832203"/>
                  <a:gd name="connsiteX27" fmla="*/ 13289 w 812096"/>
                  <a:gd name="connsiteY27" fmla="*/ 571831 h 832203"/>
                  <a:gd name="connsiteX28" fmla="*/ 563 w 812096"/>
                  <a:gd name="connsiteY28" fmla="*/ 530835 h 832203"/>
                  <a:gd name="connsiteX29" fmla="*/ 86538 w 812096"/>
                  <a:gd name="connsiteY29" fmla="*/ 456249 h 832203"/>
                  <a:gd name="connsiteX30" fmla="*/ 86538 w 812096"/>
                  <a:gd name="connsiteY30" fmla="*/ 357835 h 832203"/>
                  <a:gd name="connsiteX31" fmla="*/ 0 w 812096"/>
                  <a:gd name="connsiteY31" fmla="*/ 282761 h 832203"/>
                  <a:gd name="connsiteX32" fmla="*/ 13289 w 812096"/>
                  <a:gd name="connsiteY32" fmla="*/ 239951 h 832203"/>
                  <a:gd name="connsiteX33" fmla="*/ 30170 w 812096"/>
                  <a:gd name="connsiteY33" fmla="*/ 208849 h 832203"/>
                  <a:gd name="connsiteX34" fmla="*/ 146216 w 812096"/>
                  <a:gd name="connsiteY34" fmla="*/ 217081 h 832203"/>
                  <a:gd name="connsiteX35" fmla="*/ 215805 w 812096"/>
                  <a:gd name="connsiteY35" fmla="*/ 147492 h 832203"/>
                  <a:gd name="connsiteX36" fmla="*/ 207527 w 812096"/>
                  <a:gd name="connsiteY36" fmla="*/ 30793 h 832203"/>
                  <a:gd name="connsiteX37" fmla="*/ 240159 w 812096"/>
                  <a:gd name="connsiteY37" fmla="*/ 13081 h 832203"/>
                  <a:gd name="connsiteX38" fmla="*/ 282094 w 812096"/>
                  <a:gd name="connsiteY38" fmla="*/ 63 h 832203"/>
                  <a:gd name="connsiteX39" fmla="*/ 356762 w 812096"/>
                  <a:gd name="connsiteY39" fmla="*/ 86133 h 832203"/>
                  <a:gd name="connsiteX40" fmla="*/ 455176 w 812096"/>
                  <a:gd name="connsiteY40" fmla="*/ 86133 h 832203"/>
                  <a:gd name="connsiteX41" fmla="*/ 529899 w 812096"/>
                  <a:gd name="connsiteY41" fmla="*/ 0 h 832203"/>
                  <a:gd name="connsiteX42" fmla="*/ 572039 w 812096"/>
                  <a:gd name="connsiteY42" fmla="*/ 13081 h 832203"/>
                  <a:gd name="connsiteX43" fmla="*/ 603087 w 812096"/>
                  <a:gd name="connsiteY43" fmla="*/ 29933 h 832203"/>
                  <a:gd name="connsiteX44" fmla="*/ 594806 w 812096"/>
                  <a:gd name="connsiteY44" fmla="*/ 146665 h 832203"/>
                  <a:gd name="connsiteX45" fmla="*/ 664396 w 812096"/>
                  <a:gd name="connsiteY45" fmla="*/ 216254 h 832203"/>
                  <a:gd name="connsiteX46" fmla="*/ 707547 w 812096"/>
                  <a:gd name="connsiteY46" fmla="*/ 104443 h 832203"/>
                  <a:gd name="connsiteX47" fmla="*/ 718246 w 812096"/>
                  <a:gd name="connsiteY47" fmla="*/ 117409 h 832203"/>
                  <a:gd name="connsiteX48" fmla="*/ 694580 w 812096"/>
                  <a:gd name="connsiteY48" fmla="*/ 93744 h 83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12096" h="832203">
                    <a:moveTo>
                      <a:pt x="426565" y="830140"/>
                    </a:moveTo>
                    <a:lnTo>
                      <a:pt x="406099" y="832203"/>
                    </a:lnTo>
                    <a:lnTo>
                      <a:pt x="385634" y="830140"/>
                    </a:lnTo>
                    <a:close/>
                    <a:moveTo>
                      <a:pt x="113280" y="97323"/>
                    </a:moveTo>
                    <a:lnTo>
                      <a:pt x="97531" y="113072"/>
                    </a:lnTo>
                    <a:lnTo>
                      <a:pt x="104651" y="104443"/>
                    </a:lnTo>
                    <a:close/>
                    <a:moveTo>
                      <a:pt x="781537" y="207945"/>
                    </a:moveTo>
                    <a:lnTo>
                      <a:pt x="798909" y="239951"/>
                    </a:lnTo>
                    <a:lnTo>
                      <a:pt x="811815" y="281526"/>
                    </a:lnTo>
                    <a:lnTo>
                      <a:pt x="725844" y="356108"/>
                    </a:lnTo>
                    <a:lnTo>
                      <a:pt x="725844" y="454521"/>
                    </a:lnTo>
                    <a:lnTo>
                      <a:pt x="812096" y="529348"/>
                    </a:lnTo>
                    <a:lnTo>
                      <a:pt x="798909" y="571831"/>
                    </a:lnTo>
                    <a:lnTo>
                      <a:pt x="781741" y="603461"/>
                    </a:lnTo>
                    <a:lnTo>
                      <a:pt x="668296" y="595413"/>
                    </a:lnTo>
                    <a:lnTo>
                      <a:pt x="598707" y="665002"/>
                    </a:lnTo>
                    <a:lnTo>
                      <a:pt x="606851" y="779806"/>
                    </a:lnTo>
                    <a:lnTo>
                      <a:pt x="572039" y="798701"/>
                    </a:lnTo>
                    <a:lnTo>
                      <a:pt x="533869" y="810550"/>
                    </a:lnTo>
                    <a:lnTo>
                      <a:pt x="457195" y="722168"/>
                    </a:lnTo>
                    <a:lnTo>
                      <a:pt x="358782" y="722168"/>
                    </a:lnTo>
                    <a:lnTo>
                      <a:pt x="281307" y="811475"/>
                    </a:lnTo>
                    <a:lnTo>
                      <a:pt x="240159" y="798701"/>
                    </a:lnTo>
                    <a:lnTo>
                      <a:pt x="207045" y="780727"/>
                    </a:lnTo>
                    <a:lnTo>
                      <a:pt x="215037" y="668059"/>
                    </a:lnTo>
                    <a:lnTo>
                      <a:pt x="145448" y="598470"/>
                    </a:lnTo>
                    <a:lnTo>
                      <a:pt x="32111" y="606509"/>
                    </a:lnTo>
                    <a:lnTo>
                      <a:pt x="13289" y="571831"/>
                    </a:lnTo>
                    <a:lnTo>
                      <a:pt x="563" y="530835"/>
                    </a:lnTo>
                    <a:lnTo>
                      <a:pt x="86538" y="456249"/>
                    </a:lnTo>
                    <a:lnTo>
                      <a:pt x="86538" y="357835"/>
                    </a:lnTo>
                    <a:lnTo>
                      <a:pt x="0" y="282761"/>
                    </a:lnTo>
                    <a:lnTo>
                      <a:pt x="13289" y="239951"/>
                    </a:lnTo>
                    <a:lnTo>
                      <a:pt x="30170" y="208849"/>
                    </a:lnTo>
                    <a:lnTo>
                      <a:pt x="146216" y="217081"/>
                    </a:lnTo>
                    <a:lnTo>
                      <a:pt x="215805" y="147492"/>
                    </a:lnTo>
                    <a:lnTo>
                      <a:pt x="207527" y="30793"/>
                    </a:lnTo>
                    <a:lnTo>
                      <a:pt x="240159" y="13081"/>
                    </a:lnTo>
                    <a:lnTo>
                      <a:pt x="282094" y="63"/>
                    </a:lnTo>
                    <a:lnTo>
                      <a:pt x="356762" y="86133"/>
                    </a:lnTo>
                    <a:lnTo>
                      <a:pt x="455176" y="86133"/>
                    </a:lnTo>
                    <a:lnTo>
                      <a:pt x="529899" y="0"/>
                    </a:lnTo>
                    <a:lnTo>
                      <a:pt x="572039" y="13081"/>
                    </a:lnTo>
                    <a:lnTo>
                      <a:pt x="603087" y="29933"/>
                    </a:lnTo>
                    <a:lnTo>
                      <a:pt x="594806" y="146665"/>
                    </a:lnTo>
                    <a:lnTo>
                      <a:pt x="664396" y="216254"/>
                    </a:lnTo>
                    <a:close/>
                    <a:moveTo>
                      <a:pt x="707547" y="104443"/>
                    </a:moveTo>
                    <a:lnTo>
                      <a:pt x="718246" y="117409"/>
                    </a:lnTo>
                    <a:lnTo>
                      <a:pt x="694580" y="9374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33496D1B-FD83-E3E4-2EF7-0C14ADC51975}"/>
                  </a:ext>
                </a:extLst>
              </p:cNvPr>
              <p:cNvSpPr/>
              <p:nvPr/>
            </p:nvSpPr>
            <p:spPr>
              <a:xfrm>
                <a:off x="8702663" y="2519339"/>
                <a:ext cx="396336" cy="3963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4" name="Rectangle 113">
              <a:extLst>
                <a:ext uri="{FF2B5EF4-FFF2-40B4-BE49-F238E27FC236}">
                  <a16:creationId xmlns:a16="http://schemas.microsoft.com/office/drawing/2014/main" id="{D847B846-903C-DA57-65A5-932404373F93}"/>
                </a:ext>
              </a:extLst>
            </p:cNvPr>
            <p:cNvSpPr/>
            <p:nvPr/>
          </p:nvSpPr>
          <p:spPr>
            <a:xfrm>
              <a:off x="8609733" y="1556213"/>
              <a:ext cx="2895600" cy="1433064"/>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a:extLst>
                <a:ext uri="{FF2B5EF4-FFF2-40B4-BE49-F238E27FC236}">
                  <a16:creationId xmlns:a16="http://schemas.microsoft.com/office/drawing/2014/main" id="{B557EFDA-E1CC-4710-9FC7-605B2FD7D0D5}"/>
                </a:ext>
              </a:extLst>
            </p:cNvPr>
            <p:cNvSpPr txBox="1"/>
            <p:nvPr/>
          </p:nvSpPr>
          <p:spPr>
            <a:xfrm>
              <a:off x="8609733" y="1950570"/>
              <a:ext cx="1243206" cy="707886"/>
            </a:xfrm>
            <a:prstGeom prst="rect">
              <a:avLst/>
            </a:prstGeom>
            <a:noFill/>
          </p:spPr>
          <p:txBody>
            <a:bodyPr wrap="square" rtlCol="0">
              <a:spAutoFit/>
            </a:bodyPr>
            <a:lstStyle/>
            <a:p>
              <a:pPr algn="ctr"/>
              <a:r>
                <a:rPr lang="en-IN" sz="4000" dirty="0">
                  <a:solidFill>
                    <a:schemeClr val="bg1"/>
                  </a:solidFill>
                </a:rPr>
                <a:t>Code</a:t>
              </a:r>
              <a:endParaRPr lang="en-US" sz="4000" dirty="0">
                <a:solidFill>
                  <a:schemeClr val="bg1"/>
                </a:solidFill>
              </a:endParaRPr>
            </a:p>
          </p:txBody>
        </p:sp>
        <p:grpSp>
          <p:nvGrpSpPr>
            <p:cNvPr id="116" name="Group 115">
              <a:extLst>
                <a:ext uri="{FF2B5EF4-FFF2-40B4-BE49-F238E27FC236}">
                  <a16:creationId xmlns:a16="http://schemas.microsoft.com/office/drawing/2014/main" id="{FB99A8F8-F59F-6A97-54F4-46280F319E36}"/>
                </a:ext>
              </a:extLst>
            </p:cNvPr>
            <p:cNvGrpSpPr/>
            <p:nvPr/>
          </p:nvGrpSpPr>
          <p:grpSpPr>
            <a:xfrm rot="20354995">
              <a:off x="10757175" y="1656786"/>
              <a:ext cx="225937" cy="231531"/>
              <a:chOff x="8494783" y="2301406"/>
              <a:chExt cx="812096" cy="832203"/>
            </a:xfrm>
          </p:grpSpPr>
          <p:sp>
            <p:nvSpPr>
              <p:cNvPr id="117" name="Freeform 614">
                <a:extLst>
                  <a:ext uri="{FF2B5EF4-FFF2-40B4-BE49-F238E27FC236}">
                    <a16:creationId xmlns:a16="http://schemas.microsoft.com/office/drawing/2014/main" id="{CA322AF6-DF0A-4E1A-D401-98175CC11D29}"/>
                  </a:ext>
                </a:extLst>
              </p:cNvPr>
              <p:cNvSpPr/>
              <p:nvPr/>
            </p:nvSpPr>
            <p:spPr>
              <a:xfrm>
                <a:off x="8494783" y="2301406"/>
                <a:ext cx="812096" cy="832203"/>
              </a:xfrm>
              <a:custGeom>
                <a:avLst/>
                <a:gdLst>
                  <a:gd name="connsiteX0" fmla="*/ 426565 w 812096"/>
                  <a:gd name="connsiteY0" fmla="*/ 830140 h 832203"/>
                  <a:gd name="connsiteX1" fmla="*/ 406099 w 812096"/>
                  <a:gd name="connsiteY1" fmla="*/ 832203 h 832203"/>
                  <a:gd name="connsiteX2" fmla="*/ 385634 w 812096"/>
                  <a:gd name="connsiteY2" fmla="*/ 830140 h 832203"/>
                  <a:gd name="connsiteX3" fmla="*/ 113280 w 812096"/>
                  <a:gd name="connsiteY3" fmla="*/ 97323 h 832203"/>
                  <a:gd name="connsiteX4" fmla="*/ 97531 w 812096"/>
                  <a:gd name="connsiteY4" fmla="*/ 113072 h 832203"/>
                  <a:gd name="connsiteX5" fmla="*/ 104651 w 812096"/>
                  <a:gd name="connsiteY5" fmla="*/ 104443 h 832203"/>
                  <a:gd name="connsiteX6" fmla="*/ 781537 w 812096"/>
                  <a:gd name="connsiteY6" fmla="*/ 207945 h 832203"/>
                  <a:gd name="connsiteX7" fmla="*/ 798909 w 812096"/>
                  <a:gd name="connsiteY7" fmla="*/ 239951 h 832203"/>
                  <a:gd name="connsiteX8" fmla="*/ 811815 w 812096"/>
                  <a:gd name="connsiteY8" fmla="*/ 281526 h 832203"/>
                  <a:gd name="connsiteX9" fmla="*/ 725844 w 812096"/>
                  <a:gd name="connsiteY9" fmla="*/ 356108 h 832203"/>
                  <a:gd name="connsiteX10" fmla="*/ 725844 w 812096"/>
                  <a:gd name="connsiteY10" fmla="*/ 454521 h 832203"/>
                  <a:gd name="connsiteX11" fmla="*/ 812096 w 812096"/>
                  <a:gd name="connsiteY11" fmla="*/ 529348 h 832203"/>
                  <a:gd name="connsiteX12" fmla="*/ 798909 w 812096"/>
                  <a:gd name="connsiteY12" fmla="*/ 571831 h 832203"/>
                  <a:gd name="connsiteX13" fmla="*/ 781741 w 812096"/>
                  <a:gd name="connsiteY13" fmla="*/ 603461 h 832203"/>
                  <a:gd name="connsiteX14" fmla="*/ 668296 w 812096"/>
                  <a:gd name="connsiteY14" fmla="*/ 595413 h 832203"/>
                  <a:gd name="connsiteX15" fmla="*/ 598707 w 812096"/>
                  <a:gd name="connsiteY15" fmla="*/ 665002 h 832203"/>
                  <a:gd name="connsiteX16" fmla="*/ 606851 w 812096"/>
                  <a:gd name="connsiteY16" fmla="*/ 779806 h 832203"/>
                  <a:gd name="connsiteX17" fmla="*/ 572039 w 812096"/>
                  <a:gd name="connsiteY17" fmla="*/ 798701 h 832203"/>
                  <a:gd name="connsiteX18" fmla="*/ 533869 w 812096"/>
                  <a:gd name="connsiteY18" fmla="*/ 810550 h 832203"/>
                  <a:gd name="connsiteX19" fmla="*/ 457195 w 812096"/>
                  <a:gd name="connsiteY19" fmla="*/ 722168 h 832203"/>
                  <a:gd name="connsiteX20" fmla="*/ 358782 w 812096"/>
                  <a:gd name="connsiteY20" fmla="*/ 722168 h 832203"/>
                  <a:gd name="connsiteX21" fmla="*/ 281307 w 812096"/>
                  <a:gd name="connsiteY21" fmla="*/ 811475 h 832203"/>
                  <a:gd name="connsiteX22" fmla="*/ 240159 w 812096"/>
                  <a:gd name="connsiteY22" fmla="*/ 798701 h 832203"/>
                  <a:gd name="connsiteX23" fmla="*/ 207045 w 812096"/>
                  <a:gd name="connsiteY23" fmla="*/ 780727 h 832203"/>
                  <a:gd name="connsiteX24" fmla="*/ 215037 w 812096"/>
                  <a:gd name="connsiteY24" fmla="*/ 668059 h 832203"/>
                  <a:gd name="connsiteX25" fmla="*/ 145448 w 812096"/>
                  <a:gd name="connsiteY25" fmla="*/ 598470 h 832203"/>
                  <a:gd name="connsiteX26" fmla="*/ 32111 w 812096"/>
                  <a:gd name="connsiteY26" fmla="*/ 606509 h 832203"/>
                  <a:gd name="connsiteX27" fmla="*/ 13289 w 812096"/>
                  <a:gd name="connsiteY27" fmla="*/ 571831 h 832203"/>
                  <a:gd name="connsiteX28" fmla="*/ 563 w 812096"/>
                  <a:gd name="connsiteY28" fmla="*/ 530835 h 832203"/>
                  <a:gd name="connsiteX29" fmla="*/ 86538 w 812096"/>
                  <a:gd name="connsiteY29" fmla="*/ 456249 h 832203"/>
                  <a:gd name="connsiteX30" fmla="*/ 86538 w 812096"/>
                  <a:gd name="connsiteY30" fmla="*/ 357835 h 832203"/>
                  <a:gd name="connsiteX31" fmla="*/ 0 w 812096"/>
                  <a:gd name="connsiteY31" fmla="*/ 282761 h 832203"/>
                  <a:gd name="connsiteX32" fmla="*/ 13289 w 812096"/>
                  <a:gd name="connsiteY32" fmla="*/ 239951 h 832203"/>
                  <a:gd name="connsiteX33" fmla="*/ 30170 w 812096"/>
                  <a:gd name="connsiteY33" fmla="*/ 208849 h 832203"/>
                  <a:gd name="connsiteX34" fmla="*/ 146216 w 812096"/>
                  <a:gd name="connsiteY34" fmla="*/ 217081 h 832203"/>
                  <a:gd name="connsiteX35" fmla="*/ 215805 w 812096"/>
                  <a:gd name="connsiteY35" fmla="*/ 147492 h 832203"/>
                  <a:gd name="connsiteX36" fmla="*/ 207527 w 812096"/>
                  <a:gd name="connsiteY36" fmla="*/ 30793 h 832203"/>
                  <a:gd name="connsiteX37" fmla="*/ 240159 w 812096"/>
                  <a:gd name="connsiteY37" fmla="*/ 13081 h 832203"/>
                  <a:gd name="connsiteX38" fmla="*/ 282094 w 812096"/>
                  <a:gd name="connsiteY38" fmla="*/ 63 h 832203"/>
                  <a:gd name="connsiteX39" fmla="*/ 356762 w 812096"/>
                  <a:gd name="connsiteY39" fmla="*/ 86133 h 832203"/>
                  <a:gd name="connsiteX40" fmla="*/ 455176 w 812096"/>
                  <a:gd name="connsiteY40" fmla="*/ 86133 h 832203"/>
                  <a:gd name="connsiteX41" fmla="*/ 529899 w 812096"/>
                  <a:gd name="connsiteY41" fmla="*/ 0 h 832203"/>
                  <a:gd name="connsiteX42" fmla="*/ 572039 w 812096"/>
                  <a:gd name="connsiteY42" fmla="*/ 13081 h 832203"/>
                  <a:gd name="connsiteX43" fmla="*/ 603087 w 812096"/>
                  <a:gd name="connsiteY43" fmla="*/ 29933 h 832203"/>
                  <a:gd name="connsiteX44" fmla="*/ 594806 w 812096"/>
                  <a:gd name="connsiteY44" fmla="*/ 146665 h 832203"/>
                  <a:gd name="connsiteX45" fmla="*/ 664396 w 812096"/>
                  <a:gd name="connsiteY45" fmla="*/ 216254 h 832203"/>
                  <a:gd name="connsiteX46" fmla="*/ 707547 w 812096"/>
                  <a:gd name="connsiteY46" fmla="*/ 104443 h 832203"/>
                  <a:gd name="connsiteX47" fmla="*/ 718246 w 812096"/>
                  <a:gd name="connsiteY47" fmla="*/ 117409 h 832203"/>
                  <a:gd name="connsiteX48" fmla="*/ 694580 w 812096"/>
                  <a:gd name="connsiteY48" fmla="*/ 93744 h 83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12096" h="832203">
                    <a:moveTo>
                      <a:pt x="426565" y="830140"/>
                    </a:moveTo>
                    <a:lnTo>
                      <a:pt x="406099" y="832203"/>
                    </a:lnTo>
                    <a:lnTo>
                      <a:pt x="385634" y="830140"/>
                    </a:lnTo>
                    <a:close/>
                    <a:moveTo>
                      <a:pt x="113280" y="97323"/>
                    </a:moveTo>
                    <a:lnTo>
                      <a:pt x="97531" y="113072"/>
                    </a:lnTo>
                    <a:lnTo>
                      <a:pt x="104651" y="104443"/>
                    </a:lnTo>
                    <a:close/>
                    <a:moveTo>
                      <a:pt x="781537" y="207945"/>
                    </a:moveTo>
                    <a:lnTo>
                      <a:pt x="798909" y="239951"/>
                    </a:lnTo>
                    <a:lnTo>
                      <a:pt x="811815" y="281526"/>
                    </a:lnTo>
                    <a:lnTo>
                      <a:pt x="725844" y="356108"/>
                    </a:lnTo>
                    <a:lnTo>
                      <a:pt x="725844" y="454521"/>
                    </a:lnTo>
                    <a:lnTo>
                      <a:pt x="812096" y="529348"/>
                    </a:lnTo>
                    <a:lnTo>
                      <a:pt x="798909" y="571831"/>
                    </a:lnTo>
                    <a:lnTo>
                      <a:pt x="781741" y="603461"/>
                    </a:lnTo>
                    <a:lnTo>
                      <a:pt x="668296" y="595413"/>
                    </a:lnTo>
                    <a:lnTo>
                      <a:pt x="598707" y="665002"/>
                    </a:lnTo>
                    <a:lnTo>
                      <a:pt x="606851" y="779806"/>
                    </a:lnTo>
                    <a:lnTo>
                      <a:pt x="572039" y="798701"/>
                    </a:lnTo>
                    <a:lnTo>
                      <a:pt x="533869" y="810550"/>
                    </a:lnTo>
                    <a:lnTo>
                      <a:pt x="457195" y="722168"/>
                    </a:lnTo>
                    <a:lnTo>
                      <a:pt x="358782" y="722168"/>
                    </a:lnTo>
                    <a:lnTo>
                      <a:pt x="281307" y="811475"/>
                    </a:lnTo>
                    <a:lnTo>
                      <a:pt x="240159" y="798701"/>
                    </a:lnTo>
                    <a:lnTo>
                      <a:pt x="207045" y="780727"/>
                    </a:lnTo>
                    <a:lnTo>
                      <a:pt x="215037" y="668059"/>
                    </a:lnTo>
                    <a:lnTo>
                      <a:pt x="145448" y="598470"/>
                    </a:lnTo>
                    <a:lnTo>
                      <a:pt x="32111" y="606509"/>
                    </a:lnTo>
                    <a:lnTo>
                      <a:pt x="13289" y="571831"/>
                    </a:lnTo>
                    <a:lnTo>
                      <a:pt x="563" y="530835"/>
                    </a:lnTo>
                    <a:lnTo>
                      <a:pt x="86538" y="456249"/>
                    </a:lnTo>
                    <a:lnTo>
                      <a:pt x="86538" y="357835"/>
                    </a:lnTo>
                    <a:lnTo>
                      <a:pt x="0" y="282761"/>
                    </a:lnTo>
                    <a:lnTo>
                      <a:pt x="13289" y="239951"/>
                    </a:lnTo>
                    <a:lnTo>
                      <a:pt x="30170" y="208849"/>
                    </a:lnTo>
                    <a:lnTo>
                      <a:pt x="146216" y="217081"/>
                    </a:lnTo>
                    <a:lnTo>
                      <a:pt x="215805" y="147492"/>
                    </a:lnTo>
                    <a:lnTo>
                      <a:pt x="207527" y="30793"/>
                    </a:lnTo>
                    <a:lnTo>
                      <a:pt x="240159" y="13081"/>
                    </a:lnTo>
                    <a:lnTo>
                      <a:pt x="282094" y="63"/>
                    </a:lnTo>
                    <a:lnTo>
                      <a:pt x="356762" y="86133"/>
                    </a:lnTo>
                    <a:lnTo>
                      <a:pt x="455176" y="86133"/>
                    </a:lnTo>
                    <a:lnTo>
                      <a:pt x="529899" y="0"/>
                    </a:lnTo>
                    <a:lnTo>
                      <a:pt x="572039" y="13081"/>
                    </a:lnTo>
                    <a:lnTo>
                      <a:pt x="603087" y="29933"/>
                    </a:lnTo>
                    <a:lnTo>
                      <a:pt x="594806" y="146665"/>
                    </a:lnTo>
                    <a:lnTo>
                      <a:pt x="664396" y="216254"/>
                    </a:lnTo>
                    <a:close/>
                    <a:moveTo>
                      <a:pt x="707547" y="104443"/>
                    </a:moveTo>
                    <a:lnTo>
                      <a:pt x="718246" y="117409"/>
                    </a:lnTo>
                    <a:lnTo>
                      <a:pt x="694580" y="9374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C51B750F-F66D-06D0-B28D-FCE2FC72739E}"/>
                  </a:ext>
                </a:extLst>
              </p:cNvPr>
              <p:cNvSpPr/>
              <p:nvPr/>
            </p:nvSpPr>
            <p:spPr>
              <a:xfrm>
                <a:off x="8702663" y="2519339"/>
                <a:ext cx="396336" cy="3963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10" name="TextBox 109">
            <a:extLst>
              <a:ext uri="{FF2B5EF4-FFF2-40B4-BE49-F238E27FC236}">
                <a16:creationId xmlns:a16="http://schemas.microsoft.com/office/drawing/2014/main" id="{198AC9CE-0607-792F-B728-4AE616A038F3}"/>
              </a:ext>
            </a:extLst>
          </p:cNvPr>
          <p:cNvSpPr txBox="1"/>
          <p:nvPr/>
        </p:nvSpPr>
        <p:spPr>
          <a:xfrm>
            <a:off x="8115045" y="4212074"/>
            <a:ext cx="3454406" cy="584775"/>
          </a:xfrm>
          <a:prstGeom prst="rect">
            <a:avLst/>
          </a:prstGeom>
          <a:noFill/>
        </p:spPr>
        <p:txBody>
          <a:bodyPr wrap="square" rtlCol="0">
            <a:spAutoFit/>
          </a:bodyPr>
          <a:lstStyle/>
          <a:p>
            <a:r>
              <a:rPr lang="en-US" sz="1600" dirty="0">
                <a:solidFill>
                  <a:schemeClr val="bg1"/>
                </a:solidFill>
              </a:rPr>
              <a:t>ML model</a:t>
            </a:r>
          </a:p>
          <a:p>
            <a:r>
              <a:rPr lang="en-US" sz="1600" i="1" dirty="0">
                <a:solidFill>
                  <a:schemeClr val="bg1"/>
                </a:solidFill>
              </a:rPr>
              <a:t>Produced automatically by the ML algo</a:t>
            </a:r>
            <a:endParaRPr lang="en-IN" sz="1600" i="1" dirty="0">
              <a:solidFill>
                <a:schemeClr val="bg1"/>
              </a:solidFill>
            </a:endParaRPr>
          </a:p>
        </p:txBody>
      </p:sp>
      <p:sp>
        <p:nvSpPr>
          <p:cNvPr id="155" name="Arrow: Bent-Up 154">
            <a:extLst>
              <a:ext uri="{FF2B5EF4-FFF2-40B4-BE49-F238E27FC236}">
                <a16:creationId xmlns:a16="http://schemas.microsoft.com/office/drawing/2014/main" id="{F743FEE1-C3BE-49A5-23F7-C687FAF1E27A}"/>
              </a:ext>
            </a:extLst>
          </p:cNvPr>
          <p:cNvSpPr/>
          <p:nvPr/>
        </p:nvSpPr>
        <p:spPr>
          <a:xfrm rot="10800000" flipH="1">
            <a:off x="8885269" y="2068946"/>
            <a:ext cx="550646" cy="506441"/>
          </a:xfrm>
          <a:prstGeom prst="bentUpArrow">
            <a:avLst>
              <a:gd name="adj1" fmla="val 25000"/>
              <a:gd name="adj2" fmla="val 25000"/>
              <a:gd name="adj3" fmla="val 50000"/>
            </a:avLst>
          </a:prstGeom>
          <a:solidFill>
            <a:srgbClr val="138B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 name="Group 5">
            <a:extLst>
              <a:ext uri="{FF2B5EF4-FFF2-40B4-BE49-F238E27FC236}">
                <a16:creationId xmlns:a16="http://schemas.microsoft.com/office/drawing/2014/main" id="{40D08B2B-65B3-512D-4438-B2F88E2C2A68}"/>
              </a:ext>
            </a:extLst>
          </p:cNvPr>
          <p:cNvGrpSpPr/>
          <p:nvPr/>
        </p:nvGrpSpPr>
        <p:grpSpPr>
          <a:xfrm>
            <a:off x="8276346" y="4931124"/>
            <a:ext cx="494120" cy="1630503"/>
            <a:chOff x="3726599" y="2717541"/>
            <a:chExt cx="494120" cy="1630503"/>
          </a:xfrm>
        </p:grpSpPr>
        <p:pic>
          <p:nvPicPr>
            <p:cNvPr id="157" name="Picture 156">
              <a:extLst>
                <a:ext uri="{FF2B5EF4-FFF2-40B4-BE49-F238E27FC236}">
                  <a16:creationId xmlns:a16="http://schemas.microsoft.com/office/drawing/2014/main" id="{036B30DB-EF26-13A8-D85C-2DEC7028FD3E}"/>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726599" y="2717541"/>
              <a:ext cx="494120" cy="330599"/>
            </a:xfrm>
            <a:prstGeom prst="rect">
              <a:avLst/>
            </a:prstGeom>
          </p:spPr>
        </p:pic>
        <p:pic>
          <p:nvPicPr>
            <p:cNvPr id="158" name="Picture 157">
              <a:extLst>
                <a:ext uri="{FF2B5EF4-FFF2-40B4-BE49-F238E27FC236}">
                  <a16:creationId xmlns:a16="http://schemas.microsoft.com/office/drawing/2014/main" id="{60723963-F3EF-AA5F-144E-B16304374D36}"/>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845733" y="3134989"/>
              <a:ext cx="263723" cy="363962"/>
            </a:xfrm>
            <a:prstGeom prst="rect">
              <a:avLst/>
            </a:prstGeom>
          </p:spPr>
        </p:pic>
        <p:pic>
          <p:nvPicPr>
            <p:cNvPr id="159" name="Picture 158">
              <a:extLst>
                <a:ext uri="{FF2B5EF4-FFF2-40B4-BE49-F238E27FC236}">
                  <a16:creationId xmlns:a16="http://schemas.microsoft.com/office/drawing/2014/main" id="{08CED667-633D-B617-13B5-F9356C21E94D}"/>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3807588" y="4035368"/>
              <a:ext cx="323335" cy="312676"/>
            </a:xfrm>
            <a:prstGeom prst="rect">
              <a:avLst/>
            </a:prstGeom>
          </p:spPr>
        </p:pic>
        <p:pic>
          <p:nvPicPr>
            <p:cNvPr id="160" name="Picture 159">
              <a:extLst>
                <a:ext uri="{FF2B5EF4-FFF2-40B4-BE49-F238E27FC236}">
                  <a16:creationId xmlns:a16="http://schemas.microsoft.com/office/drawing/2014/main" id="{E0D8CBBB-789A-6026-5E67-4D95615A5EAE}"/>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3815450" y="3564085"/>
              <a:ext cx="325859" cy="351928"/>
            </a:xfrm>
            <a:prstGeom prst="rect">
              <a:avLst/>
            </a:prstGeom>
          </p:spPr>
        </p:pic>
      </p:grpSp>
      <p:sp>
        <p:nvSpPr>
          <p:cNvPr id="161" name="Arrow: Bent-Up 160">
            <a:extLst>
              <a:ext uri="{FF2B5EF4-FFF2-40B4-BE49-F238E27FC236}">
                <a16:creationId xmlns:a16="http://schemas.microsoft.com/office/drawing/2014/main" id="{0962CF47-6AAC-206E-72FB-7D6B0938E060}"/>
              </a:ext>
            </a:extLst>
          </p:cNvPr>
          <p:cNvSpPr/>
          <p:nvPr/>
        </p:nvSpPr>
        <p:spPr>
          <a:xfrm rot="16200000" flipH="1">
            <a:off x="8839268" y="4885025"/>
            <a:ext cx="550646" cy="506441"/>
          </a:xfrm>
          <a:prstGeom prst="bentUpArrow">
            <a:avLst>
              <a:gd name="adj1" fmla="val 25000"/>
              <a:gd name="adj2" fmla="val 25000"/>
              <a:gd name="adj3" fmla="val 50000"/>
            </a:avLst>
          </a:prstGeom>
          <a:solidFill>
            <a:srgbClr val="138B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 name="Group 10">
            <a:extLst>
              <a:ext uri="{FF2B5EF4-FFF2-40B4-BE49-F238E27FC236}">
                <a16:creationId xmlns:a16="http://schemas.microsoft.com/office/drawing/2014/main" id="{1C0A900A-3243-1722-ADF5-918C1E5A4C07}"/>
              </a:ext>
            </a:extLst>
          </p:cNvPr>
          <p:cNvGrpSpPr/>
          <p:nvPr/>
        </p:nvGrpSpPr>
        <p:grpSpPr>
          <a:xfrm>
            <a:off x="722007" y="2291208"/>
            <a:ext cx="10747983" cy="2553266"/>
            <a:chOff x="722007" y="2291208"/>
            <a:chExt cx="10747983" cy="2553266"/>
          </a:xfrm>
        </p:grpSpPr>
        <p:sp>
          <p:nvSpPr>
            <p:cNvPr id="9" name="Rectangle 8">
              <a:extLst>
                <a:ext uri="{FF2B5EF4-FFF2-40B4-BE49-F238E27FC236}">
                  <a16:creationId xmlns:a16="http://schemas.microsoft.com/office/drawing/2014/main" id="{E370DF55-3F89-ED09-3EB9-889F47E6EF92}"/>
                </a:ext>
              </a:extLst>
            </p:cNvPr>
            <p:cNvSpPr/>
            <p:nvPr/>
          </p:nvSpPr>
          <p:spPr>
            <a:xfrm>
              <a:off x="722007" y="2291208"/>
              <a:ext cx="1178820" cy="32774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TRAINING</a:t>
              </a:r>
              <a:endParaRPr lang="en-IN" dirty="0">
                <a:solidFill>
                  <a:schemeClr val="bg1"/>
                </a:solidFill>
              </a:endParaRPr>
            </a:p>
          </p:txBody>
        </p:sp>
        <p:sp>
          <p:nvSpPr>
            <p:cNvPr id="8" name="Rectangle 7">
              <a:extLst>
                <a:ext uri="{FF2B5EF4-FFF2-40B4-BE49-F238E27FC236}">
                  <a16:creationId xmlns:a16="http://schemas.microsoft.com/office/drawing/2014/main" id="{9E511ED5-38A0-A441-C3CC-7582204BD373}"/>
                </a:ext>
              </a:extLst>
            </p:cNvPr>
            <p:cNvSpPr/>
            <p:nvPr/>
          </p:nvSpPr>
          <p:spPr>
            <a:xfrm>
              <a:off x="722007" y="2623551"/>
              <a:ext cx="10747983" cy="2220923"/>
            </a:xfrm>
            <a:prstGeom prst="rect">
              <a:avLst/>
            </a:prstGeom>
            <a:no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 name="Group 9">
            <a:extLst>
              <a:ext uri="{FF2B5EF4-FFF2-40B4-BE49-F238E27FC236}">
                <a16:creationId xmlns:a16="http://schemas.microsoft.com/office/drawing/2014/main" id="{5FDCAE56-93D1-CB89-91A2-CC91C0DC62AD}"/>
              </a:ext>
            </a:extLst>
          </p:cNvPr>
          <p:cNvGrpSpPr/>
          <p:nvPr/>
        </p:nvGrpSpPr>
        <p:grpSpPr>
          <a:xfrm>
            <a:off x="8060790" y="819819"/>
            <a:ext cx="3517070" cy="5869216"/>
            <a:chOff x="8060790" y="819819"/>
            <a:chExt cx="3517070" cy="5869216"/>
          </a:xfrm>
        </p:grpSpPr>
        <p:sp>
          <p:nvSpPr>
            <p:cNvPr id="163" name="Rectangle 162">
              <a:extLst>
                <a:ext uri="{FF2B5EF4-FFF2-40B4-BE49-F238E27FC236}">
                  <a16:creationId xmlns:a16="http://schemas.microsoft.com/office/drawing/2014/main" id="{5A030C2B-C829-1D28-1942-D90530091865}"/>
                </a:ext>
              </a:extLst>
            </p:cNvPr>
            <p:cNvSpPr/>
            <p:nvPr/>
          </p:nvSpPr>
          <p:spPr>
            <a:xfrm>
              <a:off x="10399040" y="819819"/>
              <a:ext cx="1178820" cy="32774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TESTING</a:t>
              </a:r>
              <a:endParaRPr lang="en-IN" dirty="0">
                <a:solidFill>
                  <a:schemeClr val="bg1"/>
                </a:solidFill>
              </a:endParaRPr>
            </a:p>
          </p:txBody>
        </p:sp>
        <p:sp>
          <p:nvSpPr>
            <p:cNvPr id="162" name="Rectangle 161">
              <a:extLst>
                <a:ext uri="{FF2B5EF4-FFF2-40B4-BE49-F238E27FC236}">
                  <a16:creationId xmlns:a16="http://schemas.microsoft.com/office/drawing/2014/main" id="{D421C267-BE18-0F98-3AB8-5EDF8218ED03}"/>
                </a:ext>
              </a:extLst>
            </p:cNvPr>
            <p:cNvSpPr/>
            <p:nvPr/>
          </p:nvSpPr>
          <p:spPr>
            <a:xfrm>
              <a:off x="8060790" y="1145466"/>
              <a:ext cx="3517070" cy="5543569"/>
            </a:xfrm>
            <a:prstGeom prst="rect">
              <a:avLst/>
            </a:prstGeom>
            <a:no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a:extLst>
              <a:ext uri="{FF2B5EF4-FFF2-40B4-BE49-F238E27FC236}">
                <a16:creationId xmlns:a16="http://schemas.microsoft.com/office/drawing/2014/main" id="{BFA5DA6A-2EEC-098F-068F-F54C1A060298}"/>
              </a:ext>
            </a:extLst>
          </p:cNvPr>
          <p:cNvGrpSpPr/>
          <p:nvPr/>
        </p:nvGrpSpPr>
        <p:grpSpPr>
          <a:xfrm>
            <a:off x="722009" y="2412120"/>
            <a:ext cx="2461424" cy="1938761"/>
            <a:chOff x="722009" y="2412120"/>
            <a:chExt cx="2461424" cy="1938761"/>
          </a:xfrm>
        </p:grpSpPr>
        <p:grpSp>
          <p:nvGrpSpPr>
            <p:cNvPr id="2" name="Group 1">
              <a:extLst>
                <a:ext uri="{FF2B5EF4-FFF2-40B4-BE49-F238E27FC236}">
                  <a16:creationId xmlns:a16="http://schemas.microsoft.com/office/drawing/2014/main" id="{CCC41B04-8F5C-7330-B35F-1CA0212966A7}"/>
                </a:ext>
              </a:extLst>
            </p:cNvPr>
            <p:cNvGrpSpPr/>
            <p:nvPr/>
          </p:nvGrpSpPr>
          <p:grpSpPr>
            <a:xfrm>
              <a:off x="722009" y="2412120"/>
              <a:ext cx="946363" cy="1938761"/>
              <a:chOff x="1213535" y="1314310"/>
              <a:chExt cx="1874368" cy="3839911"/>
            </a:xfrm>
          </p:grpSpPr>
          <p:grpSp>
            <p:nvGrpSpPr>
              <p:cNvPr id="56" name="Group 55">
                <a:extLst>
                  <a:ext uri="{FF2B5EF4-FFF2-40B4-BE49-F238E27FC236}">
                    <a16:creationId xmlns:a16="http://schemas.microsoft.com/office/drawing/2014/main" id="{A2FBE7F8-EA4E-E884-D787-4DB15E1C3475}"/>
                  </a:ext>
                </a:extLst>
              </p:cNvPr>
              <p:cNvGrpSpPr/>
              <p:nvPr/>
            </p:nvGrpSpPr>
            <p:grpSpPr>
              <a:xfrm>
                <a:off x="1213535" y="1314310"/>
                <a:ext cx="1212680" cy="1738294"/>
                <a:chOff x="5241036" y="24700"/>
                <a:chExt cx="1212680" cy="1738294"/>
              </a:xfrm>
            </p:grpSpPr>
            <p:grpSp>
              <p:nvGrpSpPr>
                <p:cNvPr id="57" name="Group 56">
                  <a:extLst>
                    <a:ext uri="{FF2B5EF4-FFF2-40B4-BE49-F238E27FC236}">
                      <a16:creationId xmlns:a16="http://schemas.microsoft.com/office/drawing/2014/main" id="{1883E9F8-DDF6-018B-AB95-F8ED016CDFC3}"/>
                    </a:ext>
                  </a:extLst>
                </p:cNvPr>
                <p:cNvGrpSpPr/>
                <p:nvPr/>
              </p:nvGrpSpPr>
              <p:grpSpPr>
                <a:xfrm>
                  <a:off x="5241036" y="24700"/>
                  <a:ext cx="1212680" cy="1735522"/>
                  <a:chOff x="3117934" y="-589604"/>
                  <a:chExt cx="3568475" cy="5107009"/>
                </a:xfrm>
              </p:grpSpPr>
              <p:sp>
                <p:nvSpPr>
                  <p:cNvPr id="59" name="Pie 167">
                    <a:extLst>
                      <a:ext uri="{FF2B5EF4-FFF2-40B4-BE49-F238E27FC236}">
                        <a16:creationId xmlns:a16="http://schemas.microsoft.com/office/drawing/2014/main" id="{34605027-2B12-1337-D13A-B40DA13EB7D3}"/>
                      </a:ext>
                    </a:extLst>
                  </p:cNvPr>
                  <p:cNvSpPr/>
                  <p:nvPr/>
                </p:nvSpPr>
                <p:spPr>
                  <a:xfrm flipH="1">
                    <a:off x="5223601" y="1963900"/>
                    <a:ext cx="467124"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60" name="Pie 168">
                    <a:extLst>
                      <a:ext uri="{FF2B5EF4-FFF2-40B4-BE49-F238E27FC236}">
                        <a16:creationId xmlns:a16="http://schemas.microsoft.com/office/drawing/2014/main" id="{15035C3D-1EE3-52E7-86FC-C01F47FE4F7F}"/>
                      </a:ext>
                    </a:extLst>
                  </p:cNvPr>
                  <p:cNvSpPr/>
                  <p:nvPr/>
                </p:nvSpPr>
                <p:spPr>
                  <a:xfrm rot="10800000" flipH="1">
                    <a:off x="3117934" y="-589604"/>
                    <a:ext cx="3568475" cy="5107009"/>
                  </a:xfrm>
                  <a:prstGeom prst="pie">
                    <a:avLst>
                      <a:gd name="adj1" fmla="val 15522115"/>
                      <a:gd name="adj2" fmla="val 16855910"/>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61" name="Freeform 169">
                    <a:extLst>
                      <a:ext uri="{FF2B5EF4-FFF2-40B4-BE49-F238E27FC236}">
                        <a16:creationId xmlns:a16="http://schemas.microsoft.com/office/drawing/2014/main" id="{92A88D9A-8D7B-B41E-6465-FCE13035116B}"/>
                      </a:ext>
                    </a:extLst>
                  </p:cNvPr>
                  <p:cNvSpPr/>
                  <p:nvPr/>
                </p:nvSpPr>
                <p:spPr>
                  <a:xfrm rot="16200000">
                    <a:off x="4208436" y="2881428"/>
                    <a:ext cx="1343020" cy="1928932"/>
                  </a:xfrm>
                  <a:custGeom>
                    <a:avLst/>
                    <a:gdLst>
                      <a:gd name="connsiteX0" fmla="*/ 1343020 w 1343020"/>
                      <a:gd name="connsiteY0" fmla="*/ 747019 h 1928932"/>
                      <a:gd name="connsiteX1" fmla="*/ 1296527 w 1343020"/>
                      <a:gd name="connsiteY1" fmla="*/ 742332 h 1928932"/>
                      <a:gd name="connsiteX2" fmla="*/ 1056103 w 1343020"/>
                      <a:gd name="connsiteY2" fmla="*/ 982756 h 1928932"/>
                      <a:gd name="connsiteX3" fmla="*/ 1296527 w 1343020"/>
                      <a:gd name="connsiteY3" fmla="*/ 1223180 h 1928932"/>
                      <a:gd name="connsiteX4" fmla="*/ 1339311 w 1343020"/>
                      <a:gd name="connsiteY4" fmla="*/ 1218867 h 1928932"/>
                      <a:gd name="connsiteX5" fmla="*/ 1333436 w 1343020"/>
                      <a:gd name="connsiteY5" fmla="*/ 1277393 h 1928932"/>
                      <a:gd name="connsiteX6" fmla="*/ 1087717 w 1343020"/>
                      <a:gd name="connsiteY6" fmla="*/ 1885121 h 1928932"/>
                      <a:gd name="connsiteX7" fmla="*/ 0 w 1343020"/>
                      <a:gd name="connsiteY7" fmla="*/ 1916866 h 1928932"/>
                      <a:gd name="connsiteX8" fmla="*/ 800 w 1343020"/>
                      <a:gd name="connsiteY8" fmla="*/ 1432730 h 1928932"/>
                      <a:gd name="connsiteX9" fmla="*/ 1574 w 1343020"/>
                      <a:gd name="connsiteY9" fmla="*/ 964466 h 1928932"/>
                      <a:gd name="connsiteX10" fmla="*/ 800 w 1343020"/>
                      <a:gd name="connsiteY10" fmla="*/ 496202 h 1928932"/>
                      <a:gd name="connsiteX11" fmla="*/ 0 w 1343020"/>
                      <a:gd name="connsiteY11" fmla="*/ 12066 h 1928932"/>
                      <a:gd name="connsiteX12" fmla="*/ 1087717 w 1343020"/>
                      <a:gd name="connsiteY12" fmla="*/ 43811 h 1928932"/>
                      <a:gd name="connsiteX13" fmla="*/ 1333436 w 1343020"/>
                      <a:gd name="connsiteY13" fmla="*/ 651540 h 192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43020" h="1928932">
                        <a:moveTo>
                          <a:pt x="1343020" y="747019"/>
                        </a:moveTo>
                        <a:lnTo>
                          <a:pt x="1296527" y="742332"/>
                        </a:lnTo>
                        <a:cubicBezTo>
                          <a:pt x="1163744" y="742332"/>
                          <a:pt x="1056103" y="849973"/>
                          <a:pt x="1056103" y="982756"/>
                        </a:cubicBezTo>
                        <a:cubicBezTo>
                          <a:pt x="1056103" y="1115539"/>
                          <a:pt x="1163744" y="1223180"/>
                          <a:pt x="1296527" y="1223180"/>
                        </a:cubicBezTo>
                        <a:lnTo>
                          <a:pt x="1339311" y="1218867"/>
                        </a:lnTo>
                        <a:lnTo>
                          <a:pt x="1333436" y="1277393"/>
                        </a:lnTo>
                        <a:cubicBezTo>
                          <a:pt x="1287634" y="1716932"/>
                          <a:pt x="1246628" y="1849974"/>
                          <a:pt x="1087717" y="1885121"/>
                        </a:cubicBezTo>
                        <a:cubicBezTo>
                          <a:pt x="850028" y="1910518"/>
                          <a:pt x="307538" y="1948616"/>
                          <a:pt x="0" y="1916866"/>
                        </a:cubicBezTo>
                        <a:cubicBezTo>
                          <a:pt x="267" y="1759722"/>
                          <a:pt x="534" y="1596226"/>
                          <a:pt x="800" y="1432730"/>
                        </a:cubicBezTo>
                        <a:lnTo>
                          <a:pt x="1574" y="964466"/>
                        </a:lnTo>
                        <a:lnTo>
                          <a:pt x="800" y="496202"/>
                        </a:lnTo>
                        <a:cubicBezTo>
                          <a:pt x="534" y="332706"/>
                          <a:pt x="267" y="169211"/>
                          <a:pt x="0" y="12066"/>
                        </a:cubicBezTo>
                        <a:cubicBezTo>
                          <a:pt x="307538" y="-19684"/>
                          <a:pt x="850028" y="18414"/>
                          <a:pt x="1087717" y="43811"/>
                        </a:cubicBezTo>
                        <a:cubicBezTo>
                          <a:pt x="1246628" y="78958"/>
                          <a:pt x="1287634" y="212000"/>
                          <a:pt x="1333436" y="651540"/>
                        </a:cubicBezTo>
                        <a:close/>
                      </a:path>
                    </a:pathLst>
                  </a:custGeom>
                  <a:solidFill>
                    <a:srgbClr val="4472C4">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2" name="Pie 170">
                    <a:extLst>
                      <a:ext uri="{FF2B5EF4-FFF2-40B4-BE49-F238E27FC236}">
                        <a16:creationId xmlns:a16="http://schemas.microsoft.com/office/drawing/2014/main" id="{60B17665-2FFE-F125-8757-6647977C020C}"/>
                      </a:ext>
                    </a:extLst>
                  </p:cNvPr>
                  <p:cNvSpPr/>
                  <p:nvPr/>
                </p:nvSpPr>
                <p:spPr>
                  <a:xfrm>
                    <a:off x="4113619" y="1963900"/>
                    <a:ext cx="467124"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63" name="Oval 49">
                    <a:extLst>
                      <a:ext uri="{FF2B5EF4-FFF2-40B4-BE49-F238E27FC236}">
                        <a16:creationId xmlns:a16="http://schemas.microsoft.com/office/drawing/2014/main" id="{FA5A4935-9640-75D0-0FCD-389615A3EA34}"/>
                      </a:ext>
                    </a:extLst>
                  </p:cNvPr>
                  <p:cNvSpPr/>
                  <p:nvPr/>
                </p:nvSpPr>
                <p:spPr>
                  <a:xfrm>
                    <a:off x="4220668" y="1352177"/>
                    <a:ext cx="1363008" cy="783729"/>
                  </a:xfrm>
                  <a:custGeom>
                    <a:avLst/>
                    <a:gdLst>
                      <a:gd name="connsiteX0" fmla="*/ 0 w 1363008"/>
                      <a:gd name="connsiteY0" fmla="*/ 696648 h 1393296"/>
                      <a:gd name="connsiteX1" fmla="*/ 681504 w 1363008"/>
                      <a:gd name="connsiteY1" fmla="*/ 0 h 1393296"/>
                      <a:gd name="connsiteX2" fmla="*/ 1363008 w 1363008"/>
                      <a:gd name="connsiteY2" fmla="*/ 696648 h 1393296"/>
                      <a:gd name="connsiteX3" fmla="*/ 681504 w 1363008"/>
                      <a:gd name="connsiteY3" fmla="*/ 1393296 h 1393296"/>
                      <a:gd name="connsiteX4" fmla="*/ 0 w 1363008"/>
                      <a:gd name="connsiteY4" fmla="*/ 696648 h 1393296"/>
                      <a:gd name="connsiteX0" fmla="*/ 0 w 1363008"/>
                      <a:gd name="connsiteY0" fmla="*/ 696648 h 783729"/>
                      <a:gd name="connsiteX1" fmla="*/ 681504 w 1363008"/>
                      <a:gd name="connsiteY1" fmla="*/ 0 h 783729"/>
                      <a:gd name="connsiteX2" fmla="*/ 1363008 w 1363008"/>
                      <a:gd name="connsiteY2" fmla="*/ 696648 h 783729"/>
                      <a:gd name="connsiteX3" fmla="*/ 0 w 1363008"/>
                      <a:gd name="connsiteY3" fmla="*/ 696648 h 783729"/>
                    </a:gdLst>
                    <a:ahLst/>
                    <a:cxnLst>
                      <a:cxn ang="0">
                        <a:pos x="connsiteX0" y="connsiteY0"/>
                      </a:cxn>
                      <a:cxn ang="0">
                        <a:pos x="connsiteX1" y="connsiteY1"/>
                      </a:cxn>
                      <a:cxn ang="0">
                        <a:pos x="connsiteX2" y="connsiteY2"/>
                      </a:cxn>
                      <a:cxn ang="0">
                        <a:pos x="connsiteX3" y="connsiteY3"/>
                      </a:cxn>
                    </a:cxnLst>
                    <a:rect l="l" t="t" r="r" b="b"/>
                    <a:pathLst>
                      <a:path w="1363008" h="783729">
                        <a:moveTo>
                          <a:pt x="0" y="696648"/>
                        </a:moveTo>
                        <a:cubicBezTo>
                          <a:pt x="0" y="311900"/>
                          <a:pt x="305120" y="0"/>
                          <a:pt x="681504" y="0"/>
                        </a:cubicBezTo>
                        <a:cubicBezTo>
                          <a:pt x="1057888" y="0"/>
                          <a:pt x="1363008" y="311900"/>
                          <a:pt x="1363008" y="696648"/>
                        </a:cubicBezTo>
                        <a:cubicBezTo>
                          <a:pt x="1249424" y="812756"/>
                          <a:pt x="113584" y="812756"/>
                          <a:pt x="0" y="696648"/>
                        </a:cubicBezTo>
                        <a:close/>
                      </a:path>
                    </a:pathLst>
                  </a:cu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4" name="Oval 50">
                    <a:extLst>
                      <a:ext uri="{FF2B5EF4-FFF2-40B4-BE49-F238E27FC236}">
                        <a16:creationId xmlns:a16="http://schemas.microsoft.com/office/drawing/2014/main" id="{BDAB32BB-A310-6CB8-F849-F4A25CF9D0C0}"/>
                      </a:ext>
                    </a:extLst>
                  </p:cNvPr>
                  <p:cNvSpPr/>
                  <p:nvPr/>
                </p:nvSpPr>
                <p:spPr>
                  <a:xfrm flipV="1">
                    <a:off x="4220668" y="1896605"/>
                    <a:ext cx="1363008" cy="1174950"/>
                  </a:xfrm>
                  <a:custGeom>
                    <a:avLst/>
                    <a:gdLst>
                      <a:gd name="connsiteX0" fmla="*/ 0 w 1393296"/>
                      <a:gd name="connsiteY0" fmla="*/ 696648 h 1393296"/>
                      <a:gd name="connsiteX1" fmla="*/ 696648 w 1393296"/>
                      <a:gd name="connsiteY1" fmla="*/ 0 h 1393296"/>
                      <a:gd name="connsiteX2" fmla="*/ 1393296 w 1393296"/>
                      <a:gd name="connsiteY2" fmla="*/ 696648 h 1393296"/>
                      <a:gd name="connsiteX3" fmla="*/ 696648 w 1393296"/>
                      <a:gd name="connsiteY3" fmla="*/ 1393296 h 1393296"/>
                      <a:gd name="connsiteX4" fmla="*/ 0 w 1393296"/>
                      <a:gd name="connsiteY4" fmla="*/ 696648 h 1393296"/>
                      <a:gd name="connsiteX0" fmla="*/ 0 w 1393296"/>
                      <a:gd name="connsiteY0" fmla="*/ 696648 h 783729"/>
                      <a:gd name="connsiteX1" fmla="*/ 696648 w 1393296"/>
                      <a:gd name="connsiteY1" fmla="*/ 0 h 783729"/>
                      <a:gd name="connsiteX2" fmla="*/ 1393296 w 1393296"/>
                      <a:gd name="connsiteY2" fmla="*/ 696648 h 783729"/>
                      <a:gd name="connsiteX3" fmla="*/ 0 w 1393296"/>
                      <a:gd name="connsiteY3" fmla="*/ 696648 h 783729"/>
                      <a:gd name="connsiteX0" fmla="*/ 19365 w 1412661"/>
                      <a:gd name="connsiteY0" fmla="*/ 1118570 h 1233514"/>
                      <a:gd name="connsiteX1" fmla="*/ 716013 w 1412661"/>
                      <a:gd name="connsiteY1" fmla="*/ 0 h 1233514"/>
                      <a:gd name="connsiteX2" fmla="*/ 1412661 w 1412661"/>
                      <a:gd name="connsiteY2" fmla="*/ 1118570 h 1233514"/>
                      <a:gd name="connsiteX3" fmla="*/ 19365 w 1412661"/>
                      <a:gd name="connsiteY3" fmla="*/ 1118570 h 1233514"/>
                      <a:gd name="connsiteX0" fmla="*/ 23325 w 1416621"/>
                      <a:gd name="connsiteY0" fmla="*/ 1120104 h 1235048"/>
                      <a:gd name="connsiteX1" fmla="*/ 719973 w 1416621"/>
                      <a:gd name="connsiteY1" fmla="*/ 1534 h 1235048"/>
                      <a:gd name="connsiteX2" fmla="*/ 1416621 w 1416621"/>
                      <a:gd name="connsiteY2" fmla="*/ 1120104 h 1235048"/>
                      <a:gd name="connsiteX3" fmla="*/ 23325 w 1416621"/>
                      <a:gd name="connsiteY3" fmla="*/ 1120104 h 1235048"/>
                      <a:gd name="connsiteX0" fmla="*/ 23325 w 1416621"/>
                      <a:gd name="connsiteY0" fmla="*/ 1120104 h 1235048"/>
                      <a:gd name="connsiteX1" fmla="*/ 719973 w 1416621"/>
                      <a:gd name="connsiteY1" fmla="*/ 1534 h 1235048"/>
                      <a:gd name="connsiteX2" fmla="*/ 1416621 w 1416621"/>
                      <a:gd name="connsiteY2" fmla="*/ 1120104 h 1235048"/>
                      <a:gd name="connsiteX3" fmla="*/ 23325 w 1416621"/>
                      <a:gd name="connsiteY3" fmla="*/ 1120104 h 1235048"/>
                      <a:gd name="connsiteX0" fmla="*/ 471 w 1393767"/>
                      <a:gd name="connsiteY0" fmla="*/ 1120592 h 1235536"/>
                      <a:gd name="connsiteX1" fmla="*/ 697119 w 1393767"/>
                      <a:gd name="connsiteY1" fmla="*/ 2022 h 1235536"/>
                      <a:gd name="connsiteX2" fmla="*/ 1393767 w 1393767"/>
                      <a:gd name="connsiteY2" fmla="*/ 1120592 h 1235536"/>
                      <a:gd name="connsiteX3" fmla="*/ 471 w 1393767"/>
                      <a:gd name="connsiteY3" fmla="*/ 1120592 h 1235536"/>
                      <a:gd name="connsiteX0" fmla="*/ 0 w 1393296"/>
                      <a:gd name="connsiteY0" fmla="*/ 1120576 h 1235520"/>
                      <a:gd name="connsiteX1" fmla="*/ 696648 w 1393296"/>
                      <a:gd name="connsiteY1" fmla="*/ 2006 h 1235520"/>
                      <a:gd name="connsiteX2" fmla="*/ 1393296 w 1393296"/>
                      <a:gd name="connsiteY2" fmla="*/ 1120576 h 1235520"/>
                      <a:gd name="connsiteX3" fmla="*/ 0 w 1393296"/>
                      <a:gd name="connsiteY3" fmla="*/ 1120576 h 1235520"/>
                      <a:gd name="connsiteX0" fmla="*/ 0 w 1393296"/>
                      <a:gd name="connsiteY0" fmla="*/ 1120527 h 1235471"/>
                      <a:gd name="connsiteX1" fmla="*/ 696648 w 1393296"/>
                      <a:gd name="connsiteY1" fmla="*/ 1957 h 1235471"/>
                      <a:gd name="connsiteX2" fmla="*/ 1393296 w 1393296"/>
                      <a:gd name="connsiteY2" fmla="*/ 1120527 h 1235471"/>
                      <a:gd name="connsiteX3" fmla="*/ 0 w 1393296"/>
                      <a:gd name="connsiteY3" fmla="*/ 1120527 h 1235471"/>
                      <a:gd name="connsiteX0" fmla="*/ 0 w 1393296"/>
                      <a:gd name="connsiteY0" fmla="*/ 1118614 h 1233558"/>
                      <a:gd name="connsiteX1" fmla="*/ 696648 w 1393296"/>
                      <a:gd name="connsiteY1" fmla="*/ 44 h 1233558"/>
                      <a:gd name="connsiteX2" fmla="*/ 1393296 w 1393296"/>
                      <a:gd name="connsiteY2" fmla="*/ 1118614 h 1233558"/>
                      <a:gd name="connsiteX3" fmla="*/ 0 w 1393296"/>
                      <a:gd name="connsiteY3" fmla="*/ 1118614 h 1233558"/>
                      <a:gd name="connsiteX0" fmla="*/ 0 w 1393296"/>
                      <a:gd name="connsiteY0" fmla="*/ 1118614 h 1233558"/>
                      <a:gd name="connsiteX1" fmla="*/ 696648 w 1393296"/>
                      <a:gd name="connsiteY1" fmla="*/ 44 h 1233558"/>
                      <a:gd name="connsiteX2" fmla="*/ 1393296 w 1393296"/>
                      <a:gd name="connsiteY2" fmla="*/ 1118614 h 1233558"/>
                      <a:gd name="connsiteX3" fmla="*/ 0 w 1393296"/>
                      <a:gd name="connsiteY3" fmla="*/ 1118614 h 1233558"/>
                      <a:gd name="connsiteX0" fmla="*/ 0 w 1393296"/>
                      <a:gd name="connsiteY0" fmla="*/ 1118571 h 1233515"/>
                      <a:gd name="connsiteX1" fmla="*/ 696648 w 1393296"/>
                      <a:gd name="connsiteY1" fmla="*/ 1 h 1233515"/>
                      <a:gd name="connsiteX2" fmla="*/ 1393296 w 1393296"/>
                      <a:gd name="connsiteY2" fmla="*/ 1118571 h 1233515"/>
                      <a:gd name="connsiteX3" fmla="*/ 0 w 1393296"/>
                      <a:gd name="connsiteY3" fmla="*/ 1118571 h 1233515"/>
                      <a:gd name="connsiteX0" fmla="*/ 0 w 1393296"/>
                      <a:gd name="connsiteY0" fmla="*/ 1053660 h 1168604"/>
                      <a:gd name="connsiteX1" fmla="*/ 690157 w 1393296"/>
                      <a:gd name="connsiteY1" fmla="*/ 1 h 1168604"/>
                      <a:gd name="connsiteX2" fmla="*/ 1393296 w 1393296"/>
                      <a:gd name="connsiteY2" fmla="*/ 1053660 h 1168604"/>
                      <a:gd name="connsiteX3" fmla="*/ 0 w 1393296"/>
                      <a:gd name="connsiteY3" fmla="*/ 1053660 h 1168604"/>
                      <a:gd name="connsiteX0" fmla="*/ 0 w 1393296"/>
                      <a:gd name="connsiteY0" fmla="*/ 774542 h 889486"/>
                      <a:gd name="connsiteX1" fmla="*/ 690157 w 1393296"/>
                      <a:gd name="connsiteY1" fmla="*/ 1 h 889486"/>
                      <a:gd name="connsiteX2" fmla="*/ 1393296 w 1393296"/>
                      <a:gd name="connsiteY2" fmla="*/ 774542 h 889486"/>
                      <a:gd name="connsiteX3" fmla="*/ 0 w 1393296"/>
                      <a:gd name="connsiteY3" fmla="*/ 774542 h 889486"/>
                      <a:gd name="connsiteX0" fmla="*/ 0 w 1393296"/>
                      <a:gd name="connsiteY0" fmla="*/ 1092605 h 1207549"/>
                      <a:gd name="connsiteX1" fmla="*/ 703139 w 1393296"/>
                      <a:gd name="connsiteY1" fmla="*/ 0 h 1207549"/>
                      <a:gd name="connsiteX2" fmla="*/ 1393296 w 1393296"/>
                      <a:gd name="connsiteY2" fmla="*/ 1092605 h 1207549"/>
                      <a:gd name="connsiteX3" fmla="*/ 0 w 1393296"/>
                      <a:gd name="connsiteY3" fmla="*/ 1092605 h 1207549"/>
                      <a:gd name="connsiteX0" fmla="*/ 0 w 1393296"/>
                      <a:gd name="connsiteY0" fmla="*/ 1092605 h 1207549"/>
                      <a:gd name="connsiteX1" fmla="*/ 690157 w 1393296"/>
                      <a:gd name="connsiteY1" fmla="*/ 0 h 1207549"/>
                      <a:gd name="connsiteX2" fmla="*/ 1393296 w 1393296"/>
                      <a:gd name="connsiteY2" fmla="*/ 1092605 h 1207549"/>
                      <a:gd name="connsiteX3" fmla="*/ 0 w 1393296"/>
                      <a:gd name="connsiteY3" fmla="*/ 1092605 h 1207549"/>
                      <a:gd name="connsiteX0" fmla="*/ 0 w 1393296"/>
                      <a:gd name="connsiteY0" fmla="*/ 1092777 h 1207721"/>
                      <a:gd name="connsiteX1" fmla="*/ 690157 w 1393296"/>
                      <a:gd name="connsiteY1" fmla="*/ 172 h 1207721"/>
                      <a:gd name="connsiteX2" fmla="*/ 1393296 w 1393296"/>
                      <a:gd name="connsiteY2" fmla="*/ 1092777 h 1207721"/>
                      <a:gd name="connsiteX3" fmla="*/ 0 w 1393296"/>
                      <a:gd name="connsiteY3" fmla="*/ 1092777 h 1207721"/>
                      <a:gd name="connsiteX0" fmla="*/ 0 w 1393296"/>
                      <a:gd name="connsiteY0" fmla="*/ 1086289 h 1201233"/>
                      <a:gd name="connsiteX1" fmla="*/ 670684 w 1393296"/>
                      <a:gd name="connsiteY1" fmla="*/ 175 h 1201233"/>
                      <a:gd name="connsiteX2" fmla="*/ 1393296 w 1393296"/>
                      <a:gd name="connsiteY2" fmla="*/ 1086289 h 1201233"/>
                      <a:gd name="connsiteX3" fmla="*/ 0 w 1393296"/>
                      <a:gd name="connsiteY3" fmla="*/ 1086289 h 1201233"/>
                      <a:gd name="connsiteX0" fmla="*/ 0 w 1393296"/>
                      <a:gd name="connsiteY0" fmla="*/ 1086289 h 1201233"/>
                      <a:gd name="connsiteX1" fmla="*/ 683666 w 1393296"/>
                      <a:gd name="connsiteY1" fmla="*/ 175 h 1201233"/>
                      <a:gd name="connsiteX2" fmla="*/ 1393296 w 1393296"/>
                      <a:gd name="connsiteY2" fmla="*/ 1086289 h 1201233"/>
                      <a:gd name="connsiteX3" fmla="*/ 0 w 1393296"/>
                      <a:gd name="connsiteY3" fmla="*/ 1086289 h 1201233"/>
                      <a:gd name="connsiteX0" fmla="*/ 0 w 1393296"/>
                      <a:gd name="connsiteY0" fmla="*/ 1086289 h 1201233"/>
                      <a:gd name="connsiteX1" fmla="*/ 683666 w 1393296"/>
                      <a:gd name="connsiteY1" fmla="*/ 175 h 1201233"/>
                      <a:gd name="connsiteX2" fmla="*/ 1393296 w 1393296"/>
                      <a:gd name="connsiteY2" fmla="*/ 1086289 h 1201233"/>
                      <a:gd name="connsiteX3" fmla="*/ 0 w 1393296"/>
                      <a:gd name="connsiteY3" fmla="*/ 1086289 h 1201233"/>
                      <a:gd name="connsiteX0" fmla="*/ 0 w 1393296"/>
                      <a:gd name="connsiteY0" fmla="*/ 1086294 h 1201238"/>
                      <a:gd name="connsiteX1" fmla="*/ 683666 w 1393296"/>
                      <a:gd name="connsiteY1" fmla="*/ 180 h 1201238"/>
                      <a:gd name="connsiteX2" fmla="*/ 1393296 w 1393296"/>
                      <a:gd name="connsiteY2" fmla="*/ 1086294 h 1201238"/>
                      <a:gd name="connsiteX3" fmla="*/ 0 w 1393296"/>
                      <a:gd name="connsiteY3" fmla="*/ 1086294 h 1201238"/>
                      <a:gd name="connsiteX0" fmla="*/ 0 w 1393296"/>
                      <a:gd name="connsiteY0" fmla="*/ 1086512 h 1201456"/>
                      <a:gd name="connsiteX1" fmla="*/ 683666 w 1393296"/>
                      <a:gd name="connsiteY1" fmla="*/ 398 h 1201456"/>
                      <a:gd name="connsiteX2" fmla="*/ 1393296 w 1393296"/>
                      <a:gd name="connsiteY2" fmla="*/ 1086512 h 1201456"/>
                      <a:gd name="connsiteX3" fmla="*/ 0 w 1393296"/>
                      <a:gd name="connsiteY3" fmla="*/ 1086512 h 1201456"/>
                      <a:gd name="connsiteX0" fmla="*/ 0 w 1393296"/>
                      <a:gd name="connsiteY0" fmla="*/ 1086512 h 1201456"/>
                      <a:gd name="connsiteX1" fmla="*/ 683666 w 1393296"/>
                      <a:gd name="connsiteY1" fmla="*/ 398 h 1201456"/>
                      <a:gd name="connsiteX2" fmla="*/ 1393296 w 1393296"/>
                      <a:gd name="connsiteY2" fmla="*/ 1086512 h 1201456"/>
                      <a:gd name="connsiteX3" fmla="*/ 0 w 1393296"/>
                      <a:gd name="connsiteY3" fmla="*/ 1086512 h 1201456"/>
                      <a:gd name="connsiteX0" fmla="*/ 0 w 1393296"/>
                      <a:gd name="connsiteY0" fmla="*/ 1086512 h 1201456"/>
                      <a:gd name="connsiteX1" fmla="*/ 683666 w 1393296"/>
                      <a:gd name="connsiteY1" fmla="*/ 398 h 1201456"/>
                      <a:gd name="connsiteX2" fmla="*/ 1393296 w 1393296"/>
                      <a:gd name="connsiteY2" fmla="*/ 1086512 h 1201456"/>
                      <a:gd name="connsiteX3" fmla="*/ 0 w 1393296"/>
                      <a:gd name="connsiteY3" fmla="*/ 1086512 h 1201456"/>
                      <a:gd name="connsiteX0" fmla="*/ 0 w 1393296"/>
                      <a:gd name="connsiteY0" fmla="*/ 1086115 h 1201059"/>
                      <a:gd name="connsiteX1" fmla="*/ 683666 w 1393296"/>
                      <a:gd name="connsiteY1" fmla="*/ 1 h 1201059"/>
                      <a:gd name="connsiteX2" fmla="*/ 1393296 w 1393296"/>
                      <a:gd name="connsiteY2" fmla="*/ 1086115 h 1201059"/>
                      <a:gd name="connsiteX3" fmla="*/ 0 w 1393296"/>
                      <a:gd name="connsiteY3" fmla="*/ 1086115 h 1201059"/>
                      <a:gd name="connsiteX0" fmla="*/ 0 w 1393296"/>
                      <a:gd name="connsiteY0" fmla="*/ 1086115 h 1201059"/>
                      <a:gd name="connsiteX1" fmla="*/ 696648 w 1393296"/>
                      <a:gd name="connsiteY1" fmla="*/ 1 h 1201059"/>
                      <a:gd name="connsiteX2" fmla="*/ 1393296 w 1393296"/>
                      <a:gd name="connsiteY2" fmla="*/ 1086115 h 1201059"/>
                      <a:gd name="connsiteX3" fmla="*/ 0 w 1393296"/>
                      <a:gd name="connsiteY3" fmla="*/ 1086115 h 1201059"/>
                      <a:gd name="connsiteX0" fmla="*/ 0 w 1393296"/>
                      <a:gd name="connsiteY0" fmla="*/ 1086115 h 1201059"/>
                      <a:gd name="connsiteX1" fmla="*/ 696648 w 1393296"/>
                      <a:gd name="connsiteY1" fmla="*/ 1 h 1201059"/>
                      <a:gd name="connsiteX2" fmla="*/ 1393296 w 1393296"/>
                      <a:gd name="connsiteY2" fmla="*/ 1086115 h 1201059"/>
                      <a:gd name="connsiteX3" fmla="*/ 0 w 1393296"/>
                      <a:gd name="connsiteY3" fmla="*/ 1086115 h 1201059"/>
                    </a:gdLst>
                    <a:ahLst/>
                    <a:cxnLst>
                      <a:cxn ang="0">
                        <a:pos x="connsiteX0" y="connsiteY0"/>
                      </a:cxn>
                      <a:cxn ang="0">
                        <a:pos x="connsiteX1" y="connsiteY1"/>
                      </a:cxn>
                      <a:cxn ang="0">
                        <a:pos x="connsiteX2" y="connsiteY2"/>
                      </a:cxn>
                      <a:cxn ang="0">
                        <a:pos x="connsiteX3" y="connsiteY3"/>
                      </a:cxn>
                    </a:cxnLst>
                    <a:rect l="l" t="t" r="r" b="b"/>
                    <a:pathLst>
                      <a:path w="1393296" h="1201059">
                        <a:moveTo>
                          <a:pt x="0" y="1086115"/>
                        </a:moveTo>
                        <a:cubicBezTo>
                          <a:pt x="7223" y="678991"/>
                          <a:pt x="181463" y="0"/>
                          <a:pt x="696648" y="1"/>
                        </a:cubicBezTo>
                        <a:cubicBezTo>
                          <a:pt x="1211833" y="2"/>
                          <a:pt x="1393296" y="701367"/>
                          <a:pt x="1393296" y="1086115"/>
                        </a:cubicBezTo>
                        <a:cubicBezTo>
                          <a:pt x="1277188" y="1202223"/>
                          <a:pt x="116108" y="1272543"/>
                          <a:pt x="0" y="1086115"/>
                        </a:cubicBezTo>
                        <a:close/>
                      </a:path>
                    </a:pathLst>
                  </a:cu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5" name="Freeform 173">
                    <a:extLst>
                      <a:ext uri="{FF2B5EF4-FFF2-40B4-BE49-F238E27FC236}">
                        <a16:creationId xmlns:a16="http://schemas.microsoft.com/office/drawing/2014/main" id="{B5A08F14-6676-4C8D-797A-E2D50D7D0CF9}"/>
                      </a:ext>
                    </a:extLst>
                  </p:cNvPr>
                  <p:cNvSpPr/>
                  <p:nvPr/>
                </p:nvSpPr>
                <p:spPr>
                  <a:xfrm rot="5400000">
                    <a:off x="4557080" y="2145107"/>
                    <a:ext cx="688665" cy="1165023"/>
                  </a:xfrm>
                  <a:custGeom>
                    <a:avLst/>
                    <a:gdLst>
                      <a:gd name="connsiteX0" fmla="*/ 104 w 688665"/>
                      <a:gd name="connsiteY0" fmla="*/ 592623 h 1165023"/>
                      <a:gd name="connsiteX1" fmla="*/ 52981 w 688665"/>
                      <a:gd name="connsiteY1" fmla="*/ 379549 h 1165023"/>
                      <a:gd name="connsiteX2" fmla="*/ 119905 w 688665"/>
                      <a:gd name="connsiteY2" fmla="*/ 290141 h 1165023"/>
                      <a:gd name="connsiteX3" fmla="*/ 167246 w 688665"/>
                      <a:gd name="connsiteY3" fmla="*/ 253205 h 1165023"/>
                      <a:gd name="connsiteX4" fmla="*/ 165976 w 688665"/>
                      <a:gd name="connsiteY4" fmla="*/ 0 h 1165023"/>
                      <a:gd name="connsiteX5" fmla="*/ 298556 w 688665"/>
                      <a:gd name="connsiteY5" fmla="*/ 53566 h 1165023"/>
                      <a:gd name="connsiteX6" fmla="*/ 688665 w 688665"/>
                      <a:gd name="connsiteY6" fmla="*/ 583313 h 1165023"/>
                      <a:gd name="connsiteX7" fmla="*/ 306766 w 688665"/>
                      <a:gd name="connsiteY7" fmla="*/ 1110410 h 1165023"/>
                      <a:gd name="connsiteX8" fmla="*/ 171820 w 688665"/>
                      <a:gd name="connsiteY8" fmla="*/ 1165023 h 1165023"/>
                      <a:gd name="connsiteX9" fmla="*/ 170571 w 688665"/>
                      <a:gd name="connsiteY9" fmla="*/ 916009 h 1165023"/>
                      <a:gd name="connsiteX10" fmla="*/ 133247 w 688665"/>
                      <a:gd name="connsiteY10" fmla="*/ 889473 h 1165023"/>
                      <a:gd name="connsiteX11" fmla="*/ 62411 w 688665"/>
                      <a:gd name="connsiteY11" fmla="*/ 803132 h 1165023"/>
                      <a:gd name="connsiteX12" fmla="*/ 104 w 688665"/>
                      <a:gd name="connsiteY12" fmla="*/ 592623 h 1165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665" h="1165023">
                        <a:moveTo>
                          <a:pt x="104" y="592623"/>
                        </a:moveTo>
                        <a:cubicBezTo>
                          <a:pt x="-1526" y="519415"/>
                          <a:pt x="16042" y="445781"/>
                          <a:pt x="52981" y="379549"/>
                        </a:cubicBezTo>
                        <a:cubicBezTo>
                          <a:pt x="71451" y="346433"/>
                          <a:pt x="94040" y="316465"/>
                          <a:pt x="119905" y="290141"/>
                        </a:cubicBezTo>
                        <a:lnTo>
                          <a:pt x="167246" y="253205"/>
                        </a:lnTo>
                        <a:lnTo>
                          <a:pt x="165976" y="0"/>
                        </a:lnTo>
                        <a:lnTo>
                          <a:pt x="298556" y="53566"/>
                        </a:lnTo>
                        <a:cubicBezTo>
                          <a:pt x="517134" y="160944"/>
                          <a:pt x="688664" y="331320"/>
                          <a:pt x="688665" y="583313"/>
                        </a:cubicBezTo>
                        <a:cubicBezTo>
                          <a:pt x="688665" y="835305"/>
                          <a:pt x="522608" y="1003915"/>
                          <a:pt x="306766" y="1110410"/>
                        </a:cubicBezTo>
                        <a:lnTo>
                          <a:pt x="171820" y="1165023"/>
                        </a:lnTo>
                        <a:lnTo>
                          <a:pt x="170571" y="916009"/>
                        </a:lnTo>
                        <a:lnTo>
                          <a:pt x="133247" y="889473"/>
                        </a:lnTo>
                        <a:cubicBezTo>
                          <a:pt x="106237" y="864326"/>
                          <a:pt x="82336" y="835393"/>
                          <a:pt x="62411" y="803132"/>
                        </a:cubicBezTo>
                        <a:cubicBezTo>
                          <a:pt x="22561" y="738611"/>
                          <a:pt x="1733" y="665831"/>
                          <a:pt x="104" y="592623"/>
                        </a:cubicBezTo>
                        <a:close/>
                      </a:path>
                    </a:pathLst>
                  </a:custGeom>
                  <a:solidFill>
                    <a:srgbClr val="ED7D31">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6" name="Chord 65">
                    <a:extLst>
                      <a:ext uri="{FF2B5EF4-FFF2-40B4-BE49-F238E27FC236}">
                        <a16:creationId xmlns:a16="http://schemas.microsoft.com/office/drawing/2014/main" id="{876709FE-C02B-83D3-388D-D779B656AE2C}"/>
                      </a:ext>
                    </a:extLst>
                  </p:cNvPr>
                  <p:cNvSpPr/>
                  <p:nvPr/>
                </p:nvSpPr>
                <p:spPr>
                  <a:xfrm rot="16200000">
                    <a:off x="4710338" y="2382890"/>
                    <a:ext cx="383667" cy="383667"/>
                  </a:xfrm>
                  <a:prstGeom prst="chord">
                    <a:avLst>
                      <a:gd name="adj1" fmla="val 5317236"/>
                      <a:gd name="adj2" fmla="val 16200000"/>
                    </a:avLst>
                  </a:pr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7" name="Freeform 175">
                    <a:extLst>
                      <a:ext uri="{FF2B5EF4-FFF2-40B4-BE49-F238E27FC236}">
                        <a16:creationId xmlns:a16="http://schemas.microsoft.com/office/drawing/2014/main" id="{526490D4-C043-B56C-2DC7-4BD215EF94CF}"/>
                      </a:ext>
                    </a:extLst>
                  </p:cNvPr>
                  <p:cNvSpPr/>
                  <p:nvPr/>
                </p:nvSpPr>
                <p:spPr>
                  <a:xfrm>
                    <a:off x="4219908" y="1266089"/>
                    <a:ext cx="1366278" cy="908663"/>
                  </a:xfrm>
                  <a:custGeom>
                    <a:avLst/>
                    <a:gdLst>
                      <a:gd name="connsiteX0" fmla="*/ 681504 w 1363008"/>
                      <a:gd name="connsiteY0" fmla="*/ 0 h 781663"/>
                      <a:gd name="connsiteX1" fmla="*/ 1349162 w 1363008"/>
                      <a:gd name="connsiteY1" fmla="*/ 556249 h 781663"/>
                      <a:gd name="connsiteX2" fmla="*/ 1358825 w 1363008"/>
                      <a:gd name="connsiteY2" fmla="*/ 654229 h 781663"/>
                      <a:gd name="connsiteX3" fmla="*/ 1363008 w 1363008"/>
                      <a:gd name="connsiteY3" fmla="*/ 656873 h 781663"/>
                      <a:gd name="connsiteX4" fmla="*/ 1361587 w 1363008"/>
                      <a:gd name="connsiteY4" fmla="*/ 682238 h 781663"/>
                      <a:gd name="connsiteX5" fmla="*/ 1363008 w 1363008"/>
                      <a:gd name="connsiteY5" fmla="*/ 696648 h 781663"/>
                      <a:gd name="connsiteX6" fmla="*/ 1360699 w 1363008"/>
                      <a:gd name="connsiteY6" fmla="*/ 698086 h 781663"/>
                      <a:gd name="connsiteX7" fmla="*/ 1356017 w 1363008"/>
                      <a:gd name="connsiteY7" fmla="*/ 781663 h 781663"/>
                      <a:gd name="connsiteX8" fmla="*/ 8300 w 1363008"/>
                      <a:gd name="connsiteY8" fmla="*/ 781663 h 781663"/>
                      <a:gd name="connsiteX9" fmla="*/ 2760 w 1363008"/>
                      <a:gd name="connsiteY9" fmla="*/ 698366 h 781663"/>
                      <a:gd name="connsiteX10" fmla="*/ 0 w 1363008"/>
                      <a:gd name="connsiteY10" fmla="*/ 696648 h 781663"/>
                      <a:gd name="connsiteX11" fmla="*/ 1580 w 1363008"/>
                      <a:gd name="connsiteY11" fmla="*/ 680629 h 781663"/>
                      <a:gd name="connsiteX12" fmla="*/ 0 w 1363008"/>
                      <a:gd name="connsiteY12" fmla="*/ 656873 h 781663"/>
                      <a:gd name="connsiteX13" fmla="*/ 4331 w 1363008"/>
                      <a:gd name="connsiteY13" fmla="*/ 652738 h 781663"/>
                      <a:gd name="connsiteX14" fmla="*/ 13846 w 1363008"/>
                      <a:gd name="connsiteY14" fmla="*/ 556249 h 781663"/>
                      <a:gd name="connsiteX15" fmla="*/ 681504 w 1363008"/>
                      <a:gd name="connsiteY15" fmla="*/ 0 h 781663"/>
                      <a:gd name="connsiteX0" fmla="*/ 681504 w 1363008"/>
                      <a:gd name="connsiteY0" fmla="*/ 0 h 781663"/>
                      <a:gd name="connsiteX1" fmla="*/ 1349162 w 1363008"/>
                      <a:gd name="connsiteY1" fmla="*/ 556249 h 781663"/>
                      <a:gd name="connsiteX2" fmla="*/ 1358825 w 1363008"/>
                      <a:gd name="connsiteY2" fmla="*/ 654229 h 781663"/>
                      <a:gd name="connsiteX3" fmla="*/ 1363008 w 1363008"/>
                      <a:gd name="connsiteY3" fmla="*/ 656873 h 781663"/>
                      <a:gd name="connsiteX4" fmla="*/ 1361587 w 1363008"/>
                      <a:gd name="connsiteY4" fmla="*/ 682238 h 781663"/>
                      <a:gd name="connsiteX5" fmla="*/ 1363008 w 1363008"/>
                      <a:gd name="connsiteY5" fmla="*/ 696648 h 781663"/>
                      <a:gd name="connsiteX6" fmla="*/ 1360699 w 1363008"/>
                      <a:gd name="connsiteY6" fmla="*/ 698086 h 781663"/>
                      <a:gd name="connsiteX7" fmla="*/ 1356017 w 1363008"/>
                      <a:gd name="connsiteY7" fmla="*/ 781663 h 781663"/>
                      <a:gd name="connsiteX8" fmla="*/ 8300 w 1363008"/>
                      <a:gd name="connsiteY8" fmla="*/ 781663 h 781663"/>
                      <a:gd name="connsiteX9" fmla="*/ 2760 w 1363008"/>
                      <a:gd name="connsiteY9" fmla="*/ 698366 h 781663"/>
                      <a:gd name="connsiteX10" fmla="*/ 0 w 1363008"/>
                      <a:gd name="connsiteY10" fmla="*/ 696648 h 781663"/>
                      <a:gd name="connsiteX11" fmla="*/ 1580 w 1363008"/>
                      <a:gd name="connsiteY11" fmla="*/ 680629 h 781663"/>
                      <a:gd name="connsiteX12" fmla="*/ 0 w 1363008"/>
                      <a:gd name="connsiteY12" fmla="*/ 656873 h 781663"/>
                      <a:gd name="connsiteX13" fmla="*/ 4331 w 1363008"/>
                      <a:gd name="connsiteY13" fmla="*/ 652738 h 781663"/>
                      <a:gd name="connsiteX14" fmla="*/ 13846 w 1363008"/>
                      <a:gd name="connsiteY14" fmla="*/ 556249 h 781663"/>
                      <a:gd name="connsiteX15" fmla="*/ 681504 w 1363008"/>
                      <a:gd name="connsiteY15" fmla="*/ 0 h 781663"/>
                      <a:gd name="connsiteX0" fmla="*/ 681504 w 1363008"/>
                      <a:gd name="connsiteY0" fmla="*/ 0 h 872594"/>
                      <a:gd name="connsiteX1" fmla="*/ 1349162 w 1363008"/>
                      <a:gd name="connsiteY1" fmla="*/ 556249 h 872594"/>
                      <a:gd name="connsiteX2" fmla="*/ 1358825 w 1363008"/>
                      <a:gd name="connsiteY2" fmla="*/ 654229 h 872594"/>
                      <a:gd name="connsiteX3" fmla="*/ 1363008 w 1363008"/>
                      <a:gd name="connsiteY3" fmla="*/ 656873 h 872594"/>
                      <a:gd name="connsiteX4" fmla="*/ 1361587 w 1363008"/>
                      <a:gd name="connsiteY4" fmla="*/ 682238 h 872594"/>
                      <a:gd name="connsiteX5" fmla="*/ 1363008 w 1363008"/>
                      <a:gd name="connsiteY5" fmla="*/ 696648 h 872594"/>
                      <a:gd name="connsiteX6" fmla="*/ 1360699 w 1363008"/>
                      <a:gd name="connsiteY6" fmla="*/ 698086 h 872594"/>
                      <a:gd name="connsiteX7" fmla="*/ 1356017 w 1363008"/>
                      <a:gd name="connsiteY7" fmla="*/ 781663 h 872594"/>
                      <a:gd name="connsiteX8" fmla="*/ 8300 w 1363008"/>
                      <a:gd name="connsiteY8" fmla="*/ 781663 h 872594"/>
                      <a:gd name="connsiteX9" fmla="*/ 2760 w 1363008"/>
                      <a:gd name="connsiteY9" fmla="*/ 698366 h 872594"/>
                      <a:gd name="connsiteX10" fmla="*/ 0 w 1363008"/>
                      <a:gd name="connsiteY10" fmla="*/ 696648 h 872594"/>
                      <a:gd name="connsiteX11" fmla="*/ 1580 w 1363008"/>
                      <a:gd name="connsiteY11" fmla="*/ 680629 h 872594"/>
                      <a:gd name="connsiteX12" fmla="*/ 0 w 1363008"/>
                      <a:gd name="connsiteY12" fmla="*/ 656873 h 872594"/>
                      <a:gd name="connsiteX13" fmla="*/ 4331 w 1363008"/>
                      <a:gd name="connsiteY13" fmla="*/ 652738 h 872594"/>
                      <a:gd name="connsiteX14" fmla="*/ 13846 w 1363008"/>
                      <a:gd name="connsiteY14" fmla="*/ 556249 h 872594"/>
                      <a:gd name="connsiteX15" fmla="*/ 681504 w 1363008"/>
                      <a:gd name="connsiteY15" fmla="*/ 0 h 872594"/>
                      <a:gd name="connsiteX0" fmla="*/ 681504 w 1363008"/>
                      <a:gd name="connsiteY0" fmla="*/ 0 h 869817"/>
                      <a:gd name="connsiteX1" fmla="*/ 1349162 w 1363008"/>
                      <a:gd name="connsiteY1" fmla="*/ 556249 h 869817"/>
                      <a:gd name="connsiteX2" fmla="*/ 1358825 w 1363008"/>
                      <a:gd name="connsiteY2" fmla="*/ 654229 h 869817"/>
                      <a:gd name="connsiteX3" fmla="*/ 1363008 w 1363008"/>
                      <a:gd name="connsiteY3" fmla="*/ 656873 h 869817"/>
                      <a:gd name="connsiteX4" fmla="*/ 1361587 w 1363008"/>
                      <a:gd name="connsiteY4" fmla="*/ 682238 h 869817"/>
                      <a:gd name="connsiteX5" fmla="*/ 1363008 w 1363008"/>
                      <a:gd name="connsiteY5" fmla="*/ 696648 h 869817"/>
                      <a:gd name="connsiteX6" fmla="*/ 1360699 w 1363008"/>
                      <a:gd name="connsiteY6" fmla="*/ 698086 h 869817"/>
                      <a:gd name="connsiteX7" fmla="*/ 1356017 w 1363008"/>
                      <a:gd name="connsiteY7" fmla="*/ 781663 h 869817"/>
                      <a:gd name="connsiteX8" fmla="*/ 8300 w 1363008"/>
                      <a:gd name="connsiteY8" fmla="*/ 781663 h 869817"/>
                      <a:gd name="connsiteX9" fmla="*/ 2760 w 1363008"/>
                      <a:gd name="connsiteY9" fmla="*/ 698366 h 869817"/>
                      <a:gd name="connsiteX10" fmla="*/ 0 w 1363008"/>
                      <a:gd name="connsiteY10" fmla="*/ 696648 h 869817"/>
                      <a:gd name="connsiteX11" fmla="*/ 1580 w 1363008"/>
                      <a:gd name="connsiteY11" fmla="*/ 680629 h 869817"/>
                      <a:gd name="connsiteX12" fmla="*/ 0 w 1363008"/>
                      <a:gd name="connsiteY12" fmla="*/ 656873 h 869817"/>
                      <a:gd name="connsiteX13" fmla="*/ 4331 w 1363008"/>
                      <a:gd name="connsiteY13" fmla="*/ 652738 h 869817"/>
                      <a:gd name="connsiteX14" fmla="*/ 13846 w 1363008"/>
                      <a:gd name="connsiteY14" fmla="*/ 556249 h 869817"/>
                      <a:gd name="connsiteX15" fmla="*/ 681504 w 1363008"/>
                      <a:gd name="connsiteY15" fmla="*/ 0 h 869817"/>
                      <a:gd name="connsiteX0" fmla="*/ 681504 w 1363008"/>
                      <a:gd name="connsiteY0" fmla="*/ 0 h 869817"/>
                      <a:gd name="connsiteX1" fmla="*/ 1349162 w 1363008"/>
                      <a:gd name="connsiteY1" fmla="*/ 556249 h 869817"/>
                      <a:gd name="connsiteX2" fmla="*/ 1358825 w 1363008"/>
                      <a:gd name="connsiteY2" fmla="*/ 654229 h 869817"/>
                      <a:gd name="connsiteX3" fmla="*/ 1363008 w 1363008"/>
                      <a:gd name="connsiteY3" fmla="*/ 656873 h 869817"/>
                      <a:gd name="connsiteX4" fmla="*/ 1361587 w 1363008"/>
                      <a:gd name="connsiteY4" fmla="*/ 682238 h 869817"/>
                      <a:gd name="connsiteX5" fmla="*/ 1363008 w 1363008"/>
                      <a:gd name="connsiteY5" fmla="*/ 696648 h 869817"/>
                      <a:gd name="connsiteX6" fmla="*/ 1360699 w 1363008"/>
                      <a:gd name="connsiteY6" fmla="*/ 698086 h 869817"/>
                      <a:gd name="connsiteX7" fmla="*/ 1356017 w 1363008"/>
                      <a:gd name="connsiteY7" fmla="*/ 781663 h 869817"/>
                      <a:gd name="connsiteX8" fmla="*/ 8300 w 1363008"/>
                      <a:gd name="connsiteY8" fmla="*/ 781663 h 869817"/>
                      <a:gd name="connsiteX9" fmla="*/ 2760 w 1363008"/>
                      <a:gd name="connsiteY9" fmla="*/ 698366 h 869817"/>
                      <a:gd name="connsiteX10" fmla="*/ 0 w 1363008"/>
                      <a:gd name="connsiteY10" fmla="*/ 696648 h 869817"/>
                      <a:gd name="connsiteX11" fmla="*/ 1580 w 1363008"/>
                      <a:gd name="connsiteY11" fmla="*/ 680629 h 869817"/>
                      <a:gd name="connsiteX12" fmla="*/ 0 w 1363008"/>
                      <a:gd name="connsiteY12" fmla="*/ 656873 h 869817"/>
                      <a:gd name="connsiteX13" fmla="*/ 4331 w 1363008"/>
                      <a:gd name="connsiteY13" fmla="*/ 652738 h 869817"/>
                      <a:gd name="connsiteX14" fmla="*/ 13846 w 1363008"/>
                      <a:gd name="connsiteY14" fmla="*/ 556249 h 869817"/>
                      <a:gd name="connsiteX15" fmla="*/ 681504 w 1363008"/>
                      <a:gd name="connsiteY15" fmla="*/ 0 h 869817"/>
                      <a:gd name="connsiteX0" fmla="*/ 681504 w 1363008"/>
                      <a:gd name="connsiteY0" fmla="*/ 0 h 876729"/>
                      <a:gd name="connsiteX1" fmla="*/ 1349162 w 1363008"/>
                      <a:gd name="connsiteY1" fmla="*/ 556249 h 876729"/>
                      <a:gd name="connsiteX2" fmla="*/ 1358825 w 1363008"/>
                      <a:gd name="connsiteY2" fmla="*/ 654229 h 876729"/>
                      <a:gd name="connsiteX3" fmla="*/ 1363008 w 1363008"/>
                      <a:gd name="connsiteY3" fmla="*/ 656873 h 876729"/>
                      <a:gd name="connsiteX4" fmla="*/ 1361587 w 1363008"/>
                      <a:gd name="connsiteY4" fmla="*/ 682238 h 876729"/>
                      <a:gd name="connsiteX5" fmla="*/ 1363008 w 1363008"/>
                      <a:gd name="connsiteY5" fmla="*/ 696648 h 876729"/>
                      <a:gd name="connsiteX6" fmla="*/ 1360699 w 1363008"/>
                      <a:gd name="connsiteY6" fmla="*/ 698086 h 876729"/>
                      <a:gd name="connsiteX7" fmla="*/ 1356017 w 1363008"/>
                      <a:gd name="connsiteY7" fmla="*/ 781663 h 876729"/>
                      <a:gd name="connsiteX8" fmla="*/ 21000 w 1363008"/>
                      <a:gd name="connsiteY8" fmla="*/ 851513 h 876729"/>
                      <a:gd name="connsiteX9" fmla="*/ 2760 w 1363008"/>
                      <a:gd name="connsiteY9" fmla="*/ 698366 h 876729"/>
                      <a:gd name="connsiteX10" fmla="*/ 0 w 1363008"/>
                      <a:gd name="connsiteY10" fmla="*/ 696648 h 876729"/>
                      <a:gd name="connsiteX11" fmla="*/ 1580 w 1363008"/>
                      <a:gd name="connsiteY11" fmla="*/ 680629 h 876729"/>
                      <a:gd name="connsiteX12" fmla="*/ 0 w 1363008"/>
                      <a:gd name="connsiteY12" fmla="*/ 656873 h 876729"/>
                      <a:gd name="connsiteX13" fmla="*/ 4331 w 1363008"/>
                      <a:gd name="connsiteY13" fmla="*/ 652738 h 876729"/>
                      <a:gd name="connsiteX14" fmla="*/ 13846 w 1363008"/>
                      <a:gd name="connsiteY14" fmla="*/ 556249 h 876729"/>
                      <a:gd name="connsiteX15" fmla="*/ 681504 w 1363008"/>
                      <a:gd name="connsiteY15" fmla="*/ 0 h 876729"/>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5542"/>
                      <a:gd name="connsiteY0" fmla="*/ 0 h 908663"/>
                      <a:gd name="connsiteX1" fmla="*/ 1349162 w 1365542"/>
                      <a:gd name="connsiteY1" fmla="*/ 556249 h 908663"/>
                      <a:gd name="connsiteX2" fmla="*/ 1358825 w 1365542"/>
                      <a:gd name="connsiteY2" fmla="*/ 654229 h 908663"/>
                      <a:gd name="connsiteX3" fmla="*/ 1363008 w 1365542"/>
                      <a:gd name="connsiteY3" fmla="*/ 656873 h 908663"/>
                      <a:gd name="connsiteX4" fmla="*/ 1361587 w 1365542"/>
                      <a:gd name="connsiteY4" fmla="*/ 682238 h 908663"/>
                      <a:gd name="connsiteX5" fmla="*/ 1363008 w 1365542"/>
                      <a:gd name="connsiteY5" fmla="*/ 696648 h 908663"/>
                      <a:gd name="connsiteX6" fmla="*/ 1360699 w 1365542"/>
                      <a:gd name="connsiteY6" fmla="*/ 698086 h 908663"/>
                      <a:gd name="connsiteX7" fmla="*/ 1365542 w 1365542"/>
                      <a:gd name="connsiteY7" fmla="*/ 784838 h 908663"/>
                      <a:gd name="connsiteX8" fmla="*/ 16238 w 1365542"/>
                      <a:gd name="connsiteY8" fmla="*/ 908663 h 908663"/>
                      <a:gd name="connsiteX9" fmla="*/ 2760 w 1365542"/>
                      <a:gd name="connsiteY9" fmla="*/ 698366 h 908663"/>
                      <a:gd name="connsiteX10" fmla="*/ 0 w 1365542"/>
                      <a:gd name="connsiteY10" fmla="*/ 696648 h 908663"/>
                      <a:gd name="connsiteX11" fmla="*/ 1580 w 1365542"/>
                      <a:gd name="connsiteY11" fmla="*/ 680629 h 908663"/>
                      <a:gd name="connsiteX12" fmla="*/ 0 w 1365542"/>
                      <a:gd name="connsiteY12" fmla="*/ 656873 h 908663"/>
                      <a:gd name="connsiteX13" fmla="*/ 4331 w 1365542"/>
                      <a:gd name="connsiteY13" fmla="*/ 652738 h 908663"/>
                      <a:gd name="connsiteX14" fmla="*/ 13846 w 1365542"/>
                      <a:gd name="connsiteY14" fmla="*/ 556249 h 908663"/>
                      <a:gd name="connsiteX15" fmla="*/ 681504 w 1365542"/>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60779 w 1363008"/>
                      <a:gd name="connsiteY7" fmla="*/ 776901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5542"/>
                      <a:gd name="connsiteY0" fmla="*/ 0 h 908663"/>
                      <a:gd name="connsiteX1" fmla="*/ 1349162 w 1365542"/>
                      <a:gd name="connsiteY1" fmla="*/ 556249 h 908663"/>
                      <a:gd name="connsiteX2" fmla="*/ 1358825 w 1365542"/>
                      <a:gd name="connsiteY2" fmla="*/ 654229 h 908663"/>
                      <a:gd name="connsiteX3" fmla="*/ 1363008 w 1365542"/>
                      <a:gd name="connsiteY3" fmla="*/ 656873 h 908663"/>
                      <a:gd name="connsiteX4" fmla="*/ 1361587 w 1365542"/>
                      <a:gd name="connsiteY4" fmla="*/ 682238 h 908663"/>
                      <a:gd name="connsiteX5" fmla="*/ 1363008 w 1365542"/>
                      <a:gd name="connsiteY5" fmla="*/ 696648 h 908663"/>
                      <a:gd name="connsiteX6" fmla="*/ 1360699 w 1365542"/>
                      <a:gd name="connsiteY6" fmla="*/ 698086 h 908663"/>
                      <a:gd name="connsiteX7" fmla="*/ 1365542 w 1365542"/>
                      <a:gd name="connsiteY7" fmla="*/ 776901 h 908663"/>
                      <a:gd name="connsiteX8" fmla="*/ 16238 w 1365542"/>
                      <a:gd name="connsiteY8" fmla="*/ 908663 h 908663"/>
                      <a:gd name="connsiteX9" fmla="*/ 2760 w 1365542"/>
                      <a:gd name="connsiteY9" fmla="*/ 698366 h 908663"/>
                      <a:gd name="connsiteX10" fmla="*/ 0 w 1365542"/>
                      <a:gd name="connsiteY10" fmla="*/ 696648 h 908663"/>
                      <a:gd name="connsiteX11" fmla="*/ 1580 w 1365542"/>
                      <a:gd name="connsiteY11" fmla="*/ 680629 h 908663"/>
                      <a:gd name="connsiteX12" fmla="*/ 0 w 1365542"/>
                      <a:gd name="connsiteY12" fmla="*/ 656873 h 908663"/>
                      <a:gd name="connsiteX13" fmla="*/ 4331 w 1365542"/>
                      <a:gd name="connsiteY13" fmla="*/ 652738 h 908663"/>
                      <a:gd name="connsiteX14" fmla="*/ 13846 w 1365542"/>
                      <a:gd name="connsiteY14" fmla="*/ 556249 h 908663"/>
                      <a:gd name="connsiteX15" fmla="*/ 681504 w 1365542"/>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66278" h="908663">
                        <a:moveTo>
                          <a:pt x="681504" y="0"/>
                        </a:moveTo>
                        <a:cubicBezTo>
                          <a:pt x="1163240" y="0"/>
                          <a:pt x="1285615" y="238799"/>
                          <a:pt x="1349162" y="556249"/>
                        </a:cubicBezTo>
                        <a:lnTo>
                          <a:pt x="1358825" y="654229"/>
                        </a:lnTo>
                        <a:lnTo>
                          <a:pt x="1363008" y="656873"/>
                        </a:lnTo>
                        <a:cubicBezTo>
                          <a:pt x="1362534" y="665328"/>
                          <a:pt x="1362061" y="673783"/>
                          <a:pt x="1361587" y="682238"/>
                        </a:cubicBezTo>
                        <a:lnTo>
                          <a:pt x="1363008" y="696648"/>
                        </a:lnTo>
                        <a:lnTo>
                          <a:pt x="1360699" y="698086"/>
                        </a:lnTo>
                        <a:cubicBezTo>
                          <a:pt x="1360726" y="724358"/>
                          <a:pt x="1368690" y="750629"/>
                          <a:pt x="1365542" y="776901"/>
                        </a:cubicBezTo>
                        <a:cubicBezTo>
                          <a:pt x="852803" y="1119801"/>
                          <a:pt x="518182" y="29505"/>
                          <a:pt x="16238" y="908663"/>
                        </a:cubicBezTo>
                        <a:cubicBezTo>
                          <a:pt x="-5718" y="727439"/>
                          <a:pt x="7253" y="768465"/>
                          <a:pt x="2760" y="698366"/>
                        </a:cubicBezTo>
                        <a:lnTo>
                          <a:pt x="0" y="696648"/>
                        </a:lnTo>
                        <a:lnTo>
                          <a:pt x="1580" y="680629"/>
                        </a:lnTo>
                        <a:lnTo>
                          <a:pt x="0" y="656873"/>
                        </a:lnTo>
                        <a:lnTo>
                          <a:pt x="4331" y="652738"/>
                        </a:lnTo>
                        <a:lnTo>
                          <a:pt x="13846" y="556249"/>
                        </a:lnTo>
                        <a:cubicBezTo>
                          <a:pt x="77394" y="238799"/>
                          <a:pt x="199768" y="0"/>
                          <a:pt x="681504" y="0"/>
                        </a:cubicBezTo>
                        <a:close/>
                      </a:path>
                    </a:pathLst>
                  </a:custGeom>
                  <a:solidFill>
                    <a:srgbClr val="843C0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8" name="Freeform 176">
                    <a:extLst>
                      <a:ext uri="{FF2B5EF4-FFF2-40B4-BE49-F238E27FC236}">
                        <a16:creationId xmlns:a16="http://schemas.microsoft.com/office/drawing/2014/main" id="{A6D23BAC-F898-4156-9FE3-D2C5F474EF3F}"/>
                      </a:ext>
                    </a:extLst>
                  </p:cNvPr>
                  <p:cNvSpPr/>
                  <p:nvPr/>
                </p:nvSpPr>
                <p:spPr>
                  <a:xfrm flipH="1">
                    <a:off x="4910180" y="1266678"/>
                    <a:ext cx="934101" cy="3250726"/>
                  </a:xfrm>
                  <a:custGeom>
                    <a:avLst/>
                    <a:gdLst>
                      <a:gd name="connsiteX0" fmla="*/ 934101 w 934101"/>
                      <a:gd name="connsiteY0" fmla="*/ 0 h 3250726"/>
                      <a:gd name="connsiteX1" fmla="*/ 778607 w 934101"/>
                      <a:gd name="connsiteY1" fmla="*/ 10292 h 3250726"/>
                      <a:gd name="connsiteX2" fmla="*/ 275342 w 934101"/>
                      <a:gd name="connsiteY2" fmla="*/ 555660 h 3250726"/>
                      <a:gd name="connsiteX3" fmla="*/ 265679 w 934101"/>
                      <a:gd name="connsiteY3" fmla="*/ 653640 h 3250726"/>
                      <a:gd name="connsiteX4" fmla="*/ 261496 w 934101"/>
                      <a:gd name="connsiteY4" fmla="*/ 656284 h 3250726"/>
                      <a:gd name="connsiteX5" fmla="*/ 262917 w 934101"/>
                      <a:gd name="connsiteY5" fmla="*/ 681649 h 3250726"/>
                      <a:gd name="connsiteX6" fmla="*/ 261496 w 934101"/>
                      <a:gd name="connsiteY6" fmla="*/ 696059 h 3250726"/>
                      <a:gd name="connsiteX7" fmla="*/ 263805 w 934101"/>
                      <a:gd name="connsiteY7" fmla="*/ 697497 h 3250726"/>
                      <a:gd name="connsiteX8" fmla="*/ 260399 w 934101"/>
                      <a:gd name="connsiteY8" fmla="*/ 734656 h 3250726"/>
                      <a:gd name="connsiteX9" fmla="*/ 252544 w 934101"/>
                      <a:gd name="connsiteY9" fmla="*/ 738266 h 3250726"/>
                      <a:gd name="connsiteX10" fmla="*/ 153834 w 934101"/>
                      <a:gd name="connsiteY10" fmla="*/ 929537 h 3250726"/>
                      <a:gd name="connsiteX11" fmla="*/ 265680 w 934101"/>
                      <a:gd name="connsiteY11" fmla="*/ 1113141 h 3250726"/>
                      <a:gd name="connsiteX12" fmla="*/ 313488 w 934101"/>
                      <a:gd name="connsiteY12" fmla="*/ 1131461 h 3250726"/>
                      <a:gd name="connsiteX13" fmla="*/ 343481 w 934101"/>
                      <a:gd name="connsiteY13" fmla="*/ 1243958 h 3250726"/>
                      <a:gd name="connsiteX14" fmla="*/ 402611 w 934101"/>
                      <a:gd name="connsiteY14" fmla="*/ 1394142 h 3250726"/>
                      <a:gd name="connsiteX15" fmla="*/ 413244 w 934101"/>
                      <a:gd name="connsiteY15" fmla="*/ 1413158 h 3250726"/>
                      <a:gd name="connsiteX16" fmla="*/ 414054 w 934101"/>
                      <a:gd name="connsiteY16" fmla="*/ 1415164 h 3250726"/>
                      <a:gd name="connsiteX17" fmla="*/ 418179 w 934101"/>
                      <a:gd name="connsiteY17" fmla="*/ 1421983 h 3250726"/>
                      <a:gd name="connsiteX18" fmla="*/ 479660 w 934101"/>
                      <a:gd name="connsiteY18" fmla="*/ 1531935 h 3250726"/>
                      <a:gd name="connsiteX19" fmla="*/ 498939 w 934101"/>
                      <a:gd name="connsiteY19" fmla="*/ 1555514 h 3250726"/>
                      <a:gd name="connsiteX20" fmla="*/ 506691 w 934101"/>
                      <a:gd name="connsiteY20" fmla="*/ 1568331 h 3250726"/>
                      <a:gd name="connsiteX21" fmla="*/ 525918 w 934101"/>
                      <a:gd name="connsiteY21" fmla="*/ 1588512 h 3250726"/>
                      <a:gd name="connsiteX22" fmla="*/ 575800 w 934101"/>
                      <a:gd name="connsiteY22" fmla="*/ 1649519 h 3250726"/>
                      <a:gd name="connsiteX23" fmla="*/ 606692 w 934101"/>
                      <a:gd name="connsiteY23" fmla="*/ 1673288 h 3250726"/>
                      <a:gd name="connsiteX24" fmla="*/ 624697 w 934101"/>
                      <a:gd name="connsiteY24" fmla="*/ 1692185 h 3250726"/>
                      <a:gd name="connsiteX25" fmla="*/ 684258 w 934101"/>
                      <a:gd name="connsiteY25" fmla="*/ 1732967 h 3250726"/>
                      <a:gd name="connsiteX26" fmla="*/ 692198 w 934101"/>
                      <a:gd name="connsiteY26" fmla="*/ 1739076 h 3250726"/>
                      <a:gd name="connsiteX27" fmla="*/ 736965 w 934101"/>
                      <a:gd name="connsiteY27" fmla="*/ 1760020 h 3250726"/>
                      <a:gd name="connsiteX28" fmla="*/ 707678 w 934101"/>
                      <a:gd name="connsiteY28" fmla="*/ 1911655 h 3250726"/>
                      <a:gd name="connsiteX29" fmla="*/ 651539 w 934101"/>
                      <a:gd name="connsiteY29" fmla="*/ 1917290 h 3250726"/>
                      <a:gd name="connsiteX30" fmla="*/ 43811 w 934101"/>
                      <a:gd name="connsiteY30" fmla="*/ 2163009 h 3250726"/>
                      <a:gd name="connsiteX31" fmla="*/ 12066 w 934101"/>
                      <a:gd name="connsiteY31" fmla="*/ 3250726 h 3250726"/>
                      <a:gd name="connsiteX32" fmla="*/ 496202 w 934101"/>
                      <a:gd name="connsiteY32" fmla="*/ 3249926 h 3250726"/>
                      <a:gd name="connsiteX33" fmla="*/ 915600 w 934101"/>
                      <a:gd name="connsiteY33" fmla="*/ 3249233 h 3250726"/>
                      <a:gd name="connsiteX34" fmla="*/ 934101 w 934101"/>
                      <a:gd name="connsiteY34" fmla="*/ 3250021 h 3250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34101" h="3250726">
                        <a:moveTo>
                          <a:pt x="934101" y="0"/>
                        </a:moveTo>
                        <a:lnTo>
                          <a:pt x="778607" y="10292"/>
                        </a:lnTo>
                        <a:cubicBezTo>
                          <a:pt x="431590" y="60340"/>
                          <a:pt x="330946" y="277891"/>
                          <a:pt x="275342" y="555660"/>
                        </a:cubicBezTo>
                        <a:lnTo>
                          <a:pt x="265679" y="653640"/>
                        </a:lnTo>
                        <a:lnTo>
                          <a:pt x="261496" y="656284"/>
                        </a:lnTo>
                        <a:cubicBezTo>
                          <a:pt x="261970" y="664739"/>
                          <a:pt x="262443" y="673194"/>
                          <a:pt x="262917" y="681649"/>
                        </a:cubicBezTo>
                        <a:lnTo>
                          <a:pt x="261496" y="696059"/>
                        </a:lnTo>
                        <a:lnTo>
                          <a:pt x="263805" y="697497"/>
                        </a:lnTo>
                        <a:lnTo>
                          <a:pt x="260399" y="734656"/>
                        </a:lnTo>
                        <a:lnTo>
                          <a:pt x="252544" y="738266"/>
                        </a:lnTo>
                        <a:cubicBezTo>
                          <a:pt x="189532" y="781006"/>
                          <a:pt x="150971" y="852241"/>
                          <a:pt x="153834" y="929537"/>
                        </a:cubicBezTo>
                        <a:cubicBezTo>
                          <a:pt x="156685" y="1006509"/>
                          <a:pt x="200073" y="1074716"/>
                          <a:pt x="265680" y="1113141"/>
                        </a:cubicBezTo>
                        <a:lnTo>
                          <a:pt x="313488" y="1131461"/>
                        </a:lnTo>
                        <a:lnTo>
                          <a:pt x="343481" y="1243958"/>
                        </a:lnTo>
                        <a:cubicBezTo>
                          <a:pt x="360334" y="1295216"/>
                          <a:pt x="379979" y="1345712"/>
                          <a:pt x="402611" y="1394142"/>
                        </a:cubicBezTo>
                        <a:lnTo>
                          <a:pt x="413244" y="1413158"/>
                        </a:lnTo>
                        <a:lnTo>
                          <a:pt x="414054" y="1415164"/>
                        </a:lnTo>
                        <a:lnTo>
                          <a:pt x="418179" y="1421983"/>
                        </a:lnTo>
                        <a:lnTo>
                          <a:pt x="479660" y="1531935"/>
                        </a:lnTo>
                        <a:lnTo>
                          <a:pt x="498939" y="1555514"/>
                        </a:lnTo>
                        <a:lnTo>
                          <a:pt x="506691" y="1568331"/>
                        </a:lnTo>
                        <a:lnTo>
                          <a:pt x="525918" y="1588512"/>
                        </a:lnTo>
                        <a:lnTo>
                          <a:pt x="575800" y="1649519"/>
                        </a:lnTo>
                        <a:lnTo>
                          <a:pt x="606692" y="1673288"/>
                        </a:lnTo>
                        <a:lnTo>
                          <a:pt x="624697" y="1692185"/>
                        </a:lnTo>
                        <a:lnTo>
                          <a:pt x="684258" y="1732967"/>
                        </a:lnTo>
                        <a:lnTo>
                          <a:pt x="692198" y="1739076"/>
                        </a:lnTo>
                        <a:lnTo>
                          <a:pt x="736965" y="1760020"/>
                        </a:lnTo>
                        <a:lnTo>
                          <a:pt x="707678" y="1911655"/>
                        </a:lnTo>
                        <a:lnTo>
                          <a:pt x="651539" y="1917290"/>
                        </a:lnTo>
                        <a:cubicBezTo>
                          <a:pt x="212000" y="1963092"/>
                          <a:pt x="78958" y="2004098"/>
                          <a:pt x="43811" y="2163009"/>
                        </a:cubicBezTo>
                        <a:cubicBezTo>
                          <a:pt x="18414" y="2400698"/>
                          <a:pt x="-19684" y="2943188"/>
                          <a:pt x="12066" y="3250726"/>
                        </a:cubicBezTo>
                        <a:cubicBezTo>
                          <a:pt x="169210" y="3250459"/>
                          <a:pt x="332706" y="3250192"/>
                          <a:pt x="496202" y="3249926"/>
                        </a:cubicBezTo>
                        <a:lnTo>
                          <a:pt x="915600" y="3249233"/>
                        </a:lnTo>
                        <a:lnTo>
                          <a:pt x="934101" y="3250021"/>
                        </a:ln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grpSp>
            <p:sp>
              <p:nvSpPr>
                <p:cNvPr id="58" name="Freeform 166">
                  <a:extLst>
                    <a:ext uri="{FF2B5EF4-FFF2-40B4-BE49-F238E27FC236}">
                      <a16:creationId xmlns:a16="http://schemas.microsoft.com/office/drawing/2014/main" id="{110A9ABF-53D3-2E5A-0346-80BE59269A1F}"/>
                    </a:ext>
                  </a:extLst>
                </p:cNvPr>
                <p:cNvSpPr/>
                <p:nvPr/>
              </p:nvSpPr>
              <p:spPr>
                <a:xfrm>
                  <a:off x="5353286" y="636472"/>
                  <a:ext cx="973073" cy="1126522"/>
                </a:xfrm>
                <a:custGeom>
                  <a:avLst/>
                  <a:gdLst>
                    <a:gd name="connsiteX0" fmla="*/ 601 w 973073"/>
                    <a:gd name="connsiteY0" fmla="*/ 973074 h 1126522"/>
                    <a:gd name="connsiteX1" fmla="*/ 973073 w 973073"/>
                    <a:gd name="connsiteY1" fmla="*/ 973074 h 1126522"/>
                    <a:gd name="connsiteX2" fmla="*/ 973073 w 973073"/>
                    <a:gd name="connsiteY2" fmla="*/ 1126522 h 1126522"/>
                    <a:gd name="connsiteX3" fmla="*/ 601 w 973073"/>
                    <a:gd name="connsiteY3" fmla="*/ 1126522 h 1126522"/>
                    <a:gd name="connsiteX4" fmla="*/ 0 w 973073"/>
                    <a:gd name="connsiteY4" fmla="*/ 488035 h 1126522"/>
                    <a:gd name="connsiteX5" fmla="*/ 9756 w 973073"/>
                    <a:gd name="connsiteY5" fmla="*/ 584809 h 1126522"/>
                    <a:gd name="connsiteX6" fmla="*/ 388354 w 973073"/>
                    <a:gd name="connsiteY6" fmla="*/ 963408 h 1126522"/>
                    <a:gd name="connsiteX7" fmla="*/ 484236 w 973073"/>
                    <a:gd name="connsiteY7" fmla="*/ 973073 h 1126522"/>
                    <a:gd name="connsiteX8" fmla="*/ 0 w 973073"/>
                    <a:gd name="connsiteY8" fmla="*/ 973073 h 1126522"/>
                    <a:gd name="connsiteX9" fmla="*/ 0 w 973073"/>
                    <a:gd name="connsiteY9" fmla="*/ 0 h 1126522"/>
                    <a:gd name="connsiteX10" fmla="*/ 973073 w 973073"/>
                    <a:gd name="connsiteY10" fmla="*/ 0 h 1126522"/>
                    <a:gd name="connsiteX11" fmla="*/ 973073 w 973073"/>
                    <a:gd name="connsiteY11" fmla="*/ 973073 h 1126522"/>
                    <a:gd name="connsiteX12" fmla="*/ 488580 w 973073"/>
                    <a:gd name="connsiteY12" fmla="*/ 973073 h 1126522"/>
                    <a:gd name="connsiteX13" fmla="*/ 584462 w 973073"/>
                    <a:gd name="connsiteY13" fmla="*/ 963408 h 1126522"/>
                    <a:gd name="connsiteX14" fmla="*/ 972945 w 973073"/>
                    <a:gd name="connsiteY14" fmla="*/ 486755 h 1126522"/>
                    <a:gd name="connsiteX15" fmla="*/ 486408 w 973073"/>
                    <a:gd name="connsiteY15" fmla="*/ 218 h 1126522"/>
                    <a:gd name="connsiteX16" fmla="*/ 9756 w 973073"/>
                    <a:gd name="connsiteY16" fmla="*/ 388701 h 1126522"/>
                    <a:gd name="connsiteX17" fmla="*/ 0 w 973073"/>
                    <a:gd name="connsiteY17" fmla="*/ 485476 h 1126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73073" h="1126522">
                      <a:moveTo>
                        <a:pt x="601" y="973074"/>
                      </a:moveTo>
                      <a:lnTo>
                        <a:pt x="973073" y="973074"/>
                      </a:lnTo>
                      <a:lnTo>
                        <a:pt x="973073" y="1126522"/>
                      </a:lnTo>
                      <a:lnTo>
                        <a:pt x="601" y="1126522"/>
                      </a:lnTo>
                      <a:close/>
                      <a:moveTo>
                        <a:pt x="0" y="488035"/>
                      </a:moveTo>
                      <a:lnTo>
                        <a:pt x="9756" y="584809"/>
                      </a:lnTo>
                      <a:cubicBezTo>
                        <a:pt x="48642" y="774844"/>
                        <a:pt x="198320" y="924521"/>
                        <a:pt x="388354" y="963408"/>
                      </a:cubicBezTo>
                      <a:lnTo>
                        <a:pt x="484236" y="973073"/>
                      </a:lnTo>
                      <a:lnTo>
                        <a:pt x="0" y="973073"/>
                      </a:lnTo>
                      <a:close/>
                      <a:moveTo>
                        <a:pt x="0" y="0"/>
                      </a:moveTo>
                      <a:lnTo>
                        <a:pt x="973073" y="0"/>
                      </a:lnTo>
                      <a:lnTo>
                        <a:pt x="973073" y="973073"/>
                      </a:lnTo>
                      <a:lnTo>
                        <a:pt x="488580" y="973073"/>
                      </a:lnTo>
                      <a:lnTo>
                        <a:pt x="584462" y="963408"/>
                      </a:lnTo>
                      <a:cubicBezTo>
                        <a:pt x="806169" y="918040"/>
                        <a:pt x="972945" y="721874"/>
                        <a:pt x="972945" y="486755"/>
                      </a:cubicBezTo>
                      <a:cubicBezTo>
                        <a:pt x="972945" y="218048"/>
                        <a:pt x="755115" y="218"/>
                        <a:pt x="486408" y="218"/>
                      </a:cubicBezTo>
                      <a:cubicBezTo>
                        <a:pt x="251289" y="218"/>
                        <a:pt x="55123" y="166994"/>
                        <a:pt x="9756" y="388701"/>
                      </a:cubicBezTo>
                      <a:lnTo>
                        <a:pt x="0" y="485476"/>
                      </a:lnTo>
                      <a:close/>
                    </a:path>
                  </a:pathLst>
                </a:custGeom>
                <a:solidFill>
                  <a:schemeClr val="tx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9" name="Group 68">
                <a:extLst>
                  <a:ext uri="{FF2B5EF4-FFF2-40B4-BE49-F238E27FC236}">
                    <a16:creationId xmlns:a16="http://schemas.microsoft.com/office/drawing/2014/main" id="{54ACF623-A6CD-9DB7-ECC8-8A7227DAF44C}"/>
                  </a:ext>
                </a:extLst>
              </p:cNvPr>
              <p:cNvGrpSpPr/>
              <p:nvPr/>
            </p:nvGrpSpPr>
            <p:grpSpPr>
              <a:xfrm>
                <a:off x="2109711" y="1903262"/>
                <a:ext cx="978192" cy="3250959"/>
                <a:chOff x="7024735" y="3507989"/>
                <a:chExt cx="978192" cy="3250959"/>
              </a:xfrm>
            </p:grpSpPr>
            <p:pic>
              <p:nvPicPr>
                <p:cNvPr id="70" name="Picture 69">
                  <a:extLst>
                    <a:ext uri="{FF2B5EF4-FFF2-40B4-BE49-F238E27FC236}">
                      <a16:creationId xmlns:a16="http://schemas.microsoft.com/office/drawing/2014/main" id="{8947E25D-4DFF-FCA4-50AE-0070A12DD186}"/>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7178331" y="4452513"/>
                  <a:ext cx="640399" cy="619287"/>
                </a:xfrm>
                <a:prstGeom prst="rect">
                  <a:avLst/>
                </a:prstGeom>
              </p:spPr>
            </p:pic>
            <p:pic>
              <p:nvPicPr>
                <p:cNvPr id="71" name="Picture 70">
                  <a:extLst>
                    <a:ext uri="{FF2B5EF4-FFF2-40B4-BE49-F238E27FC236}">
                      <a16:creationId xmlns:a16="http://schemas.microsoft.com/office/drawing/2014/main" id="{E539E2E4-E46E-C043-99ED-C13BFF943B6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024735" y="5274894"/>
                  <a:ext cx="978192" cy="654474"/>
                </a:xfrm>
                <a:prstGeom prst="rect">
                  <a:avLst/>
                </a:prstGeom>
              </p:spPr>
            </p:pic>
            <p:pic>
              <p:nvPicPr>
                <p:cNvPr id="72" name="Picture 71">
                  <a:extLst>
                    <a:ext uri="{FF2B5EF4-FFF2-40B4-BE49-F238E27FC236}">
                      <a16:creationId xmlns:a16="http://schemas.microsoft.com/office/drawing/2014/main" id="{34A4570C-DF28-F14D-1355-1079DD96C11F}"/>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254852" y="6043484"/>
                  <a:ext cx="518418" cy="715464"/>
                </a:xfrm>
                <a:prstGeom prst="rect">
                  <a:avLst/>
                </a:prstGeom>
              </p:spPr>
            </p:pic>
            <p:pic>
              <p:nvPicPr>
                <p:cNvPr id="73" name="Picture 72">
                  <a:extLst>
                    <a:ext uri="{FF2B5EF4-FFF2-40B4-BE49-F238E27FC236}">
                      <a16:creationId xmlns:a16="http://schemas.microsoft.com/office/drawing/2014/main" id="{51B85576-F39F-C9A9-3967-F1D1B644124C}"/>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7181553" y="3507989"/>
                  <a:ext cx="626325" cy="795221"/>
                </a:xfrm>
                <a:prstGeom prst="rect">
                  <a:avLst/>
                </a:prstGeom>
              </p:spPr>
            </p:pic>
          </p:grpSp>
        </p:grpSp>
        <p:grpSp>
          <p:nvGrpSpPr>
            <p:cNvPr id="3" name="Group 2">
              <a:extLst>
                <a:ext uri="{FF2B5EF4-FFF2-40B4-BE49-F238E27FC236}">
                  <a16:creationId xmlns:a16="http://schemas.microsoft.com/office/drawing/2014/main" id="{D01F51CC-BA04-1244-A63E-E466FBA583A7}"/>
                </a:ext>
              </a:extLst>
            </p:cNvPr>
            <p:cNvGrpSpPr/>
            <p:nvPr/>
          </p:nvGrpSpPr>
          <p:grpSpPr>
            <a:xfrm>
              <a:off x="1582371" y="2412120"/>
              <a:ext cx="887359" cy="1936592"/>
              <a:chOff x="7992093" y="2611985"/>
              <a:chExt cx="1756672" cy="3833800"/>
            </a:xfrm>
          </p:grpSpPr>
          <p:grpSp>
            <p:nvGrpSpPr>
              <p:cNvPr id="74" name="Group 73">
                <a:extLst>
                  <a:ext uri="{FF2B5EF4-FFF2-40B4-BE49-F238E27FC236}">
                    <a16:creationId xmlns:a16="http://schemas.microsoft.com/office/drawing/2014/main" id="{605FB2E3-4626-ADFF-C877-BB0AAE8668E7}"/>
                  </a:ext>
                </a:extLst>
              </p:cNvPr>
              <p:cNvGrpSpPr/>
              <p:nvPr/>
            </p:nvGrpSpPr>
            <p:grpSpPr>
              <a:xfrm>
                <a:off x="7992093" y="2611985"/>
                <a:ext cx="1212680" cy="1754518"/>
                <a:chOff x="6778639" y="-817741"/>
                <a:chExt cx="1212680" cy="1754518"/>
              </a:xfrm>
            </p:grpSpPr>
            <p:grpSp>
              <p:nvGrpSpPr>
                <p:cNvPr id="75" name="Group 74">
                  <a:extLst>
                    <a:ext uri="{FF2B5EF4-FFF2-40B4-BE49-F238E27FC236}">
                      <a16:creationId xmlns:a16="http://schemas.microsoft.com/office/drawing/2014/main" id="{949E7B27-E6CE-1A3A-C84F-BB2DF8301766}"/>
                    </a:ext>
                  </a:extLst>
                </p:cNvPr>
                <p:cNvGrpSpPr/>
                <p:nvPr/>
              </p:nvGrpSpPr>
              <p:grpSpPr>
                <a:xfrm>
                  <a:off x="6778639" y="-817741"/>
                  <a:ext cx="1212680" cy="1735522"/>
                  <a:chOff x="5942645" y="-656900"/>
                  <a:chExt cx="3568475" cy="5107009"/>
                </a:xfrm>
              </p:grpSpPr>
              <p:sp>
                <p:nvSpPr>
                  <p:cNvPr id="77" name="Freeform 179">
                    <a:extLst>
                      <a:ext uri="{FF2B5EF4-FFF2-40B4-BE49-F238E27FC236}">
                        <a16:creationId xmlns:a16="http://schemas.microsoft.com/office/drawing/2014/main" id="{EDCB3CD5-08D1-3C03-34AF-03E54591CB38}"/>
                      </a:ext>
                    </a:extLst>
                  </p:cNvPr>
                  <p:cNvSpPr/>
                  <p:nvPr/>
                </p:nvSpPr>
                <p:spPr>
                  <a:xfrm>
                    <a:off x="6938331" y="1858963"/>
                    <a:ext cx="1548230" cy="2469003"/>
                  </a:xfrm>
                  <a:custGeom>
                    <a:avLst/>
                    <a:gdLst>
                      <a:gd name="connsiteX0" fmla="*/ 122766 w 1566333"/>
                      <a:gd name="connsiteY0" fmla="*/ 0 h 2307166"/>
                      <a:gd name="connsiteX1" fmla="*/ 0 w 1566333"/>
                      <a:gd name="connsiteY1" fmla="*/ 2307166 h 2307166"/>
                      <a:gd name="connsiteX2" fmla="*/ 1566333 w 1566333"/>
                      <a:gd name="connsiteY2" fmla="*/ 2298700 h 2307166"/>
                      <a:gd name="connsiteX3" fmla="*/ 1473200 w 1566333"/>
                      <a:gd name="connsiteY3" fmla="*/ 16933 h 2307166"/>
                      <a:gd name="connsiteX4" fmla="*/ 122766 w 1566333"/>
                      <a:gd name="connsiteY4" fmla="*/ 0 h 2307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6333" h="2307166">
                        <a:moveTo>
                          <a:pt x="122766" y="0"/>
                        </a:moveTo>
                        <a:lnTo>
                          <a:pt x="0" y="2307166"/>
                        </a:lnTo>
                        <a:lnTo>
                          <a:pt x="1566333" y="2298700"/>
                        </a:lnTo>
                        <a:lnTo>
                          <a:pt x="1473200" y="16933"/>
                        </a:lnTo>
                        <a:lnTo>
                          <a:pt x="122766" y="0"/>
                        </a:lnTo>
                        <a:close/>
                      </a:path>
                    </a:pathLst>
                  </a:custGeom>
                  <a:solidFill>
                    <a:srgbClr val="4623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8" name="Freeform 180">
                    <a:extLst>
                      <a:ext uri="{FF2B5EF4-FFF2-40B4-BE49-F238E27FC236}">
                        <a16:creationId xmlns:a16="http://schemas.microsoft.com/office/drawing/2014/main" id="{DA38519A-0828-2065-E888-1DE31E1F542C}"/>
                      </a:ext>
                    </a:extLst>
                  </p:cNvPr>
                  <p:cNvSpPr/>
                  <p:nvPr/>
                </p:nvSpPr>
                <p:spPr>
                  <a:xfrm rot="16200000">
                    <a:off x="7044125" y="2886644"/>
                    <a:ext cx="1365515" cy="1761414"/>
                  </a:xfrm>
                  <a:custGeom>
                    <a:avLst/>
                    <a:gdLst>
                      <a:gd name="connsiteX0" fmla="*/ 1365515 w 1365515"/>
                      <a:gd name="connsiteY0" fmla="*/ 942241 h 1928932"/>
                      <a:gd name="connsiteX1" fmla="*/ 1363457 w 1365515"/>
                      <a:gd name="connsiteY1" fmla="*/ 964466 h 1928932"/>
                      <a:gd name="connsiteX2" fmla="*/ 1365515 w 1365515"/>
                      <a:gd name="connsiteY2" fmla="*/ 986691 h 1928932"/>
                      <a:gd name="connsiteX3" fmla="*/ 1361401 w 1365515"/>
                      <a:gd name="connsiteY3" fmla="*/ 986672 h 1928932"/>
                      <a:gd name="connsiteX4" fmla="*/ 1353717 w 1365515"/>
                      <a:gd name="connsiteY4" fmla="*/ 1069645 h 1928932"/>
                      <a:gd name="connsiteX5" fmla="*/ 1087717 w 1365515"/>
                      <a:gd name="connsiteY5" fmla="*/ 1885121 h 1928932"/>
                      <a:gd name="connsiteX6" fmla="*/ 0 w 1365515"/>
                      <a:gd name="connsiteY6" fmla="*/ 1916866 h 1928932"/>
                      <a:gd name="connsiteX7" fmla="*/ 800 w 1365515"/>
                      <a:gd name="connsiteY7" fmla="*/ 1432730 h 1928932"/>
                      <a:gd name="connsiteX8" fmla="*/ 1574 w 1365515"/>
                      <a:gd name="connsiteY8" fmla="*/ 964466 h 1928932"/>
                      <a:gd name="connsiteX9" fmla="*/ 800 w 1365515"/>
                      <a:gd name="connsiteY9" fmla="*/ 496202 h 1928932"/>
                      <a:gd name="connsiteX10" fmla="*/ 0 w 1365515"/>
                      <a:gd name="connsiteY10" fmla="*/ 12066 h 1928932"/>
                      <a:gd name="connsiteX11" fmla="*/ 1087717 w 1365515"/>
                      <a:gd name="connsiteY11" fmla="*/ 43811 h 1928932"/>
                      <a:gd name="connsiteX12" fmla="*/ 1353717 w 1365515"/>
                      <a:gd name="connsiteY12" fmla="*/ 859287 h 1928932"/>
                      <a:gd name="connsiteX13" fmla="*/ 1361401 w 1365515"/>
                      <a:gd name="connsiteY13" fmla="*/ 942260 h 192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65515" h="1928932">
                        <a:moveTo>
                          <a:pt x="1365515" y="942241"/>
                        </a:moveTo>
                        <a:lnTo>
                          <a:pt x="1363457" y="964466"/>
                        </a:lnTo>
                        <a:lnTo>
                          <a:pt x="1365515" y="986691"/>
                        </a:lnTo>
                        <a:lnTo>
                          <a:pt x="1361401" y="986672"/>
                        </a:lnTo>
                        <a:lnTo>
                          <a:pt x="1353717" y="1069645"/>
                        </a:lnTo>
                        <a:cubicBezTo>
                          <a:pt x="1296944" y="1676922"/>
                          <a:pt x="1269329" y="1844953"/>
                          <a:pt x="1087717" y="1885121"/>
                        </a:cubicBezTo>
                        <a:cubicBezTo>
                          <a:pt x="850028" y="1910518"/>
                          <a:pt x="307538" y="1948616"/>
                          <a:pt x="0" y="1916866"/>
                        </a:cubicBezTo>
                        <a:cubicBezTo>
                          <a:pt x="267" y="1759722"/>
                          <a:pt x="534" y="1596226"/>
                          <a:pt x="800" y="1432730"/>
                        </a:cubicBezTo>
                        <a:lnTo>
                          <a:pt x="1574" y="964466"/>
                        </a:lnTo>
                        <a:lnTo>
                          <a:pt x="800" y="496202"/>
                        </a:lnTo>
                        <a:cubicBezTo>
                          <a:pt x="534" y="332706"/>
                          <a:pt x="267" y="169211"/>
                          <a:pt x="0" y="12066"/>
                        </a:cubicBezTo>
                        <a:cubicBezTo>
                          <a:pt x="307538" y="-19684"/>
                          <a:pt x="850028" y="18414"/>
                          <a:pt x="1087717" y="43811"/>
                        </a:cubicBezTo>
                        <a:cubicBezTo>
                          <a:pt x="1269329" y="83979"/>
                          <a:pt x="1296944" y="252010"/>
                          <a:pt x="1353717" y="859287"/>
                        </a:cubicBezTo>
                        <a:lnTo>
                          <a:pt x="1361401" y="942260"/>
                        </a:lnTo>
                        <a:close/>
                      </a:path>
                    </a:pathLst>
                  </a:cu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9" name="Pie 181">
                    <a:extLst>
                      <a:ext uri="{FF2B5EF4-FFF2-40B4-BE49-F238E27FC236}">
                        <a16:creationId xmlns:a16="http://schemas.microsoft.com/office/drawing/2014/main" id="{9D4BB789-2FA4-D338-FA92-DD68BB326CBB}"/>
                      </a:ext>
                    </a:extLst>
                  </p:cNvPr>
                  <p:cNvSpPr/>
                  <p:nvPr/>
                </p:nvSpPr>
                <p:spPr>
                  <a:xfrm rot="10800000" flipH="1">
                    <a:off x="5942645" y="-656900"/>
                    <a:ext cx="3568475" cy="5107009"/>
                  </a:xfrm>
                  <a:prstGeom prst="pie">
                    <a:avLst>
                      <a:gd name="adj1" fmla="val 15522115"/>
                      <a:gd name="adj2" fmla="val 16855910"/>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80" name="Pie 182">
                    <a:extLst>
                      <a:ext uri="{FF2B5EF4-FFF2-40B4-BE49-F238E27FC236}">
                        <a16:creationId xmlns:a16="http://schemas.microsoft.com/office/drawing/2014/main" id="{740648E5-4C02-5775-2495-CC76669A1E20}"/>
                      </a:ext>
                    </a:extLst>
                  </p:cNvPr>
                  <p:cNvSpPr/>
                  <p:nvPr/>
                </p:nvSpPr>
                <p:spPr>
                  <a:xfrm>
                    <a:off x="6985842" y="1896604"/>
                    <a:ext cx="419611"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81" name="Freeform 183">
                    <a:extLst>
                      <a:ext uri="{FF2B5EF4-FFF2-40B4-BE49-F238E27FC236}">
                        <a16:creationId xmlns:a16="http://schemas.microsoft.com/office/drawing/2014/main" id="{A7A93E07-43F6-75F2-6D15-9DF86646BE85}"/>
                      </a:ext>
                    </a:extLst>
                  </p:cNvPr>
                  <p:cNvSpPr/>
                  <p:nvPr/>
                </p:nvSpPr>
                <p:spPr>
                  <a:xfrm>
                    <a:off x="7045378" y="1284881"/>
                    <a:ext cx="1359543" cy="1719377"/>
                  </a:xfrm>
                  <a:custGeom>
                    <a:avLst/>
                    <a:gdLst>
                      <a:gd name="connsiteX0" fmla="*/ 681504 w 1363008"/>
                      <a:gd name="connsiteY0" fmla="*/ 0 h 1719377"/>
                      <a:gd name="connsiteX1" fmla="*/ 1349162 w 1363008"/>
                      <a:gd name="connsiteY1" fmla="*/ 556249 h 1719377"/>
                      <a:gd name="connsiteX2" fmla="*/ 1358825 w 1363008"/>
                      <a:gd name="connsiteY2" fmla="*/ 654229 h 1719377"/>
                      <a:gd name="connsiteX3" fmla="*/ 1363008 w 1363008"/>
                      <a:gd name="connsiteY3" fmla="*/ 656873 h 1719377"/>
                      <a:gd name="connsiteX4" fmla="*/ 1361587 w 1363008"/>
                      <a:gd name="connsiteY4" fmla="*/ 682238 h 1719377"/>
                      <a:gd name="connsiteX5" fmla="*/ 1363008 w 1363008"/>
                      <a:gd name="connsiteY5" fmla="*/ 696648 h 1719377"/>
                      <a:gd name="connsiteX6" fmla="*/ 1360699 w 1363008"/>
                      <a:gd name="connsiteY6" fmla="*/ 698086 h 1719377"/>
                      <a:gd name="connsiteX7" fmla="*/ 1354396 w 1363008"/>
                      <a:gd name="connsiteY7" fmla="*/ 810591 h 1719377"/>
                      <a:gd name="connsiteX8" fmla="*/ 681504 w 1363008"/>
                      <a:gd name="connsiteY8" fmla="*/ 1719377 h 1719377"/>
                      <a:gd name="connsiteX9" fmla="*/ 10641 w 1363008"/>
                      <a:gd name="connsiteY9" fmla="*/ 816876 h 1719377"/>
                      <a:gd name="connsiteX10" fmla="*/ 2760 w 1363008"/>
                      <a:gd name="connsiteY10" fmla="*/ 698366 h 1719377"/>
                      <a:gd name="connsiteX11" fmla="*/ 0 w 1363008"/>
                      <a:gd name="connsiteY11" fmla="*/ 696648 h 1719377"/>
                      <a:gd name="connsiteX12" fmla="*/ 1580 w 1363008"/>
                      <a:gd name="connsiteY12" fmla="*/ 680628 h 1719377"/>
                      <a:gd name="connsiteX13" fmla="*/ 0 w 1363008"/>
                      <a:gd name="connsiteY13" fmla="*/ 656873 h 1719377"/>
                      <a:gd name="connsiteX14" fmla="*/ 4330 w 1363008"/>
                      <a:gd name="connsiteY14" fmla="*/ 652738 h 1719377"/>
                      <a:gd name="connsiteX15" fmla="*/ 13846 w 1363008"/>
                      <a:gd name="connsiteY15" fmla="*/ 556249 h 1719377"/>
                      <a:gd name="connsiteX16" fmla="*/ 681504 w 1363008"/>
                      <a:gd name="connsiteY16" fmla="*/ 0 h 171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63008" h="1719377">
                        <a:moveTo>
                          <a:pt x="681504" y="0"/>
                        </a:moveTo>
                        <a:cubicBezTo>
                          <a:pt x="1010840" y="0"/>
                          <a:pt x="1285615" y="238799"/>
                          <a:pt x="1349162" y="556249"/>
                        </a:cubicBezTo>
                        <a:lnTo>
                          <a:pt x="1358825" y="654229"/>
                        </a:lnTo>
                        <a:lnTo>
                          <a:pt x="1363008" y="656873"/>
                        </a:lnTo>
                        <a:lnTo>
                          <a:pt x="1361587" y="682238"/>
                        </a:lnTo>
                        <a:lnTo>
                          <a:pt x="1363008" y="696648"/>
                        </a:lnTo>
                        <a:lnTo>
                          <a:pt x="1360699" y="698086"/>
                        </a:lnTo>
                        <a:lnTo>
                          <a:pt x="1354396" y="810591"/>
                        </a:lnTo>
                        <a:cubicBezTo>
                          <a:pt x="1313528" y="1194067"/>
                          <a:pt x="1122492" y="1719376"/>
                          <a:pt x="681504" y="1719377"/>
                        </a:cubicBezTo>
                        <a:cubicBezTo>
                          <a:pt x="240517" y="1719378"/>
                          <a:pt x="54891" y="1210826"/>
                          <a:pt x="10641" y="816876"/>
                        </a:cubicBezTo>
                        <a:lnTo>
                          <a:pt x="2760" y="698366"/>
                        </a:lnTo>
                        <a:lnTo>
                          <a:pt x="0" y="696648"/>
                        </a:lnTo>
                        <a:lnTo>
                          <a:pt x="1580" y="680628"/>
                        </a:lnTo>
                        <a:lnTo>
                          <a:pt x="0" y="656873"/>
                        </a:lnTo>
                        <a:lnTo>
                          <a:pt x="4330" y="652738"/>
                        </a:lnTo>
                        <a:lnTo>
                          <a:pt x="13846" y="556249"/>
                        </a:lnTo>
                        <a:cubicBezTo>
                          <a:pt x="77394" y="238799"/>
                          <a:pt x="352168" y="0"/>
                          <a:pt x="681504" y="0"/>
                        </a:cubicBezTo>
                        <a:close/>
                      </a:path>
                    </a:pathLst>
                  </a:cu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2" name="Freeform 184">
                    <a:extLst>
                      <a:ext uri="{FF2B5EF4-FFF2-40B4-BE49-F238E27FC236}">
                        <a16:creationId xmlns:a16="http://schemas.microsoft.com/office/drawing/2014/main" id="{6441CD27-766E-0C61-C66A-EEEBFFF2FA33}"/>
                      </a:ext>
                    </a:extLst>
                  </p:cNvPr>
                  <p:cNvSpPr/>
                  <p:nvPr/>
                </p:nvSpPr>
                <p:spPr>
                  <a:xfrm>
                    <a:off x="7048450" y="1281413"/>
                    <a:ext cx="1356472" cy="1243347"/>
                  </a:xfrm>
                  <a:custGeom>
                    <a:avLst/>
                    <a:gdLst>
                      <a:gd name="connsiteX0" fmla="*/ 676139 w 1352278"/>
                      <a:gd name="connsiteY0" fmla="*/ 0 h 642243"/>
                      <a:gd name="connsiteX1" fmla="*/ 1343797 w 1352278"/>
                      <a:gd name="connsiteY1" fmla="*/ 556249 h 642243"/>
                      <a:gd name="connsiteX2" fmla="*/ 1352278 w 1352278"/>
                      <a:gd name="connsiteY2" fmla="*/ 642243 h 642243"/>
                      <a:gd name="connsiteX3" fmla="*/ 0 w 1352278"/>
                      <a:gd name="connsiteY3" fmla="*/ 642243 h 642243"/>
                      <a:gd name="connsiteX4" fmla="*/ 8481 w 1352278"/>
                      <a:gd name="connsiteY4" fmla="*/ 556249 h 642243"/>
                      <a:gd name="connsiteX5" fmla="*/ 676139 w 1352278"/>
                      <a:gd name="connsiteY5" fmla="*/ 0 h 642243"/>
                      <a:gd name="connsiteX0" fmla="*/ 676139 w 1343797"/>
                      <a:gd name="connsiteY0" fmla="*/ 0 h 1241683"/>
                      <a:gd name="connsiteX1" fmla="*/ 1343797 w 1343797"/>
                      <a:gd name="connsiteY1" fmla="*/ 556249 h 1241683"/>
                      <a:gd name="connsiteX2" fmla="*/ 1260838 w 1343797"/>
                      <a:gd name="connsiteY2" fmla="*/ 1241683 h 1241683"/>
                      <a:gd name="connsiteX3" fmla="*/ 0 w 1343797"/>
                      <a:gd name="connsiteY3" fmla="*/ 642243 h 1241683"/>
                      <a:gd name="connsiteX4" fmla="*/ 8481 w 1343797"/>
                      <a:gd name="connsiteY4" fmla="*/ 556249 h 1241683"/>
                      <a:gd name="connsiteX5" fmla="*/ 676139 w 1343797"/>
                      <a:gd name="connsiteY5" fmla="*/ 0 h 1241683"/>
                      <a:gd name="connsiteX0" fmla="*/ 676139 w 1343797"/>
                      <a:gd name="connsiteY0" fmla="*/ 0 h 1241683"/>
                      <a:gd name="connsiteX1" fmla="*/ 1343797 w 1343797"/>
                      <a:gd name="connsiteY1" fmla="*/ 556249 h 1241683"/>
                      <a:gd name="connsiteX2" fmla="*/ 1260838 w 1343797"/>
                      <a:gd name="connsiteY2" fmla="*/ 1241683 h 1241683"/>
                      <a:gd name="connsiteX3" fmla="*/ 415160 w 1343797"/>
                      <a:gd name="connsiteY3" fmla="*/ 460950 h 1241683"/>
                      <a:gd name="connsiteX4" fmla="*/ 0 w 1343797"/>
                      <a:gd name="connsiteY4" fmla="*/ 642243 h 1241683"/>
                      <a:gd name="connsiteX5" fmla="*/ 8481 w 1343797"/>
                      <a:gd name="connsiteY5" fmla="*/ 556249 h 1241683"/>
                      <a:gd name="connsiteX6" fmla="*/ 676139 w 1343797"/>
                      <a:gd name="connsiteY6" fmla="*/ 0 h 1241683"/>
                      <a:gd name="connsiteX0" fmla="*/ 676139 w 1346623"/>
                      <a:gd name="connsiteY0" fmla="*/ 0 h 1241683"/>
                      <a:gd name="connsiteX1" fmla="*/ 1343797 w 1346623"/>
                      <a:gd name="connsiteY1" fmla="*/ 556249 h 1241683"/>
                      <a:gd name="connsiteX2" fmla="*/ 1260838 w 1346623"/>
                      <a:gd name="connsiteY2" fmla="*/ 1241683 h 1241683"/>
                      <a:gd name="connsiteX3" fmla="*/ 415160 w 1346623"/>
                      <a:gd name="connsiteY3" fmla="*/ 460950 h 1241683"/>
                      <a:gd name="connsiteX4" fmla="*/ 0 w 1346623"/>
                      <a:gd name="connsiteY4" fmla="*/ 642243 h 1241683"/>
                      <a:gd name="connsiteX5" fmla="*/ 8481 w 1346623"/>
                      <a:gd name="connsiteY5" fmla="*/ 556249 h 1241683"/>
                      <a:gd name="connsiteX6" fmla="*/ 676139 w 1346623"/>
                      <a:gd name="connsiteY6" fmla="*/ 0 h 1241683"/>
                      <a:gd name="connsiteX0" fmla="*/ 676139 w 1348316"/>
                      <a:gd name="connsiteY0" fmla="*/ 0 h 1241683"/>
                      <a:gd name="connsiteX1" fmla="*/ 1343797 w 1348316"/>
                      <a:gd name="connsiteY1" fmla="*/ 556249 h 1241683"/>
                      <a:gd name="connsiteX2" fmla="*/ 1260838 w 1348316"/>
                      <a:gd name="connsiteY2" fmla="*/ 1241683 h 1241683"/>
                      <a:gd name="connsiteX3" fmla="*/ 415160 w 1348316"/>
                      <a:gd name="connsiteY3" fmla="*/ 460950 h 1241683"/>
                      <a:gd name="connsiteX4" fmla="*/ 0 w 1348316"/>
                      <a:gd name="connsiteY4" fmla="*/ 642243 h 1241683"/>
                      <a:gd name="connsiteX5" fmla="*/ 8481 w 1348316"/>
                      <a:gd name="connsiteY5" fmla="*/ 556249 h 1241683"/>
                      <a:gd name="connsiteX6" fmla="*/ 676139 w 1348316"/>
                      <a:gd name="connsiteY6" fmla="*/ 0 h 1241683"/>
                      <a:gd name="connsiteX0" fmla="*/ 676139 w 1348316"/>
                      <a:gd name="connsiteY0" fmla="*/ 0 h 1241683"/>
                      <a:gd name="connsiteX1" fmla="*/ 1343797 w 1348316"/>
                      <a:gd name="connsiteY1" fmla="*/ 556249 h 1241683"/>
                      <a:gd name="connsiteX2" fmla="*/ 1260838 w 1348316"/>
                      <a:gd name="connsiteY2" fmla="*/ 1241683 h 1241683"/>
                      <a:gd name="connsiteX3" fmla="*/ 415160 w 1348316"/>
                      <a:gd name="connsiteY3" fmla="*/ 460950 h 1241683"/>
                      <a:gd name="connsiteX4" fmla="*/ 0 w 1348316"/>
                      <a:gd name="connsiteY4" fmla="*/ 642243 h 1241683"/>
                      <a:gd name="connsiteX5" fmla="*/ 8481 w 1348316"/>
                      <a:gd name="connsiteY5" fmla="*/ 556249 h 1241683"/>
                      <a:gd name="connsiteX6" fmla="*/ 676139 w 1348316"/>
                      <a:gd name="connsiteY6" fmla="*/ 0 h 1241683"/>
                      <a:gd name="connsiteX0" fmla="*/ 667658 w 1339835"/>
                      <a:gd name="connsiteY0" fmla="*/ 0 h 1241683"/>
                      <a:gd name="connsiteX1" fmla="*/ 1335316 w 1339835"/>
                      <a:gd name="connsiteY1" fmla="*/ 556249 h 1241683"/>
                      <a:gd name="connsiteX2" fmla="*/ 1252357 w 1339835"/>
                      <a:gd name="connsiteY2" fmla="*/ 1241683 h 1241683"/>
                      <a:gd name="connsiteX3" fmla="*/ 406679 w 1339835"/>
                      <a:gd name="connsiteY3" fmla="*/ 460950 h 1241683"/>
                      <a:gd name="connsiteX4" fmla="*/ 27079 w 1339835"/>
                      <a:gd name="connsiteY4" fmla="*/ 1008003 h 1241683"/>
                      <a:gd name="connsiteX5" fmla="*/ 0 w 1339835"/>
                      <a:gd name="connsiteY5" fmla="*/ 556249 h 1241683"/>
                      <a:gd name="connsiteX6" fmla="*/ 667658 w 1339835"/>
                      <a:gd name="connsiteY6" fmla="*/ 0 h 1241683"/>
                      <a:gd name="connsiteX0" fmla="*/ 667658 w 1339835"/>
                      <a:gd name="connsiteY0" fmla="*/ 77 h 1241760"/>
                      <a:gd name="connsiteX1" fmla="*/ 1335316 w 1339835"/>
                      <a:gd name="connsiteY1" fmla="*/ 556326 h 1241760"/>
                      <a:gd name="connsiteX2" fmla="*/ 1252357 w 1339835"/>
                      <a:gd name="connsiteY2" fmla="*/ 1241760 h 1241760"/>
                      <a:gd name="connsiteX3" fmla="*/ 406679 w 1339835"/>
                      <a:gd name="connsiteY3" fmla="*/ 461027 h 1241760"/>
                      <a:gd name="connsiteX4" fmla="*/ 27079 w 1339835"/>
                      <a:gd name="connsiteY4" fmla="*/ 1008080 h 1241760"/>
                      <a:gd name="connsiteX5" fmla="*/ 0 w 1339835"/>
                      <a:gd name="connsiteY5" fmla="*/ 556326 h 1241760"/>
                      <a:gd name="connsiteX6" fmla="*/ 667658 w 1339835"/>
                      <a:gd name="connsiteY6" fmla="*/ 77 h 1241760"/>
                      <a:gd name="connsiteX0" fmla="*/ 667658 w 1339835"/>
                      <a:gd name="connsiteY0" fmla="*/ 77 h 1241760"/>
                      <a:gd name="connsiteX1" fmla="*/ 1335316 w 1339835"/>
                      <a:gd name="connsiteY1" fmla="*/ 556326 h 1241760"/>
                      <a:gd name="connsiteX2" fmla="*/ 1252357 w 1339835"/>
                      <a:gd name="connsiteY2" fmla="*/ 1241760 h 1241760"/>
                      <a:gd name="connsiteX3" fmla="*/ 406679 w 1339835"/>
                      <a:gd name="connsiteY3" fmla="*/ 461027 h 1241760"/>
                      <a:gd name="connsiteX4" fmla="*/ 27079 w 1339835"/>
                      <a:gd name="connsiteY4" fmla="*/ 1008080 h 1241760"/>
                      <a:gd name="connsiteX5" fmla="*/ 0 w 1339835"/>
                      <a:gd name="connsiteY5" fmla="*/ 556326 h 1241760"/>
                      <a:gd name="connsiteX6" fmla="*/ 667658 w 1339835"/>
                      <a:gd name="connsiteY6" fmla="*/ 77 h 1241760"/>
                      <a:gd name="connsiteX0" fmla="*/ 667658 w 1339835"/>
                      <a:gd name="connsiteY0" fmla="*/ 77 h 1241760"/>
                      <a:gd name="connsiteX1" fmla="*/ 1335316 w 1339835"/>
                      <a:gd name="connsiteY1" fmla="*/ 556326 h 1241760"/>
                      <a:gd name="connsiteX2" fmla="*/ 1252357 w 1339835"/>
                      <a:gd name="connsiteY2" fmla="*/ 1241760 h 1241760"/>
                      <a:gd name="connsiteX3" fmla="*/ 406679 w 1339835"/>
                      <a:gd name="connsiteY3" fmla="*/ 461027 h 1241760"/>
                      <a:gd name="connsiteX4" fmla="*/ 1679 w 1339835"/>
                      <a:gd name="connsiteY4" fmla="*/ 1018240 h 1241760"/>
                      <a:gd name="connsiteX5" fmla="*/ 0 w 1339835"/>
                      <a:gd name="connsiteY5" fmla="*/ 556326 h 1241760"/>
                      <a:gd name="connsiteX6" fmla="*/ 667658 w 1339835"/>
                      <a:gd name="connsiteY6" fmla="*/ 77 h 1241760"/>
                      <a:gd name="connsiteX0" fmla="*/ 675581 w 1347758"/>
                      <a:gd name="connsiteY0" fmla="*/ 77 h 1241760"/>
                      <a:gd name="connsiteX1" fmla="*/ 1343239 w 1347758"/>
                      <a:gd name="connsiteY1" fmla="*/ 556326 h 1241760"/>
                      <a:gd name="connsiteX2" fmla="*/ 1260280 w 1347758"/>
                      <a:gd name="connsiteY2" fmla="*/ 1241760 h 1241760"/>
                      <a:gd name="connsiteX3" fmla="*/ 414602 w 1347758"/>
                      <a:gd name="connsiteY3" fmla="*/ 461027 h 1241760"/>
                      <a:gd name="connsiteX4" fmla="*/ 9602 w 1347758"/>
                      <a:gd name="connsiteY4" fmla="*/ 1018240 h 1241760"/>
                      <a:gd name="connsiteX5" fmla="*/ 7923 w 1347758"/>
                      <a:gd name="connsiteY5" fmla="*/ 556326 h 1241760"/>
                      <a:gd name="connsiteX6" fmla="*/ 675581 w 1347758"/>
                      <a:gd name="connsiteY6" fmla="*/ 77 h 1241760"/>
                      <a:gd name="connsiteX0" fmla="*/ 684072 w 1356249"/>
                      <a:gd name="connsiteY0" fmla="*/ 77 h 1241760"/>
                      <a:gd name="connsiteX1" fmla="*/ 1351730 w 1356249"/>
                      <a:gd name="connsiteY1" fmla="*/ 556326 h 1241760"/>
                      <a:gd name="connsiteX2" fmla="*/ 1268771 w 1356249"/>
                      <a:gd name="connsiteY2" fmla="*/ 1241760 h 1241760"/>
                      <a:gd name="connsiteX3" fmla="*/ 423093 w 1356249"/>
                      <a:gd name="connsiteY3" fmla="*/ 461027 h 1241760"/>
                      <a:gd name="connsiteX4" fmla="*/ 18093 w 1356249"/>
                      <a:gd name="connsiteY4" fmla="*/ 1018240 h 1241760"/>
                      <a:gd name="connsiteX5" fmla="*/ 16414 w 1356249"/>
                      <a:gd name="connsiteY5" fmla="*/ 556326 h 1241760"/>
                      <a:gd name="connsiteX6" fmla="*/ 684072 w 1356249"/>
                      <a:gd name="connsiteY6" fmla="*/ 77 h 1241760"/>
                      <a:gd name="connsiteX0" fmla="*/ 676598 w 1348775"/>
                      <a:gd name="connsiteY0" fmla="*/ 77 h 1241760"/>
                      <a:gd name="connsiteX1" fmla="*/ 1344256 w 1348775"/>
                      <a:gd name="connsiteY1" fmla="*/ 556326 h 1241760"/>
                      <a:gd name="connsiteX2" fmla="*/ 1261297 w 1348775"/>
                      <a:gd name="connsiteY2" fmla="*/ 1241760 h 1241760"/>
                      <a:gd name="connsiteX3" fmla="*/ 415619 w 1348775"/>
                      <a:gd name="connsiteY3" fmla="*/ 461027 h 1241760"/>
                      <a:gd name="connsiteX4" fmla="*/ 37607 w 1348775"/>
                      <a:gd name="connsiteY4" fmla="*/ 992840 h 1241760"/>
                      <a:gd name="connsiteX5" fmla="*/ 8940 w 1348775"/>
                      <a:gd name="connsiteY5" fmla="*/ 556326 h 1241760"/>
                      <a:gd name="connsiteX6" fmla="*/ 676598 w 1348775"/>
                      <a:gd name="connsiteY6" fmla="*/ 77 h 1241760"/>
                      <a:gd name="connsiteX0" fmla="*/ 678432 w 1350609"/>
                      <a:gd name="connsiteY0" fmla="*/ 77 h 1241760"/>
                      <a:gd name="connsiteX1" fmla="*/ 1346090 w 1350609"/>
                      <a:gd name="connsiteY1" fmla="*/ 556326 h 1241760"/>
                      <a:gd name="connsiteX2" fmla="*/ 1263131 w 1350609"/>
                      <a:gd name="connsiteY2" fmla="*/ 1241760 h 1241760"/>
                      <a:gd name="connsiteX3" fmla="*/ 417453 w 1350609"/>
                      <a:gd name="connsiteY3" fmla="*/ 461027 h 1241760"/>
                      <a:gd name="connsiteX4" fmla="*/ 29916 w 1350609"/>
                      <a:gd name="connsiteY4" fmla="*/ 969028 h 1241760"/>
                      <a:gd name="connsiteX5" fmla="*/ 10774 w 1350609"/>
                      <a:gd name="connsiteY5" fmla="*/ 556326 h 1241760"/>
                      <a:gd name="connsiteX6" fmla="*/ 678432 w 1350609"/>
                      <a:gd name="connsiteY6" fmla="*/ 77 h 1241760"/>
                      <a:gd name="connsiteX0" fmla="*/ 678432 w 1350609"/>
                      <a:gd name="connsiteY0" fmla="*/ 77 h 1241760"/>
                      <a:gd name="connsiteX1" fmla="*/ 1346090 w 1350609"/>
                      <a:gd name="connsiteY1" fmla="*/ 556326 h 1241760"/>
                      <a:gd name="connsiteX2" fmla="*/ 1263131 w 1350609"/>
                      <a:gd name="connsiteY2" fmla="*/ 1241760 h 1241760"/>
                      <a:gd name="connsiteX3" fmla="*/ 417453 w 1350609"/>
                      <a:gd name="connsiteY3" fmla="*/ 461027 h 1241760"/>
                      <a:gd name="connsiteX4" fmla="*/ 29916 w 1350609"/>
                      <a:gd name="connsiteY4" fmla="*/ 969028 h 1241760"/>
                      <a:gd name="connsiteX5" fmla="*/ 10774 w 1350609"/>
                      <a:gd name="connsiteY5" fmla="*/ 556326 h 1241760"/>
                      <a:gd name="connsiteX6" fmla="*/ 678432 w 1350609"/>
                      <a:gd name="connsiteY6" fmla="*/ 77 h 1241760"/>
                      <a:gd name="connsiteX0" fmla="*/ 678432 w 1349798"/>
                      <a:gd name="connsiteY0" fmla="*/ 77 h 1243347"/>
                      <a:gd name="connsiteX1" fmla="*/ 1346090 w 1349798"/>
                      <a:gd name="connsiteY1" fmla="*/ 556326 h 1243347"/>
                      <a:gd name="connsiteX2" fmla="*/ 1250431 w 1349798"/>
                      <a:gd name="connsiteY2" fmla="*/ 1243347 h 1243347"/>
                      <a:gd name="connsiteX3" fmla="*/ 417453 w 1349798"/>
                      <a:gd name="connsiteY3" fmla="*/ 461027 h 1243347"/>
                      <a:gd name="connsiteX4" fmla="*/ 29916 w 1349798"/>
                      <a:gd name="connsiteY4" fmla="*/ 969028 h 1243347"/>
                      <a:gd name="connsiteX5" fmla="*/ 10774 w 1349798"/>
                      <a:gd name="connsiteY5" fmla="*/ 556326 h 1243347"/>
                      <a:gd name="connsiteX6" fmla="*/ 678432 w 1349798"/>
                      <a:gd name="connsiteY6" fmla="*/ 77 h 1243347"/>
                      <a:gd name="connsiteX0" fmla="*/ 678432 w 1349798"/>
                      <a:gd name="connsiteY0" fmla="*/ 77 h 1243347"/>
                      <a:gd name="connsiteX1" fmla="*/ 1346090 w 1349798"/>
                      <a:gd name="connsiteY1" fmla="*/ 556326 h 1243347"/>
                      <a:gd name="connsiteX2" fmla="*/ 1250431 w 1349798"/>
                      <a:gd name="connsiteY2" fmla="*/ 1243347 h 1243347"/>
                      <a:gd name="connsiteX3" fmla="*/ 417453 w 1349798"/>
                      <a:gd name="connsiteY3" fmla="*/ 461027 h 1243347"/>
                      <a:gd name="connsiteX4" fmla="*/ 29916 w 1349798"/>
                      <a:gd name="connsiteY4" fmla="*/ 969028 h 1243347"/>
                      <a:gd name="connsiteX5" fmla="*/ 10774 w 1349798"/>
                      <a:gd name="connsiteY5" fmla="*/ 556326 h 1243347"/>
                      <a:gd name="connsiteX6" fmla="*/ 678432 w 1349798"/>
                      <a:gd name="connsiteY6" fmla="*/ 77 h 1243347"/>
                      <a:gd name="connsiteX0" fmla="*/ 678432 w 1349798"/>
                      <a:gd name="connsiteY0" fmla="*/ 77 h 1243347"/>
                      <a:gd name="connsiteX1" fmla="*/ 1346090 w 1349798"/>
                      <a:gd name="connsiteY1" fmla="*/ 556326 h 1243347"/>
                      <a:gd name="connsiteX2" fmla="*/ 1250431 w 1349798"/>
                      <a:gd name="connsiteY2" fmla="*/ 1243347 h 1243347"/>
                      <a:gd name="connsiteX3" fmla="*/ 417453 w 1349798"/>
                      <a:gd name="connsiteY3" fmla="*/ 461027 h 1243347"/>
                      <a:gd name="connsiteX4" fmla="*/ 29916 w 1349798"/>
                      <a:gd name="connsiteY4" fmla="*/ 969028 h 1243347"/>
                      <a:gd name="connsiteX5" fmla="*/ 10774 w 1349798"/>
                      <a:gd name="connsiteY5" fmla="*/ 556326 h 1243347"/>
                      <a:gd name="connsiteX6" fmla="*/ 678432 w 1349798"/>
                      <a:gd name="connsiteY6" fmla="*/ 77 h 1243347"/>
                      <a:gd name="connsiteX0" fmla="*/ 678432 w 1356472"/>
                      <a:gd name="connsiteY0" fmla="*/ 77 h 1243347"/>
                      <a:gd name="connsiteX1" fmla="*/ 1346090 w 1356472"/>
                      <a:gd name="connsiteY1" fmla="*/ 556326 h 1243347"/>
                      <a:gd name="connsiteX2" fmla="*/ 1250431 w 1356472"/>
                      <a:gd name="connsiteY2" fmla="*/ 1243347 h 1243347"/>
                      <a:gd name="connsiteX3" fmla="*/ 417453 w 1356472"/>
                      <a:gd name="connsiteY3" fmla="*/ 461027 h 1243347"/>
                      <a:gd name="connsiteX4" fmla="*/ 29916 w 1356472"/>
                      <a:gd name="connsiteY4" fmla="*/ 969028 h 1243347"/>
                      <a:gd name="connsiteX5" fmla="*/ 10774 w 1356472"/>
                      <a:gd name="connsiteY5" fmla="*/ 556326 h 1243347"/>
                      <a:gd name="connsiteX6" fmla="*/ 678432 w 1356472"/>
                      <a:gd name="connsiteY6" fmla="*/ 77 h 124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6472" h="1243347">
                        <a:moveTo>
                          <a:pt x="678432" y="77"/>
                        </a:moveTo>
                        <a:cubicBezTo>
                          <a:pt x="1083968" y="5157"/>
                          <a:pt x="1282543" y="238876"/>
                          <a:pt x="1346090" y="556326"/>
                        </a:cubicBezTo>
                        <a:cubicBezTo>
                          <a:pt x="1383207" y="979537"/>
                          <a:pt x="1313644" y="1101229"/>
                          <a:pt x="1250431" y="1243347"/>
                        </a:cubicBezTo>
                        <a:cubicBezTo>
                          <a:pt x="958802" y="888382"/>
                          <a:pt x="746864" y="583900"/>
                          <a:pt x="417453" y="461027"/>
                        </a:cubicBezTo>
                        <a:lnTo>
                          <a:pt x="29916" y="969028"/>
                        </a:lnTo>
                        <a:cubicBezTo>
                          <a:pt x="9036" y="891257"/>
                          <a:pt x="-14066" y="745857"/>
                          <a:pt x="10774" y="556326"/>
                        </a:cubicBezTo>
                        <a:cubicBezTo>
                          <a:pt x="74322" y="238876"/>
                          <a:pt x="272896" y="-5003"/>
                          <a:pt x="678432" y="77"/>
                        </a:cubicBezTo>
                        <a:close/>
                      </a:path>
                    </a:pathLst>
                  </a:custGeom>
                  <a:solidFill>
                    <a:srgbClr val="4623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3" name="Freeform 185">
                    <a:extLst>
                      <a:ext uri="{FF2B5EF4-FFF2-40B4-BE49-F238E27FC236}">
                        <a16:creationId xmlns:a16="http://schemas.microsoft.com/office/drawing/2014/main" id="{1116C15E-2062-4EDD-86C0-BD3A75A7E7B5}"/>
                      </a:ext>
                    </a:extLst>
                  </p:cNvPr>
                  <p:cNvSpPr/>
                  <p:nvPr/>
                </p:nvSpPr>
                <p:spPr>
                  <a:xfrm rot="16200000">
                    <a:off x="7061859" y="2902235"/>
                    <a:ext cx="1326581" cy="1761414"/>
                  </a:xfrm>
                  <a:custGeom>
                    <a:avLst/>
                    <a:gdLst>
                      <a:gd name="connsiteX0" fmla="*/ 1326581 w 1326581"/>
                      <a:gd name="connsiteY0" fmla="*/ 540853 h 1761414"/>
                      <a:gd name="connsiteX1" fmla="*/ 254712 w 1326581"/>
                      <a:gd name="connsiteY1" fmla="*/ 881375 h 1761414"/>
                      <a:gd name="connsiteX2" fmla="*/ 1326419 w 1326581"/>
                      <a:gd name="connsiteY2" fmla="*/ 1221844 h 1761414"/>
                      <a:gd name="connsiteX3" fmla="*/ 1313743 w 1326581"/>
                      <a:gd name="connsiteY3" fmla="*/ 1321892 h 1761414"/>
                      <a:gd name="connsiteX4" fmla="*/ 1087717 w 1326581"/>
                      <a:gd name="connsiteY4" fmla="*/ 1721408 h 1761414"/>
                      <a:gd name="connsiteX5" fmla="*/ 0 w 1326581"/>
                      <a:gd name="connsiteY5" fmla="*/ 1750396 h 1761414"/>
                      <a:gd name="connsiteX6" fmla="*/ 800 w 1326581"/>
                      <a:gd name="connsiteY6" fmla="*/ 1308305 h 1761414"/>
                      <a:gd name="connsiteX7" fmla="*/ 1574 w 1326581"/>
                      <a:gd name="connsiteY7" fmla="*/ 880707 h 1761414"/>
                      <a:gd name="connsiteX8" fmla="*/ 800 w 1326581"/>
                      <a:gd name="connsiteY8" fmla="*/ 453110 h 1761414"/>
                      <a:gd name="connsiteX9" fmla="*/ 0 w 1326581"/>
                      <a:gd name="connsiteY9" fmla="*/ 11018 h 1761414"/>
                      <a:gd name="connsiteX10" fmla="*/ 1087717 w 1326581"/>
                      <a:gd name="connsiteY10" fmla="*/ 40006 h 1761414"/>
                      <a:gd name="connsiteX11" fmla="*/ 1313743 w 1326581"/>
                      <a:gd name="connsiteY11" fmla="*/ 439522 h 1761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26581" h="1761414">
                        <a:moveTo>
                          <a:pt x="1326581" y="540853"/>
                        </a:moveTo>
                        <a:lnTo>
                          <a:pt x="254712" y="881375"/>
                        </a:lnTo>
                        <a:lnTo>
                          <a:pt x="1326419" y="1221844"/>
                        </a:lnTo>
                        <a:lnTo>
                          <a:pt x="1313743" y="1321892"/>
                        </a:lnTo>
                        <a:cubicBezTo>
                          <a:pt x="1273512" y="1600712"/>
                          <a:pt x="1223926" y="1693898"/>
                          <a:pt x="1087717" y="1721408"/>
                        </a:cubicBezTo>
                        <a:cubicBezTo>
                          <a:pt x="850028" y="1744599"/>
                          <a:pt x="307538" y="1779389"/>
                          <a:pt x="0" y="1750396"/>
                        </a:cubicBezTo>
                        <a:cubicBezTo>
                          <a:pt x="267" y="1606899"/>
                          <a:pt x="534" y="1457602"/>
                          <a:pt x="800" y="1308305"/>
                        </a:cubicBezTo>
                        <a:lnTo>
                          <a:pt x="1574" y="880707"/>
                        </a:lnTo>
                        <a:lnTo>
                          <a:pt x="800" y="453110"/>
                        </a:lnTo>
                        <a:cubicBezTo>
                          <a:pt x="534" y="303812"/>
                          <a:pt x="267" y="154516"/>
                          <a:pt x="0" y="11018"/>
                        </a:cubicBezTo>
                        <a:cubicBezTo>
                          <a:pt x="307538" y="-17975"/>
                          <a:pt x="850028" y="16815"/>
                          <a:pt x="1087717" y="40006"/>
                        </a:cubicBezTo>
                        <a:cubicBezTo>
                          <a:pt x="1223926" y="67516"/>
                          <a:pt x="1273512" y="160703"/>
                          <a:pt x="1313743" y="439522"/>
                        </a:cubicBezTo>
                        <a:close/>
                      </a:path>
                    </a:pathLst>
                  </a:cu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4" name="Freeform 186">
                    <a:extLst>
                      <a:ext uri="{FF2B5EF4-FFF2-40B4-BE49-F238E27FC236}">
                        <a16:creationId xmlns:a16="http://schemas.microsoft.com/office/drawing/2014/main" id="{0FF6CAA0-A008-EEBE-AC60-875360514BD2}"/>
                      </a:ext>
                    </a:extLst>
                  </p:cNvPr>
                  <p:cNvSpPr/>
                  <p:nvPr/>
                </p:nvSpPr>
                <p:spPr>
                  <a:xfrm>
                    <a:off x="7724775" y="1278789"/>
                    <a:ext cx="884264" cy="3168619"/>
                  </a:xfrm>
                  <a:custGeom>
                    <a:avLst/>
                    <a:gdLst>
                      <a:gd name="connsiteX0" fmla="*/ 7324 w 888032"/>
                      <a:gd name="connsiteY0" fmla="*/ 0 h 3168619"/>
                      <a:gd name="connsiteX1" fmla="*/ 674982 w 888032"/>
                      <a:gd name="connsiteY1" fmla="*/ 556249 h 3168619"/>
                      <a:gd name="connsiteX2" fmla="*/ 681370 w 888032"/>
                      <a:gd name="connsiteY2" fmla="*/ 657734 h 3168619"/>
                      <a:gd name="connsiteX3" fmla="*/ 685363 w 888032"/>
                      <a:gd name="connsiteY3" fmla="*/ 660264 h 3168619"/>
                      <a:gd name="connsiteX4" fmla="*/ 683946 w 888032"/>
                      <a:gd name="connsiteY4" fmla="*/ 685629 h 3168619"/>
                      <a:gd name="connsiteX5" fmla="*/ 685363 w 888032"/>
                      <a:gd name="connsiteY5" fmla="*/ 700039 h 3168619"/>
                      <a:gd name="connsiteX6" fmla="*/ 684083 w 888032"/>
                      <a:gd name="connsiteY6" fmla="*/ 700839 h 3168619"/>
                      <a:gd name="connsiteX7" fmla="*/ 684121 w 888032"/>
                      <a:gd name="connsiteY7" fmla="*/ 701448 h 3168619"/>
                      <a:gd name="connsiteX8" fmla="*/ 684583 w 888032"/>
                      <a:gd name="connsiteY8" fmla="*/ 822153 h 3168619"/>
                      <a:gd name="connsiteX9" fmla="*/ 683875 w 888032"/>
                      <a:gd name="connsiteY9" fmla="*/ 832430 h 3168619"/>
                      <a:gd name="connsiteX10" fmla="*/ 724908 w 888032"/>
                      <a:gd name="connsiteY10" fmla="*/ 1920820 h 3168619"/>
                      <a:gd name="connsiteX11" fmla="*/ 740776 w 888032"/>
                      <a:gd name="connsiteY11" fmla="*/ 1928021 h 3168619"/>
                      <a:gd name="connsiteX12" fmla="*/ 832664 w 888032"/>
                      <a:gd name="connsiteY12" fmla="*/ 2029857 h 3168619"/>
                      <a:gd name="connsiteX13" fmla="*/ 833050 w 888032"/>
                      <a:gd name="connsiteY13" fmla="*/ 2031195 h 3168619"/>
                      <a:gd name="connsiteX14" fmla="*/ 834396 w 888032"/>
                      <a:gd name="connsiteY14" fmla="*/ 2033733 h 3168619"/>
                      <a:gd name="connsiteX15" fmla="*/ 848025 w 888032"/>
                      <a:gd name="connsiteY15" fmla="*/ 2080902 h 3168619"/>
                      <a:gd name="connsiteX16" fmla="*/ 877014 w 888032"/>
                      <a:gd name="connsiteY16" fmla="*/ 3168619 h 3168619"/>
                      <a:gd name="connsiteX17" fmla="*/ 434922 w 888032"/>
                      <a:gd name="connsiteY17" fmla="*/ 3167819 h 3168619"/>
                      <a:gd name="connsiteX18" fmla="*/ 34687 w 888032"/>
                      <a:gd name="connsiteY18" fmla="*/ 3167094 h 3168619"/>
                      <a:gd name="connsiteX19" fmla="*/ 0 w 888032"/>
                      <a:gd name="connsiteY19" fmla="*/ 3168572 h 3168619"/>
                      <a:gd name="connsiteX20" fmla="*/ 0 w 888032"/>
                      <a:gd name="connsiteY20" fmla="*/ 484 h 3168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88032" h="3168619">
                        <a:moveTo>
                          <a:pt x="7324" y="0"/>
                        </a:moveTo>
                        <a:cubicBezTo>
                          <a:pt x="412860" y="5080"/>
                          <a:pt x="611435" y="238799"/>
                          <a:pt x="674982" y="556249"/>
                        </a:cubicBezTo>
                        <a:lnTo>
                          <a:pt x="681370" y="657734"/>
                        </a:lnTo>
                        <a:lnTo>
                          <a:pt x="685363" y="660264"/>
                        </a:lnTo>
                        <a:lnTo>
                          <a:pt x="683946" y="685629"/>
                        </a:lnTo>
                        <a:lnTo>
                          <a:pt x="685363" y="700039"/>
                        </a:lnTo>
                        <a:lnTo>
                          <a:pt x="684083" y="700839"/>
                        </a:lnTo>
                        <a:lnTo>
                          <a:pt x="684121" y="701448"/>
                        </a:lnTo>
                        <a:cubicBezTo>
                          <a:pt x="685648" y="745556"/>
                          <a:pt x="685728" y="785581"/>
                          <a:pt x="684583" y="822153"/>
                        </a:cubicBezTo>
                        <a:lnTo>
                          <a:pt x="683875" y="832430"/>
                        </a:lnTo>
                        <a:lnTo>
                          <a:pt x="724908" y="1920820"/>
                        </a:lnTo>
                        <a:lnTo>
                          <a:pt x="740776" y="1928021"/>
                        </a:lnTo>
                        <a:cubicBezTo>
                          <a:pt x="786967" y="1953859"/>
                          <a:pt x="815487" y="1986447"/>
                          <a:pt x="832664" y="2029857"/>
                        </a:cubicBezTo>
                        <a:lnTo>
                          <a:pt x="833050" y="2031195"/>
                        </a:lnTo>
                        <a:lnTo>
                          <a:pt x="834396" y="2033733"/>
                        </a:lnTo>
                        <a:cubicBezTo>
                          <a:pt x="840122" y="2048203"/>
                          <a:pt x="844587" y="2063876"/>
                          <a:pt x="848025" y="2080902"/>
                        </a:cubicBezTo>
                        <a:cubicBezTo>
                          <a:pt x="871217" y="2318591"/>
                          <a:pt x="906006" y="2861081"/>
                          <a:pt x="877014" y="3168619"/>
                        </a:cubicBezTo>
                        <a:cubicBezTo>
                          <a:pt x="733517" y="3168352"/>
                          <a:pt x="584220" y="3168085"/>
                          <a:pt x="434922" y="3167819"/>
                        </a:cubicBezTo>
                        <a:lnTo>
                          <a:pt x="34687" y="3167094"/>
                        </a:lnTo>
                        <a:lnTo>
                          <a:pt x="0" y="3168572"/>
                        </a:lnTo>
                        <a:lnTo>
                          <a:pt x="0" y="484"/>
                        </a:ln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76" name="Freeform 178">
                  <a:extLst>
                    <a:ext uri="{FF2B5EF4-FFF2-40B4-BE49-F238E27FC236}">
                      <a16:creationId xmlns:a16="http://schemas.microsoft.com/office/drawing/2014/main" id="{45B4F258-26B3-FBBE-7C6F-B9AD0C02C5DA}"/>
                    </a:ext>
                  </a:extLst>
                </p:cNvPr>
                <p:cNvSpPr/>
                <p:nvPr/>
              </p:nvSpPr>
              <p:spPr>
                <a:xfrm>
                  <a:off x="6902841" y="-189745"/>
                  <a:ext cx="973073" cy="1126522"/>
                </a:xfrm>
                <a:custGeom>
                  <a:avLst/>
                  <a:gdLst>
                    <a:gd name="connsiteX0" fmla="*/ 601 w 973073"/>
                    <a:gd name="connsiteY0" fmla="*/ 973074 h 1126522"/>
                    <a:gd name="connsiteX1" fmla="*/ 973073 w 973073"/>
                    <a:gd name="connsiteY1" fmla="*/ 973074 h 1126522"/>
                    <a:gd name="connsiteX2" fmla="*/ 973073 w 973073"/>
                    <a:gd name="connsiteY2" fmla="*/ 1126522 h 1126522"/>
                    <a:gd name="connsiteX3" fmla="*/ 601 w 973073"/>
                    <a:gd name="connsiteY3" fmla="*/ 1126522 h 1126522"/>
                    <a:gd name="connsiteX4" fmla="*/ 0 w 973073"/>
                    <a:gd name="connsiteY4" fmla="*/ 488035 h 1126522"/>
                    <a:gd name="connsiteX5" fmla="*/ 9756 w 973073"/>
                    <a:gd name="connsiteY5" fmla="*/ 584809 h 1126522"/>
                    <a:gd name="connsiteX6" fmla="*/ 388354 w 973073"/>
                    <a:gd name="connsiteY6" fmla="*/ 963408 h 1126522"/>
                    <a:gd name="connsiteX7" fmla="*/ 484236 w 973073"/>
                    <a:gd name="connsiteY7" fmla="*/ 973073 h 1126522"/>
                    <a:gd name="connsiteX8" fmla="*/ 0 w 973073"/>
                    <a:gd name="connsiteY8" fmla="*/ 973073 h 1126522"/>
                    <a:gd name="connsiteX9" fmla="*/ 0 w 973073"/>
                    <a:gd name="connsiteY9" fmla="*/ 0 h 1126522"/>
                    <a:gd name="connsiteX10" fmla="*/ 973073 w 973073"/>
                    <a:gd name="connsiteY10" fmla="*/ 0 h 1126522"/>
                    <a:gd name="connsiteX11" fmla="*/ 973073 w 973073"/>
                    <a:gd name="connsiteY11" fmla="*/ 973073 h 1126522"/>
                    <a:gd name="connsiteX12" fmla="*/ 488580 w 973073"/>
                    <a:gd name="connsiteY12" fmla="*/ 973073 h 1126522"/>
                    <a:gd name="connsiteX13" fmla="*/ 584462 w 973073"/>
                    <a:gd name="connsiteY13" fmla="*/ 963408 h 1126522"/>
                    <a:gd name="connsiteX14" fmla="*/ 972945 w 973073"/>
                    <a:gd name="connsiteY14" fmla="*/ 486755 h 1126522"/>
                    <a:gd name="connsiteX15" fmla="*/ 486408 w 973073"/>
                    <a:gd name="connsiteY15" fmla="*/ 218 h 1126522"/>
                    <a:gd name="connsiteX16" fmla="*/ 9756 w 973073"/>
                    <a:gd name="connsiteY16" fmla="*/ 388701 h 1126522"/>
                    <a:gd name="connsiteX17" fmla="*/ 0 w 973073"/>
                    <a:gd name="connsiteY17" fmla="*/ 485476 h 1126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73073" h="1126522">
                      <a:moveTo>
                        <a:pt x="601" y="973074"/>
                      </a:moveTo>
                      <a:lnTo>
                        <a:pt x="973073" y="973074"/>
                      </a:lnTo>
                      <a:lnTo>
                        <a:pt x="973073" y="1126522"/>
                      </a:lnTo>
                      <a:lnTo>
                        <a:pt x="601" y="1126522"/>
                      </a:lnTo>
                      <a:close/>
                      <a:moveTo>
                        <a:pt x="0" y="488035"/>
                      </a:moveTo>
                      <a:lnTo>
                        <a:pt x="9756" y="584809"/>
                      </a:lnTo>
                      <a:cubicBezTo>
                        <a:pt x="48642" y="774844"/>
                        <a:pt x="198320" y="924521"/>
                        <a:pt x="388354" y="963408"/>
                      </a:cubicBezTo>
                      <a:lnTo>
                        <a:pt x="484236" y="973073"/>
                      </a:lnTo>
                      <a:lnTo>
                        <a:pt x="0" y="973073"/>
                      </a:lnTo>
                      <a:close/>
                      <a:moveTo>
                        <a:pt x="0" y="0"/>
                      </a:moveTo>
                      <a:lnTo>
                        <a:pt x="973073" y="0"/>
                      </a:lnTo>
                      <a:lnTo>
                        <a:pt x="973073" y="973073"/>
                      </a:lnTo>
                      <a:lnTo>
                        <a:pt x="488580" y="973073"/>
                      </a:lnTo>
                      <a:lnTo>
                        <a:pt x="584462" y="963408"/>
                      </a:lnTo>
                      <a:cubicBezTo>
                        <a:pt x="806169" y="918040"/>
                        <a:pt x="972945" y="721874"/>
                        <a:pt x="972945" y="486755"/>
                      </a:cubicBezTo>
                      <a:cubicBezTo>
                        <a:pt x="972945" y="218048"/>
                        <a:pt x="755115" y="218"/>
                        <a:pt x="486408" y="218"/>
                      </a:cubicBezTo>
                      <a:cubicBezTo>
                        <a:pt x="251289" y="218"/>
                        <a:pt x="55123" y="166994"/>
                        <a:pt x="9756" y="388701"/>
                      </a:cubicBezTo>
                      <a:lnTo>
                        <a:pt x="0" y="485476"/>
                      </a:lnTo>
                      <a:close/>
                    </a:path>
                  </a:pathLst>
                </a:custGeom>
                <a:solidFill>
                  <a:schemeClr val="tx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85" name="Group 84">
                <a:extLst>
                  <a:ext uri="{FF2B5EF4-FFF2-40B4-BE49-F238E27FC236}">
                    <a16:creationId xmlns:a16="http://schemas.microsoft.com/office/drawing/2014/main" id="{75057ED0-046B-A4DC-D468-3B806B45BEA1}"/>
                  </a:ext>
                </a:extLst>
              </p:cNvPr>
              <p:cNvGrpSpPr/>
              <p:nvPr/>
            </p:nvGrpSpPr>
            <p:grpSpPr>
              <a:xfrm>
                <a:off x="8770573" y="3216616"/>
                <a:ext cx="978192" cy="3229169"/>
                <a:chOff x="9029143" y="3501672"/>
                <a:chExt cx="978192" cy="3229169"/>
              </a:xfrm>
            </p:grpSpPr>
            <p:pic>
              <p:nvPicPr>
                <p:cNvPr id="86" name="Picture 85">
                  <a:extLst>
                    <a:ext uri="{FF2B5EF4-FFF2-40B4-BE49-F238E27FC236}">
                      <a16:creationId xmlns:a16="http://schemas.microsoft.com/office/drawing/2014/main" id="{3A1B2BE1-3766-36F4-A1A3-B581266CF268}"/>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9200633" y="6034143"/>
                  <a:ext cx="645091" cy="696698"/>
                </a:xfrm>
                <a:prstGeom prst="rect">
                  <a:avLst/>
                </a:prstGeom>
              </p:spPr>
            </p:pic>
            <p:pic>
              <p:nvPicPr>
                <p:cNvPr id="87" name="Picture 86">
                  <a:extLst>
                    <a:ext uri="{FF2B5EF4-FFF2-40B4-BE49-F238E27FC236}">
                      <a16:creationId xmlns:a16="http://schemas.microsoft.com/office/drawing/2014/main" id="{F5645A2A-3343-7603-15E4-872C9A662984}"/>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9224326" y="3501672"/>
                  <a:ext cx="518418" cy="715464"/>
                </a:xfrm>
                <a:prstGeom prst="rect">
                  <a:avLst/>
                </a:prstGeom>
              </p:spPr>
            </p:pic>
            <p:pic>
              <p:nvPicPr>
                <p:cNvPr id="88" name="Picture 87">
                  <a:extLst>
                    <a:ext uri="{FF2B5EF4-FFF2-40B4-BE49-F238E27FC236}">
                      <a16:creationId xmlns:a16="http://schemas.microsoft.com/office/drawing/2014/main" id="{D438E98D-7F6A-AE10-41AD-AE123664595B}"/>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029143" y="4394126"/>
                  <a:ext cx="978192" cy="654474"/>
                </a:xfrm>
                <a:prstGeom prst="rect">
                  <a:avLst/>
                </a:prstGeom>
              </p:spPr>
            </p:pic>
            <p:pic>
              <p:nvPicPr>
                <p:cNvPr id="89" name="Picture 88">
                  <a:extLst>
                    <a:ext uri="{FF2B5EF4-FFF2-40B4-BE49-F238E27FC236}">
                      <a16:creationId xmlns:a16="http://schemas.microsoft.com/office/drawing/2014/main" id="{BA8C3D6C-72E5-652F-30F5-3C8ADAF1FF6F}"/>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9182101" y="5122418"/>
                  <a:ext cx="602867" cy="806950"/>
                </a:xfrm>
                <a:prstGeom prst="rect">
                  <a:avLst/>
                </a:prstGeom>
              </p:spPr>
            </p:pic>
          </p:grpSp>
        </p:grpSp>
        <p:grpSp>
          <p:nvGrpSpPr>
            <p:cNvPr id="5" name="Group 4">
              <a:extLst>
                <a:ext uri="{FF2B5EF4-FFF2-40B4-BE49-F238E27FC236}">
                  <a16:creationId xmlns:a16="http://schemas.microsoft.com/office/drawing/2014/main" id="{C5A66305-819E-E72A-8819-6E9D73701673}"/>
                </a:ext>
              </a:extLst>
            </p:cNvPr>
            <p:cNvGrpSpPr/>
            <p:nvPr/>
          </p:nvGrpSpPr>
          <p:grpSpPr>
            <a:xfrm>
              <a:off x="2383730" y="2412121"/>
              <a:ext cx="799703" cy="1936592"/>
              <a:chOff x="9672829" y="2633981"/>
              <a:chExt cx="1572029" cy="3806885"/>
            </a:xfrm>
          </p:grpSpPr>
          <p:grpSp>
            <p:nvGrpSpPr>
              <p:cNvPr id="90" name="Group 89">
                <a:extLst>
                  <a:ext uri="{FF2B5EF4-FFF2-40B4-BE49-F238E27FC236}">
                    <a16:creationId xmlns:a16="http://schemas.microsoft.com/office/drawing/2014/main" id="{1A4B6D49-60F4-9853-ED06-FE2C29D0615B}"/>
                  </a:ext>
                </a:extLst>
              </p:cNvPr>
              <p:cNvGrpSpPr/>
              <p:nvPr/>
            </p:nvGrpSpPr>
            <p:grpSpPr>
              <a:xfrm>
                <a:off x="9672829" y="2633981"/>
                <a:ext cx="1212680" cy="1737610"/>
                <a:chOff x="3320212" y="1112857"/>
                <a:chExt cx="1212680" cy="1737610"/>
              </a:xfrm>
            </p:grpSpPr>
            <p:grpSp>
              <p:nvGrpSpPr>
                <p:cNvPr id="91" name="Group 90">
                  <a:extLst>
                    <a:ext uri="{FF2B5EF4-FFF2-40B4-BE49-F238E27FC236}">
                      <a16:creationId xmlns:a16="http://schemas.microsoft.com/office/drawing/2014/main" id="{CF93A2E1-2D22-F5EB-3C4D-89FD80B6C1FD}"/>
                    </a:ext>
                  </a:extLst>
                </p:cNvPr>
                <p:cNvGrpSpPr/>
                <p:nvPr/>
              </p:nvGrpSpPr>
              <p:grpSpPr>
                <a:xfrm>
                  <a:off x="3320212" y="1112857"/>
                  <a:ext cx="1212680" cy="1735522"/>
                  <a:chOff x="164675" y="143203"/>
                  <a:chExt cx="3568475" cy="5107009"/>
                </a:xfrm>
              </p:grpSpPr>
              <p:sp>
                <p:nvSpPr>
                  <p:cNvPr id="93" name="Pie 541">
                    <a:extLst>
                      <a:ext uri="{FF2B5EF4-FFF2-40B4-BE49-F238E27FC236}">
                        <a16:creationId xmlns:a16="http://schemas.microsoft.com/office/drawing/2014/main" id="{6E922265-35AB-EA25-C017-87528E384FC4}"/>
                      </a:ext>
                    </a:extLst>
                  </p:cNvPr>
                  <p:cNvSpPr/>
                  <p:nvPr/>
                </p:nvSpPr>
                <p:spPr>
                  <a:xfrm flipH="1">
                    <a:off x="2270342" y="2696707"/>
                    <a:ext cx="467124"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94" name="Pie 542">
                    <a:extLst>
                      <a:ext uri="{FF2B5EF4-FFF2-40B4-BE49-F238E27FC236}">
                        <a16:creationId xmlns:a16="http://schemas.microsoft.com/office/drawing/2014/main" id="{EBA86016-10AF-F966-D8B8-230D57DE423F}"/>
                      </a:ext>
                    </a:extLst>
                  </p:cNvPr>
                  <p:cNvSpPr/>
                  <p:nvPr/>
                </p:nvSpPr>
                <p:spPr>
                  <a:xfrm rot="10800000" flipH="1">
                    <a:off x="164675" y="143203"/>
                    <a:ext cx="3568475" cy="5107009"/>
                  </a:xfrm>
                  <a:prstGeom prst="pie">
                    <a:avLst>
                      <a:gd name="adj1" fmla="val 15522115"/>
                      <a:gd name="adj2" fmla="val 16855910"/>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95" name="Pie 543">
                    <a:extLst>
                      <a:ext uri="{FF2B5EF4-FFF2-40B4-BE49-F238E27FC236}">
                        <a16:creationId xmlns:a16="http://schemas.microsoft.com/office/drawing/2014/main" id="{7A837497-3DF0-A935-F808-C240858A096D}"/>
                      </a:ext>
                    </a:extLst>
                  </p:cNvPr>
                  <p:cNvSpPr/>
                  <p:nvPr/>
                </p:nvSpPr>
                <p:spPr>
                  <a:xfrm>
                    <a:off x="1160360" y="2696707"/>
                    <a:ext cx="467124"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96" name="Oval 49">
                    <a:extLst>
                      <a:ext uri="{FF2B5EF4-FFF2-40B4-BE49-F238E27FC236}">
                        <a16:creationId xmlns:a16="http://schemas.microsoft.com/office/drawing/2014/main" id="{0392E55D-6211-6325-6CAD-AFCE2631FD16}"/>
                      </a:ext>
                    </a:extLst>
                  </p:cNvPr>
                  <p:cNvSpPr/>
                  <p:nvPr/>
                </p:nvSpPr>
                <p:spPr>
                  <a:xfrm>
                    <a:off x="1267409" y="2084984"/>
                    <a:ext cx="1363008" cy="783729"/>
                  </a:xfrm>
                  <a:custGeom>
                    <a:avLst/>
                    <a:gdLst>
                      <a:gd name="connsiteX0" fmla="*/ 0 w 1363008"/>
                      <a:gd name="connsiteY0" fmla="*/ 696648 h 1393296"/>
                      <a:gd name="connsiteX1" fmla="*/ 681504 w 1363008"/>
                      <a:gd name="connsiteY1" fmla="*/ 0 h 1393296"/>
                      <a:gd name="connsiteX2" fmla="*/ 1363008 w 1363008"/>
                      <a:gd name="connsiteY2" fmla="*/ 696648 h 1393296"/>
                      <a:gd name="connsiteX3" fmla="*/ 681504 w 1363008"/>
                      <a:gd name="connsiteY3" fmla="*/ 1393296 h 1393296"/>
                      <a:gd name="connsiteX4" fmla="*/ 0 w 1363008"/>
                      <a:gd name="connsiteY4" fmla="*/ 696648 h 1393296"/>
                      <a:gd name="connsiteX0" fmla="*/ 0 w 1363008"/>
                      <a:gd name="connsiteY0" fmla="*/ 696648 h 783729"/>
                      <a:gd name="connsiteX1" fmla="*/ 681504 w 1363008"/>
                      <a:gd name="connsiteY1" fmla="*/ 0 h 783729"/>
                      <a:gd name="connsiteX2" fmla="*/ 1363008 w 1363008"/>
                      <a:gd name="connsiteY2" fmla="*/ 696648 h 783729"/>
                      <a:gd name="connsiteX3" fmla="*/ 0 w 1363008"/>
                      <a:gd name="connsiteY3" fmla="*/ 696648 h 783729"/>
                    </a:gdLst>
                    <a:ahLst/>
                    <a:cxnLst>
                      <a:cxn ang="0">
                        <a:pos x="connsiteX0" y="connsiteY0"/>
                      </a:cxn>
                      <a:cxn ang="0">
                        <a:pos x="connsiteX1" y="connsiteY1"/>
                      </a:cxn>
                      <a:cxn ang="0">
                        <a:pos x="connsiteX2" y="connsiteY2"/>
                      </a:cxn>
                      <a:cxn ang="0">
                        <a:pos x="connsiteX3" y="connsiteY3"/>
                      </a:cxn>
                    </a:cxnLst>
                    <a:rect l="l" t="t" r="r" b="b"/>
                    <a:pathLst>
                      <a:path w="1363008" h="783729">
                        <a:moveTo>
                          <a:pt x="0" y="696648"/>
                        </a:moveTo>
                        <a:cubicBezTo>
                          <a:pt x="0" y="311900"/>
                          <a:pt x="305120" y="0"/>
                          <a:pt x="681504" y="0"/>
                        </a:cubicBezTo>
                        <a:cubicBezTo>
                          <a:pt x="1057888" y="0"/>
                          <a:pt x="1363008" y="311900"/>
                          <a:pt x="1363008" y="696648"/>
                        </a:cubicBezTo>
                        <a:cubicBezTo>
                          <a:pt x="1249424" y="812756"/>
                          <a:pt x="113584" y="812756"/>
                          <a:pt x="0" y="696648"/>
                        </a:cubicBezTo>
                        <a:close/>
                      </a:path>
                    </a:pathLst>
                  </a:cu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7" name="Oval 50">
                    <a:extLst>
                      <a:ext uri="{FF2B5EF4-FFF2-40B4-BE49-F238E27FC236}">
                        <a16:creationId xmlns:a16="http://schemas.microsoft.com/office/drawing/2014/main" id="{57BF22E1-47BC-6A21-28AD-A9E8FBD9C92E}"/>
                      </a:ext>
                    </a:extLst>
                  </p:cNvPr>
                  <p:cNvSpPr/>
                  <p:nvPr/>
                </p:nvSpPr>
                <p:spPr>
                  <a:xfrm flipV="1">
                    <a:off x="1267409" y="2629412"/>
                    <a:ext cx="1363008" cy="1174950"/>
                  </a:xfrm>
                  <a:custGeom>
                    <a:avLst/>
                    <a:gdLst>
                      <a:gd name="connsiteX0" fmla="*/ 0 w 1393296"/>
                      <a:gd name="connsiteY0" fmla="*/ 696648 h 1393296"/>
                      <a:gd name="connsiteX1" fmla="*/ 696648 w 1393296"/>
                      <a:gd name="connsiteY1" fmla="*/ 0 h 1393296"/>
                      <a:gd name="connsiteX2" fmla="*/ 1393296 w 1393296"/>
                      <a:gd name="connsiteY2" fmla="*/ 696648 h 1393296"/>
                      <a:gd name="connsiteX3" fmla="*/ 696648 w 1393296"/>
                      <a:gd name="connsiteY3" fmla="*/ 1393296 h 1393296"/>
                      <a:gd name="connsiteX4" fmla="*/ 0 w 1393296"/>
                      <a:gd name="connsiteY4" fmla="*/ 696648 h 1393296"/>
                      <a:gd name="connsiteX0" fmla="*/ 0 w 1393296"/>
                      <a:gd name="connsiteY0" fmla="*/ 696648 h 783729"/>
                      <a:gd name="connsiteX1" fmla="*/ 696648 w 1393296"/>
                      <a:gd name="connsiteY1" fmla="*/ 0 h 783729"/>
                      <a:gd name="connsiteX2" fmla="*/ 1393296 w 1393296"/>
                      <a:gd name="connsiteY2" fmla="*/ 696648 h 783729"/>
                      <a:gd name="connsiteX3" fmla="*/ 0 w 1393296"/>
                      <a:gd name="connsiteY3" fmla="*/ 696648 h 783729"/>
                      <a:gd name="connsiteX0" fmla="*/ 19365 w 1412661"/>
                      <a:gd name="connsiteY0" fmla="*/ 1118570 h 1233514"/>
                      <a:gd name="connsiteX1" fmla="*/ 716013 w 1412661"/>
                      <a:gd name="connsiteY1" fmla="*/ 0 h 1233514"/>
                      <a:gd name="connsiteX2" fmla="*/ 1412661 w 1412661"/>
                      <a:gd name="connsiteY2" fmla="*/ 1118570 h 1233514"/>
                      <a:gd name="connsiteX3" fmla="*/ 19365 w 1412661"/>
                      <a:gd name="connsiteY3" fmla="*/ 1118570 h 1233514"/>
                      <a:gd name="connsiteX0" fmla="*/ 23325 w 1416621"/>
                      <a:gd name="connsiteY0" fmla="*/ 1120104 h 1235048"/>
                      <a:gd name="connsiteX1" fmla="*/ 719973 w 1416621"/>
                      <a:gd name="connsiteY1" fmla="*/ 1534 h 1235048"/>
                      <a:gd name="connsiteX2" fmla="*/ 1416621 w 1416621"/>
                      <a:gd name="connsiteY2" fmla="*/ 1120104 h 1235048"/>
                      <a:gd name="connsiteX3" fmla="*/ 23325 w 1416621"/>
                      <a:gd name="connsiteY3" fmla="*/ 1120104 h 1235048"/>
                      <a:gd name="connsiteX0" fmla="*/ 23325 w 1416621"/>
                      <a:gd name="connsiteY0" fmla="*/ 1120104 h 1235048"/>
                      <a:gd name="connsiteX1" fmla="*/ 719973 w 1416621"/>
                      <a:gd name="connsiteY1" fmla="*/ 1534 h 1235048"/>
                      <a:gd name="connsiteX2" fmla="*/ 1416621 w 1416621"/>
                      <a:gd name="connsiteY2" fmla="*/ 1120104 h 1235048"/>
                      <a:gd name="connsiteX3" fmla="*/ 23325 w 1416621"/>
                      <a:gd name="connsiteY3" fmla="*/ 1120104 h 1235048"/>
                      <a:gd name="connsiteX0" fmla="*/ 471 w 1393767"/>
                      <a:gd name="connsiteY0" fmla="*/ 1120592 h 1235536"/>
                      <a:gd name="connsiteX1" fmla="*/ 697119 w 1393767"/>
                      <a:gd name="connsiteY1" fmla="*/ 2022 h 1235536"/>
                      <a:gd name="connsiteX2" fmla="*/ 1393767 w 1393767"/>
                      <a:gd name="connsiteY2" fmla="*/ 1120592 h 1235536"/>
                      <a:gd name="connsiteX3" fmla="*/ 471 w 1393767"/>
                      <a:gd name="connsiteY3" fmla="*/ 1120592 h 1235536"/>
                      <a:gd name="connsiteX0" fmla="*/ 0 w 1393296"/>
                      <a:gd name="connsiteY0" fmla="*/ 1120576 h 1235520"/>
                      <a:gd name="connsiteX1" fmla="*/ 696648 w 1393296"/>
                      <a:gd name="connsiteY1" fmla="*/ 2006 h 1235520"/>
                      <a:gd name="connsiteX2" fmla="*/ 1393296 w 1393296"/>
                      <a:gd name="connsiteY2" fmla="*/ 1120576 h 1235520"/>
                      <a:gd name="connsiteX3" fmla="*/ 0 w 1393296"/>
                      <a:gd name="connsiteY3" fmla="*/ 1120576 h 1235520"/>
                      <a:gd name="connsiteX0" fmla="*/ 0 w 1393296"/>
                      <a:gd name="connsiteY0" fmla="*/ 1120527 h 1235471"/>
                      <a:gd name="connsiteX1" fmla="*/ 696648 w 1393296"/>
                      <a:gd name="connsiteY1" fmla="*/ 1957 h 1235471"/>
                      <a:gd name="connsiteX2" fmla="*/ 1393296 w 1393296"/>
                      <a:gd name="connsiteY2" fmla="*/ 1120527 h 1235471"/>
                      <a:gd name="connsiteX3" fmla="*/ 0 w 1393296"/>
                      <a:gd name="connsiteY3" fmla="*/ 1120527 h 1235471"/>
                      <a:gd name="connsiteX0" fmla="*/ 0 w 1393296"/>
                      <a:gd name="connsiteY0" fmla="*/ 1118614 h 1233558"/>
                      <a:gd name="connsiteX1" fmla="*/ 696648 w 1393296"/>
                      <a:gd name="connsiteY1" fmla="*/ 44 h 1233558"/>
                      <a:gd name="connsiteX2" fmla="*/ 1393296 w 1393296"/>
                      <a:gd name="connsiteY2" fmla="*/ 1118614 h 1233558"/>
                      <a:gd name="connsiteX3" fmla="*/ 0 w 1393296"/>
                      <a:gd name="connsiteY3" fmla="*/ 1118614 h 1233558"/>
                      <a:gd name="connsiteX0" fmla="*/ 0 w 1393296"/>
                      <a:gd name="connsiteY0" fmla="*/ 1118614 h 1233558"/>
                      <a:gd name="connsiteX1" fmla="*/ 696648 w 1393296"/>
                      <a:gd name="connsiteY1" fmla="*/ 44 h 1233558"/>
                      <a:gd name="connsiteX2" fmla="*/ 1393296 w 1393296"/>
                      <a:gd name="connsiteY2" fmla="*/ 1118614 h 1233558"/>
                      <a:gd name="connsiteX3" fmla="*/ 0 w 1393296"/>
                      <a:gd name="connsiteY3" fmla="*/ 1118614 h 1233558"/>
                      <a:gd name="connsiteX0" fmla="*/ 0 w 1393296"/>
                      <a:gd name="connsiteY0" fmla="*/ 1118571 h 1233515"/>
                      <a:gd name="connsiteX1" fmla="*/ 696648 w 1393296"/>
                      <a:gd name="connsiteY1" fmla="*/ 1 h 1233515"/>
                      <a:gd name="connsiteX2" fmla="*/ 1393296 w 1393296"/>
                      <a:gd name="connsiteY2" fmla="*/ 1118571 h 1233515"/>
                      <a:gd name="connsiteX3" fmla="*/ 0 w 1393296"/>
                      <a:gd name="connsiteY3" fmla="*/ 1118571 h 1233515"/>
                      <a:gd name="connsiteX0" fmla="*/ 0 w 1393296"/>
                      <a:gd name="connsiteY0" fmla="*/ 1053660 h 1168604"/>
                      <a:gd name="connsiteX1" fmla="*/ 690157 w 1393296"/>
                      <a:gd name="connsiteY1" fmla="*/ 1 h 1168604"/>
                      <a:gd name="connsiteX2" fmla="*/ 1393296 w 1393296"/>
                      <a:gd name="connsiteY2" fmla="*/ 1053660 h 1168604"/>
                      <a:gd name="connsiteX3" fmla="*/ 0 w 1393296"/>
                      <a:gd name="connsiteY3" fmla="*/ 1053660 h 1168604"/>
                      <a:gd name="connsiteX0" fmla="*/ 0 w 1393296"/>
                      <a:gd name="connsiteY0" fmla="*/ 774542 h 889486"/>
                      <a:gd name="connsiteX1" fmla="*/ 690157 w 1393296"/>
                      <a:gd name="connsiteY1" fmla="*/ 1 h 889486"/>
                      <a:gd name="connsiteX2" fmla="*/ 1393296 w 1393296"/>
                      <a:gd name="connsiteY2" fmla="*/ 774542 h 889486"/>
                      <a:gd name="connsiteX3" fmla="*/ 0 w 1393296"/>
                      <a:gd name="connsiteY3" fmla="*/ 774542 h 889486"/>
                      <a:gd name="connsiteX0" fmla="*/ 0 w 1393296"/>
                      <a:gd name="connsiteY0" fmla="*/ 1092605 h 1207549"/>
                      <a:gd name="connsiteX1" fmla="*/ 703139 w 1393296"/>
                      <a:gd name="connsiteY1" fmla="*/ 0 h 1207549"/>
                      <a:gd name="connsiteX2" fmla="*/ 1393296 w 1393296"/>
                      <a:gd name="connsiteY2" fmla="*/ 1092605 h 1207549"/>
                      <a:gd name="connsiteX3" fmla="*/ 0 w 1393296"/>
                      <a:gd name="connsiteY3" fmla="*/ 1092605 h 1207549"/>
                      <a:gd name="connsiteX0" fmla="*/ 0 w 1393296"/>
                      <a:gd name="connsiteY0" fmla="*/ 1092605 h 1207549"/>
                      <a:gd name="connsiteX1" fmla="*/ 690157 w 1393296"/>
                      <a:gd name="connsiteY1" fmla="*/ 0 h 1207549"/>
                      <a:gd name="connsiteX2" fmla="*/ 1393296 w 1393296"/>
                      <a:gd name="connsiteY2" fmla="*/ 1092605 h 1207549"/>
                      <a:gd name="connsiteX3" fmla="*/ 0 w 1393296"/>
                      <a:gd name="connsiteY3" fmla="*/ 1092605 h 1207549"/>
                      <a:gd name="connsiteX0" fmla="*/ 0 w 1393296"/>
                      <a:gd name="connsiteY0" fmla="*/ 1092777 h 1207721"/>
                      <a:gd name="connsiteX1" fmla="*/ 690157 w 1393296"/>
                      <a:gd name="connsiteY1" fmla="*/ 172 h 1207721"/>
                      <a:gd name="connsiteX2" fmla="*/ 1393296 w 1393296"/>
                      <a:gd name="connsiteY2" fmla="*/ 1092777 h 1207721"/>
                      <a:gd name="connsiteX3" fmla="*/ 0 w 1393296"/>
                      <a:gd name="connsiteY3" fmla="*/ 1092777 h 1207721"/>
                      <a:gd name="connsiteX0" fmla="*/ 0 w 1393296"/>
                      <a:gd name="connsiteY0" fmla="*/ 1086289 h 1201233"/>
                      <a:gd name="connsiteX1" fmla="*/ 670684 w 1393296"/>
                      <a:gd name="connsiteY1" fmla="*/ 175 h 1201233"/>
                      <a:gd name="connsiteX2" fmla="*/ 1393296 w 1393296"/>
                      <a:gd name="connsiteY2" fmla="*/ 1086289 h 1201233"/>
                      <a:gd name="connsiteX3" fmla="*/ 0 w 1393296"/>
                      <a:gd name="connsiteY3" fmla="*/ 1086289 h 1201233"/>
                      <a:gd name="connsiteX0" fmla="*/ 0 w 1393296"/>
                      <a:gd name="connsiteY0" fmla="*/ 1086289 h 1201233"/>
                      <a:gd name="connsiteX1" fmla="*/ 683666 w 1393296"/>
                      <a:gd name="connsiteY1" fmla="*/ 175 h 1201233"/>
                      <a:gd name="connsiteX2" fmla="*/ 1393296 w 1393296"/>
                      <a:gd name="connsiteY2" fmla="*/ 1086289 h 1201233"/>
                      <a:gd name="connsiteX3" fmla="*/ 0 w 1393296"/>
                      <a:gd name="connsiteY3" fmla="*/ 1086289 h 1201233"/>
                      <a:gd name="connsiteX0" fmla="*/ 0 w 1393296"/>
                      <a:gd name="connsiteY0" fmla="*/ 1086289 h 1201233"/>
                      <a:gd name="connsiteX1" fmla="*/ 683666 w 1393296"/>
                      <a:gd name="connsiteY1" fmla="*/ 175 h 1201233"/>
                      <a:gd name="connsiteX2" fmla="*/ 1393296 w 1393296"/>
                      <a:gd name="connsiteY2" fmla="*/ 1086289 h 1201233"/>
                      <a:gd name="connsiteX3" fmla="*/ 0 w 1393296"/>
                      <a:gd name="connsiteY3" fmla="*/ 1086289 h 1201233"/>
                      <a:gd name="connsiteX0" fmla="*/ 0 w 1393296"/>
                      <a:gd name="connsiteY0" fmla="*/ 1086294 h 1201238"/>
                      <a:gd name="connsiteX1" fmla="*/ 683666 w 1393296"/>
                      <a:gd name="connsiteY1" fmla="*/ 180 h 1201238"/>
                      <a:gd name="connsiteX2" fmla="*/ 1393296 w 1393296"/>
                      <a:gd name="connsiteY2" fmla="*/ 1086294 h 1201238"/>
                      <a:gd name="connsiteX3" fmla="*/ 0 w 1393296"/>
                      <a:gd name="connsiteY3" fmla="*/ 1086294 h 1201238"/>
                      <a:gd name="connsiteX0" fmla="*/ 0 w 1393296"/>
                      <a:gd name="connsiteY0" fmla="*/ 1086512 h 1201456"/>
                      <a:gd name="connsiteX1" fmla="*/ 683666 w 1393296"/>
                      <a:gd name="connsiteY1" fmla="*/ 398 h 1201456"/>
                      <a:gd name="connsiteX2" fmla="*/ 1393296 w 1393296"/>
                      <a:gd name="connsiteY2" fmla="*/ 1086512 h 1201456"/>
                      <a:gd name="connsiteX3" fmla="*/ 0 w 1393296"/>
                      <a:gd name="connsiteY3" fmla="*/ 1086512 h 1201456"/>
                      <a:gd name="connsiteX0" fmla="*/ 0 w 1393296"/>
                      <a:gd name="connsiteY0" fmla="*/ 1086512 h 1201456"/>
                      <a:gd name="connsiteX1" fmla="*/ 683666 w 1393296"/>
                      <a:gd name="connsiteY1" fmla="*/ 398 h 1201456"/>
                      <a:gd name="connsiteX2" fmla="*/ 1393296 w 1393296"/>
                      <a:gd name="connsiteY2" fmla="*/ 1086512 h 1201456"/>
                      <a:gd name="connsiteX3" fmla="*/ 0 w 1393296"/>
                      <a:gd name="connsiteY3" fmla="*/ 1086512 h 1201456"/>
                      <a:gd name="connsiteX0" fmla="*/ 0 w 1393296"/>
                      <a:gd name="connsiteY0" fmla="*/ 1086512 h 1201456"/>
                      <a:gd name="connsiteX1" fmla="*/ 683666 w 1393296"/>
                      <a:gd name="connsiteY1" fmla="*/ 398 h 1201456"/>
                      <a:gd name="connsiteX2" fmla="*/ 1393296 w 1393296"/>
                      <a:gd name="connsiteY2" fmla="*/ 1086512 h 1201456"/>
                      <a:gd name="connsiteX3" fmla="*/ 0 w 1393296"/>
                      <a:gd name="connsiteY3" fmla="*/ 1086512 h 1201456"/>
                      <a:gd name="connsiteX0" fmla="*/ 0 w 1393296"/>
                      <a:gd name="connsiteY0" fmla="*/ 1086115 h 1201059"/>
                      <a:gd name="connsiteX1" fmla="*/ 683666 w 1393296"/>
                      <a:gd name="connsiteY1" fmla="*/ 1 h 1201059"/>
                      <a:gd name="connsiteX2" fmla="*/ 1393296 w 1393296"/>
                      <a:gd name="connsiteY2" fmla="*/ 1086115 h 1201059"/>
                      <a:gd name="connsiteX3" fmla="*/ 0 w 1393296"/>
                      <a:gd name="connsiteY3" fmla="*/ 1086115 h 1201059"/>
                      <a:gd name="connsiteX0" fmla="*/ 0 w 1393296"/>
                      <a:gd name="connsiteY0" fmla="*/ 1086115 h 1201059"/>
                      <a:gd name="connsiteX1" fmla="*/ 696648 w 1393296"/>
                      <a:gd name="connsiteY1" fmla="*/ 1 h 1201059"/>
                      <a:gd name="connsiteX2" fmla="*/ 1393296 w 1393296"/>
                      <a:gd name="connsiteY2" fmla="*/ 1086115 h 1201059"/>
                      <a:gd name="connsiteX3" fmla="*/ 0 w 1393296"/>
                      <a:gd name="connsiteY3" fmla="*/ 1086115 h 1201059"/>
                      <a:gd name="connsiteX0" fmla="*/ 0 w 1393296"/>
                      <a:gd name="connsiteY0" fmla="*/ 1086115 h 1201059"/>
                      <a:gd name="connsiteX1" fmla="*/ 696648 w 1393296"/>
                      <a:gd name="connsiteY1" fmla="*/ 1 h 1201059"/>
                      <a:gd name="connsiteX2" fmla="*/ 1393296 w 1393296"/>
                      <a:gd name="connsiteY2" fmla="*/ 1086115 h 1201059"/>
                      <a:gd name="connsiteX3" fmla="*/ 0 w 1393296"/>
                      <a:gd name="connsiteY3" fmla="*/ 1086115 h 1201059"/>
                    </a:gdLst>
                    <a:ahLst/>
                    <a:cxnLst>
                      <a:cxn ang="0">
                        <a:pos x="connsiteX0" y="connsiteY0"/>
                      </a:cxn>
                      <a:cxn ang="0">
                        <a:pos x="connsiteX1" y="connsiteY1"/>
                      </a:cxn>
                      <a:cxn ang="0">
                        <a:pos x="connsiteX2" y="connsiteY2"/>
                      </a:cxn>
                      <a:cxn ang="0">
                        <a:pos x="connsiteX3" y="connsiteY3"/>
                      </a:cxn>
                    </a:cxnLst>
                    <a:rect l="l" t="t" r="r" b="b"/>
                    <a:pathLst>
                      <a:path w="1393296" h="1201059">
                        <a:moveTo>
                          <a:pt x="0" y="1086115"/>
                        </a:moveTo>
                        <a:cubicBezTo>
                          <a:pt x="7223" y="678991"/>
                          <a:pt x="181463" y="0"/>
                          <a:pt x="696648" y="1"/>
                        </a:cubicBezTo>
                        <a:cubicBezTo>
                          <a:pt x="1211833" y="2"/>
                          <a:pt x="1393296" y="701367"/>
                          <a:pt x="1393296" y="1086115"/>
                        </a:cubicBezTo>
                        <a:cubicBezTo>
                          <a:pt x="1277188" y="1202223"/>
                          <a:pt x="116108" y="1272543"/>
                          <a:pt x="0" y="1086115"/>
                        </a:cubicBezTo>
                        <a:close/>
                      </a:path>
                    </a:pathLst>
                  </a:cu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8" name="Chord 97">
                    <a:extLst>
                      <a:ext uri="{FF2B5EF4-FFF2-40B4-BE49-F238E27FC236}">
                        <a16:creationId xmlns:a16="http://schemas.microsoft.com/office/drawing/2014/main" id="{0F129E39-8914-FD73-839E-14EA76E748CD}"/>
                      </a:ext>
                    </a:extLst>
                  </p:cNvPr>
                  <p:cNvSpPr/>
                  <p:nvPr/>
                </p:nvSpPr>
                <p:spPr>
                  <a:xfrm rot="16200000">
                    <a:off x="1757079" y="3115697"/>
                    <a:ext cx="383667" cy="383667"/>
                  </a:xfrm>
                  <a:prstGeom prst="chord">
                    <a:avLst>
                      <a:gd name="adj1" fmla="val 5317236"/>
                      <a:gd name="adj2" fmla="val 16200000"/>
                    </a:avLst>
                  </a:pr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9" name="Freeform 547">
                    <a:extLst>
                      <a:ext uri="{FF2B5EF4-FFF2-40B4-BE49-F238E27FC236}">
                        <a16:creationId xmlns:a16="http://schemas.microsoft.com/office/drawing/2014/main" id="{0F9B456C-937B-66F1-C1AE-D6B193C4A847}"/>
                      </a:ext>
                    </a:extLst>
                  </p:cNvPr>
                  <p:cNvSpPr/>
                  <p:nvPr/>
                </p:nvSpPr>
                <p:spPr>
                  <a:xfrm>
                    <a:off x="1261182" y="1998896"/>
                    <a:ext cx="1370048" cy="980101"/>
                  </a:xfrm>
                  <a:custGeom>
                    <a:avLst/>
                    <a:gdLst>
                      <a:gd name="connsiteX0" fmla="*/ 681504 w 1363008"/>
                      <a:gd name="connsiteY0" fmla="*/ 0 h 781663"/>
                      <a:gd name="connsiteX1" fmla="*/ 1349162 w 1363008"/>
                      <a:gd name="connsiteY1" fmla="*/ 556249 h 781663"/>
                      <a:gd name="connsiteX2" fmla="*/ 1358825 w 1363008"/>
                      <a:gd name="connsiteY2" fmla="*/ 654229 h 781663"/>
                      <a:gd name="connsiteX3" fmla="*/ 1363008 w 1363008"/>
                      <a:gd name="connsiteY3" fmla="*/ 656873 h 781663"/>
                      <a:gd name="connsiteX4" fmla="*/ 1361587 w 1363008"/>
                      <a:gd name="connsiteY4" fmla="*/ 682238 h 781663"/>
                      <a:gd name="connsiteX5" fmla="*/ 1363008 w 1363008"/>
                      <a:gd name="connsiteY5" fmla="*/ 696648 h 781663"/>
                      <a:gd name="connsiteX6" fmla="*/ 1360699 w 1363008"/>
                      <a:gd name="connsiteY6" fmla="*/ 698086 h 781663"/>
                      <a:gd name="connsiteX7" fmla="*/ 1356017 w 1363008"/>
                      <a:gd name="connsiteY7" fmla="*/ 781663 h 781663"/>
                      <a:gd name="connsiteX8" fmla="*/ 8300 w 1363008"/>
                      <a:gd name="connsiteY8" fmla="*/ 781663 h 781663"/>
                      <a:gd name="connsiteX9" fmla="*/ 2760 w 1363008"/>
                      <a:gd name="connsiteY9" fmla="*/ 698366 h 781663"/>
                      <a:gd name="connsiteX10" fmla="*/ 0 w 1363008"/>
                      <a:gd name="connsiteY10" fmla="*/ 696648 h 781663"/>
                      <a:gd name="connsiteX11" fmla="*/ 1580 w 1363008"/>
                      <a:gd name="connsiteY11" fmla="*/ 680629 h 781663"/>
                      <a:gd name="connsiteX12" fmla="*/ 0 w 1363008"/>
                      <a:gd name="connsiteY12" fmla="*/ 656873 h 781663"/>
                      <a:gd name="connsiteX13" fmla="*/ 4331 w 1363008"/>
                      <a:gd name="connsiteY13" fmla="*/ 652738 h 781663"/>
                      <a:gd name="connsiteX14" fmla="*/ 13846 w 1363008"/>
                      <a:gd name="connsiteY14" fmla="*/ 556249 h 781663"/>
                      <a:gd name="connsiteX15" fmla="*/ 681504 w 1363008"/>
                      <a:gd name="connsiteY15" fmla="*/ 0 h 781663"/>
                      <a:gd name="connsiteX0" fmla="*/ 681504 w 1363008"/>
                      <a:gd name="connsiteY0" fmla="*/ 0 h 781663"/>
                      <a:gd name="connsiteX1" fmla="*/ 1349162 w 1363008"/>
                      <a:gd name="connsiteY1" fmla="*/ 556249 h 781663"/>
                      <a:gd name="connsiteX2" fmla="*/ 1358825 w 1363008"/>
                      <a:gd name="connsiteY2" fmla="*/ 654229 h 781663"/>
                      <a:gd name="connsiteX3" fmla="*/ 1363008 w 1363008"/>
                      <a:gd name="connsiteY3" fmla="*/ 656873 h 781663"/>
                      <a:gd name="connsiteX4" fmla="*/ 1361587 w 1363008"/>
                      <a:gd name="connsiteY4" fmla="*/ 682238 h 781663"/>
                      <a:gd name="connsiteX5" fmla="*/ 1363008 w 1363008"/>
                      <a:gd name="connsiteY5" fmla="*/ 696648 h 781663"/>
                      <a:gd name="connsiteX6" fmla="*/ 1360699 w 1363008"/>
                      <a:gd name="connsiteY6" fmla="*/ 698086 h 781663"/>
                      <a:gd name="connsiteX7" fmla="*/ 1356017 w 1363008"/>
                      <a:gd name="connsiteY7" fmla="*/ 781663 h 781663"/>
                      <a:gd name="connsiteX8" fmla="*/ 8300 w 1363008"/>
                      <a:gd name="connsiteY8" fmla="*/ 781663 h 781663"/>
                      <a:gd name="connsiteX9" fmla="*/ 2760 w 1363008"/>
                      <a:gd name="connsiteY9" fmla="*/ 698366 h 781663"/>
                      <a:gd name="connsiteX10" fmla="*/ 0 w 1363008"/>
                      <a:gd name="connsiteY10" fmla="*/ 696648 h 781663"/>
                      <a:gd name="connsiteX11" fmla="*/ 1580 w 1363008"/>
                      <a:gd name="connsiteY11" fmla="*/ 680629 h 781663"/>
                      <a:gd name="connsiteX12" fmla="*/ 0 w 1363008"/>
                      <a:gd name="connsiteY12" fmla="*/ 656873 h 781663"/>
                      <a:gd name="connsiteX13" fmla="*/ 4331 w 1363008"/>
                      <a:gd name="connsiteY13" fmla="*/ 652738 h 781663"/>
                      <a:gd name="connsiteX14" fmla="*/ 13846 w 1363008"/>
                      <a:gd name="connsiteY14" fmla="*/ 556249 h 781663"/>
                      <a:gd name="connsiteX15" fmla="*/ 681504 w 1363008"/>
                      <a:gd name="connsiteY15" fmla="*/ 0 h 781663"/>
                      <a:gd name="connsiteX0" fmla="*/ 681504 w 1363008"/>
                      <a:gd name="connsiteY0" fmla="*/ 0 h 872594"/>
                      <a:gd name="connsiteX1" fmla="*/ 1349162 w 1363008"/>
                      <a:gd name="connsiteY1" fmla="*/ 556249 h 872594"/>
                      <a:gd name="connsiteX2" fmla="*/ 1358825 w 1363008"/>
                      <a:gd name="connsiteY2" fmla="*/ 654229 h 872594"/>
                      <a:gd name="connsiteX3" fmla="*/ 1363008 w 1363008"/>
                      <a:gd name="connsiteY3" fmla="*/ 656873 h 872594"/>
                      <a:gd name="connsiteX4" fmla="*/ 1361587 w 1363008"/>
                      <a:gd name="connsiteY4" fmla="*/ 682238 h 872594"/>
                      <a:gd name="connsiteX5" fmla="*/ 1363008 w 1363008"/>
                      <a:gd name="connsiteY5" fmla="*/ 696648 h 872594"/>
                      <a:gd name="connsiteX6" fmla="*/ 1360699 w 1363008"/>
                      <a:gd name="connsiteY6" fmla="*/ 698086 h 872594"/>
                      <a:gd name="connsiteX7" fmla="*/ 1356017 w 1363008"/>
                      <a:gd name="connsiteY7" fmla="*/ 781663 h 872594"/>
                      <a:gd name="connsiteX8" fmla="*/ 8300 w 1363008"/>
                      <a:gd name="connsiteY8" fmla="*/ 781663 h 872594"/>
                      <a:gd name="connsiteX9" fmla="*/ 2760 w 1363008"/>
                      <a:gd name="connsiteY9" fmla="*/ 698366 h 872594"/>
                      <a:gd name="connsiteX10" fmla="*/ 0 w 1363008"/>
                      <a:gd name="connsiteY10" fmla="*/ 696648 h 872594"/>
                      <a:gd name="connsiteX11" fmla="*/ 1580 w 1363008"/>
                      <a:gd name="connsiteY11" fmla="*/ 680629 h 872594"/>
                      <a:gd name="connsiteX12" fmla="*/ 0 w 1363008"/>
                      <a:gd name="connsiteY12" fmla="*/ 656873 h 872594"/>
                      <a:gd name="connsiteX13" fmla="*/ 4331 w 1363008"/>
                      <a:gd name="connsiteY13" fmla="*/ 652738 h 872594"/>
                      <a:gd name="connsiteX14" fmla="*/ 13846 w 1363008"/>
                      <a:gd name="connsiteY14" fmla="*/ 556249 h 872594"/>
                      <a:gd name="connsiteX15" fmla="*/ 681504 w 1363008"/>
                      <a:gd name="connsiteY15" fmla="*/ 0 h 872594"/>
                      <a:gd name="connsiteX0" fmla="*/ 681504 w 1363008"/>
                      <a:gd name="connsiteY0" fmla="*/ 0 h 869817"/>
                      <a:gd name="connsiteX1" fmla="*/ 1349162 w 1363008"/>
                      <a:gd name="connsiteY1" fmla="*/ 556249 h 869817"/>
                      <a:gd name="connsiteX2" fmla="*/ 1358825 w 1363008"/>
                      <a:gd name="connsiteY2" fmla="*/ 654229 h 869817"/>
                      <a:gd name="connsiteX3" fmla="*/ 1363008 w 1363008"/>
                      <a:gd name="connsiteY3" fmla="*/ 656873 h 869817"/>
                      <a:gd name="connsiteX4" fmla="*/ 1361587 w 1363008"/>
                      <a:gd name="connsiteY4" fmla="*/ 682238 h 869817"/>
                      <a:gd name="connsiteX5" fmla="*/ 1363008 w 1363008"/>
                      <a:gd name="connsiteY5" fmla="*/ 696648 h 869817"/>
                      <a:gd name="connsiteX6" fmla="*/ 1360699 w 1363008"/>
                      <a:gd name="connsiteY6" fmla="*/ 698086 h 869817"/>
                      <a:gd name="connsiteX7" fmla="*/ 1356017 w 1363008"/>
                      <a:gd name="connsiteY7" fmla="*/ 781663 h 869817"/>
                      <a:gd name="connsiteX8" fmla="*/ 8300 w 1363008"/>
                      <a:gd name="connsiteY8" fmla="*/ 781663 h 869817"/>
                      <a:gd name="connsiteX9" fmla="*/ 2760 w 1363008"/>
                      <a:gd name="connsiteY9" fmla="*/ 698366 h 869817"/>
                      <a:gd name="connsiteX10" fmla="*/ 0 w 1363008"/>
                      <a:gd name="connsiteY10" fmla="*/ 696648 h 869817"/>
                      <a:gd name="connsiteX11" fmla="*/ 1580 w 1363008"/>
                      <a:gd name="connsiteY11" fmla="*/ 680629 h 869817"/>
                      <a:gd name="connsiteX12" fmla="*/ 0 w 1363008"/>
                      <a:gd name="connsiteY12" fmla="*/ 656873 h 869817"/>
                      <a:gd name="connsiteX13" fmla="*/ 4331 w 1363008"/>
                      <a:gd name="connsiteY13" fmla="*/ 652738 h 869817"/>
                      <a:gd name="connsiteX14" fmla="*/ 13846 w 1363008"/>
                      <a:gd name="connsiteY14" fmla="*/ 556249 h 869817"/>
                      <a:gd name="connsiteX15" fmla="*/ 681504 w 1363008"/>
                      <a:gd name="connsiteY15" fmla="*/ 0 h 869817"/>
                      <a:gd name="connsiteX0" fmla="*/ 681504 w 1363008"/>
                      <a:gd name="connsiteY0" fmla="*/ 0 h 869817"/>
                      <a:gd name="connsiteX1" fmla="*/ 1349162 w 1363008"/>
                      <a:gd name="connsiteY1" fmla="*/ 556249 h 869817"/>
                      <a:gd name="connsiteX2" fmla="*/ 1358825 w 1363008"/>
                      <a:gd name="connsiteY2" fmla="*/ 654229 h 869817"/>
                      <a:gd name="connsiteX3" fmla="*/ 1363008 w 1363008"/>
                      <a:gd name="connsiteY3" fmla="*/ 656873 h 869817"/>
                      <a:gd name="connsiteX4" fmla="*/ 1361587 w 1363008"/>
                      <a:gd name="connsiteY4" fmla="*/ 682238 h 869817"/>
                      <a:gd name="connsiteX5" fmla="*/ 1363008 w 1363008"/>
                      <a:gd name="connsiteY5" fmla="*/ 696648 h 869817"/>
                      <a:gd name="connsiteX6" fmla="*/ 1360699 w 1363008"/>
                      <a:gd name="connsiteY6" fmla="*/ 698086 h 869817"/>
                      <a:gd name="connsiteX7" fmla="*/ 1356017 w 1363008"/>
                      <a:gd name="connsiteY7" fmla="*/ 781663 h 869817"/>
                      <a:gd name="connsiteX8" fmla="*/ 8300 w 1363008"/>
                      <a:gd name="connsiteY8" fmla="*/ 781663 h 869817"/>
                      <a:gd name="connsiteX9" fmla="*/ 2760 w 1363008"/>
                      <a:gd name="connsiteY9" fmla="*/ 698366 h 869817"/>
                      <a:gd name="connsiteX10" fmla="*/ 0 w 1363008"/>
                      <a:gd name="connsiteY10" fmla="*/ 696648 h 869817"/>
                      <a:gd name="connsiteX11" fmla="*/ 1580 w 1363008"/>
                      <a:gd name="connsiteY11" fmla="*/ 680629 h 869817"/>
                      <a:gd name="connsiteX12" fmla="*/ 0 w 1363008"/>
                      <a:gd name="connsiteY12" fmla="*/ 656873 h 869817"/>
                      <a:gd name="connsiteX13" fmla="*/ 4331 w 1363008"/>
                      <a:gd name="connsiteY13" fmla="*/ 652738 h 869817"/>
                      <a:gd name="connsiteX14" fmla="*/ 13846 w 1363008"/>
                      <a:gd name="connsiteY14" fmla="*/ 556249 h 869817"/>
                      <a:gd name="connsiteX15" fmla="*/ 681504 w 1363008"/>
                      <a:gd name="connsiteY15" fmla="*/ 0 h 869817"/>
                      <a:gd name="connsiteX0" fmla="*/ 681504 w 1363008"/>
                      <a:gd name="connsiteY0" fmla="*/ 0 h 876729"/>
                      <a:gd name="connsiteX1" fmla="*/ 1349162 w 1363008"/>
                      <a:gd name="connsiteY1" fmla="*/ 556249 h 876729"/>
                      <a:gd name="connsiteX2" fmla="*/ 1358825 w 1363008"/>
                      <a:gd name="connsiteY2" fmla="*/ 654229 h 876729"/>
                      <a:gd name="connsiteX3" fmla="*/ 1363008 w 1363008"/>
                      <a:gd name="connsiteY3" fmla="*/ 656873 h 876729"/>
                      <a:gd name="connsiteX4" fmla="*/ 1361587 w 1363008"/>
                      <a:gd name="connsiteY4" fmla="*/ 682238 h 876729"/>
                      <a:gd name="connsiteX5" fmla="*/ 1363008 w 1363008"/>
                      <a:gd name="connsiteY5" fmla="*/ 696648 h 876729"/>
                      <a:gd name="connsiteX6" fmla="*/ 1360699 w 1363008"/>
                      <a:gd name="connsiteY6" fmla="*/ 698086 h 876729"/>
                      <a:gd name="connsiteX7" fmla="*/ 1356017 w 1363008"/>
                      <a:gd name="connsiteY7" fmla="*/ 781663 h 876729"/>
                      <a:gd name="connsiteX8" fmla="*/ 21000 w 1363008"/>
                      <a:gd name="connsiteY8" fmla="*/ 851513 h 876729"/>
                      <a:gd name="connsiteX9" fmla="*/ 2760 w 1363008"/>
                      <a:gd name="connsiteY9" fmla="*/ 698366 h 876729"/>
                      <a:gd name="connsiteX10" fmla="*/ 0 w 1363008"/>
                      <a:gd name="connsiteY10" fmla="*/ 696648 h 876729"/>
                      <a:gd name="connsiteX11" fmla="*/ 1580 w 1363008"/>
                      <a:gd name="connsiteY11" fmla="*/ 680629 h 876729"/>
                      <a:gd name="connsiteX12" fmla="*/ 0 w 1363008"/>
                      <a:gd name="connsiteY12" fmla="*/ 656873 h 876729"/>
                      <a:gd name="connsiteX13" fmla="*/ 4331 w 1363008"/>
                      <a:gd name="connsiteY13" fmla="*/ 652738 h 876729"/>
                      <a:gd name="connsiteX14" fmla="*/ 13846 w 1363008"/>
                      <a:gd name="connsiteY14" fmla="*/ 556249 h 876729"/>
                      <a:gd name="connsiteX15" fmla="*/ 681504 w 1363008"/>
                      <a:gd name="connsiteY15" fmla="*/ 0 h 876729"/>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5542"/>
                      <a:gd name="connsiteY0" fmla="*/ 0 h 908663"/>
                      <a:gd name="connsiteX1" fmla="*/ 1349162 w 1365542"/>
                      <a:gd name="connsiteY1" fmla="*/ 556249 h 908663"/>
                      <a:gd name="connsiteX2" fmla="*/ 1358825 w 1365542"/>
                      <a:gd name="connsiteY2" fmla="*/ 654229 h 908663"/>
                      <a:gd name="connsiteX3" fmla="*/ 1363008 w 1365542"/>
                      <a:gd name="connsiteY3" fmla="*/ 656873 h 908663"/>
                      <a:gd name="connsiteX4" fmla="*/ 1361587 w 1365542"/>
                      <a:gd name="connsiteY4" fmla="*/ 682238 h 908663"/>
                      <a:gd name="connsiteX5" fmla="*/ 1363008 w 1365542"/>
                      <a:gd name="connsiteY5" fmla="*/ 696648 h 908663"/>
                      <a:gd name="connsiteX6" fmla="*/ 1360699 w 1365542"/>
                      <a:gd name="connsiteY6" fmla="*/ 698086 h 908663"/>
                      <a:gd name="connsiteX7" fmla="*/ 1365542 w 1365542"/>
                      <a:gd name="connsiteY7" fmla="*/ 784838 h 908663"/>
                      <a:gd name="connsiteX8" fmla="*/ 16238 w 1365542"/>
                      <a:gd name="connsiteY8" fmla="*/ 908663 h 908663"/>
                      <a:gd name="connsiteX9" fmla="*/ 2760 w 1365542"/>
                      <a:gd name="connsiteY9" fmla="*/ 698366 h 908663"/>
                      <a:gd name="connsiteX10" fmla="*/ 0 w 1365542"/>
                      <a:gd name="connsiteY10" fmla="*/ 696648 h 908663"/>
                      <a:gd name="connsiteX11" fmla="*/ 1580 w 1365542"/>
                      <a:gd name="connsiteY11" fmla="*/ 680629 h 908663"/>
                      <a:gd name="connsiteX12" fmla="*/ 0 w 1365542"/>
                      <a:gd name="connsiteY12" fmla="*/ 656873 h 908663"/>
                      <a:gd name="connsiteX13" fmla="*/ 4331 w 1365542"/>
                      <a:gd name="connsiteY13" fmla="*/ 652738 h 908663"/>
                      <a:gd name="connsiteX14" fmla="*/ 13846 w 1365542"/>
                      <a:gd name="connsiteY14" fmla="*/ 556249 h 908663"/>
                      <a:gd name="connsiteX15" fmla="*/ 681504 w 1365542"/>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60779 w 1363008"/>
                      <a:gd name="connsiteY7" fmla="*/ 776901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5542"/>
                      <a:gd name="connsiteY0" fmla="*/ 0 h 908663"/>
                      <a:gd name="connsiteX1" fmla="*/ 1349162 w 1365542"/>
                      <a:gd name="connsiteY1" fmla="*/ 556249 h 908663"/>
                      <a:gd name="connsiteX2" fmla="*/ 1358825 w 1365542"/>
                      <a:gd name="connsiteY2" fmla="*/ 654229 h 908663"/>
                      <a:gd name="connsiteX3" fmla="*/ 1363008 w 1365542"/>
                      <a:gd name="connsiteY3" fmla="*/ 656873 h 908663"/>
                      <a:gd name="connsiteX4" fmla="*/ 1361587 w 1365542"/>
                      <a:gd name="connsiteY4" fmla="*/ 682238 h 908663"/>
                      <a:gd name="connsiteX5" fmla="*/ 1363008 w 1365542"/>
                      <a:gd name="connsiteY5" fmla="*/ 696648 h 908663"/>
                      <a:gd name="connsiteX6" fmla="*/ 1360699 w 1365542"/>
                      <a:gd name="connsiteY6" fmla="*/ 698086 h 908663"/>
                      <a:gd name="connsiteX7" fmla="*/ 1365542 w 1365542"/>
                      <a:gd name="connsiteY7" fmla="*/ 776901 h 908663"/>
                      <a:gd name="connsiteX8" fmla="*/ 16238 w 1365542"/>
                      <a:gd name="connsiteY8" fmla="*/ 908663 h 908663"/>
                      <a:gd name="connsiteX9" fmla="*/ 2760 w 1365542"/>
                      <a:gd name="connsiteY9" fmla="*/ 698366 h 908663"/>
                      <a:gd name="connsiteX10" fmla="*/ 0 w 1365542"/>
                      <a:gd name="connsiteY10" fmla="*/ 696648 h 908663"/>
                      <a:gd name="connsiteX11" fmla="*/ 1580 w 1365542"/>
                      <a:gd name="connsiteY11" fmla="*/ 680629 h 908663"/>
                      <a:gd name="connsiteX12" fmla="*/ 0 w 1365542"/>
                      <a:gd name="connsiteY12" fmla="*/ 656873 h 908663"/>
                      <a:gd name="connsiteX13" fmla="*/ 4331 w 1365542"/>
                      <a:gd name="connsiteY13" fmla="*/ 652738 h 908663"/>
                      <a:gd name="connsiteX14" fmla="*/ 13846 w 1365542"/>
                      <a:gd name="connsiteY14" fmla="*/ 556249 h 908663"/>
                      <a:gd name="connsiteX15" fmla="*/ 681504 w 1365542"/>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30073"/>
                      <a:gd name="connsiteX1" fmla="*/ 1349162 w 1366278"/>
                      <a:gd name="connsiteY1" fmla="*/ 556249 h 930073"/>
                      <a:gd name="connsiteX2" fmla="*/ 1358825 w 1366278"/>
                      <a:gd name="connsiteY2" fmla="*/ 654229 h 930073"/>
                      <a:gd name="connsiteX3" fmla="*/ 1363008 w 1366278"/>
                      <a:gd name="connsiteY3" fmla="*/ 656873 h 930073"/>
                      <a:gd name="connsiteX4" fmla="*/ 1361587 w 1366278"/>
                      <a:gd name="connsiteY4" fmla="*/ 682238 h 930073"/>
                      <a:gd name="connsiteX5" fmla="*/ 1363008 w 1366278"/>
                      <a:gd name="connsiteY5" fmla="*/ 696648 h 930073"/>
                      <a:gd name="connsiteX6" fmla="*/ 1360699 w 1366278"/>
                      <a:gd name="connsiteY6" fmla="*/ 698086 h 930073"/>
                      <a:gd name="connsiteX7" fmla="*/ 1365542 w 1366278"/>
                      <a:gd name="connsiteY7" fmla="*/ 776901 h 930073"/>
                      <a:gd name="connsiteX8" fmla="*/ 16238 w 1366278"/>
                      <a:gd name="connsiteY8" fmla="*/ 908663 h 930073"/>
                      <a:gd name="connsiteX9" fmla="*/ 2760 w 1366278"/>
                      <a:gd name="connsiteY9" fmla="*/ 698366 h 930073"/>
                      <a:gd name="connsiteX10" fmla="*/ 0 w 1366278"/>
                      <a:gd name="connsiteY10" fmla="*/ 696648 h 930073"/>
                      <a:gd name="connsiteX11" fmla="*/ 1580 w 1366278"/>
                      <a:gd name="connsiteY11" fmla="*/ 680629 h 930073"/>
                      <a:gd name="connsiteX12" fmla="*/ 0 w 1366278"/>
                      <a:gd name="connsiteY12" fmla="*/ 656873 h 930073"/>
                      <a:gd name="connsiteX13" fmla="*/ 4331 w 1366278"/>
                      <a:gd name="connsiteY13" fmla="*/ 652738 h 930073"/>
                      <a:gd name="connsiteX14" fmla="*/ 13846 w 1366278"/>
                      <a:gd name="connsiteY14" fmla="*/ 556249 h 930073"/>
                      <a:gd name="connsiteX15" fmla="*/ 681504 w 1366278"/>
                      <a:gd name="connsiteY15" fmla="*/ 0 h 930073"/>
                      <a:gd name="connsiteX0" fmla="*/ 681504 w 1366278"/>
                      <a:gd name="connsiteY0" fmla="*/ 0 h 910842"/>
                      <a:gd name="connsiteX1" fmla="*/ 1349162 w 1366278"/>
                      <a:gd name="connsiteY1" fmla="*/ 556249 h 910842"/>
                      <a:gd name="connsiteX2" fmla="*/ 1358825 w 1366278"/>
                      <a:gd name="connsiteY2" fmla="*/ 654229 h 910842"/>
                      <a:gd name="connsiteX3" fmla="*/ 1363008 w 1366278"/>
                      <a:gd name="connsiteY3" fmla="*/ 656873 h 910842"/>
                      <a:gd name="connsiteX4" fmla="*/ 1361587 w 1366278"/>
                      <a:gd name="connsiteY4" fmla="*/ 682238 h 910842"/>
                      <a:gd name="connsiteX5" fmla="*/ 1363008 w 1366278"/>
                      <a:gd name="connsiteY5" fmla="*/ 696648 h 910842"/>
                      <a:gd name="connsiteX6" fmla="*/ 1360699 w 1366278"/>
                      <a:gd name="connsiteY6" fmla="*/ 698086 h 910842"/>
                      <a:gd name="connsiteX7" fmla="*/ 1365542 w 1366278"/>
                      <a:gd name="connsiteY7" fmla="*/ 776901 h 910842"/>
                      <a:gd name="connsiteX8" fmla="*/ 845784 w 1366278"/>
                      <a:gd name="connsiteY8" fmla="*/ 418337 h 910842"/>
                      <a:gd name="connsiteX9" fmla="*/ 16238 w 1366278"/>
                      <a:gd name="connsiteY9" fmla="*/ 908663 h 910842"/>
                      <a:gd name="connsiteX10" fmla="*/ 2760 w 1366278"/>
                      <a:gd name="connsiteY10" fmla="*/ 698366 h 910842"/>
                      <a:gd name="connsiteX11" fmla="*/ 0 w 1366278"/>
                      <a:gd name="connsiteY11" fmla="*/ 696648 h 910842"/>
                      <a:gd name="connsiteX12" fmla="*/ 1580 w 1366278"/>
                      <a:gd name="connsiteY12" fmla="*/ 680629 h 910842"/>
                      <a:gd name="connsiteX13" fmla="*/ 0 w 1366278"/>
                      <a:gd name="connsiteY13" fmla="*/ 656873 h 910842"/>
                      <a:gd name="connsiteX14" fmla="*/ 4331 w 1366278"/>
                      <a:gd name="connsiteY14" fmla="*/ 652738 h 910842"/>
                      <a:gd name="connsiteX15" fmla="*/ 13846 w 1366278"/>
                      <a:gd name="connsiteY15" fmla="*/ 556249 h 910842"/>
                      <a:gd name="connsiteX16" fmla="*/ 681504 w 1366278"/>
                      <a:gd name="connsiteY16" fmla="*/ 0 h 910842"/>
                      <a:gd name="connsiteX0" fmla="*/ 681504 w 1366278"/>
                      <a:gd name="connsiteY0" fmla="*/ 0 h 913533"/>
                      <a:gd name="connsiteX1" fmla="*/ 1349162 w 1366278"/>
                      <a:gd name="connsiteY1" fmla="*/ 556249 h 913533"/>
                      <a:gd name="connsiteX2" fmla="*/ 1358825 w 1366278"/>
                      <a:gd name="connsiteY2" fmla="*/ 654229 h 913533"/>
                      <a:gd name="connsiteX3" fmla="*/ 1363008 w 1366278"/>
                      <a:gd name="connsiteY3" fmla="*/ 656873 h 913533"/>
                      <a:gd name="connsiteX4" fmla="*/ 1361587 w 1366278"/>
                      <a:gd name="connsiteY4" fmla="*/ 682238 h 913533"/>
                      <a:gd name="connsiteX5" fmla="*/ 1363008 w 1366278"/>
                      <a:gd name="connsiteY5" fmla="*/ 696648 h 913533"/>
                      <a:gd name="connsiteX6" fmla="*/ 1360699 w 1366278"/>
                      <a:gd name="connsiteY6" fmla="*/ 698086 h 913533"/>
                      <a:gd name="connsiteX7" fmla="*/ 1365542 w 1366278"/>
                      <a:gd name="connsiteY7" fmla="*/ 776901 h 913533"/>
                      <a:gd name="connsiteX8" fmla="*/ 845784 w 1366278"/>
                      <a:gd name="connsiteY8" fmla="*/ 418337 h 913533"/>
                      <a:gd name="connsiteX9" fmla="*/ 16238 w 1366278"/>
                      <a:gd name="connsiteY9" fmla="*/ 908663 h 913533"/>
                      <a:gd name="connsiteX10" fmla="*/ 2760 w 1366278"/>
                      <a:gd name="connsiteY10" fmla="*/ 698366 h 913533"/>
                      <a:gd name="connsiteX11" fmla="*/ 0 w 1366278"/>
                      <a:gd name="connsiteY11" fmla="*/ 696648 h 913533"/>
                      <a:gd name="connsiteX12" fmla="*/ 1580 w 1366278"/>
                      <a:gd name="connsiteY12" fmla="*/ 680629 h 913533"/>
                      <a:gd name="connsiteX13" fmla="*/ 0 w 1366278"/>
                      <a:gd name="connsiteY13" fmla="*/ 656873 h 913533"/>
                      <a:gd name="connsiteX14" fmla="*/ 4331 w 1366278"/>
                      <a:gd name="connsiteY14" fmla="*/ 652738 h 913533"/>
                      <a:gd name="connsiteX15" fmla="*/ 13846 w 1366278"/>
                      <a:gd name="connsiteY15" fmla="*/ 556249 h 913533"/>
                      <a:gd name="connsiteX16" fmla="*/ 681504 w 1366278"/>
                      <a:gd name="connsiteY16" fmla="*/ 0 h 913533"/>
                      <a:gd name="connsiteX0" fmla="*/ 681504 w 1366278"/>
                      <a:gd name="connsiteY0" fmla="*/ 0 h 911912"/>
                      <a:gd name="connsiteX1" fmla="*/ 1349162 w 1366278"/>
                      <a:gd name="connsiteY1" fmla="*/ 556249 h 911912"/>
                      <a:gd name="connsiteX2" fmla="*/ 1358825 w 1366278"/>
                      <a:gd name="connsiteY2" fmla="*/ 654229 h 911912"/>
                      <a:gd name="connsiteX3" fmla="*/ 1363008 w 1366278"/>
                      <a:gd name="connsiteY3" fmla="*/ 656873 h 911912"/>
                      <a:gd name="connsiteX4" fmla="*/ 1361587 w 1366278"/>
                      <a:gd name="connsiteY4" fmla="*/ 682238 h 911912"/>
                      <a:gd name="connsiteX5" fmla="*/ 1363008 w 1366278"/>
                      <a:gd name="connsiteY5" fmla="*/ 696648 h 911912"/>
                      <a:gd name="connsiteX6" fmla="*/ 1360699 w 1366278"/>
                      <a:gd name="connsiteY6" fmla="*/ 698086 h 911912"/>
                      <a:gd name="connsiteX7" fmla="*/ 1365542 w 1366278"/>
                      <a:gd name="connsiteY7" fmla="*/ 776901 h 911912"/>
                      <a:gd name="connsiteX8" fmla="*/ 981250 w 1366278"/>
                      <a:gd name="connsiteY8" fmla="*/ 295571 h 911912"/>
                      <a:gd name="connsiteX9" fmla="*/ 16238 w 1366278"/>
                      <a:gd name="connsiteY9" fmla="*/ 908663 h 911912"/>
                      <a:gd name="connsiteX10" fmla="*/ 2760 w 1366278"/>
                      <a:gd name="connsiteY10" fmla="*/ 698366 h 911912"/>
                      <a:gd name="connsiteX11" fmla="*/ 0 w 1366278"/>
                      <a:gd name="connsiteY11" fmla="*/ 696648 h 911912"/>
                      <a:gd name="connsiteX12" fmla="*/ 1580 w 1366278"/>
                      <a:gd name="connsiteY12" fmla="*/ 680629 h 911912"/>
                      <a:gd name="connsiteX13" fmla="*/ 0 w 1366278"/>
                      <a:gd name="connsiteY13" fmla="*/ 656873 h 911912"/>
                      <a:gd name="connsiteX14" fmla="*/ 4331 w 1366278"/>
                      <a:gd name="connsiteY14" fmla="*/ 652738 h 911912"/>
                      <a:gd name="connsiteX15" fmla="*/ 13846 w 1366278"/>
                      <a:gd name="connsiteY15" fmla="*/ 556249 h 911912"/>
                      <a:gd name="connsiteX16" fmla="*/ 681504 w 1366278"/>
                      <a:gd name="connsiteY16" fmla="*/ 0 h 911912"/>
                      <a:gd name="connsiteX0" fmla="*/ 681504 w 1363008"/>
                      <a:gd name="connsiteY0" fmla="*/ 0 h 914025"/>
                      <a:gd name="connsiteX1" fmla="*/ 1349162 w 1363008"/>
                      <a:gd name="connsiteY1" fmla="*/ 556249 h 914025"/>
                      <a:gd name="connsiteX2" fmla="*/ 1358825 w 1363008"/>
                      <a:gd name="connsiteY2" fmla="*/ 654229 h 914025"/>
                      <a:gd name="connsiteX3" fmla="*/ 1363008 w 1363008"/>
                      <a:gd name="connsiteY3" fmla="*/ 656873 h 914025"/>
                      <a:gd name="connsiteX4" fmla="*/ 1361587 w 1363008"/>
                      <a:gd name="connsiteY4" fmla="*/ 682238 h 914025"/>
                      <a:gd name="connsiteX5" fmla="*/ 1363008 w 1363008"/>
                      <a:gd name="connsiteY5" fmla="*/ 696648 h 914025"/>
                      <a:gd name="connsiteX6" fmla="*/ 1360699 w 1363008"/>
                      <a:gd name="connsiteY6" fmla="*/ 698086 h 914025"/>
                      <a:gd name="connsiteX7" fmla="*/ 1357075 w 1363008"/>
                      <a:gd name="connsiteY7" fmla="*/ 912368 h 914025"/>
                      <a:gd name="connsiteX8" fmla="*/ 981250 w 1363008"/>
                      <a:gd name="connsiteY8" fmla="*/ 295571 h 914025"/>
                      <a:gd name="connsiteX9" fmla="*/ 16238 w 1363008"/>
                      <a:gd name="connsiteY9" fmla="*/ 908663 h 914025"/>
                      <a:gd name="connsiteX10" fmla="*/ 2760 w 1363008"/>
                      <a:gd name="connsiteY10" fmla="*/ 698366 h 914025"/>
                      <a:gd name="connsiteX11" fmla="*/ 0 w 1363008"/>
                      <a:gd name="connsiteY11" fmla="*/ 696648 h 914025"/>
                      <a:gd name="connsiteX12" fmla="*/ 1580 w 1363008"/>
                      <a:gd name="connsiteY12" fmla="*/ 680629 h 914025"/>
                      <a:gd name="connsiteX13" fmla="*/ 0 w 1363008"/>
                      <a:gd name="connsiteY13" fmla="*/ 656873 h 914025"/>
                      <a:gd name="connsiteX14" fmla="*/ 4331 w 1363008"/>
                      <a:gd name="connsiteY14" fmla="*/ 652738 h 914025"/>
                      <a:gd name="connsiteX15" fmla="*/ 13846 w 1363008"/>
                      <a:gd name="connsiteY15" fmla="*/ 556249 h 914025"/>
                      <a:gd name="connsiteX16" fmla="*/ 681504 w 1363008"/>
                      <a:gd name="connsiteY16" fmla="*/ 0 h 914025"/>
                      <a:gd name="connsiteX0" fmla="*/ 681504 w 1363008"/>
                      <a:gd name="connsiteY0" fmla="*/ 0 h 912368"/>
                      <a:gd name="connsiteX1" fmla="*/ 1349162 w 1363008"/>
                      <a:gd name="connsiteY1" fmla="*/ 556249 h 912368"/>
                      <a:gd name="connsiteX2" fmla="*/ 1358825 w 1363008"/>
                      <a:gd name="connsiteY2" fmla="*/ 654229 h 912368"/>
                      <a:gd name="connsiteX3" fmla="*/ 1363008 w 1363008"/>
                      <a:gd name="connsiteY3" fmla="*/ 656873 h 912368"/>
                      <a:gd name="connsiteX4" fmla="*/ 1361587 w 1363008"/>
                      <a:gd name="connsiteY4" fmla="*/ 682238 h 912368"/>
                      <a:gd name="connsiteX5" fmla="*/ 1363008 w 1363008"/>
                      <a:gd name="connsiteY5" fmla="*/ 696648 h 912368"/>
                      <a:gd name="connsiteX6" fmla="*/ 1360699 w 1363008"/>
                      <a:gd name="connsiteY6" fmla="*/ 698086 h 912368"/>
                      <a:gd name="connsiteX7" fmla="*/ 1357075 w 1363008"/>
                      <a:gd name="connsiteY7" fmla="*/ 912368 h 912368"/>
                      <a:gd name="connsiteX8" fmla="*/ 981250 w 1363008"/>
                      <a:gd name="connsiteY8" fmla="*/ 295571 h 912368"/>
                      <a:gd name="connsiteX9" fmla="*/ 16238 w 1363008"/>
                      <a:gd name="connsiteY9" fmla="*/ 908663 h 912368"/>
                      <a:gd name="connsiteX10" fmla="*/ 2760 w 1363008"/>
                      <a:gd name="connsiteY10" fmla="*/ 698366 h 912368"/>
                      <a:gd name="connsiteX11" fmla="*/ 0 w 1363008"/>
                      <a:gd name="connsiteY11" fmla="*/ 696648 h 912368"/>
                      <a:gd name="connsiteX12" fmla="*/ 1580 w 1363008"/>
                      <a:gd name="connsiteY12" fmla="*/ 680629 h 912368"/>
                      <a:gd name="connsiteX13" fmla="*/ 0 w 1363008"/>
                      <a:gd name="connsiteY13" fmla="*/ 656873 h 912368"/>
                      <a:gd name="connsiteX14" fmla="*/ 4331 w 1363008"/>
                      <a:gd name="connsiteY14" fmla="*/ 652738 h 912368"/>
                      <a:gd name="connsiteX15" fmla="*/ 13846 w 1363008"/>
                      <a:gd name="connsiteY15" fmla="*/ 556249 h 912368"/>
                      <a:gd name="connsiteX16" fmla="*/ 681504 w 1363008"/>
                      <a:gd name="connsiteY16" fmla="*/ 0 h 912368"/>
                      <a:gd name="connsiteX0" fmla="*/ 681504 w 1363008"/>
                      <a:gd name="connsiteY0" fmla="*/ 0 h 916601"/>
                      <a:gd name="connsiteX1" fmla="*/ 1349162 w 1363008"/>
                      <a:gd name="connsiteY1" fmla="*/ 556249 h 916601"/>
                      <a:gd name="connsiteX2" fmla="*/ 1358825 w 1363008"/>
                      <a:gd name="connsiteY2" fmla="*/ 654229 h 916601"/>
                      <a:gd name="connsiteX3" fmla="*/ 1363008 w 1363008"/>
                      <a:gd name="connsiteY3" fmla="*/ 656873 h 916601"/>
                      <a:gd name="connsiteX4" fmla="*/ 1361587 w 1363008"/>
                      <a:gd name="connsiteY4" fmla="*/ 682238 h 916601"/>
                      <a:gd name="connsiteX5" fmla="*/ 1363008 w 1363008"/>
                      <a:gd name="connsiteY5" fmla="*/ 696648 h 916601"/>
                      <a:gd name="connsiteX6" fmla="*/ 1360699 w 1363008"/>
                      <a:gd name="connsiteY6" fmla="*/ 698086 h 916601"/>
                      <a:gd name="connsiteX7" fmla="*/ 1314742 w 1363008"/>
                      <a:gd name="connsiteY7" fmla="*/ 916601 h 916601"/>
                      <a:gd name="connsiteX8" fmla="*/ 981250 w 1363008"/>
                      <a:gd name="connsiteY8" fmla="*/ 295571 h 916601"/>
                      <a:gd name="connsiteX9" fmla="*/ 16238 w 1363008"/>
                      <a:gd name="connsiteY9" fmla="*/ 908663 h 916601"/>
                      <a:gd name="connsiteX10" fmla="*/ 2760 w 1363008"/>
                      <a:gd name="connsiteY10" fmla="*/ 698366 h 916601"/>
                      <a:gd name="connsiteX11" fmla="*/ 0 w 1363008"/>
                      <a:gd name="connsiteY11" fmla="*/ 696648 h 916601"/>
                      <a:gd name="connsiteX12" fmla="*/ 1580 w 1363008"/>
                      <a:gd name="connsiteY12" fmla="*/ 680629 h 916601"/>
                      <a:gd name="connsiteX13" fmla="*/ 0 w 1363008"/>
                      <a:gd name="connsiteY13" fmla="*/ 656873 h 916601"/>
                      <a:gd name="connsiteX14" fmla="*/ 4331 w 1363008"/>
                      <a:gd name="connsiteY14" fmla="*/ 652738 h 916601"/>
                      <a:gd name="connsiteX15" fmla="*/ 13846 w 1363008"/>
                      <a:gd name="connsiteY15" fmla="*/ 556249 h 916601"/>
                      <a:gd name="connsiteX16" fmla="*/ 681504 w 1363008"/>
                      <a:gd name="connsiteY16" fmla="*/ 0 h 916601"/>
                      <a:gd name="connsiteX0" fmla="*/ 681504 w 1364581"/>
                      <a:gd name="connsiteY0" fmla="*/ 0 h 958978"/>
                      <a:gd name="connsiteX1" fmla="*/ 1349162 w 1364581"/>
                      <a:gd name="connsiteY1" fmla="*/ 556249 h 958978"/>
                      <a:gd name="connsiteX2" fmla="*/ 1358825 w 1364581"/>
                      <a:gd name="connsiteY2" fmla="*/ 654229 h 958978"/>
                      <a:gd name="connsiteX3" fmla="*/ 1363008 w 1364581"/>
                      <a:gd name="connsiteY3" fmla="*/ 656873 h 958978"/>
                      <a:gd name="connsiteX4" fmla="*/ 1361587 w 1364581"/>
                      <a:gd name="connsiteY4" fmla="*/ 682238 h 958978"/>
                      <a:gd name="connsiteX5" fmla="*/ 1363008 w 1364581"/>
                      <a:gd name="connsiteY5" fmla="*/ 696648 h 958978"/>
                      <a:gd name="connsiteX6" fmla="*/ 1360699 w 1364581"/>
                      <a:gd name="connsiteY6" fmla="*/ 698086 h 958978"/>
                      <a:gd name="connsiteX7" fmla="*/ 1362251 w 1364581"/>
                      <a:gd name="connsiteY7" fmla="*/ 903054 h 958978"/>
                      <a:gd name="connsiteX8" fmla="*/ 1314742 w 1364581"/>
                      <a:gd name="connsiteY8" fmla="*/ 916601 h 958978"/>
                      <a:gd name="connsiteX9" fmla="*/ 981250 w 1364581"/>
                      <a:gd name="connsiteY9" fmla="*/ 295571 h 958978"/>
                      <a:gd name="connsiteX10" fmla="*/ 16238 w 1364581"/>
                      <a:gd name="connsiteY10" fmla="*/ 908663 h 958978"/>
                      <a:gd name="connsiteX11" fmla="*/ 2760 w 1364581"/>
                      <a:gd name="connsiteY11" fmla="*/ 698366 h 958978"/>
                      <a:gd name="connsiteX12" fmla="*/ 0 w 1364581"/>
                      <a:gd name="connsiteY12" fmla="*/ 696648 h 958978"/>
                      <a:gd name="connsiteX13" fmla="*/ 1580 w 1364581"/>
                      <a:gd name="connsiteY13" fmla="*/ 680629 h 958978"/>
                      <a:gd name="connsiteX14" fmla="*/ 0 w 1364581"/>
                      <a:gd name="connsiteY14" fmla="*/ 656873 h 958978"/>
                      <a:gd name="connsiteX15" fmla="*/ 4331 w 1364581"/>
                      <a:gd name="connsiteY15" fmla="*/ 652738 h 958978"/>
                      <a:gd name="connsiteX16" fmla="*/ 13846 w 1364581"/>
                      <a:gd name="connsiteY16" fmla="*/ 556249 h 958978"/>
                      <a:gd name="connsiteX17" fmla="*/ 681504 w 1364581"/>
                      <a:gd name="connsiteY17" fmla="*/ 0 h 958978"/>
                      <a:gd name="connsiteX0" fmla="*/ 681504 w 1364581"/>
                      <a:gd name="connsiteY0" fmla="*/ 0 h 958978"/>
                      <a:gd name="connsiteX1" fmla="*/ 1349162 w 1364581"/>
                      <a:gd name="connsiteY1" fmla="*/ 556249 h 958978"/>
                      <a:gd name="connsiteX2" fmla="*/ 1358825 w 1364581"/>
                      <a:gd name="connsiteY2" fmla="*/ 654229 h 958978"/>
                      <a:gd name="connsiteX3" fmla="*/ 1363008 w 1364581"/>
                      <a:gd name="connsiteY3" fmla="*/ 656873 h 958978"/>
                      <a:gd name="connsiteX4" fmla="*/ 1361587 w 1364581"/>
                      <a:gd name="connsiteY4" fmla="*/ 682238 h 958978"/>
                      <a:gd name="connsiteX5" fmla="*/ 1363008 w 1364581"/>
                      <a:gd name="connsiteY5" fmla="*/ 696648 h 958978"/>
                      <a:gd name="connsiteX6" fmla="*/ 1360699 w 1364581"/>
                      <a:gd name="connsiteY6" fmla="*/ 698086 h 958978"/>
                      <a:gd name="connsiteX7" fmla="*/ 1362251 w 1364581"/>
                      <a:gd name="connsiteY7" fmla="*/ 903054 h 958978"/>
                      <a:gd name="connsiteX8" fmla="*/ 1314742 w 1364581"/>
                      <a:gd name="connsiteY8" fmla="*/ 916601 h 958978"/>
                      <a:gd name="connsiteX9" fmla="*/ 981250 w 1364581"/>
                      <a:gd name="connsiteY9" fmla="*/ 295571 h 958978"/>
                      <a:gd name="connsiteX10" fmla="*/ 16238 w 1364581"/>
                      <a:gd name="connsiteY10" fmla="*/ 908663 h 958978"/>
                      <a:gd name="connsiteX11" fmla="*/ 2760 w 1364581"/>
                      <a:gd name="connsiteY11" fmla="*/ 698366 h 958978"/>
                      <a:gd name="connsiteX12" fmla="*/ 0 w 1364581"/>
                      <a:gd name="connsiteY12" fmla="*/ 696648 h 958978"/>
                      <a:gd name="connsiteX13" fmla="*/ 1580 w 1364581"/>
                      <a:gd name="connsiteY13" fmla="*/ 680629 h 958978"/>
                      <a:gd name="connsiteX14" fmla="*/ 0 w 1364581"/>
                      <a:gd name="connsiteY14" fmla="*/ 656873 h 958978"/>
                      <a:gd name="connsiteX15" fmla="*/ 4331 w 1364581"/>
                      <a:gd name="connsiteY15" fmla="*/ 652738 h 958978"/>
                      <a:gd name="connsiteX16" fmla="*/ 13846 w 1364581"/>
                      <a:gd name="connsiteY16" fmla="*/ 556249 h 958978"/>
                      <a:gd name="connsiteX17" fmla="*/ 681504 w 1364581"/>
                      <a:gd name="connsiteY17" fmla="*/ 0 h 958978"/>
                      <a:gd name="connsiteX0" fmla="*/ 681504 w 1364581"/>
                      <a:gd name="connsiteY0" fmla="*/ 0 h 958978"/>
                      <a:gd name="connsiteX1" fmla="*/ 1349162 w 1364581"/>
                      <a:gd name="connsiteY1" fmla="*/ 556249 h 958978"/>
                      <a:gd name="connsiteX2" fmla="*/ 1358825 w 1364581"/>
                      <a:gd name="connsiteY2" fmla="*/ 654229 h 958978"/>
                      <a:gd name="connsiteX3" fmla="*/ 1363008 w 1364581"/>
                      <a:gd name="connsiteY3" fmla="*/ 656873 h 958978"/>
                      <a:gd name="connsiteX4" fmla="*/ 1361587 w 1364581"/>
                      <a:gd name="connsiteY4" fmla="*/ 682238 h 958978"/>
                      <a:gd name="connsiteX5" fmla="*/ 1363008 w 1364581"/>
                      <a:gd name="connsiteY5" fmla="*/ 696648 h 958978"/>
                      <a:gd name="connsiteX6" fmla="*/ 1360699 w 1364581"/>
                      <a:gd name="connsiteY6" fmla="*/ 698086 h 958978"/>
                      <a:gd name="connsiteX7" fmla="*/ 1362251 w 1364581"/>
                      <a:gd name="connsiteY7" fmla="*/ 903054 h 958978"/>
                      <a:gd name="connsiteX8" fmla="*/ 1314742 w 1364581"/>
                      <a:gd name="connsiteY8" fmla="*/ 916601 h 958978"/>
                      <a:gd name="connsiteX9" fmla="*/ 981250 w 1364581"/>
                      <a:gd name="connsiteY9" fmla="*/ 295571 h 958978"/>
                      <a:gd name="connsiteX10" fmla="*/ 16238 w 1364581"/>
                      <a:gd name="connsiteY10" fmla="*/ 908663 h 958978"/>
                      <a:gd name="connsiteX11" fmla="*/ 2760 w 1364581"/>
                      <a:gd name="connsiteY11" fmla="*/ 698366 h 958978"/>
                      <a:gd name="connsiteX12" fmla="*/ 0 w 1364581"/>
                      <a:gd name="connsiteY12" fmla="*/ 696648 h 958978"/>
                      <a:gd name="connsiteX13" fmla="*/ 1580 w 1364581"/>
                      <a:gd name="connsiteY13" fmla="*/ 680629 h 958978"/>
                      <a:gd name="connsiteX14" fmla="*/ 0 w 1364581"/>
                      <a:gd name="connsiteY14" fmla="*/ 656873 h 958978"/>
                      <a:gd name="connsiteX15" fmla="*/ 4331 w 1364581"/>
                      <a:gd name="connsiteY15" fmla="*/ 652738 h 958978"/>
                      <a:gd name="connsiteX16" fmla="*/ 13846 w 1364581"/>
                      <a:gd name="connsiteY16" fmla="*/ 556249 h 958978"/>
                      <a:gd name="connsiteX17" fmla="*/ 681504 w 1364581"/>
                      <a:gd name="connsiteY17" fmla="*/ 0 h 958978"/>
                      <a:gd name="connsiteX0" fmla="*/ 681504 w 1364581"/>
                      <a:gd name="connsiteY0" fmla="*/ 0 h 958978"/>
                      <a:gd name="connsiteX1" fmla="*/ 1349162 w 1364581"/>
                      <a:gd name="connsiteY1" fmla="*/ 556249 h 958978"/>
                      <a:gd name="connsiteX2" fmla="*/ 1358825 w 1364581"/>
                      <a:gd name="connsiteY2" fmla="*/ 654229 h 958978"/>
                      <a:gd name="connsiteX3" fmla="*/ 1363008 w 1364581"/>
                      <a:gd name="connsiteY3" fmla="*/ 656873 h 958978"/>
                      <a:gd name="connsiteX4" fmla="*/ 1361587 w 1364581"/>
                      <a:gd name="connsiteY4" fmla="*/ 682238 h 958978"/>
                      <a:gd name="connsiteX5" fmla="*/ 1363008 w 1364581"/>
                      <a:gd name="connsiteY5" fmla="*/ 696648 h 958978"/>
                      <a:gd name="connsiteX6" fmla="*/ 1360699 w 1364581"/>
                      <a:gd name="connsiteY6" fmla="*/ 698086 h 958978"/>
                      <a:gd name="connsiteX7" fmla="*/ 1362251 w 1364581"/>
                      <a:gd name="connsiteY7" fmla="*/ 903054 h 958978"/>
                      <a:gd name="connsiteX8" fmla="*/ 1273467 w 1364581"/>
                      <a:gd name="connsiteY8" fmla="*/ 916601 h 958978"/>
                      <a:gd name="connsiteX9" fmla="*/ 981250 w 1364581"/>
                      <a:gd name="connsiteY9" fmla="*/ 295571 h 958978"/>
                      <a:gd name="connsiteX10" fmla="*/ 16238 w 1364581"/>
                      <a:gd name="connsiteY10" fmla="*/ 908663 h 958978"/>
                      <a:gd name="connsiteX11" fmla="*/ 2760 w 1364581"/>
                      <a:gd name="connsiteY11" fmla="*/ 698366 h 958978"/>
                      <a:gd name="connsiteX12" fmla="*/ 0 w 1364581"/>
                      <a:gd name="connsiteY12" fmla="*/ 696648 h 958978"/>
                      <a:gd name="connsiteX13" fmla="*/ 1580 w 1364581"/>
                      <a:gd name="connsiteY13" fmla="*/ 680629 h 958978"/>
                      <a:gd name="connsiteX14" fmla="*/ 0 w 1364581"/>
                      <a:gd name="connsiteY14" fmla="*/ 656873 h 958978"/>
                      <a:gd name="connsiteX15" fmla="*/ 4331 w 1364581"/>
                      <a:gd name="connsiteY15" fmla="*/ 652738 h 958978"/>
                      <a:gd name="connsiteX16" fmla="*/ 13846 w 1364581"/>
                      <a:gd name="connsiteY16" fmla="*/ 556249 h 958978"/>
                      <a:gd name="connsiteX17" fmla="*/ 681504 w 1364581"/>
                      <a:gd name="connsiteY17" fmla="*/ 0 h 958978"/>
                      <a:gd name="connsiteX0" fmla="*/ 681504 w 1383531"/>
                      <a:gd name="connsiteY0" fmla="*/ 0 h 920461"/>
                      <a:gd name="connsiteX1" fmla="*/ 1349162 w 1383531"/>
                      <a:gd name="connsiteY1" fmla="*/ 556249 h 920461"/>
                      <a:gd name="connsiteX2" fmla="*/ 1358825 w 1383531"/>
                      <a:gd name="connsiteY2" fmla="*/ 654229 h 920461"/>
                      <a:gd name="connsiteX3" fmla="*/ 1363008 w 1383531"/>
                      <a:gd name="connsiteY3" fmla="*/ 656873 h 920461"/>
                      <a:gd name="connsiteX4" fmla="*/ 1361587 w 1383531"/>
                      <a:gd name="connsiteY4" fmla="*/ 682238 h 920461"/>
                      <a:gd name="connsiteX5" fmla="*/ 1363008 w 1383531"/>
                      <a:gd name="connsiteY5" fmla="*/ 696648 h 920461"/>
                      <a:gd name="connsiteX6" fmla="*/ 1360699 w 1383531"/>
                      <a:gd name="connsiteY6" fmla="*/ 698086 h 920461"/>
                      <a:gd name="connsiteX7" fmla="*/ 1362251 w 1383531"/>
                      <a:gd name="connsiteY7" fmla="*/ 903054 h 920461"/>
                      <a:gd name="connsiteX8" fmla="*/ 1273467 w 1383531"/>
                      <a:gd name="connsiteY8" fmla="*/ 916601 h 920461"/>
                      <a:gd name="connsiteX9" fmla="*/ 981250 w 1383531"/>
                      <a:gd name="connsiteY9" fmla="*/ 295571 h 920461"/>
                      <a:gd name="connsiteX10" fmla="*/ 16238 w 1383531"/>
                      <a:gd name="connsiteY10" fmla="*/ 908663 h 920461"/>
                      <a:gd name="connsiteX11" fmla="*/ 2760 w 1383531"/>
                      <a:gd name="connsiteY11" fmla="*/ 698366 h 920461"/>
                      <a:gd name="connsiteX12" fmla="*/ 0 w 1383531"/>
                      <a:gd name="connsiteY12" fmla="*/ 696648 h 920461"/>
                      <a:gd name="connsiteX13" fmla="*/ 1580 w 1383531"/>
                      <a:gd name="connsiteY13" fmla="*/ 680629 h 920461"/>
                      <a:gd name="connsiteX14" fmla="*/ 0 w 1383531"/>
                      <a:gd name="connsiteY14" fmla="*/ 656873 h 920461"/>
                      <a:gd name="connsiteX15" fmla="*/ 4331 w 1383531"/>
                      <a:gd name="connsiteY15" fmla="*/ 652738 h 920461"/>
                      <a:gd name="connsiteX16" fmla="*/ 13846 w 1383531"/>
                      <a:gd name="connsiteY16" fmla="*/ 556249 h 920461"/>
                      <a:gd name="connsiteX17" fmla="*/ 681504 w 1383531"/>
                      <a:gd name="connsiteY17" fmla="*/ 0 h 920461"/>
                      <a:gd name="connsiteX0" fmla="*/ 681504 w 1390517"/>
                      <a:gd name="connsiteY0" fmla="*/ 0 h 980101"/>
                      <a:gd name="connsiteX1" fmla="*/ 1349162 w 1390517"/>
                      <a:gd name="connsiteY1" fmla="*/ 556249 h 980101"/>
                      <a:gd name="connsiteX2" fmla="*/ 1358825 w 1390517"/>
                      <a:gd name="connsiteY2" fmla="*/ 654229 h 980101"/>
                      <a:gd name="connsiteX3" fmla="*/ 1363008 w 1390517"/>
                      <a:gd name="connsiteY3" fmla="*/ 656873 h 980101"/>
                      <a:gd name="connsiteX4" fmla="*/ 1361587 w 1390517"/>
                      <a:gd name="connsiteY4" fmla="*/ 682238 h 980101"/>
                      <a:gd name="connsiteX5" fmla="*/ 1363008 w 1390517"/>
                      <a:gd name="connsiteY5" fmla="*/ 696648 h 980101"/>
                      <a:gd name="connsiteX6" fmla="*/ 1360699 w 1390517"/>
                      <a:gd name="connsiteY6" fmla="*/ 698086 h 980101"/>
                      <a:gd name="connsiteX7" fmla="*/ 1362251 w 1390517"/>
                      <a:gd name="connsiteY7" fmla="*/ 903054 h 980101"/>
                      <a:gd name="connsiteX8" fmla="*/ 1286167 w 1390517"/>
                      <a:gd name="connsiteY8" fmla="*/ 980101 h 980101"/>
                      <a:gd name="connsiteX9" fmla="*/ 981250 w 1390517"/>
                      <a:gd name="connsiteY9" fmla="*/ 295571 h 980101"/>
                      <a:gd name="connsiteX10" fmla="*/ 16238 w 1390517"/>
                      <a:gd name="connsiteY10" fmla="*/ 908663 h 980101"/>
                      <a:gd name="connsiteX11" fmla="*/ 2760 w 1390517"/>
                      <a:gd name="connsiteY11" fmla="*/ 698366 h 980101"/>
                      <a:gd name="connsiteX12" fmla="*/ 0 w 1390517"/>
                      <a:gd name="connsiteY12" fmla="*/ 696648 h 980101"/>
                      <a:gd name="connsiteX13" fmla="*/ 1580 w 1390517"/>
                      <a:gd name="connsiteY13" fmla="*/ 680629 h 980101"/>
                      <a:gd name="connsiteX14" fmla="*/ 0 w 1390517"/>
                      <a:gd name="connsiteY14" fmla="*/ 656873 h 980101"/>
                      <a:gd name="connsiteX15" fmla="*/ 4331 w 1390517"/>
                      <a:gd name="connsiteY15" fmla="*/ 652738 h 980101"/>
                      <a:gd name="connsiteX16" fmla="*/ 13846 w 1390517"/>
                      <a:gd name="connsiteY16" fmla="*/ 556249 h 980101"/>
                      <a:gd name="connsiteX17" fmla="*/ 681504 w 1390517"/>
                      <a:gd name="connsiteY17" fmla="*/ 0 h 980101"/>
                      <a:gd name="connsiteX0" fmla="*/ 681504 w 1364581"/>
                      <a:gd name="connsiteY0" fmla="*/ 0 h 980101"/>
                      <a:gd name="connsiteX1" fmla="*/ 1349162 w 1364581"/>
                      <a:gd name="connsiteY1" fmla="*/ 556249 h 980101"/>
                      <a:gd name="connsiteX2" fmla="*/ 1358825 w 1364581"/>
                      <a:gd name="connsiteY2" fmla="*/ 654229 h 980101"/>
                      <a:gd name="connsiteX3" fmla="*/ 1363008 w 1364581"/>
                      <a:gd name="connsiteY3" fmla="*/ 656873 h 980101"/>
                      <a:gd name="connsiteX4" fmla="*/ 1361587 w 1364581"/>
                      <a:gd name="connsiteY4" fmla="*/ 682238 h 980101"/>
                      <a:gd name="connsiteX5" fmla="*/ 1363008 w 1364581"/>
                      <a:gd name="connsiteY5" fmla="*/ 696648 h 980101"/>
                      <a:gd name="connsiteX6" fmla="*/ 1360699 w 1364581"/>
                      <a:gd name="connsiteY6" fmla="*/ 698086 h 980101"/>
                      <a:gd name="connsiteX7" fmla="*/ 1362251 w 1364581"/>
                      <a:gd name="connsiteY7" fmla="*/ 903054 h 980101"/>
                      <a:gd name="connsiteX8" fmla="*/ 1286167 w 1364581"/>
                      <a:gd name="connsiteY8" fmla="*/ 980101 h 980101"/>
                      <a:gd name="connsiteX9" fmla="*/ 981250 w 1364581"/>
                      <a:gd name="connsiteY9" fmla="*/ 295571 h 980101"/>
                      <a:gd name="connsiteX10" fmla="*/ 16238 w 1364581"/>
                      <a:gd name="connsiteY10" fmla="*/ 908663 h 980101"/>
                      <a:gd name="connsiteX11" fmla="*/ 2760 w 1364581"/>
                      <a:gd name="connsiteY11" fmla="*/ 698366 h 980101"/>
                      <a:gd name="connsiteX12" fmla="*/ 0 w 1364581"/>
                      <a:gd name="connsiteY12" fmla="*/ 696648 h 980101"/>
                      <a:gd name="connsiteX13" fmla="*/ 1580 w 1364581"/>
                      <a:gd name="connsiteY13" fmla="*/ 680629 h 980101"/>
                      <a:gd name="connsiteX14" fmla="*/ 0 w 1364581"/>
                      <a:gd name="connsiteY14" fmla="*/ 656873 h 980101"/>
                      <a:gd name="connsiteX15" fmla="*/ 4331 w 1364581"/>
                      <a:gd name="connsiteY15" fmla="*/ 652738 h 980101"/>
                      <a:gd name="connsiteX16" fmla="*/ 13846 w 1364581"/>
                      <a:gd name="connsiteY16" fmla="*/ 556249 h 980101"/>
                      <a:gd name="connsiteX17" fmla="*/ 681504 w 1364581"/>
                      <a:gd name="connsiteY17" fmla="*/ 0 h 980101"/>
                      <a:gd name="connsiteX0" fmla="*/ 681504 w 1364581"/>
                      <a:gd name="connsiteY0" fmla="*/ 0 h 980101"/>
                      <a:gd name="connsiteX1" fmla="*/ 1349162 w 1364581"/>
                      <a:gd name="connsiteY1" fmla="*/ 556249 h 980101"/>
                      <a:gd name="connsiteX2" fmla="*/ 1358825 w 1364581"/>
                      <a:gd name="connsiteY2" fmla="*/ 654229 h 980101"/>
                      <a:gd name="connsiteX3" fmla="*/ 1363008 w 1364581"/>
                      <a:gd name="connsiteY3" fmla="*/ 656873 h 980101"/>
                      <a:gd name="connsiteX4" fmla="*/ 1361587 w 1364581"/>
                      <a:gd name="connsiteY4" fmla="*/ 682238 h 980101"/>
                      <a:gd name="connsiteX5" fmla="*/ 1363008 w 1364581"/>
                      <a:gd name="connsiteY5" fmla="*/ 696648 h 980101"/>
                      <a:gd name="connsiteX6" fmla="*/ 1360699 w 1364581"/>
                      <a:gd name="connsiteY6" fmla="*/ 698086 h 980101"/>
                      <a:gd name="connsiteX7" fmla="*/ 1362251 w 1364581"/>
                      <a:gd name="connsiteY7" fmla="*/ 903054 h 980101"/>
                      <a:gd name="connsiteX8" fmla="*/ 1286167 w 1364581"/>
                      <a:gd name="connsiteY8" fmla="*/ 980101 h 980101"/>
                      <a:gd name="connsiteX9" fmla="*/ 981250 w 1364581"/>
                      <a:gd name="connsiteY9" fmla="*/ 295571 h 980101"/>
                      <a:gd name="connsiteX10" fmla="*/ 16238 w 1364581"/>
                      <a:gd name="connsiteY10" fmla="*/ 908663 h 980101"/>
                      <a:gd name="connsiteX11" fmla="*/ 2760 w 1364581"/>
                      <a:gd name="connsiteY11" fmla="*/ 698366 h 980101"/>
                      <a:gd name="connsiteX12" fmla="*/ 0 w 1364581"/>
                      <a:gd name="connsiteY12" fmla="*/ 696648 h 980101"/>
                      <a:gd name="connsiteX13" fmla="*/ 1580 w 1364581"/>
                      <a:gd name="connsiteY13" fmla="*/ 680629 h 980101"/>
                      <a:gd name="connsiteX14" fmla="*/ 0 w 1364581"/>
                      <a:gd name="connsiteY14" fmla="*/ 656873 h 980101"/>
                      <a:gd name="connsiteX15" fmla="*/ 4331 w 1364581"/>
                      <a:gd name="connsiteY15" fmla="*/ 652738 h 980101"/>
                      <a:gd name="connsiteX16" fmla="*/ 13846 w 1364581"/>
                      <a:gd name="connsiteY16" fmla="*/ 556249 h 980101"/>
                      <a:gd name="connsiteX17" fmla="*/ 681504 w 1364581"/>
                      <a:gd name="connsiteY17" fmla="*/ 0 h 980101"/>
                      <a:gd name="connsiteX0" fmla="*/ 681504 w 1364581"/>
                      <a:gd name="connsiteY0" fmla="*/ 0 h 980101"/>
                      <a:gd name="connsiteX1" fmla="*/ 1349162 w 1364581"/>
                      <a:gd name="connsiteY1" fmla="*/ 556249 h 980101"/>
                      <a:gd name="connsiteX2" fmla="*/ 1358825 w 1364581"/>
                      <a:gd name="connsiteY2" fmla="*/ 654229 h 980101"/>
                      <a:gd name="connsiteX3" fmla="*/ 1363008 w 1364581"/>
                      <a:gd name="connsiteY3" fmla="*/ 656873 h 980101"/>
                      <a:gd name="connsiteX4" fmla="*/ 1361587 w 1364581"/>
                      <a:gd name="connsiteY4" fmla="*/ 682238 h 980101"/>
                      <a:gd name="connsiteX5" fmla="*/ 1363008 w 1364581"/>
                      <a:gd name="connsiteY5" fmla="*/ 696648 h 980101"/>
                      <a:gd name="connsiteX6" fmla="*/ 1360699 w 1364581"/>
                      <a:gd name="connsiteY6" fmla="*/ 698086 h 980101"/>
                      <a:gd name="connsiteX7" fmla="*/ 1362251 w 1364581"/>
                      <a:gd name="connsiteY7" fmla="*/ 903054 h 980101"/>
                      <a:gd name="connsiteX8" fmla="*/ 1286167 w 1364581"/>
                      <a:gd name="connsiteY8" fmla="*/ 980101 h 980101"/>
                      <a:gd name="connsiteX9" fmla="*/ 981250 w 1364581"/>
                      <a:gd name="connsiteY9" fmla="*/ 295571 h 980101"/>
                      <a:gd name="connsiteX10" fmla="*/ 16238 w 1364581"/>
                      <a:gd name="connsiteY10" fmla="*/ 908663 h 980101"/>
                      <a:gd name="connsiteX11" fmla="*/ 2760 w 1364581"/>
                      <a:gd name="connsiteY11" fmla="*/ 698366 h 980101"/>
                      <a:gd name="connsiteX12" fmla="*/ 0 w 1364581"/>
                      <a:gd name="connsiteY12" fmla="*/ 696648 h 980101"/>
                      <a:gd name="connsiteX13" fmla="*/ 1580 w 1364581"/>
                      <a:gd name="connsiteY13" fmla="*/ 680629 h 980101"/>
                      <a:gd name="connsiteX14" fmla="*/ 0 w 1364581"/>
                      <a:gd name="connsiteY14" fmla="*/ 656873 h 980101"/>
                      <a:gd name="connsiteX15" fmla="*/ 4331 w 1364581"/>
                      <a:gd name="connsiteY15" fmla="*/ 652738 h 980101"/>
                      <a:gd name="connsiteX16" fmla="*/ 13846 w 1364581"/>
                      <a:gd name="connsiteY16" fmla="*/ 556249 h 980101"/>
                      <a:gd name="connsiteX17" fmla="*/ 681504 w 1364581"/>
                      <a:gd name="connsiteY17" fmla="*/ 0 h 980101"/>
                      <a:gd name="connsiteX0" fmla="*/ 681504 w 1364581"/>
                      <a:gd name="connsiteY0" fmla="*/ 0 h 980101"/>
                      <a:gd name="connsiteX1" fmla="*/ 1349162 w 1364581"/>
                      <a:gd name="connsiteY1" fmla="*/ 556249 h 980101"/>
                      <a:gd name="connsiteX2" fmla="*/ 1358825 w 1364581"/>
                      <a:gd name="connsiteY2" fmla="*/ 654229 h 980101"/>
                      <a:gd name="connsiteX3" fmla="*/ 1363008 w 1364581"/>
                      <a:gd name="connsiteY3" fmla="*/ 656873 h 980101"/>
                      <a:gd name="connsiteX4" fmla="*/ 1361587 w 1364581"/>
                      <a:gd name="connsiteY4" fmla="*/ 682238 h 980101"/>
                      <a:gd name="connsiteX5" fmla="*/ 1363008 w 1364581"/>
                      <a:gd name="connsiteY5" fmla="*/ 696648 h 980101"/>
                      <a:gd name="connsiteX6" fmla="*/ 1360699 w 1364581"/>
                      <a:gd name="connsiteY6" fmla="*/ 698086 h 980101"/>
                      <a:gd name="connsiteX7" fmla="*/ 1362251 w 1364581"/>
                      <a:gd name="connsiteY7" fmla="*/ 903054 h 980101"/>
                      <a:gd name="connsiteX8" fmla="*/ 1286167 w 1364581"/>
                      <a:gd name="connsiteY8" fmla="*/ 980101 h 980101"/>
                      <a:gd name="connsiteX9" fmla="*/ 981250 w 1364581"/>
                      <a:gd name="connsiteY9" fmla="*/ 295571 h 980101"/>
                      <a:gd name="connsiteX10" fmla="*/ 16238 w 1364581"/>
                      <a:gd name="connsiteY10" fmla="*/ 908663 h 980101"/>
                      <a:gd name="connsiteX11" fmla="*/ 2760 w 1364581"/>
                      <a:gd name="connsiteY11" fmla="*/ 698366 h 980101"/>
                      <a:gd name="connsiteX12" fmla="*/ 0 w 1364581"/>
                      <a:gd name="connsiteY12" fmla="*/ 696648 h 980101"/>
                      <a:gd name="connsiteX13" fmla="*/ 1580 w 1364581"/>
                      <a:gd name="connsiteY13" fmla="*/ 680629 h 980101"/>
                      <a:gd name="connsiteX14" fmla="*/ 0 w 1364581"/>
                      <a:gd name="connsiteY14" fmla="*/ 656873 h 980101"/>
                      <a:gd name="connsiteX15" fmla="*/ 4331 w 1364581"/>
                      <a:gd name="connsiteY15" fmla="*/ 652738 h 980101"/>
                      <a:gd name="connsiteX16" fmla="*/ 13846 w 1364581"/>
                      <a:gd name="connsiteY16" fmla="*/ 556249 h 980101"/>
                      <a:gd name="connsiteX17" fmla="*/ 681504 w 1364581"/>
                      <a:gd name="connsiteY17" fmla="*/ 0 h 980101"/>
                      <a:gd name="connsiteX0" fmla="*/ 686971 w 1370048"/>
                      <a:gd name="connsiteY0" fmla="*/ 0 h 980101"/>
                      <a:gd name="connsiteX1" fmla="*/ 1354629 w 1370048"/>
                      <a:gd name="connsiteY1" fmla="*/ 556249 h 980101"/>
                      <a:gd name="connsiteX2" fmla="*/ 1364292 w 1370048"/>
                      <a:gd name="connsiteY2" fmla="*/ 654229 h 980101"/>
                      <a:gd name="connsiteX3" fmla="*/ 1368475 w 1370048"/>
                      <a:gd name="connsiteY3" fmla="*/ 656873 h 980101"/>
                      <a:gd name="connsiteX4" fmla="*/ 1367054 w 1370048"/>
                      <a:gd name="connsiteY4" fmla="*/ 682238 h 980101"/>
                      <a:gd name="connsiteX5" fmla="*/ 1368475 w 1370048"/>
                      <a:gd name="connsiteY5" fmla="*/ 696648 h 980101"/>
                      <a:gd name="connsiteX6" fmla="*/ 1366166 w 1370048"/>
                      <a:gd name="connsiteY6" fmla="*/ 698086 h 980101"/>
                      <a:gd name="connsiteX7" fmla="*/ 1367718 w 1370048"/>
                      <a:gd name="connsiteY7" fmla="*/ 903054 h 980101"/>
                      <a:gd name="connsiteX8" fmla="*/ 1291634 w 1370048"/>
                      <a:gd name="connsiteY8" fmla="*/ 980101 h 980101"/>
                      <a:gd name="connsiteX9" fmla="*/ 986717 w 1370048"/>
                      <a:gd name="connsiteY9" fmla="*/ 295571 h 980101"/>
                      <a:gd name="connsiteX10" fmla="*/ 9005 w 1370048"/>
                      <a:gd name="connsiteY10" fmla="*/ 908663 h 980101"/>
                      <a:gd name="connsiteX11" fmla="*/ 8227 w 1370048"/>
                      <a:gd name="connsiteY11" fmla="*/ 698366 h 980101"/>
                      <a:gd name="connsiteX12" fmla="*/ 5467 w 1370048"/>
                      <a:gd name="connsiteY12" fmla="*/ 696648 h 980101"/>
                      <a:gd name="connsiteX13" fmla="*/ 7047 w 1370048"/>
                      <a:gd name="connsiteY13" fmla="*/ 680629 h 980101"/>
                      <a:gd name="connsiteX14" fmla="*/ 5467 w 1370048"/>
                      <a:gd name="connsiteY14" fmla="*/ 656873 h 980101"/>
                      <a:gd name="connsiteX15" fmla="*/ 9798 w 1370048"/>
                      <a:gd name="connsiteY15" fmla="*/ 652738 h 980101"/>
                      <a:gd name="connsiteX16" fmla="*/ 19313 w 1370048"/>
                      <a:gd name="connsiteY16" fmla="*/ 556249 h 980101"/>
                      <a:gd name="connsiteX17" fmla="*/ 686971 w 1370048"/>
                      <a:gd name="connsiteY17" fmla="*/ 0 h 980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70048" h="980101">
                        <a:moveTo>
                          <a:pt x="686971" y="0"/>
                        </a:moveTo>
                        <a:cubicBezTo>
                          <a:pt x="1168707" y="0"/>
                          <a:pt x="1291082" y="238799"/>
                          <a:pt x="1354629" y="556249"/>
                        </a:cubicBezTo>
                        <a:lnTo>
                          <a:pt x="1364292" y="654229"/>
                        </a:lnTo>
                        <a:lnTo>
                          <a:pt x="1368475" y="656873"/>
                        </a:lnTo>
                        <a:cubicBezTo>
                          <a:pt x="1368001" y="665328"/>
                          <a:pt x="1367528" y="673783"/>
                          <a:pt x="1367054" y="682238"/>
                        </a:cubicBezTo>
                        <a:lnTo>
                          <a:pt x="1368475" y="696648"/>
                        </a:lnTo>
                        <a:lnTo>
                          <a:pt x="1366166" y="698086"/>
                        </a:lnTo>
                        <a:cubicBezTo>
                          <a:pt x="1361277" y="715554"/>
                          <a:pt x="1375378" y="615810"/>
                          <a:pt x="1367718" y="903054"/>
                        </a:cubicBezTo>
                        <a:cubicBezTo>
                          <a:pt x="1360059" y="939473"/>
                          <a:pt x="1340847" y="934240"/>
                          <a:pt x="1291634" y="980101"/>
                        </a:cubicBezTo>
                        <a:cubicBezTo>
                          <a:pt x="1256968" y="585637"/>
                          <a:pt x="1224301" y="476811"/>
                          <a:pt x="986717" y="295571"/>
                        </a:cubicBezTo>
                        <a:cubicBezTo>
                          <a:pt x="829567" y="622331"/>
                          <a:pt x="169970" y="948069"/>
                          <a:pt x="9005" y="908663"/>
                        </a:cubicBezTo>
                        <a:cubicBezTo>
                          <a:pt x="-12951" y="727439"/>
                          <a:pt x="12720" y="768465"/>
                          <a:pt x="8227" y="698366"/>
                        </a:cubicBezTo>
                        <a:lnTo>
                          <a:pt x="5467" y="696648"/>
                        </a:lnTo>
                        <a:lnTo>
                          <a:pt x="7047" y="680629"/>
                        </a:lnTo>
                        <a:lnTo>
                          <a:pt x="5467" y="656873"/>
                        </a:lnTo>
                        <a:lnTo>
                          <a:pt x="9798" y="652738"/>
                        </a:lnTo>
                        <a:lnTo>
                          <a:pt x="19313" y="556249"/>
                        </a:lnTo>
                        <a:cubicBezTo>
                          <a:pt x="82861" y="238799"/>
                          <a:pt x="205235" y="0"/>
                          <a:pt x="686971" y="0"/>
                        </a:cubicBezTo>
                        <a:close/>
                      </a:path>
                    </a:pathLst>
                  </a:cu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0" name="Freeform 548">
                    <a:extLst>
                      <a:ext uri="{FF2B5EF4-FFF2-40B4-BE49-F238E27FC236}">
                        <a16:creationId xmlns:a16="http://schemas.microsoft.com/office/drawing/2014/main" id="{AE4AEF1A-C84F-8361-569D-5FB3CA20ED4F}"/>
                      </a:ext>
                    </a:extLst>
                  </p:cNvPr>
                  <p:cNvSpPr/>
                  <p:nvPr/>
                </p:nvSpPr>
                <p:spPr>
                  <a:xfrm rot="16200000">
                    <a:off x="1243799" y="3602987"/>
                    <a:ext cx="1365515" cy="1928932"/>
                  </a:xfrm>
                  <a:custGeom>
                    <a:avLst/>
                    <a:gdLst>
                      <a:gd name="connsiteX0" fmla="*/ 1365515 w 1365515"/>
                      <a:gd name="connsiteY0" fmla="*/ 942241 h 1928932"/>
                      <a:gd name="connsiteX1" fmla="*/ 1363457 w 1365515"/>
                      <a:gd name="connsiteY1" fmla="*/ 964466 h 1928932"/>
                      <a:gd name="connsiteX2" fmla="*/ 1365515 w 1365515"/>
                      <a:gd name="connsiteY2" fmla="*/ 986691 h 1928932"/>
                      <a:gd name="connsiteX3" fmla="*/ 1361401 w 1365515"/>
                      <a:gd name="connsiteY3" fmla="*/ 986672 h 1928932"/>
                      <a:gd name="connsiteX4" fmla="*/ 1353717 w 1365515"/>
                      <a:gd name="connsiteY4" fmla="*/ 1069645 h 1928932"/>
                      <a:gd name="connsiteX5" fmla="*/ 1087717 w 1365515"/>
                      <a:gd name="connsiteY5" fmla="*/ 1885121 h 1928932"/>
                      <a:gd name="connsiteX6" fmla="*/ 0 w 1365515"/>
                      <a:gd name="connsiteY6" fmla="*/ 1916866 h 1928932"/>
                      <a:gd name="connsiteX7" fmla="*/ 800 w 1365515"/>
                      <a:gd name="connsiteY7" fmla="*/ 1432730 h 1928932"/>
                      <a:gd name="connsiteX8" fmla="*/ 1574 w 1365515"/>
                      <a:gd name="connsiteY8" fmla="*/ 964466 h 1928932"/>
                      <a:gd name="connsiteX9" fmla="*/ 800 w 1365515"/>
                      <a:gd name="connsiteY9" fmla="*/ 496202 h 1928932"/>
                      <a:gd name="connsiteX10" fmla="*/ 0 w 1365515"/>
                      <a:gd name="connsiteY10" fmla="*/ 12066 h 1928932"/>
                      <a:gd name="connsiteX11" fmla="*/ 1087717 w 1365515"/>
                      <a:gd name="connsiteY11" fmla="*/ 43811 h 1928932"/>
                      <a:gd name="connsiteX12" fmla="*/ 1353717 w 1365515"/>
                      <a:gd name="connsiteY12" fmla="*/ 859287 h 1928932"/>
                      <a:gd name="connsiteX13" fmla="*/ 1361401 w 1365515"/>
                      <a:gd name="connsiteY13" fmla="*/ 942260 h 192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65515" h="1928932">
                        <a:moveTo>
                          <a:pt x="1365515" y="942241"/>
                        </a:moveTo>
                        <a:lnTo>
                          <a:pt x="1363457" y="964466"/>
                        </a:lnTo>
                        <a:lnTo>
                          <a:pt x="1365515" y="986691"/>
                        </a:lnTo>
                        <a:lnTo>
                          <a:pt x="1361401" y="986672"/>
                        </a:lnTo>
                        <a:lnTo>
                          <a:pt x="1353717" y="1069645"/>
                        </a:lnTo>
                        <a:cubicBezTo>
                          <a:pt x="1296944" y="1676922"/>
                          <a:pt x="1269329" y="1844953"/>
                          <a:pt x="1087717" y="1885121"/>
                        </a:cubicBezTo>
                        <a:cubicBezTo>
                          <a:pt x="850028" y="1910518"/>
                          <a:pt x="307538" y="1948616"/>
                          <a:pt x="0" y="1916866"/>
                        </a:cubicBezTo>
                        <a:cubicBezTo>
                          <a:pt x="267" y="1759722"/>
                          <a:pt x="534" y="1596226"/>
                          <a:pt x="800" y="1432730"/>
                        </a:cubicBezTo>
                        <a:lnTo>
                          <a:pt x="1574" y="964466"/>
                        </a:lnTo>
                        <a:lnTo>
                          <a:pt x="800" y="496202"/>
                        </a:lnTo>
                        <a:cubicBezTo>
                          <a:pt x="534" y="332706"/>
                          <a:pt x="267" y="169211"/>
                          <a:pt x="0" y="12066"/>
                        </a:cubicBezTo>
                        <a:cubicBezTo>
                          <a:pt x="307538" y="-19684"/>
                          <a:pt x="850028" y="18414"/>
                          <a:pt x="1087717" y="43811"/>
                        </a:cubicBezTo>
                        <a:cubicBezTo>
                          <a:pt x="1269329" y="83979"/>
                          <a:pt x="1296944" y="252010"/>
                          <a:pt x="1353717" y="859287"/>
                        </a:cubicBezTo>
                        <a:lnTo>
                          <a:pt x="1361401" y="942260"/>
                        </a:lnTo>
                        <a:close/>
                      </a:path>
                    </a:pathLst>
                  </a:cu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1" name="Freeform 549">
                    <a:extLst>
                      <a:ext uri="{FF2B5EF4-FFF2-40B4-BE49-F238E27FC236}">
                        <a16:creationId xmlns:a16="http://schemas.microsoft.com/office/drawing/2014/main" id="{CA7DED21-8BE4-77BB-80AF-FFF3B713F2AD}"/>
                      </a:ext>
                    </a:extLst>
                  </p:cNvPr>
                  <p:cNvSpPr/>
                  <p:nvPr/>
                </p:nvSpPr>
                <p:spPr>
                  <a:xfrm rot="16200000">
                    <a:off x="1289478" y="3929503"/>
                    <a:ext cx="1317349" cy="1324067"/>
                  </a:xfrm>
                  <a:custGeom>
                    <a:avLst/>
                    <a:gdLst>
                      <a:gd name="connsiteX0" fmla="*/ 1317349 w 1317349"/>
                      <a:gd name="connsiteY0" fmla="*/ 205049 h 1324067"/>
                      <a:gd name="connsiteX1" fmla="*/ 1288740 w 1317349"/>
                      <a:gd name="connsiteY1" fmla="*/ 216592 h 1324067"/>
                      <a:gd name="connsiteX2" fmla="*/ 1065521 w 1317349"/>
                      <a:gd name="connsiteY2" fmla="*/ 654320 h 1324067"/>
                      <a:gd name="connsiteX3" fmla="*/ 1288740 w 1317349"/>
                      <a:gd name="connsiteY3" fmla="*/ 1092047 h 1324067"/>
                      <a:gd name="connsiteX4" fmla="*/ 1317349 w 1317349"/>
                      <a:gd name="connsiteY4" fmla="*/ 1103591 h 1324067"/>
                      <a:gd name="connsiteX5" fmla="*/ 1313188 w 1317349"/>
                      <a:gd name="connsiteY5" fmla="*/ 1137464 h 1324067"/>
                      <a:gd name="connsiteX6" fmla="*/ 1297512 w 1317349"/>
                      <a:gd name="connsiteY6" fmla="*/ 1242693 h 1324067"/>
                      <a:gd name="connsiteX7" fmla="*/ 1281314 w 1317349"/>
                      <a:gd name="connsiteY7" fmla="*/ 1324067 h 1324067"/>
                      <a:gd name="connsiteX8" fmla="*/ 1154393 w 1317349"/>
                      <a:gd name="connsiteY8" fmla="*/ 1305620 h 1324067"/>
                      <a:gd name="connsiteX9" fmla="*/ 314965 w 1317349"/>
                      <a:gd name="connsiteY9" fmla="*/ 1260450 h 1324067"/>
                      <a:gd name="connsiteX10" fmla="*/ 12387 w 1317349"/>
                      <a:gd name="connsiteY10" fmla="*/ 1265824 h 1324067"/>
                      <a:gd name="connsiteX11" fmla="*/ 10 w 1317349"/>
                      <a:gd name="connsiteY11" fmla="*/ 1266500 h 1324067"/>
                      <a:gd name="connsiteX12" fmla="*/ 245 w 1317349"/>
                      <a:gd name="connsiteY12" fmla="*/ 1122584 h 1324067"/>
                      <a:gd name="connsiteX13" fmla="*/ 1019 w 1317349"/>
                      <a:gd name="connsiteY13" fmla="*/ 654320 h 1324067"/>
                      <a:gd name="connsiteX14" fmla="*/ 245 w 1317349"/>
                      <a:gd name="connsiteY14" fmla="*/ 186056 h 1324067"/>
                      <a:gd name="connsiteX15" fmla="*/ 0 w 1317349"/>
                      <a:gd name="connsiteY15" fmla="*/ 36169 h 1324067"/>
                      <a:gd name="connsiteX16" fmla="*/ 121594 w 1317349"/>
                      <a:gd name="connsiteY16" fmla="*/ 42818 h 1324067"/>
                      <a:gd name="connsiteX17" fmla="*/ 424171 w 1317349"/>
                      <a:gd name="connsiteY17" fmla="*/ 48191 h 1324067"/>
                      <a:gd name="connsiteX18" fmla="*/ 1263599 w 1317349"/>
                      <a:gd name="connsiteY18" fmla="*/ 3022 h 1324067"/>
                      <a:gd name="connsiteX19" fmla="*/ 1284385 w 1317349"/>
                      <a:gd name="connsiteY19" fmla="*/ 0 h 1324067"/>
                      <a:gd name="connsiteX20" fmla="*/ 1297512 w 1317349"/>
                      <a:gd name="connsiteY20" fmla="*/ 65948 h 1324067"/>
                      <a:gd name="connsiteX21" fmla="*/ 1313188 w 1317349"/>
                      <a:gd name="connsiteY21" fmla="*/ 171177 h 132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17349" h="1324067">
                        <a:moveTo>
                          <a:pt x="1317349" y="205049"/>
                        </a:moveTo>
                        <a:lnTo>
                          <a:pt x="1288740" y="216592"/>
                        </a:lnTo>
                        <a:cubicBezTo>
                          <a:pt x="1157563" y="288711"/>
                          <a:pt x="1065521" y="457544"/>
                          <a:pt x="1065521" y="654320"/>
                        </a:cubicBezTo>
                        <a:cubicBezTo>
                          <a:pt x="1065521" y="851096"/>
                          <a:pt x="1157563" y="1019929"/>
                          <a:pt x="1288740" y="1092047"/>
                        </a:cubicBezTo>
                        <a:lnTo>
                          <a:pt x="1317349" y="1103591"/>
                        </a:lnTo>
                        <a:lnTo>
                          <a:pt x="1313188" y="1137464"/>
                        </a:lnTo>
                        <a:cubicBezTo>
                          <a:pt x="1308159" y="1175631"/>
                          <a:pt x="1302984" y="1210622"/>
                          <a:pt x="1297512" y="1242693"/>
                        </a:cubicBezTo>
                        <a:lnTo>
                          <a:pt x="1281314" y="1324067"/>
                        </a:lnTo>
                        <a:lnTo>
                          <a:pt x="1154393" y="1305620"/>
                        </a:lnTo>
                        <a:cubicBezTo>
                          <a:pt x="914774" y="1277102"/>
                          <a:pt x="625908" y="1260450"/>
                          <a:pt x="314965" y="1260450"/>
                        </a:cubicBezTo>
                        <a:cubicBezTo>
                          <a:pt x="211318" y="1260450"/>
                          <a:pt x="110123" y="1262300"/>
                          <a:pt x="12387" y="1265824"/>
                        </a:cubicBezTo>
                        <a:lnTo>
                          <a:pt x="10" y="1266500"/>
                        </a:lnTo>
                        <a:lnTo>
                          <a:pt x="245" y="1122584"/>
                        </a:lnTo>
                        <a:lnTo>
                          <a:pt x="1019" y="654320"/>
                        </a:lnTo>
                        <a:lnTo>
                          <a:pt x="245" y="186056"/>
                        </a:lnTo>
                        <a:lnTo>
                          <a:pt x="0" y="36169"/>
                        </a:lnTo>
                        <a:lnTo>
                          <a:pt x="121594" y="42818"/>
                        </a:lnTo>
                        <a:cubicBezTo>
                          <a:pt x="219329" y="46341"/>
                          <a:pt x="320524" y="48191"/>
                          <a:pt x="424171" y="48191"/>
                        </a:cubicBezTo>
                        <a:cubicBezTo>
                          <a:pt x="735114" y="48191"/>
                          <a:pt x="1023980" y="31539"/>
                          <a:pt x="1263599" y="3022"/>
                        </a:cubicBezTo>
                        <a:lnTo>
                          <a:pt x="1284385" y="0"/>
                        </a:lnTo>
                        <a:lnTo>
                          <a:pt x="1297512" y="65948"/>
                        </a:lnTo>
                        <a:cubicBezTo>
                          <a:pt x="1302984" y="98019"/>
                          <a:pt x="1308159" y="133010"/>
                          <a:pt x="1313188" y="171177"/>
                        </a:cubicBezTo>
                        <a:close/>
                      </a:path>
                    </a:pathLst>
                  </a:custGeom>
                  <a:solidFill>
                    <a:srgbClr val="4472C4"/>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2" name="Freeform 550">
                    <a:extLst>
                      <a:ext uri="{FF2B5EF4-FFF2-40B4-BE49-F238E27FC236}">
                        <a16:creationId xmlns:a16="http://schemas.microsoft.com/office/drawing/2014/main" id="{6EA0F67A-0A42-8055-F388-93AEB45CC634}"/>
                      </a:ext>
                    </a:extLst>
                  </p:cNvPr>
                  <p:cNvSpPr/>
                  <p:nvPr/>
                </p:nvSpPr>
                <p:spPr>
                  <a:xfrm flipH="1">
                    <a:off x="1956921" y="1999485"/>
                    <a:ext cx="934101" cy="3250726"/>
                  </a:xfrm>
                  <a:custGeom>
                    <a:avLst/>
                    <a:gdLst>
                      <a:gd name="connsiteX0" fmla="*/ 934101 w 934101"/>
                      <a:gd name="connsiteY0" fmla="*/ 0 h 3250726"/>
                      <a:gd name="connsiteX1" fmla="*/ 778607 w 934101"/>
                      <a:gd name="connsiteY1" fmla="*/ 10292 h 3250726"/>
                      <a:gd name="connsiteX2" fmla="*/ 275342 w 934101"/>
                      <a:gd name="connsiteY2" fmla="*/ 555660 h 3250726"/>
                      <a:gd name="connsiteX3" fmla="*/ 265679 w 934101"/>
                      <a:gd name="connsiteY3" fmla="*/ 653640 h 3250726"/>
                      <a:gd name="connsiteX4" fmla="*/ 261496 w 934101"/>
                      <a:gd name="connsiteY4" fmla="*/ 656284 h 3250726"/>
                      <a:gd name="connsiteX5" fmla="*/ 262917 w 934101"/>
                      <a:gd name="connsiteY5" fmla="*/ 681649 h 3250726"/>
                      <a:gd name="connsiteX6" fmla="*/ 261496 w 934101"/>
                      <a:gd name="connsiteY6" fmla="*/ 696059 h 3250726"/>
                      <a:gd name="connsiteX7" fmla="*/ 263805 w 934101"/>
                      <a:gd name="connsiteY7" fmla="*/ 697497 h 3250726"/>
                      <a:gd name="connsiteX8" fmla="*/ 260399 w 934101"/>
                      <a:gd name="connsiteY8" fmla="*/ 734656 h 3250726"/>
                      <a:gd name="connsiteX9" fmla="*/ 252544 w 934101"/>
                      <a:gd name="connsiteY9" fmla="*/ 738266 h 3250726"/>
                      <a:gd name="connsiteX10" fmla="*/ 153834 w 934101"/>
                      <a:gd name="connsiteY10" fmla="*/ 929537 h 3250726"/>
                      <a:gd name="connsiteX11" fmla="*/ 265680 w 934101"/>
                      <a:gd name="connsiteY11" fmla="*/ 1113141 h 3250726"/>
                      <a:gd name="connsiteX12" fmla="*/ 313488 w 934101"/>
                      <a:gd name="connsiteY12" fmla="*/ 1131461 h 3250726"/>
                      <a:gd name="connsiteX13" fmla="*/ 343481 w 934101"/>
                      <a:gd name="connsiteY13" fmla="*/ 1243958 h 3250726"/>
                      <a:gd name="connsiteX14" fmla="*/ 402611 w 934101"/>
                      <a:gd name="connsiteY14" fmla="*/ 1394142 h 3250726"/>
                      <a:gd name="connsiteX15" fmla="*/ 413244 w 934101"/>
                      <a:gd name="connsiteY15" fmla="*/ 1413158 h 3250726"/>
                      <a:gd name="connsiteX16" fmla="*/ 414054 w 934101"/>
                      <a:gd name="connsiteY16" fmla="*/ 1415164 h 3250726"/>
                      <a:gd name="connsiteX17" fmla="*/ 418179 w 934101"/>
                      <a:gd name="connsiteY17" fmla="*/ 1421983 h 3250726"/>
                      <a:gd name="connsiteX18" fmla="*/ 479660 w 934101"/>
                      <a:gd name="connsiteY18" fmla="*/ 1531935 h 3250726"/>
                      <a:gd name="connsiteX19" fmla="*/ 498939 w 934101"/>
                      <a:gd name="connsiteY19" fmla="*/ 1555514 h 3250726"/>
                      <a:gd name="connsiteX20" fmla="*/ 506691 w 934101"/>
                      <a:gd name="connsiteY20" fmla="*/ 1568331 h 3250726"/>
                      <a:gd name="connsiteX21" fmla="*/ 525918 w 934101"/>
                      <a:gd name="connsiteY21" fmla="*/ 1588512 h 3250726"/>
                      <a:gd name="connsiteX22" fmla="*/ 575800 w 934101"/>
                      <a:gd name="connsiteY22" fmla="*/ 1649519 h 3250726"/>
                      <a:gd name="connsiteX23" fmla="*/ 606692 w 934101"/>
                      <a:gd name="connsiteY23" fmla="*/ 1673288 h 3250726"/>
                      <a:gd name="connsiteX24" fmla="*/ 624697 w 934101"/>
                      <a:gd name="connsiteY24" fmla="*/ 1692185 h 3250726"/>
                      <a:gd name="connsiteX25" fmla="*/ 684258 w 934101"/>
                      <a:gd name="connsiteY25" fmla="*/ 1732967 h 3250726"/>
                      <a:gd name="connsiteX26" fmla="*/ 692198 w 934101"/>
                      <a:gd name="connsiteY26" fmla="*/ 1739076 h 3250726"/>
                      <a:gd name="connsiteX27" fmla="*/ 736965 w 934101"/>
                      <a:gd name="connsiteY27" fmla="*/ 1760020 h 3250726"/>
                      <a:gd name="connsiteX28" fmla="*/ 707678 w 934101"/>
                      <a:gd name="connsiteY28" fmla="*/ 1911655 h 3250726"/>
                      <a:gd name="connsiteX29" fmla="*/ 651539 w 934101"/>
                      <a:gd name="connsiteY29" fmla="*/ 1917290 h 3250726"/>
                      <a:gd name="connsiteX30" fmla="*/ 43811 w 934101"/>
                      <a:gd name="connsiteY30" fmla="*/ 2163009 h 3250726"/>
                      <a:gd name="connsiteX31" fmla="*/ 12066 w 934101"/>
                      <a:gd name="connsiteY31" fmla="*/ 3250726 h 3250726"/>
                      <a:gd name="connsiteX32" fmla="*/ 496202 w 934101"/>
                      <a:gd name="connsiteY32" fmla="*/ 3249926 h 3250726"/>
                      <a:gd name="connsiteX33" fmla="*/ 915600 w 934101"/>
                      <a:gd name="connsiteY33" fmla="*/ 3249233 h 3250726"/>
                      <a:gd name="connsiteX34" fmla="*/ 934101 w 934101"/>
                      <a:gd name="connsiteY34" fmla="*/ 3250021 h 3250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34101" h="3250726">
                        <a:moveTo>
                          <a:pt x="934101" y="0"/>
                        </a:moveTo>
                        <a:lnTo>
                          <a:pt x="778607" y="10292"/>
                        </a:lnTo>
                        <a:cubicBezTo>
                          <a:pt x="431590" y="60340"/>
                          <a:pt x="330946" y="277891"/>
                          <a:pt x="275342" y="555660"/>
                        </a:cubicBezTo>
                        <a:lnTo>
                          <a:pt x="265679" y="653640"/>
                        </a:lnTo>
                        <a:lnTo>
                          <a:pt x="261496" y="656284"/>
                        </a:lnTo>
                        <a:cubicBezTo>
                          <a:pt x="261970" y="664739"/>
                          <a:pt x="262443" y="673194"/>
                          <a:pt x="262917" y="681649"/>
                        </a:cubicBezTo>
                        <a:lnTo>
                          <a:pt x="261496" y="696059"/>
                        </a:lnTo>
                        <a:lnTo>
                          <a:pt x="263805" y="697497"/>
                        </a:lnTo>
                        <a:lnTo>
                          <a:pt x="260399" y="734656"/>
                        </a:lnTo>
                        <a:lnTo>
                          <a:pt x="252544" y="738266"/>
                        </a:lnTo>
                        <a:cubicBezTo>
                          <a:pt x="189532" y="781006"/>
                          <a:pt x="150971" y="852241"/>
                          <a:pt x="153834" y="929537"/>
                        </a:cubicBezTo>
                        <a:cubicBezTo>
                          <a:pt x="156685" y="1006509"/>
                          <a:pt x="200073" y="1074716"/>
                          <a:pt x="265680" y="1113141"/>
                        </a:cubicBezTo>
                        <a:lnTo>
                          <a:pt x="313488" y="1131461"/>
                        </a:lnTo>
                        <a:lnTo>
                          <a:pt x="343481" y="1243958"/>
                        </a:lnTo>
                        <a:cubicBezTo>
                          <a:pt x="360334" y="1295216"/>
                          <a:pt x="379979" y="1345712"/>
                          <a:pt x="402611" y="1394142"/>
                        </a:cubicBezTo>
                        <a:lnTo>
                          <a:pt x="413244" y="1413158"/>
                        </a:lnTo>
                        <a:lnTo>
                          <a:pt x="414054" y="1415164"/>
                        </a:lnTo>
                        <a:lnTo>
                          <a:pt x="418179" y="1421983"/>
                        </a:lnTo>
                        <a:lnTo>
                          <a:pt x="479660" y="1531935"/>
                        </a:lnTo>
                        <a:lnTo>
                          <a:pt x="498939" y="1555514"/>
                        </a:lnTo>
                        <a:lnTo>
                          <a:pt x="506691" y="1568331"/>
                        </a:lnTo>
                        <a:lnTo>
                          <a:pt x="525918" y="1588512"/>
                        </a:lnTo>
                        <a:lnTo>
                          <a:pt x="575800" y="1649519"/>
                        </a:lnTo>
                        <a:lnTo>
                          <a:pt x="606692" y="1673288"/>
                        </a:lnTo>
                        <a:lnTo>
                          <a:pt x="624697" y="1692185"/>
                        </a:lnTo>
                        <a:lnTo>
                          <a:pt x="684258" y="1732967"/>
                        </a:lnTo>
                        <a:lnTo>
                          <a:pt x="692198" y="1739076"/>
                        </a:lnTo>
                        <a:lnTo>
                          <a:pt x="736965" y="1760020"/>
                        </a:lnTo>
                        <a:lnTo>
                          <a:pt x="707678" y="1911655"/>
                        </a:lnTo>
                        <a:lnTo>
                          <a:pt x="651539" y="1917290"/>
                        </a:lnTo>
                        <a:cubicBezTo>
                          <a:pt x="212000" y="1963092"/>
                          <a:pt x="78958" y="2004098"/>
                          <a:pt x="43811" y="2163009"/>
                        </a:cubicBezTo>
                        <a:cubicBezTo>
                          <a:pt x="18414" y="2400698"/>
                          <a:pt x="-19684" y="2943188"/>
                          <a:pt x="12066" y="3250726"/>
                        </a:cubicBezTo>
                        <a:cubicBezTo>
                          <a:pt x="169210" y="3250459"/>
                          <a:pt x="332706" y="3250192"/>
                          <a:pt x="496202" y="3249926"/>
                        </a:cubicBezTo>
                        <a:lnTo>
                          <a:pt x="915600" y="3249233"/>
                        </a:lnTo>
                        <a:lnTo>
                          <a:pt x="934101" y="3250021"/>
                        </a:ln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grpSp>
            <p:sp>
              <p:nvSpPr>
                <p:cNvPr id="92" name="Freeform 540">
                  <a:extLst>
                    <a:ext uri="{FF2B5EF4-FFF2-40B4-BE49-F238E27FC236}">
                      <a16:creationId xmlns:a16="http://schemas.microsoft.com/office/drawing/2014/main" id="{D9044428-A37A-917F-6B98-919D16A6D029}"/>
                    </a:ext>
                  </a:extLst>
                </p:cNvPr>
                <p:cNvSpPr/>
                <p:nvPr/>
              </p:nvSpPr>
              <p:spPr>
                <a:xfrm>
                  <a:off x="3427355" y="1723945"/>
                  <a:ext cx="973073" cy="1126522"/>
                </a:xfrm>
                <a:custGeom>
                  <a:avLst/>
                  <a:gdLst>
                    <a:gd name="connsiteX0" fmla="*/ 601 w 973073"/>
                    <a:gd name="connsiteY0" fmla="*/ 973074 h 1126522"/>
                    <a:gd name="connsiteX1" fmla="*/ 973073 w 973073"/>
                    <a:gd name="connsiteY1" fmla="*/ 973074 h 1126522"/>
                    <a:gd name="connsiteX2" fmla="*/ 973073 w 973073"/>
                    <a:gd name="connsiteY2" fmla="*/ 1126522 h 1126522"/>
                    <a:gd name="connsiteX3" fmla="*/ 601 w 973073"/>
                    <a:gd name="connsiteY3" fmla="*/ 1126522 h 1126522"/>
                    <a:gd name="connsiteX4" fmla="*/ 0 w 973073"/>
                    <a:gd name="connsiteY4" fmla="*/ 488035 h 1126522"/>
                    <a:gd name="connsiteX5" fmla="*/ 9756 w 973073"/>
                    <a:gd name="connsiteY5" fmla="*/ 584809 h 1126522"/>
                    <a:gd name="connsiteX6" fmla="*/ 388354 w 973073"/>
                    <a:gd name="connsiteY6" fmla="*/ 963408 h 1126522"/>
                    <a:gd name="connsiteX7" fmla="*/ 484236 w 973073"/>
                    <a:gd name="connsiteY7" fmla="*/ 973073 h 1126522"/>
                    <a:gd name="connsiteX8" fmla="*/ 0 w 973073"/>
                    <a:gd name="connsiteY8" fmla="*/ 973073 h 1126522"/>
                    <a:gd name="connsiteX9" fmla="*/ 0 w 973073"/>
                    <a:gd name="connsiteY9" fmla="*/ 0 h 1126522"/>
                    <a:gd name="connsiteX10" fmla="*/ 973073 w 973073"/>
                    <a:gd name="connsiteY10" fmla="*/ 0 h 1126522"/>
                    <a:gd name="connsiteX11" fmla="*/ 973073 w 973073"/>
                    <a:gd name="connsiteY11" fmla="*/ 973073 h 1126522"/>
                    <a:gd name="connsiteX12" fmla="*/ 488580 w 973073"/>
                    <a:gd name="connsiteY12" fmla="*/ 973073 h 1126522"/>
                    <a:gd name="connsiteX13" fmla="*/ 584462 w 973073"/>
                    <a:gd name="connsiteY13" fmla="*/ 963408 h 1126522"/>
                    <a:gd name="connsiteX14" fmla="*/ 972945 w 973073"/>
                    <a:gd name="connsiteY14" fmla="*/ 486755 h 1126522"/>
                    <a:gd name="connsiteX15" fmla="*/ 486408 w 973073"/>
                    <a:gd name="connsiteY15" fmla="*/ 218 h 1126522"/>
                    <a:gd name="connsiteX16" fmla="*/ 9756 w 973073"/>
                    <a:gd name="connsiteY16" fmla="*/ 388701 h 1126522"/>
                    <a:gd name="connsiteX17" fmla="*/ 0 w 973073"/>
                    <a:gd name="connsiteY17" fmla="*/ 485476 h 1126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73073" h="1126522">
                      <a:moveTo>
                        <a:pt x="601" y="973074"/>
                      </a:moveTo>
                      <a:lnTo>
                        <a:pt x="973073" y="973074"/>
                      </a:lnTo>
                      <a:lnTo>
                        <a:pt x="973073" y="1126522"/>
                      </a:lnTo>
                      <a:lnTo>
                        <a:pt x="601" y="1126522"/>
                      </a:lnTo>
                      <a:close/>
                      <a:moveTo>
                        <a:pt x="0" y="488035"/>
                      </a:moveTo>
                      <a:lnTo>
                        <a:pt x="9756" y="584809"/>
                      </a:lnTo>
                      <a:cubicBezTo>
                        <a:pt x="48642" y="774844"/>
                        <a:pt x="198320" y="924521"/>
                        <a:pt x="388354" y="963408"/>
                      </a:cubicBezTo>
                      <a:lnTo>
                        <a:pt x="484236" y="973073"/>
                      </a:lnTo>
                      <a:lnTo>
                        <a:pt x="0" y="973073"/>
                      </a:lnTo>
                      <a:close/>
                      <a:moveTo>
                        <a:pt x="0" y="0"/>
                      </a:moveTo>
                      <a:lnTo>
                        <a:pt x="973073" y="0"/>
                      </a:lnTo>
                      <a:lnTo>
                        <a:pt x="973073" y="973073"/>
                      </a:lnTo>
                      <a:lnTo>
                        <a:pt x="488580" y="973073"/>
                      </a:lnTo>
                      <a:lnTo>
                        <a:pt x="584462" y="963408"/>
                      </a:lnTo>
                      <a:cubicBezTo>
                        <a:pt x="806169" y="918040"/>
                        <a:pt x="972945" y="721874"/>
                        <a:pt x="972945" y="486755"/>
                      </a:cubicBezTo>
                      <a:cubicBezTo>
                        <a:pt x="972945" y="218048"/>
                        <a:pt x="755115" y="218"/>
                        <a:pt x="486408" y="218"/>
                      </a:cubicBezTo>
                      <a:cubicBezTo>
                        <a:pt x="251289" y="218"/>
                        <a:pt x="55123" y="166994"/>
                        <a:pt x="9756" y="388701"/>
                      </a:cubicBezTo>
                      <a:lnTo>
                        <a:pt x="0" y="485476"/>
                      </a:lnTo>
                      <a:close/>
                    </a:path>
                  </a:pathLst>
                </a:custGeom>
                <a:solidFill>
                  <a:schemeClr val="tx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03" name="Group 102">
                <a:extLst>
                  <a:ext uri="{FF2B5EF4-FFF2-40B4-BE49-F238E27FC236}">
                    <a16:creationId xmlns:a16="http://schemas.microsoft.com/office/drawing/2014/main" id="{0B446285-3CC2-27D0-F323-BCD2D344BAD2}"/>
                  </a:ext>
                </a:extLst>
              </p:cNvPr>
              <p:cNvGrpSpPr/>
              <p:nvPr/>
            </p:nvGrpSpPr>
            <p:grpSpPr>
              <a:xfrm>
                <a:off x="10593044" y="3049211"/>
                <a:ext cx="651814" cy="3391655"/>
                <a:chOff x="11185823" y="3334267"/>
                <a:chExt cx="651814" cy="3391655"/>
              </a:xfrm>
            </p:grpSpPr>
            <p:pic>
              <p:nvPicPr>
                <p:cNvPr id="104" name="Picture 103">
                  <a:extLst>
                    <a:ext uri="{FF2B5EF4-FFF2-40B4-BE49-F238E27FC236}">
                      <a16:creationId xmlns:a16="http://schemas.microsoft.com/office/drawing/2014/main" id="{9846D940-6DCB-38BB-FF78-B9A9620033BD}"/>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11185823" y="3334267"/>
                  <a:ext cx="602867" cy="806950"/>
                </a:xfrm>
                <a:prstGeom prst="rect">
                  <a:avLst/>
                </a:prstGeom>
              </p:spPr>
            </p:pic>
            <p:pic>
              <p:nvPicPr>
                <p:cNvPr id="105" name="Picture 104">
                  <a:extLst>
                    <a:ext uri="{FF2B5EF4-FFF2-40B4-BE49-F238E27FC236}">
                      <a16:creationId xmlns:a16="http://schemas.microsoft.com/office/drawing/2014/main" id="{249DB559-132D-7286-8E9D-38CB3647174B}"/>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11211312" y="4274809"/>
                  <a:ext cx="626325" cy="795221"/>
                </a:xfrm>
                <a:prstGeom prst="rect">
                  <a:avLst/>
                </a:prstGeom>
              </p:spPr>
            </p:pic>
            <p:pic>
              <p:nvPicPr>
                <p:cNvPr id="106" name="Picture 105">
                  <a:extLst>
                    <a:ext uri="{FF2B5EF4-FFF2-40B4-BE49-F238E27FC236}">
                      <a16:creationId xmlns:a16="http://schemas.microsoft.com/office/drawing/2014/main" id="{D07F0267-5BDD-A658-F4B4-FCD4EAEDC0DD}"/>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1194259" y="5274894"/>
                  <a:ext cx="640399" cy="619287"/>
                </a:xfrm>
                <a:prstGeom prst="rect">
                  <a:avLst/>
                </a:prstGeom>
              </p:spPr>
            </p:pic>
            <p:pic>
              <p:nvPicPr>
                <p:cNvPr id="107" name="Picture 106">
                  <a:extLst>
                    <a:ext uri="{FF2B5EF4-FFF2-40B4-BE49-F238E27FC236}">
                      <a16:creationId xmlns:a16="http://schemas.microsoft.com/office/drawing/2014/main" id="{4DE64083-0B9E-2E2E-9D6F-9088E3388256}"/>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1255249" y="6010458"/>
                  <a:ext cx="518418" cy="715464"/>
                </a:xfrm>
                <a:prstGeom prst="rect">
                  <a:avLst/>
                </a:prstGeom>
              </p:spPr>
            </p:pic>
          </p:grpSp>
        </p:grpSp>
      </p:grpSp>
      <p:sp>
        <p:nvSpPr>
          <p:cNvPr id="164" name="TextBox 163">
            <a:extLst>
              <a:ext uri="{FF2B5EF4-FFF2-40B4-BE49-F238E27FC236}">
                <a16:creationId xmlns:a16="http://schemas.microsoft.com/office/drawing/2014/main" id="{5ECBDEAC-7AA0-0BB7-95E4-D22B895D1C45}"/>
              </a:ext>
            </a:extLst>
          </p:cNvPr>
          <p:cNvSpPr txBox="1"/>
          <p:nvPr/>
        </p:nvSpPr>
        <p:spPr>
          <a:xfrm>
            <a:off x="866981" y="4391000"/>
            <a:ext cx="2304164" cy="338554"/>
          </a:xfrm>
          <a:prstGeom prst="rect">
            <a:avLst/>
          </a:prstGeom>
          <a:noFill/>
        </p:spPr>
        <p:txBody>
          <a:bodyPr wrap="square" rtlCol="0">
            <a:spAutoFit/>
          </a:bodyPr>
          <a:lstStyle/>
          <a:p>
            <a:pPr algn="ctr"/>
            <a:r>
              <a:rPr lang="en-US" sz="1600" dirty="0">
                <a:solidFill>
                  <a:schemeClr val="bg1"/>
                </a:solidFill>
              </a:rPr>
              <a:t>TRAINING DATA</a:t>
            </a:r>
            <a:endParaRPr lang="en-IN" sz="1600" dirty="0">
              <a:solidFill>
                <a:schemeClr val="bg1"/>
              </a:solidFill>
            </a:endParaRPr>
          </a:p>
        </p:txBody>
      </p:sp>
      <p:sp>
        <p:nvSpPr>
          <p:cNvPr id="28" name="TextBox 27">
            <a:extLst>
              <a:ext uri="{FF2B5EF4-FFF2-40B4-BE49-F238E27FC236}">
                <a16:creationId xmlns:a16="http://schemas.microsoft.com/office/drawing/2014/main" id="{CA082033-6793-1845-16CD-C42187E6598B}"/>
              </a:ext>
            </a:extLst>
          </p:cNvPr>
          <p:cNvSpPr txBox="1"/>
          <p:nvPr/>
        </p:nvSpPr>
        <p:spPr>
          <a:xfrm>
            <a:off x="9140157" y="1377177"/>
            <a:ext cx="1401727" cy="338554"/>
          </a:xfrm>
          <a:prstGeom prst="rect">
            <a:avLst/>
          </a:prstGeom>
          <a:noFill/>
        </p:spPr>
        <p:txBody>
          <a:bodyPr wrap="square" rtlCol="0">
            <a:spAutoFit/>
          </a:bodyPr>
          <a:lstStyle/>
          <a:p>
            <a:pPr algn="ctr"/>
            <a:r>
              <a:rPr lang="en-US" sz="1600" dirty="0">
                <a:solidFill>
                  <a:schemeClr val="bg1"/>
                </a:solidFill>
              </a:rPr>
              <a:t>TEST DATA</a:t>
            </a:r>
            <a:endParaRPr lang="en-IN" sz="1600" dirty="0">
              <a:solidFill>
                <a:schemeClr val="bg1"/>
              </a:solidFill>
            </a:endParaRPr>
          </a:p>
        </p:txBody>
      </p:sp>
      <p:pic>
        <p:nvPicPr>
          <p:cNvPr id="41" name="Picture 40">
            <a:extLst>
              <a:ext uri="{FF2B5EF4-FFF2-40B4-BE49-F238E27FC236}">
                <a16:creationId xmlns:a16="http://schemas.microsoft.com/office/drawing/2014/main" id="{4E316204-AFF4-27F1-E2B6-BAB6914BE424}"/>
              </a:ext>
            </a:extLst>
          </p:cNvPr>
          <p:cNvPicPr>
            <a:picLocks noChangeAspect="1"/>
          </p:cNvPicPr>
          <p:nvPr/>
        </p:nvPicPr>
        <p:blipFill>
          <a:blip r:embed="rId9"/>
          <a:stretch>
            <a:fillRect/>
          </a:stretch>
        </p:blipFill>
        <p:spPr>
          <a:xfrm>
            <a:off x="10719370" y="1453456"/>
            <a:ext cx="600916" cy="1075433"/>
          </a:xfrm>
          <a:prstGeom prst="rect">
            <a:avLst/>
          </a:prstGeom>
        </p:spPr>
      </p:pic>
      <p:pic>
        <p:nvPicPr>
          <p:cNvPr id="42" name="Picture 41">
            <a:extLst>
              <a:ext uri="{FF2B5EF4-FFF2-40B4-BE49-F238E27FC236}">
                <a16:creationId xmlns:a16="http://schemas.microsoft.com/office/drawing/2014/main" id="{142EE03B-88B3-FEDD-5612-4D9E8AA933FC}"/>
              </a:ext>
            </a:extLst>
          </p:cNvPr>
          <p:cNvPicPr>
            <a:picLocks noChangeAspect="1"/>
          </p:cNvPicPr>
          <p:nvPr/>
        </p:nvPicPr>
        <p:blipFill>
          <a:blip r:embed="rId10"/>
          <a:stretch>
            <a:fillRect/>
          </a:stretch>
        </p:blipFill>
        <p:spPr>
          <a:xfrm>
            <a:off x="8242966" y="1486383"/>
            <a:ext cx="560881" cy="1042506"/>
          </a:xfrm>
          <a:prstGeom prst="rect">
            <a:avLst/>
          </a:prstGeom>
        </p:spPr>
      </p:pic>
      <p:sp>
        <p:nvSpPr>
          <p:cNvPr id="43" name="Arrow: Bent-Up 42">
            <a:extLst>
              <a:ext uri="{FF2B5EF4-FFF2-40B4-BE49-F238E27FC236}">
                <a16:creationId xmlns:a16="http://schemas.microsoft.com/office/drawing/2014/main" id="{444F550B-BC67-4DEF-B091-1E99D11848FF}"/>
              </a:ext>
            </a:extLst>
          </p:cNvPr>
          <p:cNvSpPr/>
          <p:nvPr/>
        </p:nvSpPr>
        <p:spPr>
          <a:xfrm rot="10800000">
            <a:off x="10092902" y="2068946"/>
            <a:ext cx="550646" cy="506441"/>
          </a:xfrm>
          <a:prstGeom prst="bentUpArrow">
            <a:avLst>
              <a:gd name="adj1" fmla="val 25000"/>
              <a:gd name="adj2" fmla="val 25000"/>
              <a:gd name="adj3" fmla="val 50000"/>
            </a:avLst>
          </a:prstGeom>
          <a:solidFill>
            <a:srgbClr val="138B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Arrow: Bent-Up 43">
            <a:extLst>
              <a:ext uri="{FF2B5EF4-FFF2-40B4-BE49-F238E27FC236}">
                <a16:creationId xmlns:a16="http://schemas.microsoft.com/office/drawing/2014/main" id="{3B4D8F7B-9C86-C4B0-E4D5-51450B00582B}"/>
              </a:ext>
            </a:extLst>
          </p:cNvPr>
          <p:cNvSpPr/>
          <p:nvPr/>
        </p:nvSpPr>
        <p:spPr>
          <a:xfrm rot="5400000">
            <a:off x="10140075" y="4885026"/>
            <a:ext cx="550646" cy="506441"/>
          </a:xfrm>
          <a:prstGeom prst="bentUpArrow">
            <a:avLst>
              <a:gd name="adj1" fmla="val 25000"/>
              <a:gd name="adj2" fmla="val 25000"/>
              <a:gd name="adj3" fmla="val 50000"/>
            </a:avLst>
          </a:prstGeom>
          <a:solidFill>
            <a:srgbClr val="138B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2" name="Group 131">
            <a:extLst>
              <a:ext uri="{FF2B5EF4-FFF2-40B4-BE49-F238E27FC236}">
                <a16:creationId xmlns:a16="http://schemas.microsoft.com/office/drawing/2014/main" id="{4517F000-2C97-2E64-8784-989AAD1DB9E2}"/>
              </a:ext>
            </a:extLst>
          </p:cNvPr>
          <p:cNvGrpSpPr/>
          <p:nvPr/>
        </p:nvGrpSpPr>
        <p:grpSpPr>
          <a:xfrm>
            <a:off x="10741390" y="4920459"/>
            <a:ext cx="494120" cy="1658255"/>
            <a:chOff x="10741390" y="4920459"/>
            <a:chExt cx="494120" cy="1658255"/>
          </a:xfrm>
        </p:grpSpPr>
        <p:pic>
          <p:nvPicPr>
            <p:cNvPr id="46" name="Picture 45">
              <a:extLst>
                <a:ext uri="{FF2B5EF4-FFF2-40B4-BE49-F238E27FC236}">
                  <a16:creationId xmlns:a16="http://schemas.microsoft.com/office/drawing/2014/main" id="{E38C7D84-2E5D-64A8-A12D-3ACBCB54F80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741390" y="5777668"/>
              <a:ext cx="494120" cy="330599"/>
            </a:xfrm>
            <a:prstGeom prst="rect">
              <a:avLst/>
            </a:prstGeom>
          </p:spPr>
        </p:pic>
        <p:pic>
          <p:nvPicPr>
            <p:cNvPr id="126" name="Picture 125">
              <a:extLst>
                <a:ext uri="{FF2B5EF4-FFF2-40B4-BE49-F238E27FC236}">
                  <a16:creationId xmlns:a16="http://schemas.microsoft.com/office/drawing/2014/main" id="{D0F75189-9C23-6952-4A7D-D6F2B13B4413}"/>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10825521" y="4920459"/>
              <a:ext cx="325859" cy="351928"/>
            </a:xfrm>
            <a:prstGeom prst="rect">
              <a:avLst/>
            </a:prstGeom>
          </p:spPr>
        </p:pic>
        <p:pic>
          <p:nvPicPr>
            <p:cNvPr id="130" name="Picture 129">
              <a:extLst>
                <a:ext uri="{FF2B5EF4-FFF2-40B4-BE49-F238E27FC236}">
                  <a16:creationId xmlns:a16="http://schemas.microsoft.com/office/drawing/2014/main" id="{8201467C-A6F7-4CB4-E898-B94E396F2A43}"/>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10836185" y="5306695"/>
              <a:ext cx="304530" cy="407620"/>
            </a:xfrm>
            <a:prstGeom prst="rect">
              <a:avLst/>
            </a:prstGeom>
          </p:spPr>
        </p:pic>
        <p:pic>
          <p:nvPicPr>
            <p:cNvPr id="131" name="Picture 130">
              <a:extLst>
                <a:ext uri="{FF2B5EF4-FFF2-40B4-BE49-F238E27FC236}">
                  <a16:creationId xmlns:a16="http://schemas.microsoft.com/office/drawing/2014/main" id="{7B7629F0-AB43-DD7A-C27D-7518DBD37616}"/>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10829142" y="6174179"/>
              <a:ext cx="318617" cy="404535"/>
            </a:xfrm>
            <a:prstGeom prst="rect">
              <a:avLst/>
            </a:prstGeom>
          </p:spPr>
        </p:pic>
      </p:grpSp>
      <p:sp>
        <p:nvSpPr>
          <p:cNvPr id="29" name="TextBox 28">
            <a:extLst>
              <a:ext uri="{FF2B5EF4-FFF2-40B4-BE49-F238E27FC236}">
                <a16:creationId xmlns:a16="http://schemas.microsoft.com/office/drawing/2014/main" id="{9CFF96D3-B817-2DFA-0D06-2A182B5BEB76}"/>
              </a:ext>
            </a:extLst>
          </p:cNvPr>
          <p:cNvSpPr txBox="1"/>
          <p:nvPr/>
        </p:nvSpPr>
        <p:spPr>
          <a:xfrm>
            <a:off x="253352" y="5651377"/>
            <a:ext cx="7901819" cy="523220"/>
          </a:xfrm>
          <a:prstGeom prst="rect">
            <a:avLst/>
          </a:prstGeom>
          <a:noFill/>
        </p:spPr>
        <p:txBody>
          <a:bodyPr wrap="square" rtlCol="0">
            <a:spAutoFit/>
          </a:bodyPr>
          <a:lstStyle/>
          <a:p>
            <a:r>
              <a:rPr lang="en-US" sz="2800" dirty="0">
                <a:solidFill>
                  <a:schemeClr val="bg1"/>
                </a:solidFill>
              </a:rPr>
              <a:t>The ML way to solve an ill-understood task</a:t>
            </a:r>
            <a:endParaRPr lang="en-IN" sz="2800" dirty="0">
              <a:solidFill>
                <a:schemeClr val="bg1"/>
              </a:solidFill>
            </a:endParaRPr>
          </a:p>
        </p:txBody>
      </p:sp>
      <p:grpSp>
        <p:nvGrpSpPr>
          <p:cNvPr id="36" name="Group 35">
            <a:extLst>
              <a:ext uri="{FF2B5EF4-FFF2-40B4-BE49-F238E27FC236}">
                <a16:creationId xmlns:a16="http://schemas.microsoft.com/office/drawing/2014/main" id="{2B4A2374-CE4F-32EE-C62F-A861F00EE8D8}"/>
              </a:ext>
            </a:extLst>
          </p:cNvPr>
          <p:cNvGrpSpPr>
            <a:grpSpLocks noChangeAspect="1"/>
          </p:cNvGrpSpPr>
          <p:nvPr/>
        </p:nvGrpSpPr>
        <p:grpSpPr>
          <a:xfrm>
            <a:off x="722007" y="1106973"/>
            <a:ext cx="1143000" cy="1143000"/>
            <a:chOff x="7020470" y="457533"/>
            <a:chExt cx="4572000" cy="4572000"/>
          </a:xfrm>
        </p:grpSpPr>
        <p:sp>
          <p:nvSpPr>
            <p:cNvPr id="37" name="Freeform: Shape 36">
              <a:extLst>
                <a:ext uri="{FF2B5EF4-FFF2-40B4-BE49-F238E27FC236}">
                  <a16:creationId xmlns:a16="http://schemas.microsoft.com/office/drawing/2014/main" id="{BC7975F3-DD59-6312-13FD-A499D07E0F68}"/>
                </a:ext>
              </a:extLst>
            </p:cNvPr>
            <p:cNvSpPr>
              <a:spLocks noChangeAspect="1"/>
            </p:cNvSpPr>
            <p:nvPr/>
          </p:nvSpPr>
          <p:spPr>
            <a:xfrm>
              <a:off x="7020470" y="457533"/>
              <a:ext cx="4572000" cy="4572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38" name="Group 37">
              <a:extLst>
                <a:ext uri="{FF2B5EF4-FFF2-40B4-BE49-F238E27FC236}">
                  <a16:creationId xmlns:a16="http://schemas.microsoft.com/office/drawing/2014/main" id="{B35673CA-880C-6170-0331-374C50787AA0}"/>
                </a:ext>
              </a:extLst>
            </p:cNvPr>
            <p:cNvGrpSpPr/>
            <p:nvPr/>
          </p:nvGrpSpPr>
          <p:grpSpPr>
            <a:xfrm>
              <a:off x="8209190" y="1852901"/>
              <a:ext cx="2194560" cy="1280160"/>
              <a:chOff x="8209190" y="1852901"/>
              <a:chExt cx="2194560" cy="1280160"/>
            </a:xfrm>
          </p:grpSpPr>
          <p:sp>
            <p:nvSpPr>
              <p:cNvPr id="39" name="Freeform: Shape 38">
                <a:extLst>
                  <a:ext uri="{FF2B5EF4-FFF2-40B4-BE49-F238E27FC236}">
                    <a16:creationId xmlns:a16="http://schemas.microsoft.com/office/drawing/2014/main" id="{2D45ED7E-F7B6-51BA-E684-E3C6FFC2BEA7}"/>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40" name="Freeform: Shape 39">
                <a:extLst>
                  <a:ext uri="{FF2B5EF4-FFF2-40B4-BE49-F238E27FC236}">
                    <a16:creationId xmlns:a16="http://schemas.microsoft.com/office/drawing/2014/main" id="{5B3937B4-4FE2-66A7-95AC-D1FADD800F00}"/>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grpSp>
      <p:sp>
        <p:nvSpPr>
          <p:cNvPr id="45" name="Speech Bubble: Rectangle 44">
            <a:extLst>
              <a:ext uri="{FF2B5EF4-FFF2-40B4-BE49-F238E27FC236}">
                <a16:creationId xmlns:a16="http://schemas.microsoft.com/office/drawing/2014/main" id="{DB375AD4-6E4A-9A35-9250-02A59D4B5F17}"/>
              </a:ext>
            </a:extLst>
          </p:cNvPr>
          <p:cNvSpPr/>
          <p:nvPr/>
        </p:nvSpPr>
        <p:spPr>
          <a:xfrm>
            <a:off x="1994639" y="1104259"/>
            <a:ext cx="5729841" cy="1396857"/>
          </a:xfrm>
          <a:prstGeom prst="wedgeRectCallout">
            <a:avLst>
              <a:gd name="adj1" fmla="val -58339"/>
              <a:gd name="adj2" fmla="val 11914"/>
            </a:avLst>
          </a:prstGeom>
          <a:solidFill>
            <a:schemeClr val="tx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Today I will introduce you to the inner parts of this process</a:t>
            </a:r>
          </a:p>
          <a:p>
            <a:pPr marL="342900" indent="-342900">
              <a:buFont typeface="+mj-lt"/>
              <a:buAutoNum type="arabicPeriod"/>
            </a:pPr>
            <a:r>
              <a:rPr lang="en-IN" dirty="0">
                <a:solidFill>
                  <a:schemeClr val="bg1"/>
                </a:solidFill>
              </a:rPr>
              <a:t>How to feed data into/interpret data from an ML model</a:t>
            </a:r>
          </a:p>
          <a:p>
            <a:pPr marL="342900" indent="-342900">
              <a:buFont typeface="+mj-lt"/>
              <a:buAutoNum type="arabicPeriod"/>
            </a:pPr>
            <a:r>
              <a:rPr lang="en-IN" dirty="0">
                <a:solidFill>
                  <a:schemeClr val="bg1"/>
                </a:solidFill>
              </a:rPr>
              <a:t>What is an ML model made up of</a:t>
            </a:r>
          </a:p>
          <a:p>
            <a:pPr marL="342900" indent="-342900">
              <a:buFont typeface="+mj-lt"/>
              <a:buAutoNum type="arabicPeriod"/>
            </a:pPr>
            <a:r>
              <a:rPr lang="en-IN" dirty="0">
                <a:solidFill>
                  <a:schemeClr val="bg1"/>
                </a:solidFill>
              </a:rPr>
              <a:t>How do ML algos find good models</a:t>
            </a:r>
          </a:p>
          <a:p>
            <a:pPr marL="342900" indent="-342900">
              <a:buFont typeface="+mj-lt"/>
              <a:buAutoNum type="arabicPeriod"/>
            </a:pPr>
            <a:r>
              <a:rPr lang="en-IN" dirty="0">
                <a:solidFill>
                  <a:schemeClr val="bg1"/>
                </a:solidFill>
              </a:rPr>
              <a:t>Self-discipline every ML expert must observe</a:t>
            </a:r>
          </a:p>
        </p:txBody>
      </p:sp>
    </p:spTree>
    <p:extLst>
      <p:ext uri="{BB962C8B-B14F-4D97-AF65-F5344CB8AC3E}">
        <p14:creationId xmlns:p14="http://schemas.microsoft.com/office/powerpoint/2010/main" val="850287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par>
                          <p:cTn id="9" fill="hold">
                            <p:stCondLst>
                              <p:cond delay="0"/>
                            </p:stCondLst>
                            <p:childTnLst>
                              <p:par>
                                <p:cTn id="10" presetID="22" presetClass="entr" presetSubtype="2" fill="hold" grpId="0" nodeType="after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right)">
                                      <p:cBhvr>
                                        <p:cTn id="12" dur="500"/>
                                        <p:tgtEl>
                                          <p:spTgt spid="4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55"/>
                                        </p:tgtEl>
                                        <p:attrNameLst>
                                          <p:attrName>style.visibility</p:attrName>
                                        </p:attrNameLst>
                                      </p:cBhvr>
                                      <p:to>
                                        <p:strVal val="visible"/>
                                      </p:to>
                                    </p:set>
                                    <p:animEffect transition="in" filter="wipe(left)">
                                      <p:cBhvr>
                                        <p:cTn id="15" dur="500"/>
                                        <p:tgtEl>
                                          <p:spTgt spid="155"/>
                                        </p:tgtEl>
                                      </p:cBhvr>
                                    </p:animEffect>
                                  </p:childTnLst>
                                </p:cTn>
                              </p:par>
                            </p:childTnLst>
                          </p:cTn>
                        </p:par>
                        <p:par>
                          <p:cTn id="16" fill="hold">
                            <p:stCondLst>
                              <p:cond delay="500"/>
                            </p:stCondLst>
                            <p:childTnLst>
                              <p:par>
                                <p:cTn id="17" presetID="22" presetClass="entr" presetSubtype="1" fill="hold" nodeType="afterEffect">
                                  <p:stCondLst>
                                    <p:cond delay="0"/>
                                  </p:stCondLst>
                                  <p:childTnLst>
                                    <p:set>
                                      <p:cBhvr>
                                        <p:cTn id="18" dur="1" fill="hold">
                                          <p:stCondLst>
                                            <p:cond delay="0"/>
                                          </p:stCondLst>
                                        </p:cTn>
                                        <p:tgtEl>
                                          <p:spTgt spid="109"/>
                                        </p:tgtEl>
                                        <p:attrNameLst>
                                          <p:attrName>style.visibility</p:attrName>
                                        </p:attrNameLst>
                                      </p:cBhvr>
                                      <p:to>
                                        <p:strVal val="visible"/>
                                      </p:to>
                                    </p:set>
                                    <p:animEffect transition="in" filter="wipe(up)">
                                      <p:cBhvr>
                                        <p:cTn id="19" dur="500"/>
                                        <p:tgtEl>
                                          <p:spTgt spid="109"/>
                                        </p:tgtEl>
                                      </p:cBhvr>
                                    </p:animEffect>
                                  </p:childTnLst>
                                </p:cTn>
                              </p:par>
                            </p:childTnLst>
                          </p:cTn>
                        </p:par>
                        <p:par>
                          <p:cTn id="20" fill="hold">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wipe(left)">
                                      <p:cBhvr>
                                        <p:cTn id="23" dur="500"/>
                                        <p:tgtEl>
                                          <p:spTgt spid="44"/>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161"/>
                                        </p:tgtEl>
                                        <p:attrNameLst>
                                          <p:attrName>style.visibility</p:attrName>
                                        </p:attrNameLst>
                                      </p:cBhvr>
                                      <p:to>
                                        <p:strVal val="visible"/>
                                      </p:to>
                                    </p:set>
                                    <p:animEffect transition="in" filter="wipe(right)">
                                      <p:cBhvr>
                                        <p:cTn id="26" dur="500"/>
                                        <p:tgtEl>
                                          <p:spTgt spid="161"/>
                                        </p:tgtEl>
                                      </p:cBhvr>
                                    </p:animEffect>
                                  </p:childTnLst>
                                </p:cTn>
                              </p:par>
                            </p:childTnLst>
                          </p:cTn>
                        </p:par>
                        <p:par>
                          <p:cTn id="27" fill="hold">
                            <p:stCondLst>
                              <p:cond delay="1500"/>
                            </p:stCondLst>
                            <p:childTnLst>
                              <p:par>
                                <p:cTn id="28" presetID="22" presetClass="entr" presetSubtype="1"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up)">
                                      <p:cBhvr>
                                        <p:cTn id="30" dur="500"/>
                                        <p:tgtEl>
                                          <p:spTgt spid="6"/>
                                        </p:tgtEl>
                                      </p:cBhvr>
                                    </p:animEffect>
                                  </p:childTnLst>
                                </p:cTn>
                              </p:par>
                              <p:par>
                                <p:cTn id="31" presetID="22" presetClass="entr" presetSubtype="1" fill="hold" nodeType="withEffect">
                                  <p:stCondLst>
                                    <p:cond delay="0"/>
                                  </p:stCondLst>
                                  <p:childTnLst>
                                    <p:set>
                                      <p:cBhvr>
                                        <p:cTn id="32" dur="1" fill="hold">
                                          <p:stCondLst>
                                            <p:cond delay="0"/>
                                          </p:stCondLst>
                                        </p:cTn>
                                        <p:tgtEl>
                                          <p:spTgt spid="132"/>
                                        </p:tgtEl>
                                        <p:attrNameLst>
                                          <p:attrName>style.visibility</p:attrName>
                                        </p:attrNameLst>
                                      </p:cBhvr>
                                      <p:to>
                                        <p:strVal val="visible"/>
                                      </p:to>
                                    </p:set>
                                    <p:animEffect transition="in" filter="wipe(up)">
                                      <p:cBhvr>
                                        <p:cTn id="33" dur="500"/>
                                        <p:tgtEl>
                                          <p:spTgt spid="13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left)">
                                      <p:cBhvr>
                                        <p:cTn id="38" dur="500"/>
                                        <p:tgtEl>
                                          <p:spTgt spid="12"/>
                                        </p:tgtEl>
                                      </p:cBhvr>
                                    </p:animEffect>
                                  </p:childTnLst>
                                </p:cTn>
                              </p:par>
                            </p:childTnLst>
                          </p:cTn>
                        </p:par>
                        <p:par>
                          <p:cTn id="39" fill="hold">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wipe(left)">
                                      <p:cBhvr>
                                        <p:cTn id="42" dur="500"/>
                                        <p:tgtEl>
                                          <p:spTgt spid="48"/>
                                        </p:tgtEl>
                                      </p:cBhvr>
                                    </p:animEffect>
                                  </p:childTnLst>
                                </p:cTn>
                              </p:par>
                            </p:childTnLst>
                          </p:cTn>
                        </p:par>
                        <p:par>
                          <p:cTn id="43" fill="hold">
                            <p:stCondLst>
                              <p:cond delay="1000"/>
                            </p:stCondLst>
                            <p:childTnLst>
                              <p:par>
                                <p:cTn id="44" presetID="22" presetClass="entr" presetSubtype="8" fill="hold" nodeType="afterEffect">
                                  <p:stCondLst>
                                    <p:cond delay="0"/>
                                  </p:stCondLst>
                                  <p:childTnLst>
                                    <p:set>
                                      <p:cBhvr>
                                        <p:cTn id="45" dur="1" fill="hold">
                                          <p:stCondLst>
                                            <p:cond delay="0"/>
                                          </p:stCondLst>
                                        </p:cTn>
                                        <p:tgtEl>
                                          <p:spTgt spid="51"/>
                                        </p:tgtEl>
                                        <p:attrNameLst>
                                          <p:attrName>style.visibility</p:attrName>
                                        </p:attrNameLst>
                                      </p:cBhvr>
                                      <p:to>
                                        <p:strVal val="visible"/>
                                      </p:to>
                                    </p:set>
                                    <p:animEffect transition="in" filter="wipe(left)">
                                      <p:cBhvr>
                                        <p:cTn id="46" dur="500"/>
                                        <p:tgtEl>
                                          <p:spTgt spid="51"/>
                                        </p:tgtEl>
                                      </p:cBhvr>
                                    </p:animEffect>
                                  </p:childTnLst>
                                </p:cTn>
                              </p:par>
                            </p:childTnLst>
                          </p:cTn>
                        </p:par>
                        <p:par>
                          <p:cTn id="47" fill="hold">
                            <p:stCondLst>
                              <p:cond delay="1500"/>
                            </p:stCondLst>
                            <p:childTnLst>
                              <p:par>
                                <p:cTn id="48" presetID="22" presetClass="entr" presetSubtype="8" fill="hold" grpId="0" nodeType="afterEffect">
                                  <p:stCondLst>
                                    <p:cond delay="0"/>
                                  </p:stCondLst>
                                  <p:childTnLst>
                                    <p:set>
                                      <p:cBhvr>
                                        <p:cTn id="49" dur="1" fill="hold">
                                          <p:stCondLst>
                                            <p:cond delay="0"/>
                                          </p:stCondLst>
                                        </p:cTn>
                                        <p:tgtEl>
                                          <p:spTgt spid="49"/>
                                        </p:tgtEl>
                                        <p:attrNameLst>
                                          <p:attrName>style.visibility</p:attrName>
                                        </p:attrNameLst>
                                      </p:cBhvr>
                                      <p:to>
                                        <p:strVal val="visible"/>
                                      </p:to>
                                    </p:set>
                                    <p:animEffect transition="in" filter="wipe(left)">
                                      <p:cBhvr>
                                        <p:cTn id="50" dur="500"/>
                                        <p:tgtEl>
                                          <p:spTgt spid="49"/>
                                        </p:tgtEl>
                                      </p:cBhvr>
                                    </p:animEffect>
                                  </p:childTnLst>
                                </p:cTn>
                              </p:par>
                            </p:childTnLst>
                          </p:cTn>
                        </p:par>
                        <p:par>
                          <p:cTn id="51" fill="hold">
                            <p:stCondLst>
                              <p:cond delay="2000"/>
                            </p:stCondLst>
                            <p:childTnLst>
                              <p:par>
                                <p:cTn id="52" presetID="22" presetClass="entr" presetSubtype="8" fill="hold" grpId="0" nodeType="afterEffect">
                                  <p:stCondLst>
                                    <p:cond delay="0"/>
                                  </p:stCondLst>
                                  <p:childTnLst>
                                    <p:set>
                                      <p:cBhvr>
                                        <p:cTn id="53" dur="1" fill="hold">
                                          <p:stCondLst>
                                            <p:cond delay="0"/>
                                          </p:stCondLst>
                                        </p:cTn>
                                        <p:tgtEl>
                                          <p:spTgt spid="110"/>
                                        </p:tgtEl>
                                        <p:attrNameLst>
                                          <p:attrName>style.visibility</p:attrName>
                                        </p:attrNameLst>
                                      </p:cBhvr>
                                      <p:to>
                                        <p:strVal val="visible"/>
                                      </p:to>
                                    </p:set>
                                    <p:animEffect transition="in" filter="wipe(left)">
                                      <p:cBhvr>
                                        <p:cTn id="54" dur="500"/>
                                        <p:tgtEl>
                                          <p:spTgt spid="11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wipe(left)">
                                      <p:cBhvr>
                                        <p:cTn id="59" dur="500"/>
                                        <p:tgtEl>
                                          <p:spTgt spid="11"/>
                                        </p:tgtEl>
                                      </p:cBhvr>
                                    </p:animEffect>
                                  </p:childTnLst>
                                </p:cTn>
                              </p:par>
                            </p:childTnLst>
                          </p:cTn>
                        </p:par>
                        <p:par>
                          <p:cTn id="60" fill="hold">
                            <p:stCondLst>
                              <p:cond delay="500"/>
                            </p:stCondLst>
                            <p:childTnLst>
                              <p:par>
                                <p:cTn id="61" presetID="22" presetClass="entr" presetSubtype="8" fill="hold" grpId="0" nodeType="afterEffect">
                                  <p:stCondLst>
                                    <p:cond delay="0"/>
                                  </p:stCondLst>
                                  <p:childTnLst>
                                    <p:set>
                                      <p:cBhvr>
                                        <p:cTn id="62" dur="1" fill="hold">
                                          <p:stCondLst>
                                            <p:cond delay="0"/>
                                          </p:stCondLst>
                                        </p:cTn>
                                        <p:tgtEl>
                                          <p:spTgt spid="164"/>
                                        </p:tgtEl>
                                        <p:attrNameLst>
                                          <p:attrName>style.visibility</p:attrName>
                                        </p:attrNameLst>
                                      </p:cBhvr>
                                      <p:to>
                                        <p:strVal val="visible"/>
                                      </p:to>
                                    </p:set>
                                    <p:animEffect transition="in" filter="wipe(left)">
                                      <p:cBhvr>
                                        <p:cTn id="63" dur="500"/>
                                        <p:tgtEl>
                                          <p:spTgt spid="164"/>
                                        </p:tgtEl>
                                      </p:cBhvr>
                                    </p:animEffect>
                                  </p:childTnLst>
                                </p:cTn>
                              </p:par>
                            </p:childTnLst>
                          </p:cTn>
                        </p:par>
                        <p:par>
                          <p:cTn id="64" fill="hold">
                            <p:stCondLst>
                              <p:cond delay="1000"/>
                            </p:stCondLst>
                            <p:childTnLst>
                              <p:par>
                                <p:cTn id="65" presetID="22" presetClass="entr" presetSubtype="1" fill="hold" nodeType="after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wipe(up)">
                                      <p:cBhvr>
                                        <p:cTn id="67" dur="500"/>
                                        <p:tgtEl>
                                          <p:spTgt spid="10"/>
                                        </p:tgtEl>
                                      </p:cBhvr>
                                    </p:animEffect>
                                  </p:childTnLst>
                                </p:cTn>
                              </p:par>
                            </p:childTnLst>
                          </p:cTn>
                        </p:par>
                        <p:par>
                          <p:cTn id="68" fill="hold">
                            <p:stCondLst>
                              <p:cond delay="1500"/>
                            </p:stCondLst>
                            <p:childTnLst>
                              <p:par>
                                <p:cTn id="69" presetID="22" presetClass="entr" presetSubtype="8"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wipe(left)">
                                      <p:cBhvr>
                                        <p:cTn id="71" dur="500"/>
                                        <p:tgtEl>
                                          <p:spTgt spid="28"/>
                                        </p:tgtEl>
                                      </p:cBhvr>
                                    </p:animEffect>
                                  </p:childTnLst>
                                </p:cTn>
                              </p:par>
                            </p:childTnLst>
                          </p:cTn>
                        </p:par>
                      </p:childTnLst>
                    </p:cTn>
                  </p:par>
                  <p:par>
                    <p:cTn id="72" fill="hold">
                      <p:stCondLst>
                        <p:cond delay="indefinite"/>
                      </p:stCondLst>
                      <p:childTnLst>
                        <p:par>
                          <p:cTn id="73" fill="hold">
                            <p:stCondLst>
                              <p:cond delay="0"/>
                            </p:stCondLst>
                            <p:childTnLst>
                              <p:par>
                                <p:cTn id="74" presetID="53" presetClass="entr" presetSubtype="16" fill="hold" nodeType="clickEffect">
                                  <p:stCondLst>
                                    <p:cond delay="0"/>
                                  </p:stCondLst>
                                  <p:childTnLst>
                                    <p:set>
                                      <p:cBhvr>
                                        <p:cTn id="75" dur="1" fill="hold">
                                          <p:stCondLst>
                                            <p:cond delay="0"/>
                                          </p:stCondLst>
                                        </p:cTn>
                                        <p:tgtEl>
                                          <p:spTgt spid="36"/>
                                        </p:tgtEl>
                                        <p:attrNameLst>
                                          <p:attrName>style.visibility</p:attrName>
                                        </p:attrNameLst>
                                      </p:cBhvr>
                                      <p:to>
                                        <p:strVal val="visible"/>
                                      </p:to>
                                    </p:set>
                                    <p:anim calcmode="lin" valueType="num">
                                      <p:cBhvr>
                                        <p:cTn id="76" dur="500" fill="hold"/>
                                        <p:tgtEl>
                                          <p:spTgt spid="36"/>
                                        </p:tgtEl>
                                        <p:attrNameLst>
                                          <p:attrName>ppt_w</p:attrName>
                                        </p:attrNameLst>
                                      </p:cBhvr>
                                      <p:tavLst>
                                        <p:tav tm="0">
                                          <p:val>
                                            <p:fltVal val="0"/>
                                          </p:val>
                                        </p:tav>
                                        <p:tav tm="100000">
                                          <p:val>
                                            <p:strVal val="#ppt_w"/>
                                          </p:val>
                                        </p:tav>
                                      </p:tavLst>
                                    </p:anim>
                                    <p:anim calcmode="lin" valueType="num">
                                      <p:cBhvr>
                                        <p:cTn id="77" dur="500" fill="hold"/>
                                        <p:tgtEl>
                                          <p:spTgt spid="36"/>
                                        </p:tgtEl>
                                        <p:attrNameLst>
                                          <p:attrName>ppt_h</p:attrName>
                                        </p:attrNameLst>
                                      </p:cBhvr>
                                      <p:tavLst>
                                        <p:tav tm="0">
                                          <p:val>
                                            <p:fltVal val="0"/>
                                          </p:val>
                                        </p:tav>
                                        <p:tav tm="100000">
                                          <p:val>
                                            <p:strVal val="#ppt_h"/>
                                          </p:val>
                                        </p:tav>
                                      </p:tavLst>
                                    </p:anim>
                                    <p:animEffect transition="in" filter="fade">
                                      <p:cBhvr>
                                        <p:cTn id="78" dur="500"/>
                                        <p:tgtEl>
                                          <p:spTgt spid="36"/>
                                        </p:tgtEl>
                                      </p:cBhvr>
                                    </p:animEffect>
                                  </p:childTnLst>
                                </p:cTn>
                              </p:par>
                            </p:childTnLst>
                          </p:cTn>
                        </p:par>
                        <p:par>
                          <p:cTn id="79" fill="hold">
                            <p:stCondLst>
                              <p:cond delay="500"/>
                            </p:stCondLst>
                            <p:childTnLst>
                              <p:par>
                                <p:cTn id="80" presetID="22" presetClass="entr" presetSubtype="8" fill="hold" grpId="0" nodeType="afterEffect">
                                  <p:stCondLst>
                                    <p:cond delay="0"/>
                                  </p:stCondLst>
                                  <p:childTnLst>
                                    <p:set>
                                      <p:cBhvr>
                                        <p:cTn id="81" dur="1" fill="hold">
                                          <p:stCondLst>
                                            <p:cond delay="0"/>
                                          </p:stCondLst>
                                        </p:cTn>
                                        <p:tgtEl>
                                          <p:spTgt spid="45"/>
                                        </p:tgtEl>
                                        <p:attrNameLst>
                                          <p:attrName>style.visibility</p:attrName>
                                        </p:attrNameLst>
                                      </p:cBhvr>
                                      <p:to>
                                        <p:strVal val="visible"/>
                                      </p:to>
                                    </p:set>
                                    <p:animEffect transition="in" filter="wipe(left)">
                                      <p:cBhvr>
                                        <p:cTn id="8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110" grpId="0"/>
      <p:bldP spid="155" grpId="0" animBg="1"/>
      <p:bldP spid="161" grpId="0" animBg="1"/>
      <p:bldP spid="164" grpId="0"/>
      <p:bldP spid="28" grpId="0"/>
      <p:bldP spid="43" grpId="0" animBg="1"/>
      <p:bldP spid="44" grpId="0" animBg="1"/>
      <p:bldP spid="4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971EBC-5112-4801-FB77-9D5485BCA64E}"/>
              </a:ext>
            </a:extLst>
          </p:cNvPr>
          <p:cNvSpPr>
            <a:spLocks noGrp="1"/>
          </p:cNvSpPr>
          <p:nvPr>
            <p:ph type="title"/>
          </p:nvPr>
        </p:nvSpPr>
        <p:spPr/>
        <p:txBody>
          <a:bodyPr/>
          <a:lstStyle/>
          <a:p>
            <a:r>
              <a:rPr lang="en-US" dirty="0"/>
              <a:t>Exercise</a:t>
            </a:r>
            <a:endParaRPr lang="en-IN" dirty="0"/>
          </a:p>
        </p:txBody>
      </p:sp>
      <p:sp>
        <p:nvSpPr>
          <p:cNvPr id="8" name="Text Placeholder 7">
            <a:extLst>
              <a:ext uri="{FF2B5EF4-FFF2-40B4-BE49-F238E27FC236}">
                <a16:creationId xmlns:a16="http://schemas.microsoft.com/office/drawing/2014/main" id="{7220AFE2-462C-ADC2-952B-CC574C955AB7}"/>
              </a:ext>
            </a:extLst>
          </p:cNvPr>
          <p:cNvSpPr>
            <a:spLocks noGrp="1"/>
          </p:cNvSpPr>
          <p:nvPr>
            <p:ph type="body" idx="1"/>
          </p:nvPr>
        </p:nvSpPr>
        <p:spPr/>
        <p:txBody>
          <a:bodyPr>
            <a:normAutofit/>
          </a:bodyPr>
          <a:lstStyle/>
          <a:p>
            <a:pPr>
              <a:buFont typeface="Wingdings" panose="05000000000000000000" pitchFamily="2" charset="2"/>
              <a:buChar char="v"/>
            </a:pPr>
            <a:r>
              <a:rPr lang="en-US" dirty="0"/>
              <a:t>Recall the daily activity A2 you had thought of (refer to the video “Getting Started”) for which it was difficult for you to specify a step-by-step procedure to solve it.</a:t>
            </a:r>
            <a:br>
              <a:rPr lang="en-US" dirty="0"/>
            </a:br>
            <a:br>
              <a:rPr lang="en-US" dirty="0"/>
            </a:br>
            <a:r>
              <a:rPr lang="en-US" dirty="0"/>
              <a:t>Think of what features would be helpful in solving the problem, how would you feed them into the model, and how would you ask the model to give output so that it can be interpreted by you</a:t>
            </a:r>
          </a:p>
        </p:txBody>
      </p:sp>
    </p:spTree>
    <p:extLst>
      <p:ext uri="{BB962C8B-B14F-4D97-AF65-F5344CB8AC3E}">
        <p14:creationId xmlns:p14="http://schemas.microsoft.com/office/powerpoint/2010/main" val="1316195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07E66-4848-DB10-809A-241168D27CD0}"/>
              </a:ext>
            </a:extLst>
          </p:cNvPr>
          <p:cNvSpPr>
            <a:spLocks noGrp="1"/>
          </p:cNvSpPr>
          <p:nvPr>
            <p:ph type="title"/>
          </p:nvPr>
        </p:nvSpPr>
        <p:spPr/>
        <p:txBody>
          <a:bodyPr/>
          <a:lstStyle/>
          <a:p>
            <a:r>
              <a:rPr lang="en-US" dirty="0"/>
              <a:t>Find my salary!</a:t>
            </a:r>
            <a:endParaRPr lang="en-IN" dirty="0"/>
          </a:p>
        </p:txBody>
      </p:sp>
      <mc:AlternateContent xmlns:mc="http://schemas.openxmlformats.org/markup-compatibility/2006" xmlns:a14="http://schemas.microsoft.com/office/drawing/2010/main">
        <mc:Choice Requires="a14">
          <p:sp>
            <p:nvSpPr>
              <p:cNvPr id="299" name="Content Placeholder 298">
                <a:extLst>
                  <a:ext uri="{FF2B5EF4-FFF2-40B4-BE49-F238E27FC236}">
                    <a16:creationId xmlns:a16="http://schemas.microsoft.com/office/drawing/2014/main" id="{D25F4FCF-7942-8CBC-1949-74FF32614974}"/>
                  </a:ext>
                </a:extLst>
              </p:cNvPr>
              <p:cNvSpPr>
                <a:spLocks noGrp="1"/>
              </p:cNvSpPr>
              <p:nvPr>
                <p:ph sz="half" idx="2"/>
              </p:nvPr>
            </p:nvSpPr>
            <p:spPr>
              <a:xfrm>
                <a:off x="5430999" y="1111624"/>
                <a:ext cx="6761001" cy="5746376"/>
              </a:xfrm>
            </p:spPr>
            <p:txBody>
              <a:bodyPr>
                <a:normAutofit/>
              </a:bodyPr>
              <a:lstStyle/>
              <a:p>
                <a:r>
                  <a:rPr lang="en-US" dirty="0"/>
                  <a:t>We suspect salary rises with age, with education and is influenced by gender</a:t>
                </a:r>
              </a:p>
              <a:p>
                <a:pPr lvl="2"/>
                <a:r>
                  <a:rPr lang="en-US" dirty="0"/>
                  <a:t>Don’t know by how much though</a:t>
                </a:r>
              </a:p>
              <a:p>
                <a:r>
                  <a:rPr lang="en-US" dirty="0"/>
                  <a:t>Let us conjecture the following laws</a:t>
                </a:r>
              </a:p>
              <a:p>
                <a:pPr lvl="2"/>
                <a:r>
                  <a:rPr lang="en-US" dirty="0"/>
                  <a:t>Everyone starts with a base salary </a:t>
                </a:r>
                <a14:m>
                  <m:oMath xmlns:m="http://schemas.openxmlformats.org/officeDocument/2006/math">
                    <m:r>
                      <a:rPr lang="en-US" b="0" i="1" smtClean="0">
                        <a:latin typeface="Cambria Math" panose="02040503050406030204" pitchFamily="18" charset="0"/>
                      </a:rPr>
                      <m:t>𝑏</m:t>
                    </m:r>
                  </m:oMath>
                </a14:m>
                <a:r>
                  <a:rPr lang="en-US" dirty="0"/>
                  <a:t> (minimum wage)</a:t>
                </a:r>
              </a:p>
              <a:p>
                <a:pPr lvl="2"/>
                <a:r>
                  <a:rPr lang="en-US" dirty="0"/>
                  <a:t>Salary goes up by </a:t>
                </a:r>
                <a14:m>
                  <m:oMath xmlns:m="http://schemas.openxmlformats.org/officeDocument/2006/math">
                    <m:r>
                      <a:rPr lang="en-US" b="0" i="1" smtClean="0">
                        <a:latin typeface="Cambria Math" panose="02040503050406030204" pitchFamily="18" charset="0"/>
                      </a:rPr>
                      <m:t>𝑑</m:t>
                    </m:r>
                  </m:oMath>
                </a14:m>
                <a:r>
                  <a:rPr lang="en-US" dirty="0"/>
                  <a:t> for every additional year of age</a:t>
                </a:r>
              </a:p>
              <a:p>
                <a:pPr lvl="2"/>
                <a:r>
                  <a:rPr lang="en-US" dirty="0"/>
                  <a:t>Salary further goes up by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𝑠</m:t>
                    </m:r>
                  </m:oMath>
                </a14:m>
                <a:r>
                  <a:rPr lang="en-US" dirty="0"/>
                  <a:t> resp. if someone has education up to HS, BT, MT, PhD</a:t>
                </a:r>
              </a:p>
              <a:p>
                <a:pPr lvl="2"/>
                <a:r>
                  <a:rPr lang="en-US" dirty="0"/>
                  <a:t>Males, Females, Others get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rPr>
                      <m:t>𝑚</m:t>
                    </m:r>
                  </m:oMath>
                </a14:m>
                <a:r>
                  <a:rPr lang="en-US" dirty="0"/>
                  <a:t> additional salary resp.</a:t>
                </a:r>
              </a:p>
              <a:p>
                <a14:m>
                  <m:oMath xmlns:m="http://schemas.openxmlformats.org/officeDocument/2006/math">
                    <m:acc>
                      <m:accPr>
                        <m:chr m:val="̂"/>
                        <m:ctrlPr>
                          <a:rPr lang="en-US" b="0" i="1" smtClean="0">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i="1">
                        <a:latin typeface="Cambria Math" panose="02040503050406030204" pitchFamily="18" charset="0"/>
                      </a:rPr>
                      <m:t>+</m:t>
                    </m:r>
                    <m:r>
                      <a:rPr lang="en-US" b="0" i="1" smtClean="0">
                        <a:latin typeface="Cambria Math" panose="02040503050406030204" pitchFamily="18" charset="0"/>
                      </a:rPr>
                      <m:t>𝑝</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𝑞</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i="1">
                        <a:latin typeface="Cambria Math" panose="02040503050406030204" pitchFamily="18" charset="0"/>
                      </a:rPr>
                      <m:t>+</m:t>
                    </m:r>
                    <m:r>
                      <a:rPr lang="en-US" b="0" i="1" smtClean="0">
                        <a:latin typeface="Cambria Math" panose="02040503050406030204" pitchFamily="18" charset="0"/>
                      </a:rPr>
                      <m:t>𝑟</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5</m:t>
                        </m:r>
                      </m:sub>
                    </m:sSub>
                    <m:r>
                      <a:rPr lang="en-US" i="1">
                        <a:latin typeface="Cambria Math" panose="02040503050406030204" pitchFamily="18" charset="0"/>
                      </a:rPr>
                      <m:t>+</m:t>
                    </m:r>
                    <m:r>
                      <a:rPr lang="en-US" b="0" i="1" smtClean="0">
                        <a:latin typeface="Cambria Math" panose="02040503050406030204" pitchFamily="18" charset="0"/>
                      </a:rPr>
                      <m:t>𝑘</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6</m:t>
                        </m:r>
                      </m:sub>
                    </m:sSub>
                    <m:r>
                      <a:rPr lang="en-US" i="1">
                        <a:latin typeface="Cambria Math" panose="02040503050406030204" pitchFamily="18" charset="0"/>
                      </a:rPr>
                      <m:t>+</m:t>
                    </m:r>
                    <m:r>
                      <a:rPr lang="en-US" b="0" i="1" smtClean="0">
                        <a:latin typeface="Cambria Math" panose="02040503050406030204" pitchFamily="18" charset="0"/>
                      </a:rPr>
                      <m:t>𝑙</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7</m:t>
                        </m:r>
                      </m:sub>
                    </m:sSub>
                    <m:r>
                      <a:rPr lang="en-US" i="1">
                        <a:latin typeface="Cambria Math" panose="02040503050406030204" pitchFamily="18" charset="0"/>
                      </a:rPr>
                      <m:t>+</m:t>
                    </m:r>
                    <m:r>
                      <a:rPr lang="en-US" b="0" i="1" smtClean="0">
                        <a:latin typeface="Cambria Math" panose="02040503050406030204" pitchFamily="18" charset="0"/>
                      </a:rPr>
                      <m:t>𝑚</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8</m:t>
                        </m:r>
                      </m:sub>
                    </m:sSub>
                  </m:oMath>
                </a14:m>
                <a:endParaRPr lang="en-US" dirty="0"/>
              </a:p>
              <a:p>
                <a:r>
                  <a:rPr lang="en-US" dirty="0"/>
                  <a:t>Can be compactly written as </a:t>
                </a:r>
                <a:br>
                  <a:rPr lang="en-US" dirty="0"/>
                </a:b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0" smtClean="0">
                            <a:latin typeface="Cambria Math" panose="02040503050406030204" pitchFamily="18" charset="0"/>
                          </a:rPr>
                          <m:t>𝐰</m:t>
                        </m:r>
                      </m:e>
                      <m:sup>
                        <m:r>
                          <a:rPr lang="en-US" b="0" i="1" smtClean="0">
                            <a:latin typeface="Cambria Math" panose="02040503050406030204" pitchFamily="18" charset="0"/>
                          </a:rPr>
                          <m:t>⊤</m:t>
                        </m:r>
                      </m:sup>
                    </m:sSup>
                    <m:r>
                      <a:rPr lang="en-US" b="1" i="0" smtClean="0">
                        <a:latin typeface="Cambria Math" panose="02040503050406030204" pitchFamily="18" charset="0"/>
                      </a:rPr>
                      <m:t>𝐱</m:t>
                    </m:r>
                  </m:oMath>
                </a14:m>
                <a:endParaRPr lang="en-US" b="1" i="0" dirty="0"/>
              </a:p>
              <a:p>
                <a:pPr lvl="2"/>
                <a14:m>
                  <m:oMath xmlns:m="http://schemas.openxmlformats.org/officeDocument/2006/math">
                    <m:r>
                      <a:rPr lang="en-US" b="1" i="0" smtClean="0">
                        <a:latin typeface="Cambria Math" panose="02040503050406030204" pitchFamily="18" charset="0"/>
                      </a:rPr>
                      <m:t>𝐱</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5</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6</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7</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8</m:t>
                            </m:r>
                          </m:sub>
                        </m:sSub>
                      </m:e>
                    </m:d>
                  </m:oMath>
                </a14:m>
                <a:endParaRPr lang="en-US" b="1" i="0" dirty="0"/>
              </a:p>
              <a:p>
                <a:pPr lvl="2"/>
                <a14:m>
                  <m:oMath xmlns:m="http://schemas.openxmlformats.org/officeDocument/2006/math">
                    <m:r>
                      <a:rPr lang="en-US" b="1" i="0" smtClean="0">
                        <a:latin typeface="Cambria Math" panose="02040503050406030204" pitchFamily="18" charset="0"/>
                      </a:rPr>
                      <m:t>𝐰</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rPr>
                          <m:t>𝑚</m:t>
                        </m:r>
                      </m:e>
                    </m:d>
                  </m:oMath>
                </a14:m>
                <a:endParaRPr lang="en-US" dirty="0"/>
              </a:p>
              <a:p>
                <a:pPr lvl="2"/>
                <a:endParaRPr lang="en-US" dirty="0"/>
              </a:p>
            </p:txBody>
          </p:sp>
        </mc:Choice>
        <mc:Fallback xmlns="">
          <p:sp>
            <p:nvSpPr>
              <p:cNvPr id="299" name="Content Placeholder 298">
                <a:extLst>
                  <a:ext uri="{FF2B5EF4-FFF2-40B4-BE49-F238E27FC236}">
                    <a16:creationId xmlns:a16="http://schemas.microsoft.com/office/drawing/2014/main" id="{D25F4FCF-7942-8CBC-1949-74FF32614974}"/>
                  </a:ext>
                </a:extLst>
              </p:cNvPr>
              <p:cNvSpPr>
                <a:spLocks noGrp="1" noRot="1" noChangeAspect="1" noMove="1" noResize="1" noEditPoints="1" noAdjustHandles="1" noChangeArrowheads="1" noChangeShapeType="1" noTextEdit="1"/>
              </p:cNvSpPr>
              <p:nvPr>
                <p:ph sz="half" idx="2"/>
              </p:nvPr>
            </p:nvSpPr>
            <p:spPr>
              <a:xfrm>
                <a:off x="5430999" y="1111624"/>
                <a:ext cx="6761001" cy="5746376"/>
              </a:xfrm>
              <a:blipFill>
                <a:blip r:embed="rId2"/>
                <a:stretch>
                  <a:fillRect l="-992" t="-2015" b="-1273"/>
                </a:stretch>
              </a:blipFill>
            </p:spPr>
            <p:txBody>
              <a:bodyPr/>
              <a:lstStyle/>
              <a:p>
                <a:r>
                  <a:rPr lang="en-IN">
                    <a:noFill/>
                  </a:rPr>
                  <a:t> </a:t>
                </a:r>
              </a:p>
            </p:txBody>
          </p:sp>
        </mc:Fallback>
      </mc:AlternateContent>
      <p:grpSp>
        <p:nvGrpSpPr>
          <p:cNvPr id="297" name="Group 296">
            <a:extLst>
              <a:ext uri="{FF2B5EF4-FFF2-40B4-BE49-F238E27FC236}">
                <a16:creationId xmlns:a16="http://schemas.microsoft.com/office/drawing/2014/main" id="{A327BD16-FCE3-9B96-A4B7-041EA72E8ADE}"/>
              </a:ext>
            </a:extLst>
          </p:cNvPr>
          <p:cNvGrpSpPr/>
          <p:nvPr/>
        </p:nvGrpSpPr>
        <p:grpSpPr>
          <a:xfrm>
            <a:off x="338318" y="2019336"/>
            <a:ext cx="297106" cy="4782613"/>
            <a:chOff x="2969374" y="1702777"/>
            <a:chExt cx="297106" cy="4782613"/>
          </a:xfrm>
        </p:grpSpPr>
        <p:pic>
          <p:nvPicPr>
            <p:cNvPr id="229" name="Picture 228">
              <a:extLst>
                <a:ext uri="{FF2B5EF4-FFF2-40B4-BE49-F238E27FC236}">
                  <a16:creationId xmlns:a16="http://schemas.microsoft.com/office/drawing/2014/main" id="{F66D096C-8763-DADE-287A-4BA7C751B641}"/>
                </a:ext>
              </a:extLst>
            </p:cNvPr>
            <p:cNvPicPr>
              <a:picLocks noChangeAspect="1"/>
            </p:cNvPicPr>
            <p:nvPr/>
          </p:nvPicPr>
          <p:blipFill>
            <a:blip r:embed="rId3"/>
            <a:stretch>
              <a:fillRect/>
            </a:stretch>
          </p:blipFill>
          <p:spPr>
            <a:xfrm>
              <a:off x="2991737" y="2797598"/>
              <a:ext cx="252380" cy="416108"/>
            </a:xfrm>
            <a:prstGeom prst="rect">
              <a:avLst/>
            </a:prstGeom>
          </p:spPr>
        </p:pic>
        <p:pic>
          <p:nvPicPr>
            <p:cNvPr id="230" name="Picture 229">
              <a:extLst>
                <a:ext uri="{FF2B5EF4-FFF2-40B4-BE49-F238E27FC236}">
                  <a16:creationId xmlns:a16="http://schemas.microsoft.com/office/drawing/2014/main" id="{4FC45234-EFF7-D102-B0B3-E614382936E7}"/>
                </a:ext>
              </a:extLst>
            </p:cNvPr>
            <p:cNvPicPr>
              <a:picLocks noChangeAspect="1"/>
            </p:cNvPicPr>
            <p:nvPr/>
          </p:nvPicPr>
          <p:blipFill>
            <a:blip r:embed="rId4"/>
            <a:stretch>
              <a:fillRect/>
            </a:stretch>
          </p:blipFill>
          <p:spPr>
            <a:xfrm>
              <a:off x="2991737" y="1702777"/>
              <a:ext cx="252380" cy="425692"/>
            </a:xfrm>
            <a:prstGeom prst="rect">
              <a:avLst/>
            </a:prstGeom>
          </p:spPr>
        </p:pic>
        <p:pic>
          <p:nvPicPr>
            <p:cNvPr id="233" name="Picture 232">
              <a:extLst>
                <a:ext uri="{FF2B5EF4-FFF2-40B4-BE49-F238E27FC236}">
                  <a16:creationId xmlns:a16="http://schemas.microsoft.com/office/drawing/2014/main" id="{F1A16EF3-9E91-1D4E-BC50-8811B4F7B2A9}"/>
                </a:ext>
              </a:extLst>
            </p:cNvPr>
            <p:cNvPicPr>
              <a:picLocks noChangeAspect="1"/>
            </p:cNvPicPr>
            <p:nvPr/>
          </p:nvPicPr>
          <p:blipFill>
            <a:blip r:embed="rId5"/>
            <a:stretch>
              <a:fillRect/>
            </a:stretch>
          </p:blipFill>
          <p:spPr>
            <a:xfrm>
              <a:off x="2991338" y="5516680"/>
              <a:ext cx="253178" cy="416906"/>
            </a:xfrm>
            <a:prstGeom prst="rect">
              <a:avLst/>
            </a:prstGeom>
          </p:spPr>
        </p:pic>
        <p:pic>
          <p:nvPicPr>
            <p:cNvPr id="234" name="Picture 233">
              <a:extLst>
                <a:ext uri="{FF2B5EF4-FFF2-40B4-BE49-F238E27FC236}">
                  <a16:creationId xmlns:a16="http://schemas.microsoft.com/office/drawing/2014/main" id="{F0394A42-2170-19EB-EE1B-3C177659C7CF}"/>
                </a:ext>
              </a:extLst>
            </p:cNvPr>
            <p:cNvPicPr>
              <a:picLocks noChangeAspect="1"/>
            </p:cNvPicPr>
            <p:nvPr/>
          </p:nvPicPr>
          <p:blipFill>
            <a:blip r:embed="rId6"/>
            <a:stretch>
              <a:fillRect/>
            </a:stretch>
          </p:blipFill>
          <p:spPr>
            <a:xfrm>
              <a:off x="2969374" y="2254580"/>
              <a:ext cx="297106" cy="416907"/>
            </a:xfrm>
            <a:prstGeom prst="rect">
              <a:avLst/>
            </a:prstGeom>
          </p:spPr>
        </p:pic>
        <p:pic>
          <p:nvPicPr>
            <p:cNvPr id="235" name="Picture 234">
              <a:extLst>
                <a:ext uri="{FF2B5EF4-FFF2-40B4-BE49-F238E27FC236}">
                  <a16:creationId xmlns:a16="http://schemas.microsoft.com/office/drawing/2014/main" id="{8FFB2964-05FA-8202-210F-701BEA9572F7}"/>
                </a:ext>
              </a:extLst>
            </p:cNvPr>
            <p:cNvPicPr>
              <a:picLocks noChangeAspect="1"/>
            </p:cNvPicPr>
            <p:nvPr/>
          </p:nvPicPr>
          <p:blipFill>
            <a:blip r:embed="rId7"/>
            <a:stretch>
              <a:fillRect/>
            </a:stretch>
          </p:blipFill>
          <p:spPr>
            <a:xfrm>
              <a:off x="3002519" y="4974460"/>
              <a:ext cx="230817" cy="416109"/>
            </a:xfrm>
            <a:prstGeom prst="rect">
              <a:avLst/>
            </a:prstGeom>
          </p:spPr>
        </p:pic>
        <p:pic>
          <p:nvPicPr>
            <p:cNvPr id="236" name="Picture 235">
              <a:extLst>
                <a:ext uri="{FF2B5EF4-FFF2-40B4-BE49-F238E27FC236}">
                  <a16:creationId xmlns:a16="http://schemas.microsoft.com/office/drawing/2014/main" id="{C4B15798-F8CA-7F04-3CAC-96F7C5EDEC00}"/>
                </a:ext>
              </a:extLst>
            </p:cNvPr>
            <p:cNvPicPr>
              <a:picLocks noChangeAspect="1"/>
            </p:cNvPicPr>
            <p:nvPr/>
          </p:nvPicPr>
          <p:blipFill>
            <a:blip r:embed="rId8"/>
            <a:stretch>
              <a:fillRect/>
            </a:stretch>
          </p:blipFill>
          <p:spPr>
            <a:xfrm>
              <a:off x="2991737" y="4421859"/>
              <a:ext cx="252380" cy="426490"/>
            </a:xfrm>
            <a:prstGeom prst="rect">
              <a:avLst/>
            </a:prstGeom>
          </p:spPr>
        </p:pic>
        <p:pic>
          <p:nvPicPr>
            <p:cNvPr id="237" name="Picture 236">
              <a:extLst>
                <a:ext uri="{FF2B5EF4-FFF2-40B4-BE49-F238E27FC236}">
                  <a16:creationId xmlns:a16="http://schemas.microsoft.com/office/drawing/2014/main" id="{0223A4FA-6BF8-C520-F178-C21F6838B9F4}"/>
                </a:ext>
              </a:extLst>
            </p:cNvPr>
            <p:cNvPicPr>
              <a:picLocks noChangeAspect="1"/>
            </p:cNvPicPr>
            <p:nvPr/>
          </p:nvPicPr>
          <p:blipFill>
            <a:blip r:embed="rId9"/>
            <a:stretch>
              <a:fillRect/>
            </a:stretch>
          </p:blipFill>
          <p:spPr>
            <a:xfrm>
              <a:off x="3002519" y="3880439"/>
              <a:ext cx="230816" cy="415309"/>
            </a:xfrm>
            <a:prstGeom prst="rect">
              <a:avLst/>
            </a:prstGeom>
          </p:spPr>
        </p:pic>
        <p:pic>
          <p:nvPicPr>
            <p:cNvPr id="238" name="Picture 237">
              <a:extLst>
                <a:ext uri="{FF2B5EF4-FFF2-40B4-BE49-F238E27FC236}">
                  <a16:creationId xmlns:a16="http://schemas.microsoft.com/office/drawing/2014/main" id="{2A7C6DA3-5AB2-4272-D468-3E71C8779C24}"/>
                </a:ext>
              </a:extLst>
            </p:cNvPr>
            <p:cNvPicPr>
              <a:picLocks noChangeAspect="1"/>
            </p:cNvPicPr>
            <p:nvPr/>
          </p:nvPicPr>
          <p:blipFill>
            <a:blip r:embed="rId10"/>
            <a:stretch>
              <a:fillRect/>
            </a:stretch>
          </p:blipFill>
          <p:spPr>
            <a:xfrm>
              <a:off x="3002120" y="3339817"/>
              <a:ext cx="231615" cy="414511"/>
            </a:xfrm>
            <a:prstGeom prst="rect">
              <a:avLst/>
            </a:prstGeom>
          </p:spPr>
        </p:pic>
        <p:pic>
          <p:nvPicPr>
            <p:cNvPr id="239" name="Picture 238">
              <a:extLst>
                <a:ext uri="{FF2B5EF4-FFF2-40B4-BE49-F238E27FC236}">
                  <a16:creationId xmlns:a16="http://schemas.microsoft.com/office/drawing/2014/main" id="{3F786082-239F-5DC6-9E12-4B662FF85331}"/>
                </a:ext>
              </a:extLst>
            </p:cNvPr>
            <p:cNvPicPr>
              <a:picLocks noChangeAspect="1"/>
            </p:cNvPicPr>
            <p:nvPr/>
          </p:nvPicPr>
          <p:blipFill>
            <a:blip r:embed="rId11"/>
            <a:stretch>
              <a:fillRect/>
            </a:stretch>
          </p:blipFill>
          <p:spPr>
            <a:xfrm>
              <a:off x="2991737" y="6059698"/>
              <a:ext cx="252380" cy="425692"/>
            </a:xfrm>
            <a:prstGeom prst="rect">
              <a:avLst/>
            </a:prstGeom>
          </p:spPr>
        </p:pic>
      </p:grpSp>
      <mc:AlternateContent xmlns:mc="http://schemas.openxmlformats.org/markup-compatibility/2006" xmlns:a14="http://schemas.microsoft.com/office/drawing/2010/main">
        <mc:Choice Requires="a14">
          <p:graphicFrame>
            <p:nvGraphicFramePr>
              <p:cNvPr id="300" name="Table 296">
                <a:extLst>
                  <a:ext uri="{FF2B5EF4-FFF2-40B4-BE49-F238E27FC236}">
                    <a16:creationId xmlns:a16="http://schemas.microsoft.com/office/drawing/2014/main" id="{993FFECC-3F5F-5211-2E63-D0BBD5AE1DA5}"/>
                  </a:ext>
                </a:extLst>
              </p:cNvPr>
              <p:cNvGraphicFramePr>
                <a:graphicFrameLocks noGrp="1"/>
              </p:cNvGraphicFramePr>
              <p:nvPr>
                <p:ph sz="half" idx="1"/>
                <p:extLst>
                  <p:ext uri="{D42A27DB-BD31-4B8C-83A1-F6EECF244321}">
                    <p14:modId xmlns:p14="http://schemas.microsoft.com/office/powerpoint/2010/main" val="533363101"/>
                  </p:ext>
                </p:extLst>
              </p:nvPr>
            </p:nvGraphicFramePr>
            <p:xfrm>
              <a:off x="761129" y="942931"/>
              <a:ext cx="4511420" cy="5859018"/>
            </p:xfrm>
            <a:graphic>
              <a:graphicData uri="http://schemas.openxmlformats.org/drawingml/2006/table">
                <a:tbl>
                  <a:tblPr firstRow="1" bandRow="1">
                    <a:tableStyleId>{2D5ABB26-0587-4C30-8999-92F81FD0307C}</a:tableStyleId>
                  </a:tblPr>
                  <a:tblGrid>
                    <a:gridCol w="587375">
                      <a:extLst>
                        <a:ext uri="{9D8B030D-6E8A-4147-A177-3AD203B41FA5}">
                          <a16:colId xmlns:a16="http://schemas.microsoft.com/office/drawing/2014/main" val="854838904"/>
                        </a:ext>
                      </a:extLst>
                    </a:gridCol>
                    <a:gridCol w="566538">
                      <a:extLst>
                        <a:ext uri="{9D8B030D-6E8A-4147-A177-3AD203B41FA5}">
                          <a16:colId xmlns:a16="http://schemas.microsoft.com/office/drawing/2014/main" val="3273749991"/>
                        </a:ext>
                      </a:extLst>
                    </a:gridCol>
                    <a:gridCol w="423512">
                      <a:extLst>
                        <a:ext uri="{9D8B030D-6E8A-4147-A177-3AD203B41FA5}">
                          <a16:colId xmlns:a16="http://schemas.microsoft.com/office/drawing/2014/main" val="3650741875"/>
                        </a:ext>
                      </a:extLst>
                    </a:gridCol>
                    <a:gridCol w="577515">
                      <a:extLst>
                        <a:ext uri="{9D8B030D-6E8A-4147-A177-3AD203B41FA5}">
                          <a16:colId xmlns:a16="http://schemas.microsoft.com/office/drawing/2014/main" val="2784324659"/>
                        </a:ext>
                      </a:extLst>
                    </a:gridCol>
                    <a:gridCol w="507805">
                      <a:extLst>
                        <a:ext uri="{9D8B030D-6E8A-4147-A177-3AD203B41FA5}">
                          <a16:colId xmlns:a16="http://schemas.microsoft.com/office/drawing/2014/main" val="1158536099"/>
                        </a:ext>
                      </a:extLst>
                    </a:gridCol>
                    <a:gridCol w="351155">
                      <a:extLst>
                        <a:ext uri="{9D8B030D-6E8A-4147-A177-3AD203B41FA5}">
                          <a16:colId xmlns:a16="http://schemas.microsoft.com/office/drawing/2014/main" val="2980581073"/>
                        </a:ext>
                      </a:extLst>
                    </a:gridCol>
                    <a:gridCol w="351155">
                      <a:extLst>
                        <a:ext uri="{9D8B030D-6E8A-4147-A177-3AD203B41FA5}">
                          <a16:colId xmlns:a16="http://schemas.microsoft.com/office/drawing/2014/main" val="4076275140"/>
                        </a:ext>
                      </a:extLst>
                    </a:gridCol>
                    <a:gridCol w="351155">
                      <a:extLst>
                        <a:ext uri="{9D8B030D-6E8A-4147-A177-3AD203B41FA5}">
                          <a16:colId xmlns:a16="http://schemas.microsoft.com/office/drawing/2014/main" val="3196344057"/>
                        </a:ext>
                      </a:extLst>
                    </a:gridCol>
                    <a:gridCol w="795210">
                      <a:extLst>
                        <a:ext uri="{9D8B030D-6E8A-4147-A177-3AD203B41FA5}">
                          <a16:colId xmlns:a16="http://schemas.microsoft.com/office/drawing/2014/main" val="3117599584"/>
                        </a:ext>
                      </a:extLst>
                    </a:gridCol>
                  </a:tblGrid>
                  <a:tr h="539242">
                    <a:tc>
                      <a:txBody>
                        <a:bodyPr/>
                        <a:lstStyle/>
                        <a:p>
                          <a:pPr algn="ctr"/>
                          <a:r>
                            <a:rPr lang="en-US" dirty="0">
                              <a:solidFill>
                                <a:schemeClr val="bg1"/>
                              </a:solidFill>
                            </a:rPr>
                            <a:t>Age</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gridSpan="4">
                      <a:txBody>
                        <a:bodyPr/>
                        <a:lstStyle/>
                        <a:p>
                          <a:pPr algn="ctr"/>
                          <a:r>
                            <a:rPr lang="en-US" dirty="0">
                              <a:solidFill>
                                <a:schemeClr val="bg1"/>
                              </a:solidFill>
                            </a:rPr>
                            <a:t>Highest education</a:t>
                          </a:r>
                        </a:p>
                        <a:p>
                          <a:pPr algn="ctr"/>
                          <a:r>
                            <a:rPr lang="en-US" dirty="0">
                              <a:solidFill>
                                <a:schemeClr val="bg1"/>
                              </a:solidFill>
                            </a:rPr>
                            <a:t>(HS, BT, MT, PhD)</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hMerge="1">
                      <a:txBody>
                        <a:bodyPr/>
                        <a:lstStyle/>
                        <a:p>
                          <a:pPr algn="ct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hMerge="1">
                      <a:txBody>
                        <a:bodyPr/>
                        <a:lstStyle/>
                        <a:p>
                          <a:pPr algn="ct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hMerge="1">
                      <a:txBody>
                        <a:bodyPr/>
                        <a:lstStyle/>
                        <a:p>
                          <a:pPr algn="ct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gridSpan="3">
                      <a:txBody>
                        <a:bodyPr/>
                        <a:lstStyle/>
                        <a:p>
                          <a:pPr algn="ctr"/>
                          <a:r>
                            <a:rPr lang="en-US" dirty="0">
                              <a:solidFill>
                                <a:schemeClr val="bg1"/>
                              </a:solidFill>
                            </a:rPr>
                            <a:t>Gender</a:t>
                          </a:r>
                        </a:p>
                        <a:p>
                          <a:pPr algn="ctr"/>
                          <a:r>
                            <a:rPr lang="en-US" dirty="0">
                              <a:solidFill>
                                <a:schemeClr val="bg1"/>
                              </a:solidFill>
                            </a:rPr>
                            <a:t>(M, F, O)</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hMerge="1">
                      <a:txBody>
                        <a:bodyPr/>
                        <a:lstStyle/>
                        <a:p>
                          <a:pPr algn="ct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hMerge="1">
                      <a:txBody>
                        <a:bodyPr/>
                        <a:lstStyle/>
                        <a:p>
                          <a:pPr algn="ct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True </a:t>
                          </a:r>
                        </a:p>
                        <a:p>
                          <a:pPr algn="ctr"/>
                          <a:r>
                            <a:rPr lang="en-US" dirty="0">
                              <a:solidFill>
                                <a:schemeClr val="bg1"/>
                              </a:solidFill>
                            </a:rPr>
                            <a:t>Salary</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35939233"/>
                      </a:ext>
                    </a:extLst>
                  </a:tr>
                  <a:tr h="311012">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4</m:t>
                                    </m:r>
                                  </m:sub>
                                </m:sSub>
                              </m:oMath>
                            </m:oMathPara>
                          </a14:m>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5</m:t>
                                    </m:r>
                                  </m:sub>
                                </m:sSub>
                              </m:oMath>
                            </m:oMathPara>
                          </a14:m>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6</m:t>
                                    </m:r>
                                  </m:sub>
                                </m:sSub>
                              </m:oMath>
                            </m:oMathPara>
                          </a14:m>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7</m:t>
                                    </m:r>
                                  </m:sub>
                                </m:sSub>
                              </m:oMath>
                            </m:oMathPara>
                          </a14:m>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8</m:t>
                                    </m:r>
                                  </m:sub>
                                </m:sSub>
                              </m:oMath>
                            </m:oMathPara>
                          </a14:m>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14:m>
                            <m:oMathPara xmlns:m="http://schemas.openxmlformats.org/officeDocument/2006/math">
                              <m:oMathParaPr>
                                <m:jc m:val="centerGroup"/>
                              </m:oMathParaPr>
                              <m:oMath xmlns:m="http://schemas.openxmlformats.org/officeDocument/2006/math">
                                <m:r>
                                  <a:rPr lang="en-US" sz="2000" b="0" i="1" u="none" strike="noStrike" smtClean="0">
                                    <a:solidFill>
                                      <a:schemeClr val="bg1"/>
                                    </a:solidFill>
                                    <a:effectLst/>
                                    <a:latin typeface="Cambria Math" panose="02040503050406030204" pitchFamily="18" charset="0"/>
                                  </a:rPr>
                                  <m:t>𝑦</m:t>
                                </m:r>
                              </m:oMath>
                            </m:oMathPara>
                          </a14:m>
                          <a:endParaRPr lang="en-IN" sz="2000" b="0" i="0" u="none" strike="noStrike" dirty="0">
                            <a:solidFill>
                              <a:schemeClr val="bg1"/>
                            </a:solidFill>
                            <a:effectLst/>
                            <a:latin typeface="Calibri" panose="020F0502020204030204" pitchFamily="34" charset="0"/>
                          </a:endParaRP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11673538"/>
                      </a:ext>
                    </a:extLst>
                  </a:tr>
                  <a:tr h="539242">
                    <a:tc>
                      <a:txBody>
                        <a:bodyPr/>
                        <a:lstStyle/>
                        <a:p>
                          <a:pPr algn="ctr"/>
                          <a:r>
                            <a:rPr lang="en-US" dirty="0">
                              <a:solidFill>
                                <a:schemeClr val="bg1"/>
                              </a:solidFill>
                            </a:rPr>
                            <a:t>45</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64475</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42257364"/>
                      </a:ext>
                    </a:extLst>
                  </a:tr>
                  <a:tr h="539242">
                    <a:tc>
                      <a:txBody>
                        <a:bodyPr/>
                        <a:lstStyle/>
                        <a:p>
                          <a:pPr algn="ctr"/>
                          <a:r>
                            <a:rPr lang="en-US" dirty="0">
                              <a:solidFill>
                                <a:schemeClr val="bg1"/>
                              </a:solidFill>
                            </a:rPr>
                            <a:t>22</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34179</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818795012"/>
                      </a:ext>
                    </a:extLst>
                  </a:tr>
                  <a:tr h="539242">
                    <a:tc>
                      <a:txBody>
                        <a:bodyPr/>
                        <a:lstStyle/>
                        <a:p>
                          <a:pPr algn="ctr"/>
                          <a:r>
                            <a:rPr lang="en-US" dirty="0">
                              <a:solidFill>
                                <a:schemeClr val="bg1"/>
                              </a:solidFill>
                            </a:rPr>
                            <a:t>28</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34573</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25190112"/>
                      </a:ext>
                    </a:extLst>
                  </a:tr>
                  <a:tr h="539242">
                    <a:tc>
                      <a:txBody>
                        <a:bodyPr/>
                        <a:lstStyle/>
                        <a:p>
                          <a:pPr algn="ctr"/>
                          <a:r>
                            <a:rPr lang="en-US" dirty="0">
                              <a:solidFill>
                                <a:schemeClr val="bg1"/>
                              </a:solidFill>
                            </a:rPr>
                            <a:t>34</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50882</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089478883"/>
                      </a:ext>
                    </a:extLst>
                  </a:tr>
                  <a:tr h="539242">
                    <a:tc>
                      <a:txBody>
                        <a:bodyPr/>
                        <a:lstStyle/>
                        <a:p>
                          <a:pPr algn="ctr"/>
                          <a:r>
                            <a:rPr lang="en-US" dirty="0">
                              <a:solidFill>
                                <a:schemeClr val="bg1"/>
                              </a:solidFill>
                            </a:rPr>
                            <a:t>47</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38660</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53011202"/>
                      </a:ext>
                    </a:extLst>
                  </a:tr>
                  <a:tr h="539242">
                    <a:tc>
                      <a:txBody>
                        <a:bodyPr/>
                        <a:lstStyle/>
                        <a:p>
                          <a:pPr algn="ctr"/>
                          <a:r>
                            <a:rPr lang="en-US" dirty="0">
                              <a:solidFill>
                                <a:schemeClr val="bg1"/>
                              </a:solidFill>
                            </a:rPr>
                            <a:t>55</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71487</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47698648"/>
                      </a:ext>
                    </a:extLst>
                  </a:tr>
                  <a:tr h="539242">
                    <a:tc>
                      <a:txBody>
                        <a:bodyPr/>
                        <a:lstStyle/>
                        <a:p>
                          <a:pPr algn="ctr"/>
                          <a:r>
                            <a:rPr lang="en-US" dirty="0">
                              <a:solidFill>
                                <a:schemeClr val="bg1"/>
                              </a:solidFill>
                            </a:rPr>
                            <a:t>49</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79430</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25402584"/>
                      </a:ext>
                    </a:extLst>
                  </a:tr>
                  <a:tr h="539242">
                    <a:tc>
                      <a:txBody>
                        <a:bodyPr/>
                        <a:lstStyle/>
                        <a:p>
                          <a:pPr algn="ctr"/>
                          <a:r>
                            <a:rPr lang="en-US" dirty="0">
                              <a:solidFill>
                                <a:schemeClr val="bg1"/>
                              </a:solidFill>
                            </a:rPr>
                            <a:t>27</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34355</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59807518"/>
                      </a:ext>
                    </a:extLst>
                  </a:tr>
                  <a:tr h="539242">
                    <a:tc>
                      <a:txBody>
                        <a:bodyPr/>
                        <a:lstStyle/>
                        <a:p>
                          <a:pPr algn="ctr"/>
                          <a:r>
                            <a:rPr lang="en-US" dirty="0">
                              <a:solidFill>
                                <a:schemeClr val="bg1"/>
                              </a:solidFill>
                            </a:rPr>
                            <a:t>25</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43837</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82690836"/>
                      </a:ext>
                    </a:extLst>
                  </a:tr>
                </a:tbl>
              </a:graphicData>
            </a:graphic>
          </p:graphicFrame>
        </mc:Choice>
        <mc:Fallback xmlns="">
          <p:graphicFrame>
            <p:nvGraphicFramePr>
              <p:cNvPr id="300" name="Table 296">
                <a:extLst>
                  <a:ext uri="{FF2B5EF4-FFF2-40B4-BE49-F238E27FC236}">
                    <a16:creationId xmlns:a16="http://schemas.microsoft.com/office/drawing/2014/main" id="{993FFECC-3F5F-5211-2E63-D0BBD5AE1DA5}"/>
                  </a:ext>
                </a:extLst>
              </p:cNvPr>
              <p:cNvGraphicFramePr>
                <a:graphicFrameLocks noGrp="1"/>
              </p:cNvGraphicFramePr>
              <p:nvPr>
                <p:ph sz="half" idx="1"/>
                <p:extLst>
                  <p:ext uri="{D42A27DB-BD31-4B8C-83A1-F6EECF244321}">
                    <p14:modId xmlns:p14="http://schemas.microsoft.com/office/powerpoint/2010/main" val="533363101"/>
                  </p:ext>
                </p:extLst>
              </p:nvPr>
            </p:nvGraphicFramePr>
            <p:xfrm>
              <a:off x="761129" y="942931"/>
              <a:ext cx="4511420" cy="5859018"/>
            </p:xfrm>
            <a:graphic>
              <a:graphicData uri="http://schemas.openxmlformats.org/drawingml/2006/table">
                <a:tbl>
                  <a:tblPr firstRow="1" bandRow="1">
                    <a:tableStyleId>{2D5ABB26-0587-4C30-8999-92F81FD0307C}</a:tableStyleId>
                  </a:tblPr>
                  <a:tblGrid>
                    <a:gridCol w="587375">
                      <a:extLst>
                        <a:ext uri="{9D8B030D-6E8A-4147-A177-3AD203B41FA5}">
                          <a16:colId xmlns:a16="http://schemas.microsoft.com/office/drawing/2014/main" val="854838904"/>
                        </a:ext>
                      </a:extLst>
                    </a:gridCol>
                    <a:gridCol w="566538">
                      <a:extLst>
                        <a:ext uri="{9D8B030D-6E8A-4147-A177-3AD203B41FA5}">
                          <a16:colId xmlns:a16="http://schemas.microsoft.com/office/drawing/2014/main" val="3273749991"/>
                        </a:ext>
                      </a:extLst>
                    </a:gridCol>
                    <a:gridCol w="423512">
                      <a:extLst>
                        <a:ext uri="{9D8B030D-6E8A-4147-A177-3AD203B41FA5}">
                          <a16:colId xmlns:a16="http://schemas.microsoft.com/office/drawing/2014/main" val="3650741875"/>
                        </a:ext>
                      </a:extLst>
                    </a:gridCol>
                    <a:gridCol w="577515">
                      <a:extLst>
                        <a:ext uri="{9D8B030D-6E8A-4147-A177-3AD203B41FA5}">
                          <a16:colId xmlns:a16="http://schemas.microsoft.com/office/drawing/2014/main" val="2784324659"/>
                        </a:ext>
                      </a:extLst>
                    </a:gridCol>
                    <a:gridCol w="507805">
                      <a:extLst>
                        <a:ext uri="{9D8B030D-6E8A-4147-A177-3AD203B41FA5}">
                          <a16:colId xmlns:a16="http://schemas.microsoft.com/office/drawing/2014/main" val="1158536099"/>
                        </a:ext>
                      </a:extLst>
                    </a:gridCol>
                    <a:gridCol w="351155">
                      <a:extLst>
                        <a:ext uri="{9D8B030D-6E8A-4147-A177-3AD203B41FA5}">
                          <a16:colId xmlns:a16="http://schemas.microsoft.com/office/drawing/2014/main" val="2980581073"/>
                        </a:ext>
                      </a:extLst>
                    </a:gridCol>
                    <a:gridCol w="351155">
                      <a:extLst>
                        <a:ext uri="{9D8B030D-6E8A-4147-A177-3AD203B41FA5}">
                          <a16:colId xmlns:a16="http://schemas.microsoft.com/office/drawing/2014/main" val="4076275140"/>
                        </a:ext>
                      </a:extLst>
                    </a:gridCol>
                    <a:gridCol w="351155">
                      <a:extLst>
                        <a:ext uri="{9D8B030D-6E8A-4147-A177-3AD203B41FA5}">
                          <a16:colId xmlns:a16="http://schemas.microsoft.com/office/drawing/2014/main" val="3196344057"/>
                        </a:ext>
                      </a:extLst>
                    </a:gridCol>
                    <a:gridCol w="795210">
                      <a:extLst>
                        <a:ext uri="{9D8B030D-6E8A-4147-A177-3AD203B41FA5}">
                          <a16:colId xmlns:a16="http://schemas.microsoft.com/office/drawing/2014/main" val="3117599584"/>
                        </a:ext>
                      </a:extLst>
                    </a:gridCol>
                  </a:tblGrid>
                  <a:tr h="640080">
                    <a:tc>
                      <a:txBody>
                        <a:bodyPr/>
                        <a:lstStyle/>
                        <a:p>
                          <a:pPr algn="ctr"/>
                          <a:r>
                            <a:rPr lang="en-US" dirty="0">
                              <a:solidFill>
                                <a:schemeClr val="bg1"/>
                              </a:solidFill>
                            </a:rPr>
                            <a:t>Age</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gridSpan="4">
                      <a:txBody>
                        <a:bodyPr/>
                        <a:lstStyle/>
                        <a:p>
                          <a:pPr algn="ctr"/>
                          <a:r>
                            <a:rPr lang="en-US" dirty="0">
                              <a:solidFill>
                                <a:schemeClr val="bg1"/>
                              </a:solidFill>
                            </a:rPr>
                            <a:t>Highest education</a:t>
                          </a:r>
                        </a:p>
                        <a:p>
                          <a:pPr algn="ctr"/>
                          <a:r>
                            <a:rPr lang="en-US" dirty="0">
                              <a:solidFill>
                                <a:schemeClr val="bg1"/>
                              </a:solidFill>
                            </a:rPr>
                            <a:t>(HS, BT, MT, PhD)</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hMerge="1">
                      <a:txBody>
                        <a:bodyPr/>
                        <a:lstStyle/>
                        <a:p>
                          <a:pPr algn="ct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hMerge="1">
                      <a:txBody>
                        <a:bodyPr/>
                        <a:lstStyle/>
                        <a:p>
                          <a:pPr algn="ct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hMerge="1">
                      <a:txBody>
                        <a:bodyPr/>
                        <a:lstStyle/>
                        <a:p>
                          <a:pPr algn="ct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gridSpan="3">
                      <a:txBody>
                        <a:bodyPr/>
                        <a:lstStyle/>
                        <a:p>
                          <a:pPr algn="ctr"/>
                          <a:r>
                            <a:rPr lang="en-US" dirty="0">
                              <a:solidFill>
                                <a:schemeClr val="bg1"/>
                              </a:solidFill>
                            </a:rPr>
                            <a:t>Gender</a:t>
                          </a:r>
                        </a:p>
                        <a:p>
                          <a:pPr algn="ctr"/>
                          <a:r>
                            <a:rPr lang="en-US" dirty="0">
                              <a:solidFill>
                                <a:schemeClr val="bg1"/>
                              </a:solidFill>
                            </a:rPr>
                            <a:t>(M, F, O)</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hMerge="1">
                      <a:txBody>
                        <a:bodyPr/>
                        <a:lstStyle/>
                        <a:p>
                          <a:pPr algn="ct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hMerge="1">
                      <a:txBody>
                        <a:bodyPr/>
                        <a:lstStyle/>
                        <a:p>
                          <a:pPr algn="ct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True </a:t>
                          </a:r>
                        </a:p>
                        <a:p>
                          <a:pPr algn="ctr"/>
                          <a:r>
                            <a:rPr lang="en-US" dirty="0">
                              <a:solidFill>
                                <a:schemeClr val="bg1"/>
                              </a:solidFill>
                            </a:rPr>
                            <a:t>Salary</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35939233"/>
                      </a:ext>
                    </a:extLst>
                  </a:tr>
                  <a:tr h="365760">
                    <a:tc>
                      <a:txBody>
                        <a:bodyPr/>
                        <a:lstStyle/>
                        <a:p>
                          <a:endParaRPr lang="en-US"/>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blipFill>
                          <a:blip r:embed="rId12"/>
                          <a:stretch>
                            <a:fillRect t="-183333" r="-672917" b="-1331667"/>
                          </a:stretch>
                        </a:blipFill>
                      </a:tcPr>
                    </a:tc>
                    <a:tc>
                      <a:txBody>
                        <a:bodyPr/>
                        <a:lstStyle/>
                        <a:p>
                          <a:endParaRPr lang="en-US"/>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blipFill>
                          <a:blip r:embed="rId12"/>
                          <a:stretch>
                            <a:fillRect l="-102128" t="-183333" r="-587234" b="-1331667"/>
                          </a:stretch>
                        </a:blipFill>
                      </a:tcPr>
                    </a:tc>
                    <a:tc>
                      <a:txBody>
                        <a:bodyPr/>
                        <a:lstStyle/>
                        <a:p>
                          <a:endParaRPr lang="en-US"/>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blipFill>
                          <a:blip r:embed="rId12"/>
                          <a:stretch>
                            <a:fillRect l="-275362" t="-183333" r="-700000" b="-1331667"/>
                          </a:stretch>
                        </a:blipFill>
                      </a:tcPr>
                    </a:tc>
                    <a:tc>
                      <a:txBody>
                        <a:bodyPr/>
                        <a:lstStyle/>
                        <a:p>
                          <a:endParaRPr lang="en-US"/>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blipFill>
                          <a:blip r:embed="rId12"/>
                          <a:stretch>
                            <a:fillRect l="-272632" t="-183333" r="-408421" b="-1331667"/>
                          </a:stretch>
                        </a:blipFill>
                      </a:tcPr>
                    </a:tc>
                    <a:tc>
                      <a:txBody>
                        <a:bodyPr/>
                        <a:lstStyle/>
                        <a:p>
                          <a:endParaRPr lang="en-US"/>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blipFill>
                          <a:blip r:embed="rId12"/>
                          <a:stretch>
                            <a:fillRect l="-426506" t="-183333" r="-367470" b="-1331667"/>
                          </a:stretch>
                        </a:blipFill>
                      </a:tcPr>
                    </a:tc>
                    <a:tc>
                      <a:txBody>
                        <a:bodyPr/>
                        <a:lstStyle/>
                        <a:p>
                          <a:endParaRPr lang="en-US"/>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blipFill>
                          <a:blip r:embed="rId12"/>
                          <a:stretch>
                            <a:fillRect l="-753448" t="-183333" r="-425862" b="-1331667"/>
                          </a:stretch>
                        </a:blipFill>
                      </a:tcPr>
                    </a:tc>
                    <a:tc>
                      <a:txBody>
                        <a:bodyPr/>
                        <a:lstStyle/>
                        <a:p>
                          <a:endParaRPr lang="en-US"/>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blipFill>
                          <a:blip r:embed="rId12"/>
                          <a:stretch>
                            <a:fillRect l="-853448" t="-183333" r="-325862" b="-1331667"/>
                          </a:stretch>
                        </a:blipFill>
                      </a:tcPr>
                    </a:tc>
                    <a:tc>
                      <a:txBody>
                        <a:bodyPr/>
                        <a:lstStyle/>
                        <a:p>
                          <a:endParaRPr lang="en-US"/>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blipFill>
                          <a:blip r:embed="rId12"/>
                          <a:stretch>
                            <a:fillRect l="-970175" t="-183333" r="-231579" b="-1331667"/>
                          </a:stretch>
                        </a:blipFill>
                      </a:tcPr>
                    </a:tc>
                    <a:tc>
                      <a:txBody>
                        <a:bodyPr/>
                        <a:lstStyle/>
                        <a:p>
                          <a:endParaRPr lang="en-US"/>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blipFill>
                          <a:blip r:embed="rId12"/>
                          <a:stretch>
                            <a:fillRect l="-465649" t="-183333" r="-763" b="-1331667"/>
                          </a:stretch>
                        </a:blipFill>
                      </a:tcPr>
                    </a:tc>
                    <a:extLst>
                      <a:ext uri="{0D108BD9-81ED-4DB2-BD59-A6C34878D82A}">
                        <a16:rowId xmlns:a16="http://schemas.microsoft.com/office/drawing/2014/main" val="3411673538"/>
                      </a:ext>
                    </a:extLst>
                  </a:tr>
                  <a:tr h="539242">
                    <a:tc>
                      <a:txBody>
                        <a:bodyPr/>
                        <a:lstStyle/>
                        <a:p>
                          <a:pPr algn="ctr"/>
                          <a:r>
                            <a:rPr lang="en-US" dirty="0">
                              <a:solidFill>
                                <a:schemeClr val="bg1"/>
                              </a:solidFill>
                            </a:rPr>
                            <a:t>45</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64475</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42257364"/>
                      </a:ext>
                    </a:extLst>
                  </a:tr>
                  <a:tr h="539242">
                    <a:tc>
                      <a:txBody>
                        <a:bodyPr/>
                        <a:lstStyle/>
                        <a:p>
                          <a:pPr algn="ctr"/>
                          <a:r>
                            <a:rPr lang="en-US" dirty="0">
                              <a:solidFill>
                                <a:schemeClr val="bg1"/>
                              </a:solidFill>
                            </a:rPr>
                            <a:t>22</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34179</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818795012"/>
                      </a:ext>
                    </a:extLst>
                  </a:tr>
                  <a:tr h="539242">
                    <a:tc>
                      <a:txBody>
                        <a:bodyPr/>
                        <a:lstStyle/>
                        <a:p>
                          <a:pPr algn="ctr"/>
                          <a:r>
                            <a:rPr lang="en-US" dirty="0">
                              <a:solidFill>
                                <a:schemeClr val="bg1"/>
                              </a:solidFill>
                            </a:rPr>
                            <a:t>28</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34573</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25190112"/>
                      </a:ext>
                    </a:extLst>
                  </a:tr>
                  <a:tr h="539242">
                    <a:tc>
                      <a:txBody>
                        <a:bodyPr/>
                        <a:lstStyle/>
                        <a:p>
                          <a:pPr algn="ctr"/>
                          <a:r>
                            <a:rPr lang="en-US" dirty="0">
                              <a:solidFill>
                                <a:schemeClr val="bg1"/>
                              </a:solidFill>
                            </a:rPr>
                            <a:t>34</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50882</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089478883"/>
                      </a:ext>
                    </a:extLst>
                  </a:tr>
                  <a:tr h="539242">
                    <a:tc>
                      <a:txBody>
                        <a:bodyPr/>
                        <a:lstStyle/>
                        <a:p>
                          <a:pPr algn="ctr"/>
                          <a:r>
                            <a:rPr lang="en-US" dirty="0">
                              <a:solidFill>
                                <a:schemeClr val="bg1"/>
                              </a:solidFill>
                            </a:rPr>
                            <a:t>47</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38660</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53011202"/>
                      </a:ext>
                    </a:extLst>
                  </a:tr>
                  <a:tr h="539242">
                    <a:tc>
                      <a:txBody>
                        <a:bodyPr/>
                        <a:lstStyle/>
                        <a:p>
                          <a:pPr algn="ctr"/>
                          <a:r>
                            <a:rPr lang="en-US" dirty="0">
                              <a:solidFill>
                                <a:schemeClr val="bg1"/>
                              </a:solidFill>
                            </a:rPr>
                            <a:t>55</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71487</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47698648"/>
                      </a:ext>
                    </a:extLst>
                  </a:tr>
                  <a:tr h="539242">
                    <a:tc>
                      <a:txBody>
                        <a:bodyPr/>
                        <a:lstStyle/>
                        <a:p>
                          <a:pPr algn="ctr"/>
                          <a:r>
                            <a:rPr lang="en-US" dirty="0">
                              <a:solidFill>
                                <a:schemeClr val="bg1"/>
                              </a:solidFill>
                            </a:rPr>
                            <a:t>49</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79430</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25402584"/>
                      </a:ext>
                    </a:extLst>
                  </a:tr>
                  <a:tr h="539242">
                    <a:tc>
                      <a:txBody>
                        <a:bodyPr/>
                        <a:lstStyle/>
                        <a:p>
                          <a:pPr algn="ctr"/>
                          <a:r>
                            <a:rPr lang="en-US" dirty="0">
                              <a:solidFill>
                                <a:schemeClr val="bg1"/>
                              </a:solidFill>
                            </a:rPr>
                            <a:t>27</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34355</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59807518"/>
                      </a:ext>
                    </a:extLst>
                  </a:tr>
                  <a:tr h="539242">
                    <a:tc>
                      <a:txBody>
                        <a:bodyPr/>
                        <a:lstStyle/>
                        <a:p>
                          <a:pPr algn="ctr"/>
                          <a:r>
                            <a:rPr lang="en-US" dirty="0">
                              <a:solidFill>
                                <a:schemeClr val="bg1"/>
                              </a:solidFill>
                            </a:rPr>
                            <a:t>25</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43837</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82690836"/>
                      </a:ext>
                    </a:extLst>
                  </a:tr>
                </a:tbl>
              </a:graphicData>
            </a:graphic>
          </p:graphicFrame>
        </mc:Fallback>
      </mc:AlternateContent>
      <p:sp>
        <p:nvSpPr>
          <p:cNvPr id="301" name="Rectangle 300">
            <a:extLst>
              <a:ext uri="{FF2B5EF4-FFF2-40B4-BE49-F238E27FC236}">
                <a16:creationId xmlns:a16="http://schemas.microsoft.com/office/drawing/2014/main" id="{52270BD1-2F86-9AB3-CACF-2F0F2628389B}"/>
              </a:ext>
            </a:extLst>
          </p:cNvPr>
          <p:cNvSpPr/>
          <p:nvPr/>
        </p:nvSpPr>
        <p:spPr>
          <a:xfrm>
            <a:off x="4480790" y="829340"/>
            <a:ext cx="902453" cy="60286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09" name="Picture 308" descr="Icon&#10;&#10;Description automatically generated">
            <a:extLst>
              <a:ext uri="{FF2B5EF4-FFF2-40B4-BE49-F238E27FC236}">
                <a16:creationId xmlns:a16="http://schemas.microsoft.com/office/drawing/2014/main" id="{C7F8510C-D745-BA95-7E2E-3714D0096DD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763631" y="143540"/>
            <a:ext cx="1371600" cy="1371600"/>
          </a:xfrm>
          <a:prstGeom prst="rect">
            <a:avLst/>
          </a:prstGeom>
        </p:spPr>
      </p:pic>
      <mc:AlternateContent xmlns:mc="http://schemas.openxmlformats.org/markup-compatibility/2006" xmlns:a14="http://schemas.microsoft.com/office/drawing/2010/main">
        <mc:Choice Requires="a14">
          <p:sp>
            <p:nvSpPr>
              <p:cNvPr id="310" name="Speech Bubble: Rectangle 309">
                <a:extLst>
                  <a:ext uri="{FF2B5EF4-FFF2-40B4-BE49-F238E27FC236}">
                    <a16:creationId xmlns:a16="http://schemas.microsoft.com/office/drawing/2014/main" id="{CF7A0390-F006-A9B7-B139-A999ABAF08E3}"/>
                  </a:ext>
                </a:extLst>
              </p:cNvPr>
              <p:cNvSpPr/>
              <p:nvPr/>
            </p:nvSpPr>
            <p:spPr>
              <a:xfrm>
                <a:off x="5966467" y="210981"/>
                <a:ext cx="5464404" cy="900643"/>
              </a:xfrm>
              <a:prstGeom prst="wedgeRectCallout">
                <a:avLst>
                  <a:gd name="adj1" fmla="val -56100"/>
                  <a:gd name="adj2" fmla="val 36947"/>
                </a:avLst>
              </a:prstGeom>
              <a:solidFill>
                <a:schemeClr val="tx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For two vectors </a:t>
                </a:r>
                <a14:m>
                  <m:oMath xmlns:m="http://schemas.openxmlformats.org/officeDocument/2006/math">
                    <m:r>
                      <a:rPr lang="en-US" b="1" i="0" smtClean="0">
                        <a:solidFill>
                          <a:schemeClr val="bg1"/>
                        </a:solidFill>
                        <a:latin typeface="Cambria Math" panose="02040503050406030204" pitchFamily="18" charset="0"/>
                      </a:rPr>
                      <m:t>𝐚</m:t>
                    </m:r>
                    <m:r>
                      <a:rPr lang="en-US" b="0" i="1" smtClean="0">
                        <a:solidFill>
                          <a:schemeClr val="bg1"/>
                        </a:solidFill>
                        <a:latin typeface="Cambria Math" panose="02040503050406030204" pitchFamily="18" charset="0"/>
                      </a:rPr>
                      <m:t>,</m:t>
                    </m:r>
                    <m:r>
                      <a:rPr lang="en-US" b="1" i="0" smtClean="0">
                        <a:solidFill>
                          <a:schemeClr val="bg1"/>
                        </a:solidFill>
                        <a:latin typeface="Cambria Math" panose="02040503050406030204" pitchFamily="18" charset="0"/>
                      </a:rPr>
                      <m:t>𝐛</m:t>
                    </m:r>
                  </m:oMath>
                </a14:m>
                <a:r>
                  <a:rPr lang="en-IN" dirty="0">
                    <a:solidFill>
                      <a:schemeClr val="bg1"/>
                    </a:solidFill>
                  </a:rPr>
                  <a:t> with the same number of coordinates, </a:t>
                </a:r>
                <a14:m>
                  <m:oMath xmlns:m="http://schemas.openxmlformats.org/officeDocument/2006/math">
                    <m:sSup>
                      <m:sSupPr>
                        <m:ctrlPr>
                          <a:rPr lang="en-US" b="0" i="1" smtClean="0">
                            <a:solidFill>
                              <a:schemeClr val="bg1"/>
                            </a:solidFill>
                            <a:latin typeface="Cambria Math" panose="02040503050406030204" pitchFamily="18" charset="0"/>
                          </a:rPr>
                        </m:ctrlPr>
                      </m:sSupPr>
                      <m:e>
                        <m:r>
                          <a:rPr lang="en-US" b="1" i="0" smtClean="0">
                            <a:solidFill>
                              <a:schemeClr val="bg1"/>
                            </a:solidFill>
                            <a:latin typeface="Cambria Math" panose="02040503050406030204" pitchFamily="18" charset="0"/>
                          </a:rPr>
                          <m:t>𝐚</m:t>
                        </m:r>
                      </m:e>
                      <m:sup>
                        <m:r>
                          <a:rPr lang="en-US" b="0" i="1" smtClean="0">
                            <a:solidFill>
                              <a:schemeClr val="bg1"/>
                            </a:solidFill>
                            <a:latin typeface="Cambria Math" panose="02040503050406030204" pitchFamily="18" charset="0"/>
                          </a:rPr>
                          <m:t>⊤</m:t>
                        </m:r>
                      </m:sup>
                    </m:sSup>
                    <m:r>
                      <a:rPr lang="en-US" b="1" i="0" smtClean="0">
                        <a:solidFill>
                          <a:schemeClr val="bg1"/>
                        </a:solidFill>
                        <a:latin typeface="Cambria Math" panose="02040503050406030204" pitchFamily="18" charset="0"/>
                      </a:rPr>
                      <m:t>𝐛</m:t>
                    </m:r>
                  </m:oMath>
                </a14:m>
                <a:r>
                  <a:rPr lang="en-IN" dirty="0">
                    <a:solidFill>
                      <a:schemeClr val="bg1"/>
                    </a:solidFill>
                  </a:rPr>
                  <a:t> is just a compact way of denoting their dot product – just sum up the coordinate-wise products</a:t>
                </a:r>
              </a:p>
            </p:txBody>
          </p:sp>
        </mc:Choice>
        <mc:Fallback xmlns="">
          <p:sp>
            <p:nvSpPr>
              <p:cNvPr id="310" name="Speech Bubble: Rectangle 309">
                <a:extLst>
                  <a:ext uri="{FF2B5EF4-FFF2-40B4-BE49-F238E27FC236}">
                    <a16:creationId xmlns:a16="http://schemas.microsoft.com/office/drawing/2014/main" id="{CF7A0390-F006-A9B7-B139-A999ABAF08E3}"/>
                  </a:ext>
                </a:extLst>
              </p:cNvPr>
              <p:cNvSpPr>
                <a:spLocks noRot="1" noChangeAspect="1" noMove="1" noResize="1" noEditPoints="1" noAdjustHandles="1" noChangeArrowheads="1" noChangeShapeType="1" noTextEdit="1"/>
              </p:cNvSpPr>
              <p:nvPr/>
            </p:nvSpPr>
            <p:spPr>
              <a:xfrm>
                <a:off x="5966467" y="210981"/>
                <a:ext cx="5464404" cy="900643"/>
              </a:xfrm>
              <a:prstGeom prst="wedgeRectCallout">
                <a:avLst>
                  <a:gd name="adj1" fmla="val -56100"/>
                  <a:gd name="adj2" fmla="val 36947"/>
                </a:avLst>
              </a:prstGeom>
              <a:blipFill>
                <a:blip r:embed="rId14"/>
                <a:stretch>
                  <a:fillRect t="-3289" r="-941" b="-9211"/>
                </a:stretch>
              </a:blipFill>
              <a:ln w="28575"/>
            </p:spPr>
            <p:txBody>
              <a:bodyPr/>
              <a:lstStyle/>
              <a:p>
                <a:r>
                  <a:rPr lang="en-IN">
                    <a:noFill/>
                  </a:rPr>
                  <a:t> </a:t>
                </a:r>
              </a:p>
            </p:txBody>
          </p:sp>
        </mc:Fallback>
      </mc:AlternateContent>
    </p:spTree>
    <p:extLst>
      <p:ext uri="{BB962C8B-B14F-4D97-AF65-F5344CB8AC3E}">
        <p14:creationId xmlns:p14="http://schemas.microsoft.com/office/powerpoint/2010/main" val="27261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97"/>
                                        </p:tgtEl>
                                        <p:attrNameLst>
                                          <p:attrName>style.visibility</p:attrName>
                                        </p:attrNameLst>
                                      </p:cBhvr>
                                      <p:to>
                                        <p:strVal val="visible"/>
                                      </p:to>
                                    </p:set>
                                    <p:animEffect transition="in" filter="wipe(up)">
                                      <p:cBhvr>
                                        <p:cTn id="7" dur="500"/>
                                        <p:tgtEl>
                                          <p:spTgt spid="29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00"/>
                                        </p:tgtEl>
                                        <p:attrNameLst>
                                          <p:attrName>style.visibility</p:attrName>
                                        </p:attrNameLst>
                                      </p:cBhvr>
                                      <p:to>
                                        <p:strVal val="visible"/>
                                      </p:to>
                                    </p:set>
                                    <p:animEffect transition="in" filter="wipe(up)">
                                      <p:cBhvr>
                                        <p:cTn id="11" dur="500"/>
                                        <p:tgtEl>
                                          <p:spTgt spid="30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xit" presetSubtype="1" fill="hold" grpId="0" nodeType="clickEffect">
                                  <p:stCondLst>
                                    <p:cond delay="0"/>
                                  </p:stCondLst>
                                  <p:childTnLst>
                                    <p:animEffect transition="out" filter="wipe(up)">
                                      <p:cBhvr>
                                        <p:cTn id="15" dur="500"/>
                                        <p:tgtEl>
                                          <p:spTgt spid="301"/>
                                        </p:tgtEl>
                                      </p:cBhvr>
                                    </p:animEffect>
                                    <p:set>
                                      <p:cBhvr>
                                        <p:cTn id="16" dur="1" fill="hold">
                                          <p:stCondLst>
                                            <p:cond delay="499"/>
                                          </p:stCondLst>
                                        </p:cTn>
                                        <p:tgtEl>
                                          <p:spTgt spid="301"/>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99">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9">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9">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9">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9">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9">
                                            <p:txEl>
                                              <p:pRg st="5" end="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9">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9">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9">
                                            <p:txEl>
                                              <p:pRg st="8" end="8"/>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9">
                                            <p:txEl>
                                              <p:pRg st="9" end="9"/>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09"/>
                                        </p:tgtEl>
                                        <p:attrNameLst>
                                          <p:attrName>style.visibility</p:attrName>
                                        </p:attrNameLst>
                                      </p:cBhvr>
                                      <p:to>
                                        <p:strVal val="visible"/>
                                      </p:to>
                                    </p:set>
                                  </p:childTnLst>
                                </p:cTn>
                              </p:par>
                            </p:childTnLst>
                          </p:cTn>
                        </p:par>
                        <p:par>
                          <p:cTn id="51" fill="hold">
                            <p:stCondLst>
                              <p:cond delay="0"/>
                            </p:stCondLst>
                            <p:childTnLst>
                              <p:par>
                                <p:cTn id="52" presetID="22" presetClass="entr" presetSubtype="8" fill="hold" grpId="0" nodeType="afterEffect">
                                  <p:stCondLst>
                                    <p:cond delay="0"/>
                                  </p:stCondLst>
                                  <p:childTnLst>
                                    <p:set>
                                      <p:cBhvr>
                                        <p:cTn id="53" dur="1" fill="hold">
                                          <p:stCondLst>
                                            <p:cond delay="0"/>
                                          </p:stCondLst>
                                        </p:cTn>
                                        <p:tgtEl>
                                          <p:spTgt spid="310"/>
                                        </p:tgtEl>
                                        <p:attrNameLst>
                                          <p:attrName>style.visibility</p:attrName>
                                        </p:attrNameLst>
                                      </p:cBhvr>
                                      <p:to>
                                        <p:strVal val="visible"/>
                                      </p:to>
                                    </p:set>
                                    <p:animEffect transition="in" filter="wipe(left)">
                                      <p:cBhvr>
                                        <p:cTn id="54" dur="500"/>
                                        <p:tgtEl>
                                          <p:spTgt spid="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 grpId="0" uiExpand="1" build="p"/>
      <p:bldP spid="301" grpId="0" animBg="1"/>
      <p:bldP spid="3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34E0B-2721-B590-9729-EE6322EA08B8}"/>
              </a:ext>
            </a:extLst>
          </p:cNvPr>
          <p:cNvSpPr>
            <a:spLocks noGrp="1"/>
          </p:cNvSpPr>
          <p:nvPr>
            <p:ph type="title"/>
          </p:nvPr>
        </p:nvSpPr>
        <p:spPr/>
        <p:txBody>
          <a:bodyPr/>
          <a:lstStyle/>
          <a:p>
            <a:r>
              <a:rPr lang="en-US" dirty="0"/>
              <a:t>A brief anatomy of an ML model</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D716844-EB15-B4F9-1EA9-606196DEA308}"/>
                  </a:ext>
                </a:extLst>
              </p:cNvPr>
              <p:cNvSpPr>
                <a:spLocks noGrp="1"/>
              </p:cNvSpPr>
              <p:nvPr>
                <p:ph idx="1"/>
              </p:nvPr>
            </p:nvSpPr>
            <p:spPr/>
            <p:txBody>
              <a:bodyPr/>
              <a:lstStyle/>
              <a:p>
                <a:pPr algn="ctr"/>
                <a14:m>
                  <m:oMath xmlns:m="http://schemas.openxmlformats.org/officeDocument/2006/math">
                    <m:acc>
                      <m:accPr>
                        <m:chr m:val="̂"/>
                        <m:ctrlPr>
                          <a:rPr lang="en-US" sz="4800" b="0" i="1" smtClean="0">
                            <a:latin typeface="Cambria Math" panose="02040503050406030204" pitchFamily="18" charset="0"/>
                          </a:rPr>
                        </m:ctrlPr>
                      </m:accPr>
                      <m:e>
                        <m:r>
                          <a:rPr lang="en-US" sz="4800" i="1" smtClean="0">
                            <a:latin typeface="Cambria Math" panose="02040503050406030204" pitchFamily="18" charset="0"/>
                          </a:rPr>
                          <m:t>𝑦</m:t>
                        </m:r>
                      </m:e>
                    </m:acc>
                    <m:r>
                      <a:rPr lang="en-US" sz="4800" i="1" smtClean="0">
                        <a:latin typeface="Cambria Math" panose="02040503050406030204" pitchFamily="18" charset="0"/>
                      </a:rPr>
                      <m:t>=</m:t>
                    </m:r>
                    <m:r>
                      <a:rPr lang="en-US" sz="4800" i="1" smtClean="0">
                        <a:latin typeface="Cambria Math" panose="02040503050406030204" pitchFamily="18" charset="0"/>
                      </a:rPr>
                      <m:t>𝑏</m:t>
                    </m:r>
                    <m:r>
                      <a:rPr lang="en-US" sz="4800" i="1" smtClean="0">
                        <a:latin typeface="Cambria Math" panose="02040503050406030204" pitchFamily="18" charset="0"/>
                      </a:rPr>
                      <m:t>+</m:t>
                    </m:r>
                    <m:sSup>
                      <m:sSupPr>
                        <m:ctrlPr>
                          <a:rPr lang="en-US" sz="4800" i="1">
                            <a:latin typeface="Cambria Math" panose="02040503050406030204" pitchFamily="18" charset="0"/>
                          </a:rPr>
                        </m:ctrlPr>
                      </m:sSupPr>
                      <m:e>
                        <m:r>
                          <a:rPr lang="en-US" sz="4800" b="1">
                            <a:latin typeface="Cambria Math" panose="02040503050406030204" pitchFamily="18" charset="0"/>
                          </a:rPr>
                          <m:t>𝐰</m:t>
                        </m:r>
                      </m:e>
                      <m:sup>
                        <m:r>
                          <a:rPr lang="en-US" sz="4800" i="1">
                            <a:latin typeface="Cambria Math" panose="02040503050406030204" pitchFamily="18" charset="0"/>
                          </a:rPr>
                          <m:t>⊤</m:t>
                        </m:r>
                      </m:sup>
                    </m:sSup>
                    <m:r>
                      <a:rPr lang="en-US" sz="4800" b="1">
                        <a:latin typeface="Cambria Math" panose="02040503050406030204" pitchFamily="18" charset="0"/>
                      </a:rPr>
                      <m:t>𝐱</m:t>
                    </m:r>
                  </m:oMath>
                </a14:m>
                <a:endParaRPr lang="en-US" sz="4800" dirty="0"/>
              </a:p>
              <a:p>
                <a:r>
                  <a:rPr lang="en-US" dirty="0"/>
                  <a:t>Visualize this as a function taking in a data point giving an output</a:t>
                </a:r>
                <a:br>
                  <a:rPr lang="en-US" dirty="0"/>
                </a:b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r>
                          <a:rPr lang="en-US" b="1" i="0" smtClean="0">
                            <a:latin typeface="Cambria Math" panose="02040503050406030204" pitchFamily="18" charset="0"/>
                          </a:rPr>
                          <m:t> </m:t>
                        </m:r>
                        <m:r>
                          <a:rPr lang="en-US" b="0" i="1" smtClean="0">
                            <a:latin typeface="Cambria Math" panose="02040503050406030204" pitchFamily="18" charset="0"/>
                          </a:rPr>
                          <m:t>;</m:t>
                        </m:r>
                        <m:r>
                          <a:rPr lang="en-US" b="1" i="0" smtClean="0">
                            <a:latin typeface="Cambria Math" panose="02040503050406030204" pitchFamily="18" charset="0"/>
                          </a:rPr>
                          <m:t>𝐰</m:t>
                        </m:r>
                        <m:r>
                          <a:rPr lang="en-US" b="0" i="1" smtClean="0">
                            <a:latin typeface="Cambria Math" panose="02040503050406030204" pitchFamily="18" charset="0"/>
                          </a:rPr>
                          <m:t>,</m:t>
                        </m:r>
                        <m:r>
                          <a:rPr lang="en-US" b="0" i="1" smtClean="0">
                            <a:latin typeface="Cambria Math" panose="02040503050406030204" pitchFamily="18" charset="0"/>
                          </a:rPr>
                          <m:t>𝑏</m:t>
                        </m:r>
                      </m:e>
                    </m:d>
                  </m:oMath>
                </a14:m>
                <a:endParaRPr lang="en-US" dirty="0"/>
              </a:p>
              <a:p>
                <a:r>
                  <a:rPr lang="en-US" dirty="0"/>
                  <a:t>ML models have some unknowns called </a:t>
                </a:r>
                <a:r>
                  <a:rPr lang="en-US" i="1" dirty="0"/>
                  <a:t>parameters</a:t>
                </a:r>
                <a:r>
                  <a:rPr lang="en-US" dirty="0"/>
                  <a:t> of the model</a:t>
                </a:r>
              </a:p>
              <a:p>
                <a:pPr lvl="2"/>
                <a:r>
                  <a:rPr lang="en-US" dirty="0"/>
                  <a:t>This linear model has one vector parameter </a:t>
                </a:r>
                <a14:m>
                  <m:oMath xmlns:m="http://schemas.openxmlformats.org/officeDocument/2006/math">
                    <m:r>
                      <a:rPr lang="en-US" b="1">
                        <a:latin typeface="Cambria Math" panose="02040503050406030204" pitchFamily="18" charset="0"/>
                      </a:rPr>
                      <m:t>𝐰</m:t>
                    </m:r>
                  </m:oMath>
                </a14:m>
                <a:r>
                  <a:rPr lang="en-IN" dirty="0"/>
                  <a:t> and one scalar parameter </a:t>
                </a:r>
                <a14:m>
                  <m:oMath xmlns:m="http://schemas.openxmlformats.org/officeDocument/2006/math">
                    <m:r>
                      <a:rPr lang="en-US" b="0" i="1" smtClean="0">
                        <a:latin typeface="Cambria Math" panose="02040503050406030204" pitchFamily="18" charset="0"/>
                      </a:rPr>
                      <m:t>𝑏</m:t>
                    </m:r>
                  </m:oMath>
                </a14:m>
                <a:endParaRPr lang="en-IN" dirty="0"/>
              </a:p>
              <a:p>
                <a:r>
                  <a:rPr lang="en-IN" dirty="0"/>
                  <a:t>The goal of ML algos is to discover parameter values so that when using those parameter values inside the model, the predicted outputs of the models match the true ones</a:t>
                </a:r>
              </a:p>
              <a:p>
                <a:pPr lvl="1"/>
                <a:endParaRPr lang="en-IN" dirty="0"/>
              </a:p>
            </p:txBody>
          </p:sp>
        </mc:Choice>
        <mc:Fallback xmlns="">
          <p:sp>
            <p:nvSpPr>
              <p:cNvPr id="3" name="Content Placeholder 2">
                <a:extLst>
                  <a:ext uri="{FF2B5EF4-FFF2-40B4-BE49-F238E27FC236}">
                    <a16:creationId xmlns:a16="http://schemas.microsoft.com/office/drawing/2014/main" id="{FD716844-EB15-B4F9-1EA9-606196DEA308}"/>
                  </a:ext>
                </a:extLst>
              </p:cNvPr>
              <p:cNvSpPr>
                <a:spLocks noGrp="1" noRot="1" noChangeAspect="1" noMove="1" noResize="1" noEditPoints="1" noAdjustHandles="1" noChangeArrowheads="1" noChangeShapeType="1" noTextEdit="1"/>
              </p:cNvSpPr>
              <p:nvPr>
                <p:ph idx="1"/>
              </p:nvPr>
            </p:nvSpPr>
            <p:spPr>
              <a:blipFill>
                <a:blip r:embed="rId2"/>
                <a:stretch>
                  <a:fillRect l="-578"/>
                </a:stretch>
              </a:blipFill>
            </p:spPr>
            <p:txBody>
              <a:bodyPr/>
              <a:lstStyle/>
              <a:p>
                <a:r>
                  <a:rPr lang="en-IN">
                    <a:noFill/>
                  </a:rPr>
                  <a:t> </a:t>
                </a:r>
              </a:p>
            </p:txBody>
          </p:sp>
        </mc:Fallback>
      </mc:AlternateContent>
      <p:pic>
        <p:nvPicPr>
          <p:cNvPr id="31" name="Picture 30" descr="Icon&#10;&#10;Description automatically generated">
            <a:extLst>
              <a:ext uri="{FF2B5EF4-FFF2-40B4-BE49-F238E27FC236}">
                <a16:creationId xmlns:a16="http://schemas.microsoft.com/office/drawing/2014/main" id="{A3C3DF9D-68F8-3805-1351-616AFCD25B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318" y="479202"/>
            <a:ext cx="1371600" cy="1371600"/>
          </a:xfrm>
          <a:prstGeom prst="rect">
            <a:avLst/>
          </a:prstGeom>
        </p:spPr>
      </p:pic>
      <p:sp>
        <p:nvSpPr>
          <p:cNvPr id="32" name="Speech Bubble: Rectangle 31">
            <a:extLst>
              <a:ext uri="{FF2B5EF4-FFF2-40B4-BE49-F238E27FC236}">
                <a16:creationId xmlns:a16="http://schemas.microsoft.com/office/drawing/2014/main" id="{CB1BD3DD-F74C-DA44-8D7C-B998095585CE}"/>
              </a:ext>
            </a:extLst>
          </p:cNvPr>
          <p:cNvSpPr/>
          <p:nvPr/>
        </p:nvSpPr>
        <p:spPr>
          <a:xfrm>
            <a:off x="1595000" y="701748"/>
            <a:ext cx="1935009" cy="662369"/>
          </a:xfrm>
          <a:prstGeom prst="wedgeRectCallout">
            <a:avLst>
              <a:gd name="adj1" fmla="val -71494"/>
              <a:gd name="adj2" fmla="val 41545"/>
            </a:avLst>
          </a:prstGeom>
          <a:solidFill>
            <a:schemeClr val="tx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But what exactly is the “model” here?</a:t>
            </a:r>
            <a:endParaRPr lang="en-IN" dirty="0">
              <a:solidFill>
                <a:schemeClr val="bg1"/>
              </a:solidFill>
            </a:endParaRPr>
          </a:p>
        </p:txBody>
      </p:sp>
      <p:pic>
        <p:nvPicPr>
          <p:cNvPr id="33" name="Picture 32" descr="Icon&#10;&#10;Description automatically generated">
            <a:extLst>
              <a:ext uri="{FF2B5EF4-FFF2-40B4-BE49-F238E27FC236}">
                <a16:creationId xmlns:a16="http://schemas.microsoft.com/office/drawing/2014/main" id="{B6D0F184-03D6-3874-2735-69BA09ED6A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42840" y="478639"/>
            <a:ext cx="1371600" cy="1371600"/>
          </a:xfrm>
          <a:prstGeom prst="rect">
            <a:avLst/>
          </a:prstGeom>
        </p:spPr>
      </p:pic>
      <mc:AlternateContent xmlns:mc="http://schemas.openxmlformats.org/markup-compatibility/2006" xmlns:a14="http://schemas.microsoft.com/office/drawing/2010/main">
        <mc:Choice Requires="a14">
          <p:sp>
            <p:nvSpPr>
              <p:cNvPr id="34" name="Speech Bubble: Rectangle 33">
                <a:extLst>
                  <a:ext uri="{FF2B5EF4-FFF2-40B4-BE49-F238E27FC236}">
                    <a16:creationId xmlns:a16="http://schemas.microsoft.com/office/drawing/2014/main" id="{2A91FECF-3CE7-2CE2-B2F8-EF40A54F27F0}"/>
                  </a:ext>
                </a:extLst>
              </p:cNvPr>
              <p:cNvSpPr/>
              <p:nvPr/>
            </p:nvSpPr>
            <p:spPr>
              <a:xfrm>
                <a:off x="10028903" y="488257"/>
                <a:ext cx="1824779" cy="937132"/>
              </a:xfrm>
              <a:prstGeom prst="wedgeRectCallout">
                <a:avLst>
                  <a:gd name="adj1" fmla="val -65438"/>
                  <a:gd name="adj2" fmla="val 44626"/>
                </a:avLst>
              </a:prstGeom>
              <a:solidFill>
                <a:schemeClr val="tx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The form of the function </a:t>
                </a:r>
                <a14:m>
                  <m:oMath xmlns:m="http://schemas.openxmlformats.org/officeDocument/2006/math">
                    <m:r>
                      <a:rPr lang="en-US" b="0" i="1" smtClean="0">
                        <a:solidFill>
                          <a:schemeClr val="bg1"/>
                        </a:solidFill>
                        <a:latin typeface="Cambria Math" panose="02040503050406030204" pitchFamily="18" charset="0"/>
                      </a:rPr>
                      <m:t>𝑓</m:t>
                    </m:r>
                  </m:oMath>
                </a14:m>
                <a:r>
                  <a:rPr lang="en-IN" dirty="0">
                    <a:solidFill>
                      <a:schemeClr val="bg1"/>
                    </a:solidFill>
                  </a:rPr>
                  <a:t> is called its model</a:t>
                </a:r>
              </a:p>
            </p:txBody>
          </p:sp>
        </mc:Choice>
        <mc:Fallback xmlns="">
          <p:sp>
            <p:nvSpPr>
              <p:cNvPr id="34" name="Speech Bubble: Rectangle 33">
                <a:extLst>
                  <a:ext uri="{FF2B5EF4-FFF2-40B4-BE49-F238E27FC236}">
                    <a16:creationId xmlns:a16="http://schemas.microsoft.com/office/drawing/2014/main" id="{2A91FECF-3CE7-2CE2-B2F8-EF40A54F27F0}"/>
                  </a:ext>
                </a:extLst>
              </p:cNvPr>
              <p:cNvSpPr>
                <a:spLocks noRot="1" noChangeAspect="1" noMove="1" noResize="1" noEditPoints="1" noAdjustHandles="1" noChangeArrowheads="1" noChangeShapeType="1" noTextEdit="1"/>
              </p:cNvSpPr>
              <p:nvPr/>
            </p:nvSpPr>
            <p:spPr>
              <a:xfrm>
                <a:off x="10028903" y="488257"/>
                <a:ext cx="1824779" cy="937132"/>
              </a:xfrm>
              <a:prstGeom prst="wedgeRectCallout">
                <a:avLst>
                  <a:gd name="adj1" fmla="val -65438"/>
                  <a:gd name="adj2" fmla="val 44626"/>
                </a:avLst>
              </a:prstGeom>
              <a:blipFill>
                <a:blip r:embed="rId5"/>
                <a:stretch>
                  <a:fillRect t="-1258" b="-6918"/>
                </a:stretch>
              </a:blipFill>
              <a:ln w="28575"/>
            </p:spPr>
            <p:txBody>
              <a:bodyPr/>
              <a:lstStyle/>
              <a:p>
                <a:r>
                  <a:rPr lang="en-IN">
                    <a:noFill/>
                  </a:rPr>
                  <a:t> </a:t>
                </a:r>
              </a:p>
            </p:txBody>
          </p:sp>
        </mc:Fallback>
      </mc:AlternateContent>
      <p:grpSp>
        <p:nvGrpSpPr>
          <p:cNvPr id="35" name="Group 34">
            <a:extLst>
              <a:ext uri="{FF2B5EF4-FFF2-40B4-BE49-F238E27FC236}">
                <a16:creationId xmlns:a16="http://schemas.microsoft.com/office/drawing/2014/main" id="{F1B83207-FFCB-149C-154B-A189FA5F8F1D}"/>
              </a:ext>
            </a:extLst>
          </p:cNvPr>
          <p:cNvGrpSpPr>
            <a:grpSpLocks noChangeAspect="1"/>
          </p:cNvGrpSpPr>
          <p:nvPr/>
        </p:nvGrpSpPr>
        <p:grpSpPr>
          <a:xfrm>
            <a:off x="338318" y="5570580"/>
            <a:ext cx="1143000" cy="1143000"/>
            <a:chOff x="7020470" y="457533"/>
            <a:chExt cx="4572000" cy="4572000"/>
          </a:xfrm>
        </p:grpSpPr>
        <p:sp>
          <p:nvSpPr>
            <p:cNvPr id="36" name="Freeform: Shape 35">
              <a:extLst>
                <a:ext uri="{FF2B5EF4-FFF2-40B4-BE49-F238E27FC236}">
                  <a16:creationId xmlns:a16="http://schemas.microsoft.com/office/drawing/2014/main" id="{545B8F39-CCD5-6C56-131E-398C5EDEB3DE}"/>
                </a:ext>
              </a:extLst>
            </p:cNvPr>
            <p:cNvSpPr>
              <a:spLocks noChangeAspect="1"/>
            </p:cNvSpPr>
            <p:nvPr/>
          </p:nvSpPr>
          <p:spPr>
            <a:xfrm>
              <a:off x="7020470" y="457533"/>
              <a:ext cx="4572000" cy="4572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37" name="Group 36">
              <a:extLst>
                <a:ext uri="{FF2B5EF4-FFF2-40B4-BE49-F238E27FC236}">
                  <a16:creationId xmlns:a16="http://schemas.microsoft.com/office/drawing/2014/main" id="{573E17A6-C736-EF0E-E044-129447BCA0D6}"/>
                </a:ext>
              </a:extLst>
            </p:cNvPr>
            <p:cNvGrpSpPr/>
            <p:nvPr/>
          </p:nvGrpSpPr>
          <p:grpSpPr>
            <a:xfrm>
              <a:off x="8209190" y="1852901"/>
              <a:ext cx="2194560" cy="1280160"/>
              <a:chOff x="8209190" y="1852901"/>
              <a:chExt cx="2194560" cy="1280160"/>
            </a:xfrm>
          </p:grpSpPr>
          <p:sp>
            <p:nvSpPr>
              <p:cNvPr id="38" name="Freeform: Shape 37">
                <a:extLst>
                  <a:ext uri="{FF2B5EF4-FFF2-40B4-BE49-F238E27FC236}">
                    <a16:creationId xmlns:a16="http://schemas.microsoft.com/office/drawing/2014/main" id="{33BFB13D-EEB3-AEAF-6D40-B097BA980F1B}"/>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9" name="Freeform: Shape 38">
                <a:extLst>
                  <a:ext uri="{FF2B5EF4-FFF2-40B4-BE49-F238E27FC236}">
                    <a16:creationId xmlns:a16="http://schemas.microsoft.com/office/drawing/2014/main" id="{9A1CAF46-15F8-CA1B-377B-C73F24411D4E}"/>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grpSp>
      <p:sp>
        <p:nvSpPr>
          <p:cNvPr id="40" name="Speech Bubble: Rectangle 39">
            <a:extLst>
              <a:ext uri="{FF2B5EF4-FFF2-40B4-BE49-F238E27FC236}">
                <a16:creationId xmlns:a16="http://schemas.microsoft.com/office/drawing/2014/main" id="{AA75F337-4977-1563-7BA6-C88F3BDD4141}"/>
              </a:ext>
            </a:extLst>
          </p:cNvPr>
          <p:cNvSpPr/>
          <p:nvPr/>
        </p:nvSpPr>
        <p:spPr>
          <a:xfrm>
            <a:off x="1610950" y="5665318"/>
            <a:ext cx="1919059" cy="900643"/>
          </a:xfrm>
          <a:prstGeom prst="wedgeRectCallout">
            <a:avLst>
              <a:gd name="adj1" fmla="val -71078"/>
              <a:gd name="adj2" fmla="val 36705"/>
            </a:avLst>
          </a:prstGeom>
          <a:solidFill>
            <a:schemeClr val="tx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This is what we call a </a:t>
            </a:r>
            <a:r>
              <a:rPr lang="en-US" i="1" dirty="0">
                <a:solidFill>
                  <a:schemeClr val="bg1"/>
                </a:solidFill>
              </a:rPr>
              <a:t>linear model</a:t>
            </a:r>
            <a:r>
              <a:rPr lang="en-US" dirty="0">
                <a:solidFill>
                  <a:schemeClr val="bg1"/>
                </a:solidFill>
              </a:rPr>
              <a:t> in ML literature</a:t>
            </a:r>
            <a:endParaRPr lang="en-IN" dirty="0">
              <a:solidFill>
                <a:schemeClr val="bg1"/>
              </a:solidFill>
            </a:endParaRPr>
          </a:p>
        </p:txBody>
      </p:sp>
      <p:sp>
        <p:nvSpPr>
          <p:cNvPr id="41" name="Rectangle 40">
            <a:extLst>
              <a:ext uri="{FF2B5EF4-FFF2-40B4-BE49-F238E27FC236}">
                <a16:creationId xmlns:a16="http://schemas.microsoft.com/office/drawing/2014/main" id="{8AE24CF3-9E0A-606E-E46C-1DB4A343E918}"/>
              </a:ext>
            </a:extLst>
          </p:cNvPr>
          <p:cNvSpPr/>
          <p:nvPr/>
        </p:nvSpPr>
        <p:spPr>
          <a:xfrm>
            <a:off x="6253647" y="2349795"/>
            <a:ext cx="870167" cy="3937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3" name="Picture 42" descr="Icon&#10;&#10;Description automatically generated">
            <a:extLst>
              <a:ext uri="{FF2B5EF4-FFF2-40B4-BE49-F238E27FC236}">
                <a16:creationId xmlns:a16="http://schemas.microsoft.com/office/drawing/2014/main" id="{F9398D02-1C11-E0FC-3738-9054B62047C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5191533" y="5341980"/>
            <a:ext cx="1371600" cy="1371600"/>
          </a:xfrm>
          <a:prstGeom prst="rect">
            <a:avLst/>
          </a:prstGeom>
        </p:spPr>
      </p:pic>
      <mc:AlternateContent xmlns:mc="http://schemas.openxmlformats.org/markup-compatibility/2006" xmlns:a14="http://schemas.microsoft.com/office/drawing/2010/main">
        <mc:Choice Requires="a14">
          <p:sp>
            <p:nvSpPr>
              <p:cNvPr id="44" name="Speech Bubble: Rectangle 43">
                <a:extLst>
                  <a:ext uri="{FF2B5EF4-FFF2-40B4-BE49-F238E27FC236}">
                    <a16:creationId xmlns:a16="http://schemas.microsoft.com/office/drawing/2014/main" id="{5621AA71-E6B4-9989-2513-554118E40E29}"/>
                  </a:ext>
                </a:extLst>
              </p:cNvPr>
              <p:cNvSpPr/>
              <p:nvPr/>
            </p:nvSpPr>
            <p:spPr>
              <a:xfrm>
                <a:off x="6563038" y="5469100"/>
                <a:ext cx="5519244" cy="900643"/>
              </a:xfrm>
              <a:prstGeom prst="wedgeRectCallout">
                <a:avLst>
                  <a:gd name="adj1" fmla="val -55545"/>
                  <a:gd name="adj2" fmla="val 33885"/>
                </a:avLst>
              </a:prstGeom>
              <a:solidFill>
                <a:schemeClr val="tx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Think of a different function say </a:t>
                </a:r>
                <a14:m>
                  <m:oMath xmlns:m="http://schemas.openxmlformats.org/officeDocument/2006/math">
                    <m:r>
                      <a:rPr lang="en-US" b="0" i="1" smtClean="0">
                        <a:solidFill>
                          <a:schemeClr val="bg1"/>
                        </a:solidFill>
                        <a:latin typeface="Cambria Math" panose="02040503050406030204" pitchFamily="18" charset="0"/>
                      </a:rPr>
                      <m:t>𝑔</m:t>
                    </m:r>
                    <m:d>
                      <m:dPr>
                        <m:ctrlPr>
                          <a:rPr lang="en-US" b="0" i="1" smtClean="0">
                            <a:solidFill>
                              <a:schemeClr val="bg1"/>
                            </a:solidFill>
                            <a:latin typeface="Cambria Math" panose="02040503050406030204" pitchFamily="18" charset="0"/>
                          </a:rPr>
                        </m:ctrlPr>
                      </m:dPr>
                      <m:e>
                        <m:r>
                          <a:rPr lang="en-US" b="1" i="0" smtClean="0">
                            <a:solidFill>
                              <a:schemeClr val="bg1"/>
                            </a:solidFill>
                            <a:latin typeface="Cambria Math" panose="02040503050406030204" pitchFamily="18" charset="0"/>
                          </a:rPr>
                          <m:t>𝐱</m:t>
                        </m:r>
                        <m:r>
                          <a:rPr lang="en-US" b="0" i="1" smtClean="0">
                            <a:solidFill>
                              <a:schemeClr val="bg1"/>
                            </a:solidFill>
                            <a:latin typeface="Cambria Math" panose="02040503050406030204" pitchFamily="18" charset="0"/>
                          </a:rPr>
                          <m:t>;</m:t>
                        </m:r>
                        <m:r>
                          <a:rPr lang="en-US" b="1" i="0" smtClean="0">
                            <a:solidFill>
                              <a:schemeClr val="bg1"/>
                            </a:solidFill>
                            <a:latin typeface="Cambria Math" panose="02040503050406030204" pitchFamily="18" charset="0"/>
                          </a:rPr>
                          <m:t>𝐰</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𝑏</m:t>
                        </m:r>
                      </m:e>
                    </m:d>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d>
                          <m:dPr>
                            <m:ctrlPr>
                              <a:rPr lang="en-US" b="0" i="1" smtClean="0">
                                <a:solidFill>
                                  <a:schemeClr val="bg1"/>
                                </a:solidFill>
                                <a:latin typeface="Cambria Math" panose="02040503050406030204" pitchFamily="18" charset="0"/>
                              </a:rPr>
                            </m:ctrlPr>
                          </m:dPr>
                          <m:e>
                            <m:sSup>
                              <m:sSupPr>
                                <m:ctrlPr>
                                  <a:rPr lang="en-US" i="1">
                                    <a:latin typeface="Cambria Math" panose="02040503050406030204" pitchFamily="18" charset="0"/>
                                  </a:rPr>
                                </m:ctrlPr>
                              </m:sSupPr>
                              <m:e>
                                <m:r>
                                  <a:rPr lang="en-US" b="1">
                                    <a:latin typeface="Cambria Math" panose="02040503050406030204" pitchFamily="18" charset="0"/>
                                  </a:rPr>
                                  <m:t>𝐰</m:t>
                                </m:r>
                              </m:e>
                              <m:sup>
                                <m:r>
                                  <a:rPr lang="en-US" i="1">
                                    <a:latin typeface="Cambria Math" panose="02040503050406030204" pitchFamily="18" charset="0"/>
                                  </a:rPr>
                                  <m:t>⊤</m:t>
                                </m:r>
                              </m:sup>
                            </m:sSup>
                            <m:r>
                              <a:rPr lang="en-US" b="1">
                                <a:latin typeface="Cambria Math" panose="02040503050406030204" pitchFamily="18" charset="0"/>
                              </a:rPr>
                              <m:t>𝐱</m:t>
                            </m:r>
                          </m:e>
                        </m:d>
                      </m:e>
                      <m:sup>
                        <m:r>
                          <a:rPr lang="en-US" b="0" i="1" smtClean="0">
                            <a:solidFill>
                              <a:schemeClr val="bg1"/>
                            </a:solidFill>
                            <a:latin typeface="Cambria Math" panose="02040503050406030204" pitchFamily="18" charset="0"/>
                          </a:rPr>
                          <m:t>𝑏</m:t>
                        </m:r>
                      </m:sup>
                    </m:sSup>
                  </m:oMath>
                </a14:m>
                <a:r>
                  <a:rPr lang="en-IN" dirty="0">
                    <a:solidFill>
                      <a:schemeClr val="bg1"/>
                    </a:solidFill>
                  </a:rPr>
                  <a:t>. This function has a different form even though it uses the same parameters and so this will be a different model!</a:t>
                </a:r>
              </a:p>
            </p:txBody>
          </p:sp>
        </mc:Choice>
        <mc:Fallback xmlns="">
          <p:sp>
            <p:nvSpPr>
              <p:cNvPr id="44" name="Speech Bubble: Rectangle 43">
                <a:extLst>
                  <a:ext uri="{FF2B5EF4-FFF2-40B4-BE49-F238E27FC236}">
                    <a16:creationId xmlns:a16="http://schemas.microsoft.com/office/drawing/2014/main" id="{5621AA71-E6B4-9989-2513-554118E40E29}"/>
                  </a:ext>
                </a:extLst>
              </p:cNvPr>
              <p:cNvSpPr>
                <a:spLocks noRot="1" noChangeAspect="1" noMove="1" noResize="1" noEditPoints="1" noAdjustHandles="1" noChangeArrowheads="1" noChangeShapeType="1" noTextEdit="1"/>
              </p:cNvSpPr>
              <p:nvPr/>
            </p:nvSpPr>
            <p:spPr>
              <a:xfrm>
                <a:off x="6563038" y="5469100"/>
                <a:ext cx="5519244" cy="900643"/>
              </a:xfrm>
              <a:prstGeom prst="wedgeRectCallout">
                <a:avLst>
                  <a:gd name="adj1" fmla="val -55545"/>
                  <a:gd name="adj2" fmla="val 33885"/>
                </a:avLst>
              </a:prstGeom>
              <a:blipFill>
                <a:blip r:embed="rId7"/>
                <a:stretch>
                  <a:fillRect t="-2614" r="-1249" b="-9804"/>
                </a:stretch>
              </a:blipFill>
              <a:ln w="28575"/>
            </p:spPr>
            <p:txBody>
              <a:bodyPr/>
              <a:lstStyle/>
              <a:p>
                <a:r>
                  <a:rPr lang="en-IN">
                    <a:noFill/>
                  </a:rPr>
                  <a:t> </a:t>
                </a:r>
              </a:p>
            </p:txBody>
          </p:sp>
        </mc:Fallback>
      </mc:AlternateContent>
    </p:spTree>
    <p:extLst>
      <p:ext uri="{BB962C8B-B14F-4D97-AF65-F5344CB8AC3E}">
        <p14:creationId xmlns:p14="http://schemas.microsoft.com/office/powerpoint/2010/main" val="3072603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p:cTn id="11" dur="500" fill="hold"/>
                                        <p:tgtEl>
                                          <p:spTgt spid="35"/>
                                        </p:tgtEl>
                                        <p:attrNameLst>
                                          <p:attrName>ppt_w</p:attrName>
                                        </p:attrNameLst>
                                      </p:cBhvr>
                                      <p:tavLst>
                                        <p:tav tm="0">
                                          <p:val>
                                            <p:fltVal val="0"/>
                                          </p:val>
                                        </p:tav>
                                        <p:tav tm="100000">
                                          <p:val>
                                            <p:strVal val="#ppt_w"/>
                                          </p:val>
                                        </p:tav>
                                      </p:tavLst>
                                    </p:anim>
                                    <p:anim calcmode="lin" valueType="num">
                                      <p:cBhvr>
                                        <p:cTn id="12" dur="500" fill="hold"/>
                                        <p:tgtEl>
                                          <p:spTgt spid="35"/>
                                        </p:tgtEl>
                                        <p:attrNameLst>
                                          <p:attrName>ppt_h</p:attrName>
                                        </p:attrNameLst>
                                      </p:cBhvr>
                                      <p:tavLst>
                                        <p:tav tm="0">
                                          <p:val>
                                            <p:fltVal val="0"/>
                                          </p:val>
                                        </p:tav>
                                        <p:tav tm="100000">
                                          <p:val>
                                            <p:strVal val="#ppt_h"/>
                                          </p:val>
                                        </p:tav>
                                      </p:tavLst>
                                    </p:anim>
                                    <p:animEffect transition="in" filter="fade">
                                      <p:cBhvr>
                                        <p:cTn id="13" dur="500"/>
                                        <p:tgtEl>
                                          <p:spTgt spid="35"/>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wipe(left)">
                                      <p:cBhvr>
                                        <p:cTn id="17" dur="500"/>
                                        <p:tgtEl>
                                          <p:spTgt spid="40"/>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xit" presetSubtype="8" fill="hold" grpId="0" nodeType="clickEffect">
                                  <p:stCondLst>
                                    <p:cond delay="0"/>
                                  </p:stCondLst>
                                  <p:childTnLst>
                                    <p:animEffect transition="out" filter="wipe(left)">
                                      <p:cBhvr>
                                        <p:cTn id="25" dur="500"/>
                                        <p:tgtEl>
                                          <p:spTgt spid="41"/>
                                        </p:tgtEl>
                                      </p:cBhvr>
                                    </p:animEffect>
                                    <p:set>
                                      <p:cBhvr>
                                        <p:cTn id="26" dur="1" fill="hold">
                                          <p:stCondLst>
                                            <p:cond delay="499"/>
                                          </p:stCondLst>
                                        </p:cTn>
                                        <p:tgtEl>
                                          <p:spTgt spid="4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childTnLst>
                          </p:cTn>
                        </p:par>
                        <p:par>
                          <p:cTn id="41" fill="hold">
                            <p:stCondLst>
                              <p:cond delay="0"/>
                            </p:stCondLst>
                            <p:childTnLst>
                              <p:par>
                                <p:cTn id="42" presetID="22" presetClass="entr" presetSubtype="8" fill="hold" grpId="0" nodeType="after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wipe(left)">
                                      <p:cBhvr>
                                        <p:cTn id="44" dur="500"/>
                                        <p:tgtEl>
                                          <p:spTgt spid="32"/>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childTnLst>
                          </p:cTn>
                        </p:par>
                        <p:par>
                          <p:cTn id="49" fill="hold">
                            <p:stCondLst>
                              <p:cond delay="0"/>
                            </p:stCondLst>
                            <p:childTnLst>
                              <p:par>
                                <p:cTn id="50" presetID="22" presetClass="entr" presetSubtype="8" fill="hold" grpId="0" nodeType="after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wipe(left)">
                                      <p:cBhvr>
                                        <p:cTn id="52" dur="500"/>
                                        <p:tgtEl>
                                          <p:spTgt spid="34"/>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childTnLst>
                          </p:cTn>
                        </p:par>
                        <p:par>
                          <p:cTn id="57" fill="hold">
                            <p:stCondLst>
                              <p:cond delay="0"/>
                            </p:stCondLst>
                            <p:childTnLst>
                              <p:par>
                                <p:cTn id="58" presetID="22" presetClass="entr" presetSubtype="8" fill="hold" grpId="0" nodeType="after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wipe(left)">
                                      <p:cBhvr>
                                        <p:cTn id="6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2" grpId="0" animBg="1"/>
      <p:bldP spid="34" grpId="0" animBg="1"/>
      <p:bldP spid="40" grpId="0" animBg="1"/>
      <p:bldP spid="41" grpId="0" animBg="1"/>
      <p:bldP spid="4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AD04D-EF4A-623B-4A6A-A5F587237C69}"/>
              </a:ext>
            </a:extLst>
          </p:cNvPr>
          <p:cNvSpPr>
            <a:spLocks noGrp="1"/>
          </p:cNvSpPr>
          <p:nvPr>
            <p:ph type="title"/>
          </p:nvPr>
        </p:nvSpPr>
        <p:spPr/>
        <p:txBody>
          <a:bodyPr/>
          <a:lstStyle/>
          <a:p>
            <a:r>
              <a:rPr lang="en-US" dirty="0"/>
              <a:t>A look at how ML algos work!</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F932517-DB77-6C17-5C2D-1B3C976906AB}"/>
                  </a:ext>
                </a:extLst>
              </p:cNvPr>
              <p:cNvSpPr>
                <a:spLocks noGrp="1"/>
              </p:cNvSpPr>
              <p:nvPr>
                <p:ph idx="1"/>
              </p:nvPr>
            </p:nvSpPr>
            <p:spPr/>
            <p:txBody>
              <a:bodyPr/>
              <a:lstStyle/>
              <a:p>
                <a:r>
                  <a:rPr lang="en-US" dirty="0"/>
                  <a:t>ML algos need to find which param values are good and which aren’t</a:t>
                </a:r>
              </a:p>
              <a:p>
                <a:pPr lvl="2"/>
                <a:r>
                  <a:rPr lang="en-US" dirty="0"/>
                  <a:t>Straightforward way: call a given set of param values “good” if predictions obtained using those param values match the true outputs</a:t>
                </a:r>
              </a:p>
              <a:p>
                <a:pPr lvl="2"/>
                <a:r>
                  <a:rPr lang="en-US" dirty="0"/>
                  <a:t>Need to make this mathematical: common to use a “loss function” for this</a:t>
                </a:r>
              </a:p>
              <a:p>
                <a:r>
                  <a:rPr lang="en-US" dirty="0"/>
                  <a:t>Let the feature vector of the </a:t>
                </a:r>
                <a14:m>
                  <m:oMath xmlns:m="http://schemas.openxmlformats.org/officeDocument/2006/math">
                    <m:r>
                      <a:rPr lang="en-US" b="0" i="1" smtClean="0">
                        <a:latin typeface="Cambria Math" panose="02040503050406030204" pitchFamily="18" charset="0"/>
                      </a:rPr>
                      <m:t>𝑖</m:t>
                    </m:r>
                  </m:oMath>
                </a14:m>
                <a:r>
                  <a:rPr lang="en-IN" dirty="0"/>
                  <a:t>-</a:t>
                </a:r>
                <a:r>
                  <a:rPr lang="en-IN" dirty="0" err="1"/>
                  <a:t>th</a:t>
                </a:r>
                <a:r>
                  <a:rPr lang="en-IN" dirty="0"/>
                  <a:t> user be </a:t>
                </a:r>
                <a14:m>
                  <m:oMath xmlns:m="http://schemas.openxmlformats.org/officeDocument/2006/math">
                    <m:sSup>
                      <m:sSupPr>
                        <m:ctrlPr>
                          <a:rPr lang="en-US" b="0" i="1" smtClean="0">
                            <a:latin typeface="Cambria Math" panose="02040503050406030204" pitchFamily="18" charset="0"/>
                          </a:rPr>
                        </m:ctrlPr>
                      </m:sSupPr>
                      <m:e>
                        <m:r>
                          <a:rPr lang="en-US" b="1" i="0" smtClean="0">
                            <a:latin typeface="Cambria Math" panose="02040503050406030204" pitchFamily="18" charset="0"/>
                          </a:rPr>
                          <m:t>𝐱</m:t>
                        </m:r>
                      </m:e>
                      <m:sup>
                        <m:r>
                          <a:rPr lang="en-US" b="0" i="1" smtClean="0">
                            <a:latin typeface="Cambria Math" panose="02040503050406030204" pitchFamily="18" charset="0"/>
                          </a:rPr>
                          <m:t>𝑖</m:t>
                        </m:r>
                      </m:sup>
                    </m:sSup>
                  </m:oMath>
                </a14:m>
                <a:r>
                  <a:rPr lang="en-IN" dirty="0"/>
                  <a:t>, their true salary be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𝑖</m:t>
                        </m:r>
                      </m:sup>
                    </m:sSup>
                  </m:oMath>
                </a14:m>
                <a:r>
                  <a:rPr lang="en-IN" dirty="0"/>
                  <a:t> and their predicted salary be </a:t>
                </a:r>
                <a14:m>
                  <m:oMath xmlns:m="http://schemas.openxmlformats.org/officeDocument/2006/math">
                    <m:sSup>
                      <m:sSupPr>
                        <m:ctrlPr>
                          <a:rPr lang="en-US" b="0" i="1" dirty="0"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p>
                        <m:r>
                          <a:rPr lang="en-US" b="0" i="1" dirty="0" smtClean="0">
                            <a:latin typeface="Cambria Math" panose="02040503050406030204" pitchFamily="18" charset="0"/>
                          </a:rPr>
                          <m:t>𝑖</m:t>
                        </m:r>
                      </m:sup>
                    </m:sSup>
                  </m:oMath>
                </a14:m>
                <a:endParaRPr lang="en-IN" dirty="0"/>
              </a:p>
              <a:p>
                <a:r>
                  <a:rPr lang="en-IN" dirty="0"/>
                  <a:t>Can measure mismatch between true and predicted salary as</a:t>
                </a:r>
                <a:br>
                  <a:rPr lang="en-IN" dirty="0"/>
                </a:b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ℓ</m:t>
                        </m:r>
                      </m:e>
                      <m:sub>
                        <m:r>
                          <a:rPr lang="en-US" b="0" i="1" smtClean="0">
                            <a:latin typeface="Cambria Math" panose="02040503050406030204" pitchFamily="18" charset="0"/>
                          </a:rPr>
                          <m:t>𝑖</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p>
                            <m:r>
                              <a:rPr lang="en-US" i="1">
                                <a:latin typeface="Cambria Math" panose="02040503050406030204" pitchFamily="18" charset="0"/>
                              </a:rPr>
                              <m:t>𝑖</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𝑖</m:t>
                            </m:r>
                          </m:sup>
                        </m:sSup>
                      </m:e>
                    </m:d>
                  </m:oMath>
                </a14:m>
                <a:endParaRPr lang="en-IN" dirty="0"/>
              </a:p>
              <a:p>
                <a:pPr lvl="2"/>
                <a:r>
                  <a:rPr lang="en-IN" dirty="0"/>
                  <a:t>Other choices could have been simply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ℓ</m:t>
                        </m:r>
                      </m:e>
                      <m:sub>
                        <m:r>
                          <a:rPr lang="en-US">
                            <a:latin typeface="Cambria Math" panose="02040503050406030204" pitchFamily="18" charset="0"/>
                          </a:rPr>
                          <m:t>𝑖</m:t>
                        </m:r>
                      </m:sub>
                    </m:sSub>
                    <m:r>
                      <a:rPr lang="en-US">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a:latin typeface="Cambria Math" panose="02040503050406030204" pitchFamily="18" charset="0"/>
                                      </a:rPr>
                                      <m:t>𝑦</m:t>
                                    </m:r>
                                  </m:e>
                                </m:acc>
                              </m:e>
                              <m:sup>
                                <m:r>
                                  <a:rPr lang="en-US">
                                    <a:latin typeface="Cambria Math" panose="02040503050406030204" pitchFamily="18" charset="0"/>
                                  </a:rPr>
                                  <m:t>𝑖</m:t>
                                </m:r>
                              </m:sup>
                            </m:sSup>
                            <m:r>
                              <a:rPr lang="en-US">
                                <a:latin typeface="Cambria Math" panose="02040503050406030204" pitchFamily="18" charset="0"/>
                              </a:rPr>
                              <m:t>−</m:t>
                            </m:r>
                            <m:sSup>
                              <m:sSupPr>
                                <m:ctrlPr>
                                  <a:rPr lang="en-US" i="1">
                                    <a:latin typeface="Cambria Math" panose="02040503050406030204" pitchFamily="18" charset="0"/>
                                  </a:rPr>
                                </m:ctrlPr>
                              </m:sSupPr>
                              <m:e>
                                <m:r>
                                  <a:rPr lang="en-US">
                                    <a:latin typeface="Cambria Math" panose="02040503050406030204" pitchFamily="18" charset="0"/>
                                  </a:rPr>
                                  <m:t>𝑦</m:t>
                                </m:r>
                              </m:e>
                              <m:sup>
                                <m:r>
                                  <a:rPr lang="en-US">
                                    <a:latin typeface="Cambria Math" panose="02040503050406030204" pitchFamily="18" charset="0"/>
                                  </a:rPr>
                                  <m:t>𝑖</m:t>
                                </m:r>
                              </m:sup>
                            </m:sSup>
                          </m:e>
                        </m:d>
                      </m:e>
                      <m:sup>
                        <m:r>
                          <a:rPr lang="en-US" b="0" i="1" smtClean="0">
                            <a:latin typeface="Cambria Math" panose="02040503050406030204" pitchFamily="18" charset="0"/>
                          </a:rPr>
                          <m:t>2</m:t>
                        </m:r>
                      </m:sup>
                    </m:sSup>
                  </m:oMath>
                </a14:m>
                <a:endParaRPr lang="en-IN" dirty="0"/>
              </a:p>
              <a:p>
                <a:pPr lvl="2"/>
                <a:r>
                  <a:rPr lang="en-IN" dirty="0"/>
                  <a:t>The first choice is the “absolute loss” and the second is “least squares loss”</a:t>
                </a:r>
              </a:p>
              <a:p>
                <a:endParaRPr lang="en-IN" dirty="0"/>
              </a:p>
            </p:txBody>
          </p:sp>
        </mc:Choice>
        <mc:Fallback xmlns="">
          <p:sp>
            <p:nvSpPr>
              <p:cNvPr id="3" name="Content Placeholder 2">
                <a:extLst>
                  <a:ext uri="{FF2B5EF4-FFF2-40B4-BE49-F238E27FC236}">
                    <a16:creationId xmlns:a16="http://schemas.microsoft.com/office/drawing/2014/main" id="{4F932517-DB77-6C17-5C2D-1B3C976906AB}"/>
                  </a:ext>
                </a:extLst>
              </p:cNvPr>
              <p:cNvSpPr>
                <a:spLocks noGrp="1" noRot="1" noChangeAspect="1" noMove="1" noResize="1" noEditPoints="1" noAdjustHandles="1" noChangeArrowheads="1" noChangeShapeType="1" noTextEdit="1"/>
              </p:cNvSpPr>
              <p:nvPr>
                <p:ph idx="1"/>
              </p:nvPr>
            </p:nvSpPr>
            <p:spPr>
              <a:blipFill>
                <a:blip r:embed="rId2"/>
                <a:stretch>
                  <a:fillRect l="-578" t="-2759" r="-368"/>
                </a:stretch>
              </a:blipFill>
            </p:spPr>
            <p:txBody>
              <a:bodyPr/>
              <a:lstStyle/>
              <a:p>
                <a:r>
                  <a:rPr lang="en-IN">
                    <a:noFill/>
                  </a:rPr>
                  <a:t> </a:t>
                </a:r>
              </a:p>
            </p:txBody>
          </p:sp>
        </mc:Fallback>
      </mc:AlternateContent>
      <p:pic>
        <p:nvPicPr>
          <p:cNvPr id="5" name="Picture 4" descr="Icon&#10;&#10;Description automatically generated">
            <a:extLst>
              <a:ext uri="{FF2B5EF4-FFF2-40B4-BE49-F238E27FC236}">
                <a16:creationId xmlns:a16="http://schemas.microsoft.com/office/drawing/2014/main" id="{211AB73F-E813-65A9-DE6B-211BE58D5F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318" y="445553"/>
            <a:ext cx="1371600" cy="1371600"/>
          </a:xfrm>
          <a:prstGeom prst="rect">
            <a:avLst/>
          </a:prstGeom>
        </p:spPr>
      </p:pic>
      <p:sp>
        <p:nvSpPr>
          <p:cNvPr id="6" name="Speech Bubble: Rectangle 5">
            <a:extLst>
              <a:ext uri="{FF2B5EF4-FFF2-40B4-BE49-F238E27FC236}">
                <a16:creationId xmlns:a16="http://schemas.microsoft.com/office/drawing/2014/main" id="{F35AD1EB-3438-98AF-C203-EAFA36A34E96}"/>
              </a:ext>
            </a:extLst>
          </p:cNvPr>
          <p:cNvSpPr/>
          <p:nvPr/>
        </p:nvSpPr>
        <p:spPr>
          <a:xfrm>
            <a:off x="1565954" y="447867"/>
            <a:ext cx="3996646" cy="900643"/>
          </a:xfrm>
          <a:prstGeom prst="wedgeRectCallout">
            <a:avLst>
              <a:gd name="adj1" fmla="val -58050"/>
              <a:gd name="adj2" fmla="val 36705"/>
            </a:avLst>
          </a:prstGeom>
          <a:solidFill>
            <a:schemeClr val="tx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I have 9 users in my training set. Each one of them might have a different mismatch. Which one should I use? </a:t>
            </a:r>
            <a:endParaRPr lang="en-IN" dirty="0">
              <a:solidFill>
                <a:schemeClr val="bg1"/>
              </a:solidFill>
            </a:endParaRPr>
          </a:p>
        </p:txBody>
      </p:sp>
      <p:grpSp>
        <p:nvGrpSpPr>
          <p:cNvPr id="7" name="Group 6">
            <a:extLst>
              <a:ext uri="{FF2B5EF4-FFF2-40B4-BE49-F238E27FC236}">
                <a16:creationId xmlns:a16="http://schemas.microsoft.com/office/drawing/2014/main" id="{88D9DD26-819B-090C-FE0A-44139D658C59}"/>
              </a:ext>
            </a:extLst>
          </p:cNvPr>
          <p:cNvGrpSpPr>
            <a:grpSpLocks noChangeAspect="1"/>
          </p:cNvGrpSpPr>
          <p:nvPr/>
        </p:nvGrpSpPr>
        <p:grpSpPr>
          <a:xfrm>
            <a:off x="0" y="5678809"/>
            <a:ext cx="1143000" cy="1143000"/>
            <a:chOff x="7020470" y="457533"/>
            <a:chExt cx="4572000" cy="4572000"/>
          </a:xfrm>
        </p:grpSpPr>
        <p:sp>
          <p:nvSpPr>
            <p:cNvPr id="8" name="Freeform: Shape 7">
              <a:extLst>
                <a:ext uri="{FF2B5EF4-FFF2-40B4-BE49-F238E27FC236}">
                  <a16:creationId xmlns:a16="http://schemas.microsoft.com/office/drawing/2014/main" id="{1D904024-3071-8E4D-B837-FF9993AD9B1B}"/>
                </a:ext>
              </a:extLst>
            </p:cNvPr>
            <p:cNvSpPr>
              <a:spLocks noChangeAspect="1"/>
            </p:cNvSpPr>
            <p:nvPr/>
          </p:nvSpPr>
          <p:spPr>
            <a:xfrm>
              <a:off x="7020470" y="457533"/>
              <a:ext cx="4572000" cy="4572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9" name="Group 8">
              <a:extLst>
                <a:ext uri="{FF2B5EF4-FFF2-40B4-BE49-F238E27FC236}">
                  <a16:creationId xmlns:a16="http://schemas.microsoft.com/office/drawing/2014/main" id="{51076F44-D8AE-621F-12D1-A02162058709}"/>
                </a:ext>
              </a:extLst>
            </p:cNvPr>
            <p:cNvGrpSpPr/>
            <p:nvPr/>
          </p:nvGrpSpPr>
          <p:grpSpPr>
            <a:xfrm>
              <a:off x="8209190" y="1852901"/>
              <a:ext cx="2194560" cy="1280160"/>
              <a:chOff x="8209190" y="1852901"/>
              <a:chExt cx="2194560" cy="1280160"/>
            </a:xfrm>
          </p:grpSpPr>
          <p:sp>
            <p:nvSpPr>
              <p:cNvPr id="10" name="Freeform: Shape 9">
                <a:extLst>
                  <a:ext uri="{FF2B5EF4-FFF2-40B4-BE49-F238E27FC236}">
                    <a16:creationId xmlns:a16="http://schemas.microsoft.com/office/drawing/2014/main" id="{104399BE-F4C7-9BBA-ED75-8ECDD350514E}"/>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1" name="Freeform: Shape 10">
                <a:extLst>
                  <a:ext uri="{FF2B5EF4-FFF2-40B4-BE49-F238E27FC236}">
                    <a16:creationId xmlns:a16="http://schemas.microsoft.com/office/drawing/2014/main" id="{A566D651-BE68-27AC-E5FF-8821293DEB47}"/>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grpSp>
      <p:sp>
        <p:nvSpPr>
          <p:cNvPr id="12" name="Speech Bubble: Rectangle 11">
            <a:extLst>
              <a:ext uri="{FF2B5EF4-FFF2-40B4-BE49-F238E27FC236}">
                <a16:creationId xmlns:a16="http://schemas.microsoft.com/office/drawing/2014/main" id="{AD9AE4B8-CE57-6F36-3988-55C5A71A5681}"/>
              </a:ext>
            </a:extLst>
          </p:cNvPr>
          <p:cNvSpPr/>
          <p:nvPr/>
        </p:nvSpPr>
        <p:spPr>
          <a:xfrm>
            <a:off x="1186826" y="5773547"/>
            <a:ext cx="5404474" cy="900643"/>
          </a:xfrm>
          <a:prstGeom prst="wedgeRectCallout">
            <a:avLst>
              <a:gd name="adj1" fmla="val -60738"/>
              <a:gd name="adj2" fmla="val 45166"/>
            </a:avLst>
          </a:prstGeom>
          <a:solidFill>
            <a:schemeClr val="tx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It is usually risky to rely on a single user to decide whether a given set of parameter values is good or not. Better take the average loss across all training users.</a:t>
            </a:r>
            <a:endParaRPr lang="en-IN" dirty="0">
              <a:solidFill>
                <a:schemeClr val="bg1"/>
              </a:solidFill>
            </a:endParaRPr>
          </a:p>
        </p:txBody>
      </p:sp>
      <p:pic>
        <p:nvPicPr>
          <p:cNvPr id="14" name="Picture 13" descr="Icon&#10;&#10;Description automatically generated">
            <a:extLst>
              <a:ext uri="{FF2B5EF4-FFF2-40B4-BE49-F238E27FC236}">
                <a16:creationId xmlns:a16="http://schemas.microsoft.com/office/drawing/2014/main" id="{74DAF212-F79E-ABA8-8C94-74CE5300F4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2600" y="425824"/>
            <a:ext cx="1371600" cy="1371600"/>
          </a:xfrm>
          <a:prstGeom prst="rect">
            <a:avLst/>
          </a:prstGeom>
        </p:spPr>
      </p:pic>
      <p:sp>
        <p:nvSpPr>
          <p:cNvPr id="15" name="Speech Bubble: Rectangle 14">
            <a:extLst>
              <a:ext uri="{FF2B5EF4-FFF2-40B4-BE49-F238E27FC236}">
                <a16:creationId xmlns:a16="http://schemas.microsoft.com/office/drawing/2014/main" id="{A3B4021A-B477-ECF9-1BAA-F62453B48478}"/>
              </a:ext>
            </a:extLst>
          </p:cNvPr>
          <p:cNvSpPr/>
          <p:nvPr/>
        </p:nvSpPr>
        <p:spPr>
          <a:xfrm>
            <a:off x="6790236" y="447867"/>
            <a:ext cx="4830264" cy="900643"/>
          </a:xfrm>
          <a:prstGeom prst="wedgeRectCallout">
            <a:avLst>
              <a:gd name="adj1" fmla="val -58839"/>
              <a:gd name="adj2" fmla="val 45166"/>
            </a:avLst>
          </a:prstGeom>
          <a:solidFill>
            <a:schemeClr val="tx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Right … there might be param values that predict salaries for just one user correctly and do horribly on other users. We need to do well on all users. </a:t>
            </a:r>
            <a:endParaRPr lang="en-IN" dirty="0">
              <a:solidFill>
                <a:schemeClr val="bg1"/>
              </a:solidFill>
            </a:endParaRPr>
          </a:p>
        </p:txBody>
      </p:sp>
    </p:spTree>
    <p:extLst>
      <p:ext uri="{BB962C8B-B14F-4D97-AF65-F5344CB8AC3E}">
        <p14:creationId xmlns:p14="http://schemas.microsoft.com/office/powerpoint/2010/main" val="2412062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par>
                          <p:cTn id="27" fill="hold">
                            <p:stCondLst>
                              <p:cond delay="0"/>
                            </p:stCondLst>
                            <p:childTnLst>
                              <p:par>
                                <p:cTn id="28" presetID="22" presetClass="entr" presetSubtype="8"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left)">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ppt_w</p:attrName>
                                        </p:attrNameLst>
                                      </p:cBhvr>
                                      <p:tavLst>
                                        <p:tav tm="0">
                                          <p:val>
                                            <p:fltVal val="0"/>
                                          </p:val>
                                        </p:tav>
                                        <p:tav tm="100000">
                                          <p:val>
                                            <p:strVal val="#ppt_w"/>
                                          </p:val>
                                        </p:tav>
                                      </p:tavLst>
                                    </p:anim>
                                    <p:anim calcmode="lin" valueType="num">
                                      <p:cBhvr>
                                        <p:cTn id="36" dur="500" fill="hold"/>
                                        <p:tgtEl>
                                          <p:spTgt spid="7"/>
                                        </p:tgtEl>
                                        <p:attrNameLst>
                                          <p:attrName>ppt_h</p:attrName>
                                        </p:attrNameLst>
                                      </p:cBhvr>
                                      <p:tavLst>
                                        <p:tav tm="0">
                                          <p:val>
                                            <p:fltVal val="0"/>
                                          </p:val>
                                        </p:tav>
                                        <p:tav tm="100000">
                                          <p:val>
                                            <p:strVal val="#ppt_h"/>
                                          </p:val>
                                        </p:tav>
                                      </p:tavLst>
                                    </p:anim>
                                    <p:animEffect transition="in" filter="fade">
                                      <p:cBhvr>
                                        <p:cTn id="37" dur="500"/>
                                        <p:tgtEl>
                                          <p:spTgt spid="7"/>
                                        </p:tgtEl>
                                      </p:cBhvr>
                                    </p:animEffect>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ipe(left)">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4"/>
                                        </p:tgtEl>
                                        <p:attrNameLst>
                                          <p:attrName>style.visibility</p:attrName>
                                        </p:attrNameLst>
                                      </p:cBhvr>
                                      <p:to>
                                        <p:strVal val="visible"/>
                                      </p:to>
                                    </p:set>
                                  </p:childTnLst>
                                </p:cTn>
                              </p:par>
                            </p:childTnLst>
                          </p:cTn>
                        </p:par>
                        <p:par>
                          <p:cTn id="46" fill="hold">
                            <p:stCondLst>
                              <p:cond delay="0"/>
                            </p:stCondLst>
                            <p:childTnLst>
                              <p:par>
                                <p:cTn id="47" presetID="22" presetClass="entr" presetSubtype="8"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wipe(left)">
                                      <p:cBhvr>
                                        <p:cTn id="4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2"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9FFC0-250C-9664-0E38-C46F64E94B76}"/>
              </a:ext>
            </a:extLst>
          </p:cNvPr>
          <p:cNvSpPr>
            <a:spLocks noGrp="1"/>
          </p:cNvSpPr>
          <p:nvPr>
            <p:ph type="title"/>
          </p:nvPr>
        </p:nvSpPr>
        <p:spPr/>
        <p:txBody>
          <a:bodyPr/>
          <a:lstStyle/>
          <a:p>
            <a:r>
              <a:rPr lang="en-US" dirty="0"/>
              <a:t>A look at how ML algos work!</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4CE601-71FE-2F02-4C87-AA0F6A6224CB}"/>
                  </a:ext>
                </a:extLst>
              </p:cNvPr>
              <p:cNvSpPr>
                <a:spLocks noGrp="1"/>
              </p:cNvSpPr>
              <p:nvPr>
                <p:ph idx="1"/>
              </p:nvPr>
            </p:nvSpPr>
            <p:spPr>
              <a:xfrm>
                <a:off x="253354" y="1111624"/>
                <a:ext cx="11938646" cy="5710185"/>
              </a:xfrm>
            </p:spPr>
            <p:txBody>
              <a:bodyPr/>
              <a:lstStyle/>
              <a:p>
                <a:r>
                  <a:rPr lang="en-US" dirty="0">
                    <a:solidFill>
                      <a:schemeClr val="accent5"/>
                    </a:solidFill>
                  </a:rPr>
                  <a:t>A beautiful duality</a:t>
                </a:r>
                <a:r>
                  <a:rPr lang="en-US" dirty="0"/>
                  <a:t>: data points and params operate on each other </a:t>
                </a:r>
                <a:r>
                  <a:rPr lang="en-US" dirty="0">
                    <a:sym typeface="Wingdings" panose="05000000000000000000" pitchFamily="2" charset="2"/>
                  </a:rPr>
                  <a:t></a:t>
                </a:r>
                <a:endParaRPr lang="en-US" dirty="0"/>
              </a:p>
              <a:p>
                <a:r>
                  <a:rPr lang="en-IN" dirty="0">
                    <a:solidFill>
                      <a:schemeClr val="accent3"/>
                    </a:solidFill>
                  </a:rPr>
                  <a:t>ML model</a:t>
                </a:r>
                <a:r>
                  <a:rPr lang="en-IN" dirty="0"/>
                  <a:t>: gives prediction </a:t>
                </a:r>
                <a14:m>
                  <m:oMath xmlns:m="http://schemas.openxmlformats.org/officeDocument/2006/math">
                    <m:sSup>
                      <m:sSupPr>
                        <m:ctrlPr>
                          <a:rPr lang="en-US" b="0" i="1" smtClean="0">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p>
                        <m:r>
                          <a:rPr lang="en-US" b="0" i="1" smtClean="0">
                            <a:latin typeface="Cambria Math" panose="02040503050406030204" pitchFamily="18" charset="0"/>
                          </a:rPr>
                          <m:t>𝑖</m:t>
                        </m:r>
                      </m:sup>
                    </m:sSup>
                  </m:oMath>
                </a14:m>
                <a:r>
                  <a:rPr lang="en-IN" dirty="0"/>
                  <a:t> on a data point </a:t>
                </a:r>
                <a14:m>
                  <m:oMath xmlns:m="http://schemas.openxmlformats.org/officeDocument/2006/math">
                    <m:sSup>
                      <m:sSupPr>
                        <m:ctrlPr>
                          <a:rPr lang="en-US" b="1" i="1" smtClean="0">
                            <a:latin typeface="Cambria Math" panose="02040503050406030204" pitchFamily="18" charset="0"/>
                          </a:rPr>
                        </m:ctrlPr>
                      </m:sSupPr>
                      <m:e>
                        <m:r>
                          <a:rPr lang="en-US" b="1" i="0" smtClean="0">
                            <a:latin typeface="Cambria Math" panose="02040503050406030204" pitchFamily="18" charset="0"/>
                          </a:rPr>
                          <m:t>𝐱</m:t>
                        </m:r>
                      </m:e>
                      <m:sup>
                        <m:r>
                          <a:rPr lang="en-US" b="0" i="1" smtClean="0">
                            <a:latin typeface="Cambria Math" panose="02040503050406030204" pitchFamily="18" charset="0"/>
                          </a:rPr>
                          <m:t>𝑖</m:t>
                        </m:r>
                      </m:sup>
                    </m:sSup>
                  </m:oMath>
                </a14:m>
                <a:r>
                  <a:rPr lang="en-IN" dirty="0"/>
                  <a:t> using param values </a:t>
                </a:r>
                <a14:m>
                  <m:oMath xmlns:m="http://schemas.openxmlformats.org/officeDocument/2006/math">
                    <m:r>
                      <a:rPr lang="en-US" b="1" i="0" smtClean="0">
                        <a:latin typeface="Cambria Math" panose="02040503050406030204" pitchFamily="18" charset="0"/>
                      </a:rPr>
                      <m:t>𝛉</m:t>
                    </m:r>
                  </m:oMath>
                </a14:m>
                <a:endParaRPr lang="en-IN" dirty="0"/>
              </a:p>
              <a:p>
                <a:pPr algn="ctr"/>
                <a14:m>
                  <m:oMath xmlns:m="http://schemas.openxmlformats.org/officeDocument/2006/math">
                    <m:sSup>
                      <m:sSupPr>
                        <m:ctrlPr>
                          <a:rPr lang="en-US" b="0" i="1" dirty="0"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p>
                        <m:r>
                          <a:rPr lang="en-US" b="0" i="1" dirty="0" smtClean="0">
                            <a:latin typeface="Cambria Math" panose="02040503050406030204" pitchFamily="18" charset="0"/>
                          </a:rPr>
                          <m:t>𝑖</m:t>
                        </m:r>
                      </m:sup>
                    </m:sSup>
                    <m:r>
                      <a:rPr lang="en-US" b="0" i="1" dirty="0" smtClean="0">
                        <a:latin typeface="Cambria Math" panose="02040503050406030204" pitchFamily="18" charset="0"/>
                      </a:rPr>
                      <m:t>=</m:t>
                    </m:r>
                    <m:r>
                      <a:rPr lang="en-US" b="0" i="1" dirty="0" smtClean="0">
                        <a:latin typeface="Cambria Math" panose="02040503050406030204" pitchFamily="18" charset="0"/>
                      </a:rPr>
                      <m:t>𝑓</m:t>
                    </m:r>
                    <m:d>
                      <m:dPr>
                        <m:ctrlPr>
                          <a:rPr lang="en-US" b="0" i="1" dirty="0" smtClean="0">
                            <a:latin typeface="Cambria Math" panose="02040503050406030204" pitchFamily="18" charset="0"/>
                          </a:rPr>
                        </m:ctrlPr>
                      </m:dPr>
                      <m:e>
                        <m:sSup>
                          <m:sSupPr>
                            <m:ctrlPr>
                              <a:rPr lang="en-US" b="0" i="1" dirty="0" smtClean="0">
                                <a:latin typeface="Cambria Math" panose="02040503050406030204" pitchFamily="18" charset="0"/>
                              </a:rPr>
                            </m:ctrlPr>
                          </m:sSupPr>
                          <m:e>
                            <m:r>
                              <a:rPr lang="en-US" b="1" i="0" dirty="0" smtClean="0">
                                <a:latin typeface="Cambria Math" panose="02040503050406030204" pitchFamily="18" charset="0"/>
                              </a:rPr>
                              <m:t>𝐱</m:t>
                            </m:r>
                          </m:e>
                          <m:sup>
                            <m:r>
                              <a:rPr lang="en-US" b="0" i="1" dirty="0" smtClean="0">
                                <a:latin typeface="Cambria Math" panose="02040503050406030204" pitchFamily="18" charset="0"/>
                              </a:rPr>
                              <m:t>𝑖</m:t>
                            </m:r>
                          </m:sup>
                        </m:sSup>
                        <m:r>
                          <a:rPr lang="en-US" b="0" i="1" dirty="0" smtClean="0">
                            <a:latin typeface="Cambria Math" panose="02040503050406030204" pitchFamily="18" charset="0"/>
                          </a:rPr>
                          <m:t>;</m:t>
                        </m:r>
                        <m:r>
                          <a:rPr lang="en-US" b="1" i="0" dirty="0" smtClean="0">
                            <a:latin typeface="Cambria Math" panose="02040503050406030204" pitchFamily="18" charset="0"/>
                          </a:rPr>
                          <m:t>𝛉</m:t>
                        </m:r>
                      </m:e>
                    </m:d>
                  </m:oMath>
                </a14:m>
                <a:endParaRPr lang="en-IN" dirty="0"/>
              </a:p>
              <a:p>
                <a:r>
                  <a:rPr lang="en-IN" dirty="0">
                    <a:solidFill>
                      <a:schemeClr val="accent2"/>
                    </a:solidFill>
                  </a:rPr>
                  <a:t>Loss function</a:t>
                </a:r>
                <a:r>
                  <a:rPr lang="en-IN" dirty="0"/>
                  <a:t>: gives loss value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ℓ</m:t>
                        </m:r>
                      </m:e>
                      <m:sub>
                        <m:r>
                          <a:rPr lang="en-US" b="0" i="1" smtClean="0">
                            <a:latin typeface="Cambria Math" panose="02040503050406030204" pitchFamily="18" charset="0"/>
                          </a:rPr>
                          <m:t>𝑖</m:t>
                        </m:r>
                      </m:sub>
                    </m:sSub>
                  </m:oMath>
                </a14:m>
                <a:r>
                  <a:rPr lang="en-IN" dirty="0"/>
                  <a:t> for params </a:t>
                </a:r>
                <a14:m>
                  <m:oMath xmlns:m="http://schemas.openxmlformats.org/officeDocument/2006/math">
                    <m:r>
                      <a:rPr lang="en-US" b="1" i="0" smtClean="0">
                        <a:latin typeface="Cambria Math" panose="02040503050406030204" pitchFamily="18" charset="0"/>
                      </a:rPr>
                      <m:t>𝛉</m:t>
                    </m:r>
                  </m:oMath>
                </a14:m>
                <a:r>
                  <a:rPr lang="en-IN" dirty="0"/>
                  <a:t> using data point </a:t>
                </a:r>
                <a14:m>
                  <m:oMath xmlns:m="http://schemas.openxmlformats.org/officeDocument/2006/math">
                    <m:d>
                      <m:dPr>
                        <m:ctrlPr>
                          <a:rPr lang="en-US" b="0"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0" smtClean="0">
                                <a:latin typeface="Cambria Math" panose="02040503050406030204" pitchFamily="18" charset="0"/>
                              </a:rPr>
                              <m:t>𝐱</m:t>
                            </m:r>
                          </m:e>
                          <m:sup>
                            <m:r>
                              <a:rPr lang="en-US" b="0" i="1" smtClean="0">
                                <a:latin typeface="Cambria Math" panose="02040503050406030204" pitchFamily="18" charset="0"/>
                              </a:rPr>
                              <m:t>𝑖</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𝑖</m:t>
                            </m:r>
                          </m:sup>
                        </m:sSup>
                      </m:e>
                    </m:d>
                  </m:oMath>
                </a14:m>
                <a:br>
                  <a:rPr lang="en-US" dirty="0"/>
                </a:b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ℓ</m:t>
                        </m:r>
                      </m:e>
                      <m:sub>
                        <m:r>
                          <a:rPr lang="en-US" b="0" i="1" smtClean="0">
                            <a:latin typeface="Cambria Math" panose="02040503050406030204" pitchFamily="18" charset="0"/>
                          </a:rPr>
                          <m:t>𝑖</m:t>
                        </m:r>
                      </m:sub>
                    </m:sSub>
                    <m:r>
                      <a:rPr lang="en-US" b="0" i="1" smtClean="0">
                        <a:latin typeface="Cambria Math" panose="02040503050406030204" pitchFamily="18" charset="0"/>
                      </a:rPr>
                      <m:t>=ℓ</m:t>
                    </m:r>
                    <m:d>
                      <m:dPr>
                        <m:ctrlPr>
                          <a:rPr lang="en-US" b="0" i="1" smtClean="0">
                            <a:latin typeface="Cambria Math" panose="02040503050406030204" pitchFamily="18" charset="0"/>
                          </a:rPr>
                        </m:ctrlPr>
                      </m:dPr>
                      <m:e>
                        <m:r>
                          <a:rPr lang="en-US" b="1">
                            <a:latin typeface="Cambria Math" panose="02040503050406030204" pitchFamily="18" charset="0"/>
                          </a:rPr>
                          <m:t>𝛉</m:t>
                        </m:r>
                        <m:r>
                          <a:rPr lang="en-US" b="0" i="1" smtClean="0">
                            <a:latin typeface="Cambria Math" panose="02040503050406030204" pitchFamily="18" charset="0"/>
                          </a:rPr>
                          <m:t>;</m:t>
                        </m:r>
                        <m:sSup>
                          <m:sSupPr>
                            <m:ctrlPr>
                              <a:rPr lang="en-US" b="1" i="1">
                                <a:latin typeface="Cambria Math" panose="02040503050406030204" pitchFamily="18" charset="0"/>
                              </a:rPr>
                            </m:ctrlPr>
                          </m:sSupPr>
                          <m:e>
                            <m:r>
                              <a:rPr lang="en-US" b="1">
                                <a:latin typeface="Cambria Math" panose="02040503050406030204" pitchFamily="18" charset="0"/>
                              </a:rPr>
                              <m:t>𝐱</m:t>
                            </m:r>
                          </m:e>
                          <m:sup>
                            <m:r>
                              <a:rPr lang="en-US" i="1">
                                <a:latin typeface="Cambria Math" panose="02040503050406030204" pitchFamily="18" charset="0"/>
                              </a:rPr>
                              <m:t>𝑖</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𝑖</m:t>
                            </m:r>
                          </m:sup>
                        </m:sSup>
                      </m:e>
                    </m:d>
                  </m:oMath>
                </a14:m>
                <a:endParaRPr lang="en-IN" dirty="0"/>
              </a:p>
              <a:p>
                <a:r>
                  <a:rPr lang="en-IN" dirty="0"/>
                  <a:t>Often, loss value is computed using predicted and true outputs</a:t>
                </a:r>
                <a:br>
                  <a:rPr lang="en-IN" dirty="0"/>
                </a:b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ℓ</m:t>
                        </m:r>
                      </m:e>
                      <m:sub>
                        <m:r>
                          <a:rPr lang="en-US" b="0" i="1" smtClean="0">
                            <a:latin typeface="Cambria Math" panose="02040503050406030204" pitchFamily="18" charset="0"/>
                          </a:rPr>
                          <m:t>𝑖</m:t>
                        </m:r>
                      </m:sub>
                    </m:sSub>
                    <m:r>
                      <a:rPr lang="en-US" b="0" i="1" smtClean="0">
                        <a:latin typeface="Cambria Math" panose="02040503050406030204" pitchFamily="18" charset="0"/>
                      </a:rPr>
                      <m:t>=ℓ</m:t>
                    </m:r>
                    <m:d>
                      <m:dPr>
                        <m:ctrlPr>
                          <a:rPr lang="en-US" b="0" i="1" smtClean="0">
                            <a:latin typeface="Cambria Math" panose="02040503050406030204" pitchFamily="18" charset="0"/>
                          </a:rPr>
                        </m:ctrlPr>
                      </m:dPr>
                      <m:e>
                        <m:sSup>
                          <m:sSupPr>
                            <m:ctrlPr>
                              <a:rPr lang="en-US" i="1" dirty="0">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p>
                            <m:r>
                              <a:rPr lang="en-US" i="1" dirty="0">
                                <a:latin typeface="Cambria Math" panose="02040503050406030204" pitchFamily="18" charset="0"/>
                              </a:rPr>
                              <m:t>𝑖</m:t>
                            </m:r>
                          </m:sup>
                        </m:sSup>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𝑦</m:t>
                            </m:r>
                          </m:e>
                          <m:sup>
                            <m:r>
                              <a:rPr lang="en-US" b="0" i="1" dirty="0" smtClean="0">
                                <a:latin typeface="Cambria Math" panose="02040503050406030204" pitchFamily="18" charset="0"/>
                              </a:rPr>
                              <m:t>𝑖</m:t>
                            </m:r>
                          </m:sup>
                        </m:sSup>
                      </m:e>
                    </m:d>
                    <m:r>
                      <a:rPr lang="en-US" b="0" i="1" smtClean="0">
                        <a:latin typeface="Cambria Math" panose="02040503050406030204" pitchFamily="18" charset="0"/>
                      </a:rPr>
                      <m:t>=ℓ</m:t>
                    </m:r>
                    <m:d>
                      <m:dPr>
                        <m:ctrlPr>
                          <a:rPr lang="en-US" b="0" i="1" smtClean="0">
                            <a:latin typeface="Cambria Math" panose="02040503050406030204" pitchFamily="18" charset="0"/>
                          </a:rPr>
                        </m:ctrlPr>
                      </m:dPr>
                      <m:e>
                        <m:r>
                          <a:rPr lang="en-US" i="1" dirty="0">
                            <a:latin typeface="Cambria Math" panose="02040503050406030204" pitchFamily="18" charset="0"/>
                          </a:rPr>
                          <m:t>𝑓</m:t>
                        </m:r>
                        <m:d>
                          <m:dPr>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r>
                                  <a:rPr lang="en-US" b="1" dirty="0">
                                    <a:latin typeface="Cambria Math" panose="02040503050406030204" pitchFamily="18" charset="0"/>
                                  </a:rPr>
                                  <m:t>𝐱</m:t>
                                </m:r>
                              </m:e>
                              <m:sup>
                                <m:r>
                                  <a:rPr lang="en-US" i="1" dirty="0">
                                    <a:latin typeface="Cambria Math" panose="02040503050406030204" pitchFamily="18" charset="0"/>
                                  </a:rPr>
                                  <m:t>𝑖</m:t>
                                </m:r>
                              </m:sup>
                            </m:sSup>
                            <m:r>
                              <a:rPr lang="en-US" i="1" dirty="0">
                                <a:latin typeface="Cambria Math" panose="02040503050406030204" pitchFamily="18" charset="0"/>
                              </a:rPr>
                              <m:t>;</m:t>
                            </m:r>
                            <m:r>
                              <a:rPr lang="en-US" b="1" dirty="0">
                                <a:latin typeface="Cambria Math" panose="02040503050406030204" pitchFamily="18" charset="0"/>
                              </a:rPr>
                              <m:t>𝛉</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𝑖</m:t>
                            </m:r>
                          </m:sup>
                        </m:sSup>
                      </m:e>
                    </m:d>
                  </m:oMath>
                </a14:m>
                <a:endParaRPr lang="en-IN" dirty="0"/>
              </a:p>
              <a:p>
                <a:r>
                  <a:rPr lang="en-IN" dirty="0"/>
                  <a:t>Almost always, average loss value over entire training set used to train</a:t>
                </a:r>
                <a:br>
                  <a:rPr lang="en-IN" dirty="0"/>
                </a:br>
                <a14:m>
                  <m:oMath xmlns:m="http://schemas.openxmlformats.org/officeDocument/2006/math">
                    <m:r>
                      <a:rPr lang="en-US" b="0" i="1" smtClean="0">
                        <a:latin typeface="Cambria Math" panose="02040503050406030204" pitchFamily="18" charset="0"/>
                      </a:rPr>
                      <m:t>ℓ</m:t>
                    </m:r>
                    <m:d>
                      <m:dPr>
                        <m:ctrlPr>
                          <a:rPr lang="en-US" b="0" i="1" smtClean="0">
                            <a:latin typeface="Cambria Math" panose="02040503050406030204" pitchFamily="18" charset="0"/>
                          </a:rPr>
                        </m:ctrlPr>
                      </m:dPr>
                      <m:e>
                        <m:r>
                          <a:rPr lang="en-US" b="1" i="0" smtClean="0">
                            <a:latin typeface="Cambria Math" panose="02040503050406030204" pitchFamily="18" charset="0"/>
                          </a:rPr>
                          <m:t>𝛉</m:t>
                        </m:r>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r>
                          <a:rPr lang="en-US" i="1">
                            <a:latin typeface="Cambria Math" panose="02040503050406030204" pitchFamily="18" charset="0"/>
                          </a:rPr>
                          <m:t>ℓ</m:t>
                        </m:r>
                        <m:d>
                          <m:dPr>
                            <m:ctrlPr>
                              <a:rPr lang="en-US" i="1">
                                <a:latin typeface="Cambria Math" panose="02040503050406030204" pitchFamily="18" charset="0"/>
                              </a:rPr>
                            </m:ctrlPr>
                          </m:dPr>
                          <m:e>
                            <m:r>
                              <a:rPr lang="en-US" b="1">
                                <a:latin typeface="Cambria Math" panose="02040503050406030204" pitchFamily="18" charset="0"/>
                              </a:rPr>
                              <m:t>𝛉</m:t>
                            </m:r>
                            <m:r>
                              <a:rPr lang="en-US" i="1">
                                <a:latin typeface="Cambria Math" panose="02040503050406030204" pitchFamily="18" charset="0"/>
                              </a:rPr>
                              <m:t>;</m:t>
                            </m:r>
                            <m:sSup>
                              <m:sSupPr>
                                <m:ctrlPr>
                                  <a:rPr lang="en-US" b="1" i="1">
                                    <a:latin typeface="Cambria Math" panose="02040503050406030204" pitchFamily="18" charset="0"/>
                                  </a:rPr>
                                </m:ctrlPr>
                              </m:sSupPr>
                              <m:e>
                                <m:r>
                                  <a:rPr lang="en-US" b="1">
                                    <a:latin typeface="Cambria Math" panose="02040503050406030204" pitchFamily="18" charset="0"/>
                                  </a:rPr>
                                  <m:t>𝐱</m:t>
                                </m:r>
                              </m:e>
                              <m:sup>
                                <m:r>
                                  <a:rPr lang="en-US" i="1">
                                    <a:latin typeface="Cambria Math" panose="02040503050406030204" pitchFamily="18" charset="0"/>
                                  </a:rPr>
                                  <m:t>𝑖</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𝑖</m:t>
                                </m:r>
                              </m:sup>
                            </m:sSup>
                          </m:e>
                        </m:d>
                      </m:e>
                    </m:nary>
                  </m:oMath>
                </a14:m>
                <a:endParaRPr lang="en-IN" dirty="0"/>
              </a:p>
            </p:txBody>
          </p:sp>
        </mc:Choice>
        <mc:Fallback xmlns="">
          <p:sp>
            <p:nvSpPr>
              <p:cNvPr id="3" name="Content Placeholder 2">
                <a:extLst>
                  <a:ext uri="{FF2B5EF4-FFF2-40B4-BE49-F238E27FC236}">
                    <a16:creationId xmlns:a16="http://schemas.microsoft.com/office/drawing/2014/main" id="{674CE601-71FE-2F02-4C87-AA0F6A6224CB}"/>
                  </a:ext>
                </a:extLst>
              </p:cNvPr>
              <p:cNvSpPr>
                <a:spLocks noGrp="1" noRot="1" noChangeAspect="1" noMove="1" noResize="1" noEditPoints="1" noAdjustHandles="1" noChangeArrowheads="1" noChangeShapeType="1" noTextEdit="1"/>
              </p:cNvSpPr>
              <p:nvPr>
                <p:ph idx="1"/>
              </p:nvPr>
            </p:nvSpPr>
            <p:spPr>
              <a:xfrm>
                <a:off x="253354" y="1111624"/>
                <a:ext cx="11938646" cy="5710185"/>
              </a:xfrm>
              <a:blipFill>
                <a:blip r:embed="rId2"/>
                <a:stretch>
                  <a:fillRect l="-562" t="-2882"/>
                </a:stretch>
              </a:blipFill>
            </p:spPr>
            <p:txBody>
              <a:bodyPr/>
              <a:lstStyle/>
              <a:p>
                <a:r>
                  <a:rPr lang="en-IN">
                    <a:noFill/>
                  </a:rPr>
                  <a:t> </a:t>
                </a:r>
              </a:p>
            </p:txBody>
          </p:sp>
        </mc:Fallback>
      </mc:AlternateContent>
    </p:spTree>
    <p:extLst>
      <p:ext uri="{BB962C8B-B14F-4D97-AF65-F5344CB8AC3E}">
        <p14:creationId xmlns:p14="http://schemas.microsoft.com/office/powerpoint/2010/main" val="3428246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D5C88-FFE7-C545-7B6E-EF90F21CC98E}"/>
              </a:ext>
            </a:extLst>
          </p:cNvPr>
          <p:cNvSpPr>
            <a:spLocks noGrp="1"/>
          </p:cNvSpPr>
          <p:nvPr>
            <p:ph type="title"/>
          </p:nvPr>
        </p:nvSpPr>
        <p:spPr/>
        <p:txBody>
          <a:bodyPr/>
          <a:lstStyle/>
          <a:p>
            <a:r>
              <a:rPr lang="en-US" dirty="0"/>
              <a:t>A look at how ML algos work!</a:t>
            </a:r>
            <a:endParaRPr lang="en-IN" dirty="0"/>
          </a:p>
        </p:txBody>
      </p:sp>
      <mc:AlternateContent xmlns:mc="http://schemas.openxmlformats.org/markup-compatibility/2006" xmlns:a14="http://schemas.microsoft.com/office/drawing/2010/main">
        <mc:Choice Requires="a14">
          <p:sp>
            <p:nvSpPr>
              <p:cNvPr id="60" name="Content Placeholder 59">
                <a:extLst>
                  <a:ext uri="{FF2B5EF4-FFF2-40B4-BE49-F238E27FC236}">
                    <a16:creationId xmlns:a16="http://schemas.microsoft.com/office/drawing/2014/main" id="{36CB7422-DE7E-95EC-A0FF-D4F0B9888DA5}"/>
                  </a:ext>
                </a:extLst>
              </p:cNvPr>
              <p:cNvSpPr>
                <a:spLocks noGrp="1"/>
              </p:cNvSpPr>
              <p:nvPr>
                <p:ph idx="1"/>
              </p:nvPr>
            </p:nvSpPr>
            <p:spPr>
              <a:xfrm>
                <a:off x="7953153" y="1111624"/>
                <a:ext cx="4327452" cy="5300823"/>
              </a:xfrm>
            </p:spPr>
            <p:txBody>
              <a:bodyPr/>
              <a:lstStyle/>
              <a:p>
                <a:r>
                  <a:rPr lang="en-US" dirty="0"/>
                  <a:t>Attempt 1:</a:t>
                </a:r>
                <a:br>
                  <a:rPr lang="en-US" dirty="0"/>
                </a:br>
                <a14:m>
                  <m:oMath xmlns:m="http://schemas.openxmlformats.org/officeDocument/2006/math">
                    <m:r>
                      <a:rPr lang="en-US" b="1" i="0" smtClean="0">
                        <a:latin typeface="Cambria Math" panose="02040503050406030204" pitchFamily="18" charset="0"/>
                      </a:rPr>
                      <m:t>𝐰</m:t>
                    </m:r>
                    <m:r>
                      <a:rPr lang="en-US" b="0" i="1" smtClean="0">
                        <a:latin typeface="Cambria Math" panose="02040503050406030204" pitchFamily="18" charset="0"/>
                      </a:rPr>
                      <m:t>=</m:t>
                    </m:r>
                    <m:r>
                      <a:rPr lang="en-US" b="1" i="0" smtClean="0">
                        <a:latin typeface="Cambria Math" panose="02040503050406030204" pitchFamily="18" charset="0"/>
                      </a:rPr>
                      <m:t>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=50208</m:t>
                    </m:r>
                  </m:oMath>
                </a14:m>
                <a:endParaRPr lang="en-IN" dirty="0"/>
              </a:p>
              <a:p>
                <a:r>
                  <a:rPr lang="en-IN" dirty="0" err="1"/>
                  <a:t>Avg</a:t>
                </a:r>
                <a:r>
                  <a:rPr lang="en-IN" dirty="0"/>
                  <a:t> absolute loss: 14542</a:t>
                </a:r>
              </a:p>
              <a:p>
                <a:endParaRPr lang="en-IN" dirty="0"/>
              </a:p>
            </p:txBody>
          </p:sp>
        </mc:Choice>
        <mc:Fallback xmlns="">
          <p:sp>
            <p:nvSpPr>
              <p:cNvPr id="60" name="Content Placeholder 59">
                <a:extLst>
                  <a:ext uri="{FF2B5EF4-FFF2-40B4-BE49-F238E27FC236}">
                    <a16:creationId xmlns:a16="http://schemas.microsoft.com/office/drawing/2014/main" id="{36CB7422-DE7E-95EC-A0FF-D4F0B9888DA5}"/>
                  </a:ext>
                </a:extLst>
              </p:cNvPr>
              <p:cNvSpPr>
                <a:spLocks noGrp="1" noRot="1" noChangeAspect="1" noMove="1" noResize="1" noEditPoints="1" noAdjustHandles="1" noChangeArrowheads="1" noChangeShapeType="1" noTextEdit="1"/>
              </p:cNvSpPr>
              <p:nvPr>
                <p:ph idx="1"/>
              </p:nvPr>
            </p:nvSpPr>
            <p:spPr>
              <a:xfrm>
                <a:off x="7953153" y="1111624"/>
                <a:ext cx="4327452" cy="5300823"/>
              </a:xfrm>
              <a:blipFill>
                <a:blip r:embed="rId2"/>
                <a:stretch>
                  <a:fillRect l="-1549" t="-2759" r="-2958"/>
                </a:stretch>
              </a:blipFill>
            </p:spPr>
            <p:txBody>
              <a:bodyPr/>
              <a:lstStyle/>
              <a:p>
                <a:r>
                  <a:rPr lang="en-IN">
                    <a:noFill/>
                  </a:rPr>
                  <a:t> </a:t>
                </a:r>
              </a:p>
            </p:txBody>
          </p:sp>
        </mc:Fallback>
      </mc:AlternateContent>
      <p:grpSp>
        <p:nvGrpSpPr>
          <p:cNvPr id="46" name="Group 45">
            <a:extLst>
              <a:ext uri="{FF2B5EF4-FFF2-40B4-BE49-F238E27FC236}">
                <a16:creationId xmlns:a16="http://schemas.microsoft.com/office/drawing/2014/main" id="{744487B3-62B5-FBB4-4237-6F8B653084C5}"/>
              </a:ext>
            </a:extLst>
          </p:cNvPr>
          <p:cNvGrpSpPr/>
          <p:nvPr/>
        </p:nvGrpSpPr>
        <p:grpSpPr>
          <a:xfrm>
            <a:off x="338318" y="2019336"/>
            <a:ext cx="297106" cy="4782613"/>
            <a:chOff x="2969374" y="1702777"/>
            <a:chExt cx="297106" cy="4782613"/>
          </a:xfrm>
        </p:grpSpPr>
        <p:pic>
          <p:nvPicPr>
            <p:cNvPr id="47" name="Picture 46">
              <a:extLst>
                <a:ext uri="{FF2B5EF4-FFF2-40B4-BE49-F238E27FC236}">
                  <a16:creationId xmlns:a16="http://schemas.microsoft.com/office/drawing/2014/main" id="{9BB53BBF-8383-6A14-D8E9-EAE8885BA923}"/>
                </a:ext>
              </a:extLst>
            </p:cNvPr>
            <p:cNvPicPr>
              <a:picLocks noChangeAspect="1"/>
            </p:cNvPicPr>
            <p:nvPr/>
          </p:nvPicPr>
          <p:blipFill>
            <a:blip r:embed="rId3"/>
            <a:stretch>
              <a:fillRect/>
            </a:stretch>
          </p:blipFill>
          <p:spPr>
            <a:xfrm>
              <a:off x="2991737" y="2797598"/>
              <a:ext cx="252380" cy="416108"/>
            </a:xfrm>
            <a:prstGeom prst="rect">
              <a:avLst/>
            </a:prstGeom>
          </p:spPr>
        </p:pic>
        <p:pic>
          <p:nvPicPr>
            <p:cNvPr id="48" name="Picture 47">
              <a:extLst>
                <a:ext uri="{FF2B5EF4-FFF2-40B4-BE49-F238E27FC236}">
                  <a16:creationId xmlns:a16="http://schemas.microsoft.com/office/drawing/2014/main" id="{8B82CD61-8E13-BEC2-7944-A88350EC5D79}"/>
                </a:ext>
              </a:extLst>
            </p:cNvPr>
            <p:cNvPicPr>
              <a:picLocks noChangeAspect="1"/>
            </p:cNvPicPr>
            <p:nvPr/>
          </p:nvPicPr>
          <p:blipFill>
            <a:blip r:embed="rId4"/>
            <a:stretch>
              <a:fillRect/>
            </a:stretch>
          </p:blipFill>
          <p:spPr>
            <a:xfrm>
              <a:off x="2991737" y="1702777"/>
              <a:ext cx="252380" cy="425692"/>
            </a:xfrm>
            <a:prstGeom prst="rect">
              <a:avLst/>
            </a:prstGeom>
          </p:spPr>
        </p:pic>
        <p:pic>
          <p:nvPicPr>
            <p:cNvPr id="49" name="Picture 48">
              <a:extLst>
                <a:ext uri="{FF2B5EF4-FFF2-40B4-BE49-F238E27FC236}">
                  <a16:creationId xmlns:a16="http://schemas.microsoft.com/office/drawing/2014/main" id="{96D22287-60B7-B2D8-4ECC-E5B313ED1B00}"/>
                </a:ext>
              </a:extLst>
            </p:cNvPr>
            <p:cNvPicPr>
              <a:picLocks noChangeAspect="1"/>
            </p:cNvPicPr>
            <p:nvPr/>
          </p:nvPicPr>
          <p:blipFill>
            <a:blip r:embed="rId5"/>
            <a:stretch>
              <a:fillRect/>
            </a:stretch>
          </p:blipFill>
          <p:spPr>
            <a:xfrm>
              <a:off x="2991338" y="5516680"/>
              <a:ext cx="253178" cy="416906"/>
            </a:xfrm>
            <a:prstGeom prst="rect">
              <a:avLst/>
            </a:prstGeom>
          </p:spPr>
        </p:pic>
        <p:pic>
          <p:nvPicPr>
            <p:cNvPr id="50" name="Picture 49">
              <a:extLst>
                <a:ext uri="{FF2B5EF4-FFF2-40B4-BE49-F238E27FC236}">
                  <a16:creationId xmlns:a16="http://schemas.microsoft.com/office/drawing/2014/main" id="{9AFC9850-906A-A753-9A9E-31D057AB34F2}"/>
                </a:ext>
              </a:extLst>
            </p:cNvPr>
            <p:cNvPicPr>
              <a:picLocks noChangeAspect="1"/>
            </p:cNvPicPr>
            <p:nvPr/>
          </p:nvPicPr>
          <p:blipFill>
            <a:blip r:embed="rId6"/>
            <a:stretch>
              <a:fillRect/>
            </a:stretch>
          </p:blipFill>
          <p:spPr>
            <a:xfrm>
              <a:off x="2969374" y="2254580"/>
              <a:ext cx="297106" cy="416907"/>
            </a:xfrm>
            <a:prstGeom prst="rect">
              <a:avLst/>
            </a:prstGeom>
          </p:spPr>
        </p:pic>
        <p:pic>
          <p:nvPicPr>
            <p:cNvPr id="51" name="Picture 50">
              <a:extLst>
                <a:ext uri="{FF2B5EF4-FFF2-40B4-BE49-F238E27FC236}">
                  <a16:creationId xmlns:a16="http://schemas.microsoft.com/office/drawing/2014/main" id="{6E60EDE2-A716-1049-0150-F0B876EBAC1F}"/>
                </a:ext>
              </a:extLst>
            </p:cNvPr>
            <p:cNvPicPr>
              <a:picLocks noChangeAspect="1"/>
            </p:cNvPicPr>
            <p:nvPr/>
          </p:nvPicPr>
          <p:blipFill>
            <a:blip r:embed="rId7"/>
            <a:stretch>
              <a:fillRect/>
            </a:stretch>
          </p:blipFill>
          <p:spPr>
            <a:xfrm>
              <a:off x="3002519" y="4974460"/>
              <a:ext cx="230817" cy="416109"/>
            </a:xfrm>
            <a:prstGeom prst="rect">
              <a:avLst/>
            </a:prstGeom>
          </p:spPr>
        </p:pic>
        <p:pic>
          <p:nvPicPr>
            <p:cNvPr id="52" name="Picture 51">
              <a:extLst>
                <a:ext uri="{FF2B5EF4-FFF2-40B4-BE49-F238E27FC236}">
                  <a16:creationId xmlns:a16="http://schemas.microsoft.com/office/drawing/2014/main" id="{35EE4EA8-F8EB-ABA6-E113-05882B634A21}"/>
                </a:ext>
              </a:extLst>
            </p:cNvPr>
            <p:cNvPicPr>
              <a:picLocks noChangeAspect="1"/>
            </p:cNvPicPr>
            <p:nvPr/>
          </p:nvPicPr>
          <p:blipFill>
            <a:blip r:embed="rId8"/>
            <a:stretch>
              <a:fillRect/>
            </a:stretch>
          </p:blipFill>
          <p:spPr>
            <a:xfrm>
              <a:off x="2991737" y="4421859"/>
              <a:ext cx="252380" cy="426490"/>
            </a:xfrm>
            <a:prstGeom prst="rect">
              <a:avLst/>
            </a:prstGeom>
          </p:spPr>
        </p:pic>
        <p:pic>
          <p:nvPicPr>
            <p:cNvPr id="53" name="Picture 52">
              <a:extLst>
                <a:ext uri="{FF2B5EF4-FFF2-40B4-BE49-F238E27FC236}">
                  <a16:creationId xmlns:a16="http://schemas.microsoft.com/office/drawing/2014/main" id="{EAB4139A-F47E-3BEF-FCBE-27607BA51A0E}"/>
                </a:ext>
              </a:extLst>
            </p:cNvPr>
            <p:cNvPicPr>
              <a:picLocks noChangeAspect="1"/>
            </p:cNvPicPr>
            <p:nvPr/>
          </p:nvPicPr>
          <p:blipFill>
            <a:blip r:embed="rId9"/>
            <a:stretch>
              <a:fillRect/>
            </a:stretch>
          </p:blipFill>
          <p:spPr>
            <a:xfrm>
              <a:off x="3002519" y="3880439"/>
              <a:ext cx="230816" cy="415309"/>
            </a:xfrm>
            <a:prstGeom prst="rect">
              <a:avLst/>
            </a:prstGeom>
          </p:spPr>
        </p:pic>
        <p:pic>
          <p:nvPicPr>
            <p:cNvPr id="54" name="Picture 53">
              <a:extLst>
                <a:ext uri="{FF2B5EF4-FFF2-40B4-BE49-F238E27FC236}">
                  <a16:creationId xmlns:a16="http://schemas.microsoft.com/office/drawing/2014/main" id="{D5A3F33D-9593-0FBA-D0E5-B7486EF1D06D}"/>
                </a:ext>
              </a:extLst>
            </p:cNvPr>
            <p:cNvPicPr>
              <a:picLocks noChangeAspect="1"/>
            </p:cNvPicPr>
            <p:nvPr/>
          </p:nvPicPr>
          <p:blipFill>
            <a:blip r:embed="rId10"/>
            <a:stretch>
              <a:fillRect/>
            </a:stretch>
          </p:blipFill>
          <p:spPr>
            <a:xfrm>
              <a:off x="3002120" y="3339817"/>
              <a:ext cx="231615" cy="414511"/>
            </a:xfrm>
            <a:prstGeom prst="rect">
              <a:avLst/>
            </a:prstGeom>
          </p:spPr>
        </p:pic>
        <p:pic>
          <p:nvPicPr>
            <p:cNvPr id="55" name="Picture 54">
              <a:extLst>
                <a:ext uri="{FF2B5EF4-FFF2-40B4-BE49-F238E27FC236}">
                  <a16:creationId xmlns:a16="http://schemas.microsoft.com/office/drawing/2014/main" id="{AA546367-A8D0-AF5E-1DA8-DD7ADCE359D9}"/>
                </a:ext>
              </a:extLst>
            </p:cNvPr>
            <p:cNvPicPr>
              <a:picLocks noChangeAspect="1"/>
            </p:cNvPicPr>
            <p:nvPr/>
          </p:nvPicPr>
          <p:blipFill>
            <a:blip r:embed="rId11"/>
            <a:stretch>
              <a:fillRect/>
            </a:stretch>
          </p:blipFill>
          <p:spPr>
            <a:xfrm>
              <a:off x="2991737" y="6059698"/>
              <a:ext cx="252380" cy="425692"/>
            </a:xfrm>
            <a:prstGeom prst="rect">
              <a:avLst/>
            </a:prstGeom>
          </p:spPr>
        </p:pic>
      </p:grpSp>
      <mc:AlternateContent xmlns:mc="http://schemas.openxmlformats.org/markup-compatibility/2006" xmlns:a14="http://schemas.microsoft.com/office/drawing/2010/main">
        <mc:Choice Requires="a14">
          <p:graphicFrame>
            <p:nvGraphicFramePr>
              <p:cNvPr id="56" name="Table 296">
                <a:extLst>
                  <a:ext uri="{FF2B5EF4-FFF2-40B4-BE49-F238E27FC236}">
                    <a16:creationId xmlns:a16="http://schemas.microsoft.com/office/drawing/2014/main" id="{E717A35A-19B7-2189-5DC1-83D560693C5E}"/>
                  </a:ext>
                </a:extLst>
              </p:cNvPr>
              <p:cNvGraphicFramePr>
                <a:graphicFrameLocks/>
              </p:cNvGraphicFramePr>
              <p:nvPr>
                <p:extLst>
                  <p:ext uri="{D42A27DB-BD31-4B8C-83A1-F6EECF244321}">
                    <p14:modId xmlns:p14="http://schemas.microsoft.com/office/powerpoint/2010/main" val="1652060438"/>
                  </p:ext>
                </p:extLst>
              </p:nvPr>
            </p:nvGraphicFramePr>
            <p:xfrm>
              <a:off x="761129" y="942931"/>
              <a:ext cx="4511420" cy="5859018"/>
            </p:xfrm>
            <a:graphic>
              <a:graphicData uri="http://schemas.openxmlformats.org/drawingml/2006/table">
                <a:tbl>
                  <a:tblPr firstRow="1" bandRow="1">
                    <a:tableStyleId>{2D5ABB26-0587-4C30-8999-92F81FD0307C}</a:tableStyleId>
                  </a:tblPr>
                  <a:tblGrid>
                    <a:gridCol w="587375">
                      <a:extLst>
                        <a:ext uri="{9D8B030D-6E8A-4147-A177-3AD203B41FA5}">
                          <a16:colId xmlns:a16="http://schemas.microsoft.com/office/drawing/2014/main" val="854838904"/>
                        </a:ext>
                      </a:extLst>
                    </a:gridCol>
                    <a:gridCol w="566538">
                      <a:extLst>
                        <a:ext uri="{9D8B030D-6E8A-4147-A177-3AD203B41FA5}">
                          <a16:colId xmlns:a16="http://schemas.microsoft.com/office/drawing/2014/main" val="3273749991"/>
                        </a:ext>
                      </a:extLst>
                    </a:gridCol>
                    <a:gridCol w="423512">
                      <a:extLst>
                        <a:ext uri="{9D8B030D-6E8A-4147-A177-3AD203B41FA5}">
                          <a16:colId xmlns:a16="http://schemas.microsoft.com/office/drawing/2014/main" val="3650741875"/>
                        </a:ext>
                      </a:extLst>
                    </a:gridCol>
                    <a:gridCol w="577515">
                      <a:extLst>
                        <a:ext uri="{9D8B030D-6E8A-4147-A177-3AD203B41FA5}">
                          <a16:colId xmlns:a16="http://schemas.microsoft.com/office/drawing/2014/main" val="2784324659"/>
                        </a:ext>
                      </a:extLst>
                    </a:gridCol>
                    <a:gridCol w="507805">
                      <a:extLst>
                        <a:ext uri="{9D8B030D-6E8A-4147-A177-3AD203B41FA5}">
                          <a16:colId xmlns:a16="http://schemas.microsoft.com/office/drawing/2014/main" val="1158536099"/>
                        </a:ext>
                      </a:extLst>
                    </a:gridCol>
                    <a:gridCol w="351155">
                      <a:extLst>
                        <a:ext uri="{9D8B030D-6E8A-4147-A177-3AD203B41FA5}">
                          <a16:colId xmlns:a16="http://schemas.microsoft.com/office/drawing/2014/main" val="2980581073"/>
                        </a:ext>
                      </a:extLst>
                    </a:gridCol>
                    <a:gridCol w="351155">
                      <a:extLst>
                        <a:ext uri="{9D8B030D-6E8A-4147-A177-3AD203B41FA5}">
                          <a16:colId xmlns:a16="http://schemas.microsoft.com/office/drawing/2014/main" val="4076275140"/>
                        </a:ext>
                      </a:extLst>
                    </a:gridCol>
                    <a:gridCol w="351155">
                      <a:extLst>
                        <a:ext uri="{9D8B030D-6E8A-4147-A177-3AD203B41FA5}">
                          <a16:colId xmlns:a16="http://schemas.microsoft.com/office/drawing/2014/main" val="3196344057"/>
                        </a:ext>
                      </a:extLst>
                    </a:gridCol>
                    <a:gridCol w="795210">
                      <a:extLst>
                        <a:ext uri="{9D8B030D-6E8A-4147-A177-3AD203B41FA5}">
                          <a16:colId xmlns:a16="http://schemas.microsoft.com/office/drawing/2014/main" val="3117599584"/>
                        </a:ext>
                      </a:extLst>
                    </a:gridCol>
                  </a:tblGrid>
                  <a:tr h="539242">
                    <a:tc>
                      <a:txBody>
                        <a:bodyPr/>
                        <a:lstStyle/>
                        <a:p>
                          <a:pPr algn="ctr"/>
                          <a:r>
                            <a:rPr lang="en-US" dirty="0">
                              <a:solidFill>
                                <a:schemeClr val="bg1"/>
                              </a:solidFill>
                            </a:rPr>
                            <a:t>Age</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gridSpan="4">
                      <a:txBody>
                        <a:bodyPr/>
                        <a:lstStyle/>
                        <a:p>
                          <a:pPr algn="ctr"/>
                          <a:r>
                            <a:rPr lang="en-US" dirty="0">
                              <a:solidFill>
                                <a:schemeClr val="bg1"/>
                              </a:solidFill>
                            </a:rPr>
                            <a:t>Highest education</a:t>
                          </a:r>
                        </a:p>
                        <a:p>
                          <a:pPr algn="ctr"/>
                          <a:r>
                            <a:rPr lang="en-US" dirty="0">
                              <a:solidFill>
                                <a:schemeClr val="bg1"/>
                              </a:solidFill>
                            </a:rPr>
                            <a:t>(HS, BT, MT, PhD)</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hMerge="1">
                      <a:txBody>
                        <a:bodyPr/>
                        <a:lstStyle/>
                        <a:p>
                          <a:pPr algn="ct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hMerge="1">
                      <a:txBody>
                        <a:bodyPr/>
                        <a:lstStyle/>
                        <a:p>
                          <a:pPr algn="ct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hMerge="1">
                      <a:txBody>
                        <a:bodyPr/>
                        <a:lstStyle/>
                        <a:p>
                          <a:pPr algn="ct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gridSpan="3">
                      <a:txBody>
                        <a:bodyPr/>
                        <a:lstStyle/>
                        <a:p>
                          <a:pPr algn="ctr"/>
                          <a:r>
                            <a:rPr lang="en-US" dirty="0">
                              <a:solidFill>
                                <a:schemeClr val="bg1"/>
                              </a:solidFill>
                            </a:rPr>
                            <a:t>Gender</a:t>
                          </a:r>
                        </a:p>
                        <a:p>
                          <a:pPr algn="ctr"/>
                          <a:r>
                            <a:rPr lang="en-US" dirty="0">
                              <a:solidFill>
                                <a:schemeClr val="bg1"/>
                              </a:solidFill>
                            </a:rPr>
                            <a:t>(M, F, O)</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hMerge="1">
                      <a:txBody>
                        <a:bodyPr/>
                        <a:lstStyle/>
                        <a:p>
                          <a:pPr algn="ct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hMerge="1">
                      <a:txBody>
                        <a:bodyPr/>
                        <a:lstStyle/>
                        <a:p>
                          <a:pPr algn="ct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True</a:t>
                          </a:r>
                        </a:p>
                        <a:p>
                          <a:pPr algn="ctr"/>
                          <a:r>
                            <a:rPr lang="en-US" dirty="0">
                              <a:solidFill>
                                <a:schemeClr val="bg1"/>
                              </a:solidFill>
                            </a:rPr>
                            <a:t>Salary</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35939233"/>
                      </a:ext>
                    </a:extLst>
                  </a:tr>
                  <a:tr h="311012">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4</m:t>
                                    </m:r>
                                  </m:sub>
                                </m:sSub>
                              </m:oMath>
                            </m:oMathPara>
                          </a14:m>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5</m:t>
                                    </m:r>
                                  </m:sub>
                                </m:sSub>
                              </m:oMath>
                            </m:oMathPara>
                          </a14:m>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6</m:t>
                                    </m:r>
                                  </m:sub>
                                </m:sSub>
                              </m:oMath>
                            </m:oMathPara>
                          </a14:m>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7</m:t>
                                    </m:r>
                                  </m:sub>
                                </m:sSub>
                              </m:oMath>
                            </m:oMathPara>
                          </a14:m>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8</m:t>
                                    </m:r>
                                  </m:sub>
                                </m:sSub>
                              </m:oMath>
                            </m:oMathPara>
                          </a14:m>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14:m>
                            <m:oMathPara xmlns:m="http://schemas.openxmlformats.org/officeDocument/2006/math">
                              <m:oMathParaPr>
                                <m:jc m:val="centerGroup"/>
                              </m:oMathParaPr>
                              <m:oMath xmlns:m="http://schemas.openxmlformats.org/officeDocument/2006/math">
                                <m:r>
                                  <a:rPr lang="en-US" sz="2000" b="0" i="1" u="none" strike="noStrike" smtClean="0">
                                    <a:solidFill>
                                      <a:schemeClr val="bg1"/>
                                    </a:solidFill>
                                    <a:effectLst/>
                                    <a:latin typeface="Cambria Math" panose="02040503050406030204" pitchFamily="18" charset="0"/>
                                  </a:rPr>
                                  <m:t>𝑦</m:t>
                                </m:r>
                              </m:oMath>
                            </m:oMathPara>
                          </a14:m>
                          <a:endParaRPr lang="en-IN" sz="2000" b="0" i="0" u="none" strike="noStrike" dirty="0">
                            <a:solidFill>
                              <a:schemeClr val="bg1"/>
                            </a:solidFill>
                            <a:effectLst/>
                            <a:latin typeface="Calibri" panose="020F0502020204030204" pitchFamily="34" charset="0"/>
                          </a:endParaRP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11673538"/>
                      </a:ext>
                    </a:extLst>
                  </a:tr>
                  <a:tr h="539242">
                    <a:tc>
                      <a:txBody>
                        <a:bodyPr/>
                        <a:lstStyle/>
                        <a:p>
                          <a:pPr algn="ctr"/>
                          <a:r>
                            <a:rPr lang="en-US" dirty="0">
                              <a:solidFill>
                                <a:schemeClr val="bg1"/>
                              </a:solidFill>
                            </a:rPr>
                            <a:t>45</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64475</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42257364"/>
                      </a:ext>
                    </a:extLst>
                  </a:tr>
                  <a:tr h="539242">
                    <a:tc>
                      <a:txBody>
                        <a:bodyPr/>
                        <a:lstStyle/>
                        <a:p>
                          <a:pPr algn="ctr"/>
                          <a:r>
                            <a:rPr lang="en-US" dirty="0">
                              <a:solidFill>
                                <a:schemeClr val="bg1"/>
                              </a:solidFill>
                            </a:rPr>
                            <a:t>22</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34179</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818795012"/>
                      </a:ext>
                    </a:extLst>
                  </a:tr>
                  <a:tr h="539242">
                    <a:tc>
                      <a:txBody>
                        <a:bodyPr/>
                        <a:lstStyle/>
                        <a:p>
                          <a:pPr algn="ctr"/>
                          <a:r>
                            <a:rPr lang="en-US" dirty="0">
                              <a:solidFill>
                                <a:schemeClr val="bg1"/>
                              </a:solidFill>
                            </a:rPr>
                            <a:t>28</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34573</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25190112"/>
                      </a:ext>
                    </a:extLst>
                  </a:tr>
                  <a:tr h="539242">
                    <a:tc>
                      <a:txBody>
                        <a:bodyPr/>
                        <a:lstStyle/>
                        <a:p>
                          <a:pPr algn="ctr"/>
                          <a:r>
                            <a:rPr lang="en-US" dirty="0">
                              <a:solidFill>
                                <a:schemeClr val="bg1"/>
                              </a:solidFill>
                            </a:rPr>
                            <a:t>34</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a:solidFill>
                                <a:schemeClr val="bg1"/>
                              </a:solidFill>
                              <a:effectLst/>
                              <a:latin typeface="Calibri" panose="020F0502020204030204" pitchFamily="34" charset="0"/>
                            </a:rPr>
                            <a:t>50882</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089478883"/>
                      </a:ext>
                    </a:extLst>
                  </a:tr>
                  <a:tr h="539242">
                    <a:tc>
                      <a:txBody>
                        <a:bodyPr/>
                        <a:lstStyle/>
                        <a:p>
                          <a:pPr algn="ctr"/>
                          <a:r>
                            <a:rPr lang="en-US" dirty="0">
                              <a:solidFill>
                                <a:schemeClr val="bg1"/>
                              </a:solidFill>
                            </a:rPr>
                            <a:t>47</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38660</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53011202"/>
                      </a:ext>
                    </a:extLst>
                  </a:tr>
                  <a:tr h="539242">
                    <a:tc>
                      <a:txBody>
                        <a:bodyPr/>
                        <a:lstStyle/>
                        <a:p>
                          <a:pPr algn="ctr"/>
                          <a:r>
                            <a:rPr lang="en-US" dirty="0">
                              <a:solidFill>
                                <a:schemeClr val="bg1"/>
                              </a:solidFill>
                            </a:rPr>
                            <a:t>55</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71487</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47698648"/>
                      </a:ext>
                    </a:extLst>
                  </a:tr>
                  <a:tr h="539242">
                    <a:tc>
                      <a:txBody>
                        <a:bodyPr/>
                        <a:lstStyle/>
                        <a:p>
                          <a:pPr algn="ctr"/>
                          <a:r>
                            <a:rPr lang="en-US" dirty="0">
                              <a:solidFill>
                                <a:schemeClr val="bg1"/>
                              </a:solidFill>
                            </a:rPr>
                            <a:t>49</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79430</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25402584"/>
                      </a:ext>
                    </a:extLst>
                  </a:tr>
                  <a:tr h="539242">
                    <a:tc>
                      <a:txBody>
                        <a:bodyPr/>
                        <a:lstStyle/>
                        <a:p>
                          <a:pPr algn="ctr"/>
                          <a:r>
                            <a:rPr lang="en-US" dirty="0">
                              <a:solidFill>
                                <a:schemeClr val="bg1"/>
                              </a:solidFill>
                            </a:rPr>
                            <a:t>27</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34355</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59807518"/>
                      </a:ext>
                    </a:extLst>
                  </a:tr>
                  <a:tr h="539242">
                    <a:tc>
                      <a:txBody>
                        <a:bodyPr/>
                        <a:lstStyle/>
                        <a:p>
                          <a:pPr algn="ctr"/>
                          <a:r>
                            <a:rPr lang="en-US" dirty="0">
                              <a:solidFill>
                                <a:schemeClr val="bg1"/>
                              </a:solidFill>
                            </a:rPr>
                            <a:t>25</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43837</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82690836"/>
                      </a:ext>
                    </a:extLst>
                  </a:tr>
                </a:tbl>
              </a:graphicData>
            </a:graphic>
          </p:graphicFrame>
        </mc:Choice>
        <mc:Fallback xmlns="">
          <p:graphicFrame>
            <p:nvGraphicFramePr>
              <p:cNvPr id="56" name="Table 296">
                <a:extLst>
                  <a:ext uri="{FF2B5EF4-FFF2-40B4-BE49-F238E27FC236}">
                    <a16:creationId xmlns:a16="http://schemas.microsoft.com/office/drawing/2014/main" id="{E717A35A-19B7-2189-5DC1-83D560693C5E}"/>
                  </a:ext>
                </a:extLst>
              </p:cNvPr>
              <p:cNvGraphicFramePr>
                <a:graphicFrameLocks/>
              </p:cNvGraphicFramePr>
              <p:nvPr>
                <p:extLst>
                  <p:ext uri="{D42A27DB-BD31-4B8C-83A1-F6EECF244321}">
                    <p14:modId xmlns:p14="http://schemas.microsoft.com/office/powerpoint/2010/main" val="1652060438"/>
                  </p:ext>
                </p:extLst>
              </p:nvPr>
            </p:nvGraphicFramePr>
            <p:xfrm>
              <a:off x="761129" y="942931"/>
              <a:ext cx="4511420" cy="5859018"/>
            </p:xfrm>
            <a:graphic>
              <a:graphicData uri="http://schemas.openxmlformats.org/drawingml/2006/table">
                <a:tbl>
                  <a:tblPr firstRow="1" bandRow="1">
                    <a:tableStyleId>{2D5ABB26-0587-4C30-8999-92F81FD0307C}</a:tableStyleId>
                  </a:tblPr>
                  <a:tblGrid>
                    <a:gridCol w="587375">
                      <a:extLst>
                        <a:ext uri="{9D8B030D-6E8A-4147-A177-3AD203B41FA5}">
                          <a16:colId xmlns:a16="http://schemas.microsoft.com/office/drawing/2014/main" val="854838904"/>
                        </a:ext>
                      </a:extLst>
                    </a:gridCol>
                    <a:gridCol w="566538">
                      <a:extLst>
                        <a:ext uri="{9D8B030D-6E8A-4147-A177-3AD203B41FA5}">
                          <a16:colId xmlns:a16="http://schemas.microsoft.com/office/drawing/2014/main" val="3273749991"/>
                        </a:ext>
                      </a:extLst>
                    </a:gridCol>
                    <a:gridCol w="423512">
                      <a:extLst>
                        <a:ext uri="{9D8B030D-6E8A-4147-A177-3AD203B41FA5}">
                          <a16:colId xmlns:a16="http://schemas.microsoft.com/office/drawing/2014/main" val="3650741875"/>
                        </a:ext>
                      </a:extLst>
                    </a:gridCol>
                    <a:gridCol w="577515">
                      <a:extLst>
                        <a:ext uri="{9D8B030D-6E8A-4147-A177-3AD203B41FA5}">
                          <a16:colId xmlns:a16="http://schemas.microsoft.com/office/drawing/2014/main" val="2784324659"/>
                        </a:ext>
                      </a:extLst>
                    </a:gridCol>
                    <a:gridCol w="507805">
                      <a:extLst>
                        <a:ext uri="{9D8B030D-6E8A-4147-A177-3AD203B41FA5}">
                          <a16:colId xmlns:a16="http://schemas.microsoft.com/office/drawing/2014/main" val="1158536099"/>
                        </a:ext>
                      </a:extLst>
                    </a:gridCol>
                    <a:gridCol w="351155">
                      <a:extLst>
                        <a:ext uri="{9D8B030D-6E8A-4147-A177-3AD203B41FA5}">
                          <a16:colId xmlns:a16="http://schemas.microsoft.com/office/drawing/2014/main" val="2980581073"/>
                        </a:ext>
                      </a:extLst>
                    </a:gridCol>
                    <a:gridCol w="351155">
                      <a:extLst>
                        <a:ext uri="{9D8B030D-6E8A-4147-A177-3AD203B41FA5}">
                          <a16:colId xmlns:a16="http://schemas.microsoft.com/office/drawing/2014/main" val="4076275140"/>
                        </a:ext>
                      </a:extLst>
                    </a:gridCol>
                    <a:gridCol w="351155">
                      <a:extLst>
                        <a:ext uri="{9D8B030D-6E8A-4147-A177-3AD203B41FA5}">
                          <a16:colId xmlns:a16="http://schemas.microsoft.com/office/drawing/2014/main" val="3196344057"/>
                        </a:ext>
                      </a:extLst>
                    </a:gridCol>
                    <a:gridCol w="795210">
                      <a:extLst>
                        <a:ext uri="{9D8B030D-6E8A-4147-A177-3AD203B41FA5}">
                          <a16:colId xmlns:a16="http://schemas.microsoft.com/office/drawing/2014/main" val="3117599584"/>
                        </a:ext>
                      </a:extLst>
                    </a:gridCol>
                  </a:tblGrid>
                  <a:tr h="640080">
                    <a:tc>
                      <a:txBody>
                        <a:bodyPr/>
                        <a:lstStyle/>
                        <a:p>
                          <a:pPr algn="ctr"/>
                          <a:r>
                            <a:rPr lang="en-US" dirty="0">
                              <a:solidFill>
                                <a:schemeClr val="bg1"/>
                              </a:solidFill>
                            </a:rPr>
                            <a:t>Age</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gridSpan="4">
                      <a:txBody>
                        <a:bodyPr/>
                        <a:lstStyle/>
                        <a:p>
                          <a:pPr algn="ctr"/>
                          <a:r>
                            <a:rPr lang="en-US" dirty="0">
                              <a:solidFill>
                                <a:schemeClr val="bg1"/>
                              </a:solidFill>
                            </a:rPr>
                            <a:t>Highest education</a:t>
                          </a:r>
                        </a:p>
                        <a:p>
                          <a:pPr algn="ctr"/>
                          <a:r>
                            <a:rPr lang="en-US" dirty="0">
                              <a:solidFill>
                                <a:schemeClr val="bg1"/>
                              </a:solidFill>
                            </a:rPr>
                            <a:t>(HS, BT, MT, PhD)</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hMerge="1">
                      <a:txBody>
                        <a:bodyPr/>
                        <a:lstStyle/>
                        <a:p>
                          <a:pPr algn="ct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hMerge="1">
                      <a:txBody>
                        <a:bodyPr/>
                        <a:lstStyle/>
                        <a:p>
                          <a:pPr algn="ct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hMerge="1">
                      <a:txBody>
                        <a:bodyPr/>
                        <a:lstStyle/>
                        <a:p>
                          <a:pPr algn="ct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gridSpan="3">
                      <a:txBody>
                        <a:bodyPr/>
                        <a:lstStyle/>
                        <a:p>
                          <a:pPr algn="ctr"/>
                          <a:r>
                            <a:rPr lang="en-US" dirty="0">
                              <a:solidFill>
                                <a:schemeClr val="bg1"/>
                              </a:solidFill>
                            </a:rPr>
                            <a:t>Gender</a:t>
                          </a:r>
                        </a:p>
                        <a:p>
                          <a:pPr algn="ctr"/>
                          <a:r>
                            <a:rPr lang="en-US" dirty="0">
                              <a:solidFill>
                                <a:schemeClr val="bg1"/>
                              </a:solidFill>
                            </a:rPr>
                            <a:t>(M, F, O)</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hMerge="1">
                      <a:txBody>
                        <a:bodyPr/>
                        <a:lstStyle/>
                        <a:p>
                          <a:pPr algn="ct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hMerge="1">
                      <a:txBody>
                        <a:bodyPr/>
                        <a:lstStyle/>
                        <a:p>
                          <a:pPr algn="ct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True</a:t>
                          </a:r>
                        </a:p>
                        <a:p>
                          <a:pPr algn="ctr"/>
                          <a:r>
                            <a:rPr lang="en-US" dirty="0">
                              <a:solidFill>
                                <a:schemeClr val="bg1"/>
                              </a:solidFill>
                            </a:rPr>
                            <a:t>Salary</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35939233"/>
                      </a:ext>
                    </a:extLst>
                  </a:tr>
                  <a:tr h="365760">
                    <a:tc>
                      <a:txBody>
                        <a:bodyPr/>
                        <a:lstStyle/>
                        <a:p>
                          <a:endParaRPr lang="en-US"/>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blipFill>
                          <a:blip r:embed="rId12"/>
                          <a:stretch>
                            <a:fillRect t="-183333" r="-672917" b="-1331667"/>
                          </a:stretch>
                        </a:blipFill>
                      </a:tcPr>
                    </a:tc>
                    <a:tc>
                      <a:txBody>
                        <a:bodyPr/>
                        <a:lstStyle/>
                        <a:p>
                          <a:endParaRPr lang="en-US"/>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blipFill>
                          <a:blip r:embed="rId12"/>
                          <a:stretch>
                            <a:fillRect l="-102128" t="-183333" r="-587234" b="-1331667"/>
                          </a:stretch>
                        </a:blipFill>
                      </a:tcPr>
                    </a:tc>
                    <a:tc>
                      <a:txBody>
                        <a:bodyPr/>
                        <a:lstStyle/>
                        <a:p>
                          <a:endParaRPr lang="en-US"/>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blipFill>
                          <a:blip r:embed="rId12"/>
                          <a:stretch>
                            <a:fillRect l="-275362" t="-183333" r="-700000" b="-1331667"/>
                          </a:stretch>
                        </a:blipFill>
                      </a:tcPr>
                    </a:tc>
                    <a:tc>
                      <a:txBody>
                        <a:bodyPr/>
                        <a:lstStyle/>
                        <a:p>
                          <a:endParaRPr lang="en-US"/>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blipFill>
                          <a:blip r:embed="rId12"/>
                          <a:stretch>
                            <a:fillRect l="-272632" t="-183333" r="-408421" b="-1331667"/>
                          </a:stretch>
                        </a:blipFill>
                      </a:tcPr>
                    </a:tc>
                    <a:tc>
                      <a:txBody>
                        <a:bodyPr/>
                        <a:lstStyle/>
                        <a:p>
                          <a:endParaRPr lang="en-US"/>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blipFill>
                          <a:blip r:embed="rId12"/>
                          <a:stretch>
                            <a:fillRect l="-426506" t="-183333" r="-367470" b="-1331667"/>
                          </a:stretch>
                        </a:blipFill>
                      </a:tcPr>
                    </a:tc>
                    <a:tc>
                      <a:txBody>
                        <a:bodyPr/>
                        <a:lstStyle/>
                        <a:p>
                          <a:endParaRPr lang="en-US"/>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blipFill>
                          <a:blip r:embed="rId12"/>
                          <a:stretch>
                            <a:fillRect l="-753448" t="-183333" r="-425862" b="-1331667"/>
                          </a:stretch>
                        </a:blipFill>
                      </a:tcPr>
                    </a:tc>
                    <a:tc>
                      <a:txBody>
                        <a:bodyPr/>
                        <a:lstStyle/>
                        <a:p>
                          <a:endParaRPr lang="en-US"/>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blipFill>
                          <a:blip r:embed="rId12"/>
                          <a:stretch>
                            <a:fillRect l="-853448" t="-183333" r="-325862" b="-1331667"/>
                          </a:stretch>
                        </a:blipFill>
                      </a:tcPr>
                    </a:tc>
                    <a:tc>
                      <a:txBody>
                        <a:bodyPr/>
                        <a:lstStyle/>
                        <a:p>
                          <a:endParaRPr lang="en-US"/>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blipFill>
                          <a:blip r:embed="rId12"/>
                          <a:stretch>
                            <a:fillRect l="-970175" t="-183333" r="-231579" b="-1331667"/>
                          </a:stretch>
                        </a:blipFill>
                      </a:tcPr>
                    </a:tc>
                    <a:tc>
                      <a:txBody>
                        <a:bodyPr/>
                        <a:lstStyle/>
                        <a:p>
                          <a:endParaRPr lang="en-US"/>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blipFill>
                          <a:blip r:embed="rId12"/>
                          <a:stretch>
                            <a:fillRect l="-465649" t="-183333" r="-763" b="-1331667"/>
                          </a:stretch>
                        </a:blipFill>
                      </a:tcPr>
                    </a:tc>
                    <a:extLst>
                      <a:ext uri="{0D108BD9-81ED-4DB2-BD59-A6C34878D82A}">
                        <a16:rowId xmlns:a16="http://schemas.microsoft.com/office/drawing/2014/main" val="3411673538"/>
                      </a:ext>
                    </a:extLst>
                  </a:tr>
                  <a:tr h="539242">
                    <a:tc>
                      <a:txBody>
                        <a:bodyPr/>
                        <a:lstStyle/>
                        <a:p>
                          <a:pPr algn="ctr"/>
                          <a:r>
                            <a:rPr lang="en-US" dirty="0">
                              <a:solidFill>
                                <a:schemeClr val="bg1"/>
                              </a:solidFill>
                            </a:rPr>
                            <a:t>45</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64475</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42257364"/>
                      </a:ext>
                    </a:extLst>
                  </a:tr>
                  <a:tr h="539242">
                    <a:tc>
                      <a:txBody>
                        <a:bodyPr/>
                        <a:lstStyle/>
                        <a:p>
                          <a:pPr algn="ctr"/>
                          <a:r>
                            <a:rPr lang="en-US" dirty="0">
                              <a:solidFill>
                                <a:schemeClr val="bg1"/>
                              </a:solidFill>
                            </a:rPr>
                            <a:t>22</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34179</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818795012"/>
                      </a:ext>
                    </a:extLst>
                  </a:tr>
                  <a:tr h="539242">
                    <a:tc>
                      <a:txBody>
                        <a:bodyPr/>
                        <a:lstStyle/>
                        <a:p>
                          <a:pPr algn="ctr"/>
                          <a:r>
                            <a:rPr lang="en-US" dirty="0">
                              <a:solidFill>
                                <a:schemeClr val="bg1"/>
                              </a:solidFill>
                            </a:rPr>
                            <a:t>28</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34573</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25190112"/>
                      </a:ext>
                    </a:extLst>
                  </a:tr>
                  <a:tr h="539242">
                    <a:tc>
                      <a:txBody>
                        <a:bodyPr/>
                        <a:lstStyle/>
                        <a:p>
                          <a:pPr algn="ctr"/>
                          <a:r>
                            <a:rPr lang="en-US" dirty="0">
                              <a:solidFill>
                                <a:schemeClr val="bg1"/>
                              </a:solidFill>
                            </a:rPr>
                            <a:t>34</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a:solidFill>
                                <a:schemeClr val="bg1"/>
                              </a:solidFill>
                              <a:effectLst/>
                              <a:latin typeface="Calibri" panose="020F0502020204030204" pitchFamily="34" charset="0"/>
                            </a:rPr>
                            <a:t>50882</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089478883"/>
                      </a:ext>
                    </a:extLst>
                  </a:tr>
                  <a:tr h="539242">
                    <a:tc>
                      <a:txBody>
                        <a:bodyPr/>
                        <a:lstStyle/>
                        <a:p>
                          <a:pPr algn="ctr"/>
                          <a:r>
                            <a:rPr lang="en-US" dirty="0">
                              <a:solidFill>
                                <a:schemeClr val="bg1"/>
                              </a:solidFill>
                            </a:rPr>
                            <a:t>47</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38660</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53011202"/>
                      </a:ext>
                    </a:extLst>
                  </a:tr>
                  <a:tr h="539242">
                    <a:tc>
                      <a:txBody>
                        <a:bodyPr/>
                        <a:lstStyle/>
                        <a:p>
                          <a:pPr algn="ctr"/>
                          <a:r>
                            <a:rPr lang="en-US" dirty="0">
                              <a:solidFill>
                                <a:schemeClr val="bg1"/>
                              </a:solidFill>
                            </a:rPr>
                            <a:t>55</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71487</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47698648"/>
                      </a:ext>
                    </a:extLst>
                  </a:tr>
                  <a:tr h="539242">
                    <a:tc>
                      <a:txBody>
                        <a:bodyPr/>
                        <a:lstStyle/>
                        <a:p>
                          <a:pPr algn="ctr"/>
                          <a:r>
                            <a:rPr lang="en-US" dirty="0">
                              <a:solidFill>
                                <a:schemeClr val="bg1"/>
                              </a:solidFill>
                            </a:rPr>
                            <a:t>49</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79430</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25402584"/>
                      </a:ext>
                    </a:extLst>
                  </a:tr>
                  <a:tr h="539242">
                    <a:tc>
                      <a:txBody>
                        <a:bodyPr/>
                        <a:lstStyle/>
                        <a:p>
                          <a:pPr algn="ctr"/>
                          <a:r>
                            <a:rPr lang="en-US" dirty="0">
                              <a:solidFill>
                                <a:schemeClr val="bg1"/>
                              </a:solidFill>
                            </a:rPr>
                            <a:t>27</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34355</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59807518"/>
                      </a:ext>
                    </a:extLst>
                  </a:tr>
                  <a:tr h="539242">
                    <a:tc>
                      <a:txBody>
                        <a:bodyPr/>
                        <a:lstStyle/>
                        <a:p>
                          <a:pPr algn="ctr"/>
                          <a:r>
                            <a:rPr lang="en-US" dirty="0">
                              <a:solidFill>
                                <a:schemeClr val="bg1"/>
                              </a:solidFill>
                            </a:rPr>
                            <a:t>25</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43837</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8269083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9" name="Table 59">
                <a:extLst>
                  <a:ext uri="{FF2B5EF4-FFF2-40B4-BE49-F238E27FC236}">
                    <a16:creationId xmlns:a16="http://schemas.microsoft.com/office/drawing/2014/main" id="{04F191EC-33BA-F941-5644-3B8B783C1A9A}"/>
                  </a:ext>
                </a:extLst>
              </p:cNvPr>
              <p:cNvGraphicFramePr>
                <a:graphicFrameLocks noGrp="1"/>
              </p:cNvGraphicFramePr>
              <p:nvPr>
                <p:extLst>
                  <p:ext uri="{D42A27DB-BD31-4B8C-83A1-F6EECF244321}">
                    <p14:modId xmlns:p14="http://schemas.microsoft.com/office/powerpoint/2010/main" val="2239870994"/>
                  </p:ext>
                </p:extLst>
              </p:nvPr>
            </p:nvGraphicFramePr>
            <p:xfrm>
              <a:off x="5398251" y="942931"/>
              <a:ext cx="2427311" cy="5867713"/>
            </p:xfrm>
            <a:graphic>
              <a:graphicData uri="http://schemas.openxmlformats.org/drawingml/2006/table">
                <a:tbl>
                  <a:tblPr firstRow="1" bandRow="1">
                    <a:tableStyleId>{5940675A-B579-460E-94D1-54222C63F5DA}</a:tableStyleId>
                  </a:tblPr>
                  <a:tblGrid>
                    <a:gridCol w="1254542">
                      <a:extLst>
                        <a:ext uri="{9D8B030D-6E8A-4147-A177-3AD203B41FA5}">
                          <a16:colId xmlns:a16="http://schemas.microsoft.com/office/drawing/2014/main" val="3828472140"/>
                        </a:ext>
                      </a:extLst>
                    </a:gridCol>
                    <a:gridCol w="1172769">
                      <a:extLst>
                        <a:ext uri="{9D8B030D-6E8A-4147-A177-3AD203B41FA5}">
                          <a16:colId xmlns:a16="http://schemas.microsoft.com/office/drawing/2014/main" val="1091789452"/>
                        </a:ext>
                      </a:extLst>
                    </a:gridCol>
                  </a:tblGrid>
                  <a:tr h="648640">
                    <a:tc>
                      <a:txBody>
                        <a:bodyPr/>
                        <a:lstStyle/>
                        <a:p>
                          <a:pPr algn="ctr"/>
                          <a:r>
                            <a:rPr lang="en-US" dirty="0">
                              <a:solidFill>
                                <a:schemeClr val="bg1"/>
                              </a:solidFill>
                            </a:rPr>
                            <a:t>Predicted</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Loss</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61489726"/>
                      </a:ext>
                    </a:extLst>
                  </a:tr>
                  <a:tr h="338829">
                    <a:tc>
                      <a:txBody>
                        <a:bodyPr/>
                        <a:lstStyle/>
                        <a:p>
                          <a:pPr algn="ctr"/>
                          <a14:m>
                            <m:oMathPara xmlns:m="http://schemas.openxmlformats.org/officeDocument/2006/math">
                              <m:oMathParaPr>
                                <m:jc m:val="centerGroup"/>
                              </m:oMathParaPr>
                              <m:oMath xmlns:m="http://schemas.openxmlformats.org/officeDocument/2006/math">
                                <m:acc>
                                  <m:accPr>
                                    <m:chr m:val="̂"/>
                                    <m:ctrlPr>
                                      <a:rPr lang="en-US" b="0" i="1" smtClean="0">
                                        <a:solidFill>
                                          <a:schemeClr val="bg1"/>
                                        </a:solidFill>
                                        <a:latin typeface="Cambria Math" panose="02040503050406030204" pitchFamily="18" charset="0"/>
                                      </a:rPr>
                                    </m:ctrlPr>
                                  </m:accPr>
                                  <m:e>
                                    <m:r>
                                      <a:rPr lang="en-US" b="0" i="1" smtClean="0">
                                        <a:solidFill>
                                          <a:schemeClr val="bg1"/>
                                        </a:solidFill>
                                        <a:latin typeface="Cambria Math" panose="02040503050406030204" pitchFamily="18" charset="0"/>
                                      </a:rPr>
                                      <m:t>𝑦</m:t>
                                    </m:r>
                                  </m:e>
                                </m:acc>
                              </m:oMath>
                            </m:oMathPara>
                          </a14:m>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ℓ</m:t>
                                    </m:r>
                                  </m:e>
                                  <m:sub>
                                    <m:r>
                                      <a:rPr lang="en-US" b="0" i="1" smtClean="0">
                                        <a:solidFill>
                                          <a:schemeClr val="bg1"/>
                                        </a:solidFill>
                                        <a:latin typeface="Cambria Math" panose="02040503050406030204" pitchFamily="18" charset="0"/>
                                      </a:rPr>
                                      <m:t>𝑖</m:t>
                                    </m:r>
                                  </m:sub>
                                </m:sSub>
                              </m:oMath>
                            </m:oMathPara>
                          </a14:m>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09583256"/>
                      </a:ext>
                    </a:extLst>
                  </a:tr>
                  <a:tr h="539257">
                    <a:tc>
                      <a:txBody>
                        <a:bodyPr/>
                        <a:lstStyle/>
                        <a:p>
                          <a:pPr algn="ctr"/>
                          <a:r>
                            <a:rPr lang="en-US" dirty="0">
                              <a:solidFill>
                                <a:schemeClr val="bg1"/>
                              </a:solidFill>
                            </a:rPr>
                            <a:t>50208</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a:solidFill>
                                <a:schemeClr val="bg1"/>
                              </a:solidFill>
                              <a:effectLst/>
                              <a:latin typeface="Calibri" panose="020F0502020204030204" pitchFamily="34" charset="0"/>
                            </a:rPr>
                            <a:t>14267</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35279596"/>
                      </a:ext>
                    </a:extLst>
                  </a:tr>
                  <a:tr h="539257">
                    <a:tc>
                      <a:txBody>
                        <a:bodyPr/>
                        <a:lstStyle/>
                        <a:p>
                          <a:pPr algn="ctr"/>
                          <a:r>
                            <a:rPr lang="en-US" dirty="0">
                              <a:solidFill>
                                <a:schemeClr val="bg1"/>
                              </a:solidFill>
                            </a:rPr>
                            <a:t>50208</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a:solidFill>
                                <a:schemeClr val="bg1"/>
                              </a:solidFill>
                              <a:effectLst/>
                              <a:latin typeface="Calibri" panose="020F0502020204030204" pitchFamily="34" charset="0"/>
                            </a:rPr>
                            <a:t>16029</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889469590"/>
                      </a:ext>
                    </a:extLst>
                  </a:tr>
                  <a:tr h="539257">
                    <a:tc>
                      <a:txBody>
                        <a:bodyPr/>
                        <a:lstStyle/>
                        <a:p>
                          <a:pPr algn="ctr"/>
                          <a:r>
                            <a:rPr lang="en-US" dirty="0">
                              <a:solidFill>
                                <a:schemeClr val="bg1"/>
                              </a:solidFill>
                            </a:rPr>
                            <a:t>50208</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a:solidFill>
                                <a:schemeClr val="bg1"/>
                              </a:solidFill>
                              <a:effectLst/>
                              <a:latin typeface="Calibri" panose="020F0502020204030204" pitchFamily="34" charset="0"/>
                            </a:rPr>
                            <a:t>15635</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96978767"/>
                      </a:ext>
                    </a:extLst>
                  </a:tr>
                  <a:tr h="539257">
                    <a:tc>
                      <a:txBody>
                        <a:bodyPr/>
                        <a:lstStyle/>
                        <a:p>
                          <a:pPr algn="ctr"/>
                          <a:r>
                            <a:rPr lang="en-US" dirty="0">
                              <a:solidFill>
                                <a:schemeClr val="bg1"/>
                              </a:solidFill>
                            </a:rPr>
                            <a:t>50208</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a:solidFill>
                                <a:schemeClr val="bg1"/>
                              </a:solidFill>
                              <a:effectLst/>
                              <a:latin typeface="Calibri" panose="020F0502020204030204" pitchFamily="34" charset="0"/>
                            </a:rPr>
                            <a:t>674</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96732536"/>
                      </a:ext>
                    </a:extLst>
                  </a:tr>
                  <a:tr h="539257">
                    <a:tc>
                      <a:txBody>
                        <a:bodyPr/>
                        <a:lstStyle/>
                        <a:p>
                          <a:pPr algn="ctr"/>
                          <a:r>
                            <a:rPr lang="en-US" dirty="0">
                              <a:solidFill>
                                <a:schemeClr val="bg1"/>
                              </a:solidFill>
                            </a:rPr>
                            <a:t>50208</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a:solidFill>
                                <a:schemeClr val="bg1"/>
                              </a:solidFill>
                              <a:effectLst/>
                              <a:latin typeface="Calibri" panose="020F0502020204030204" pitchFamily="34" charset="0"/>
                            </a:rPr>
                            <a:t>11548</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65102280"/>
                      </a:ext>
                    </a:extLst>
                  </a:tr>
                  <a:tr h="539257">
                    <a:tc>
                      <a:txBody>
                        <a:bodyPr/>
                        <a:lstStyle/>
                        <a:p>
                          <a:pPr algn="ctr"/>
                          <a:r>
                            <a:rPr lang="en-US" dirty="0">
                              <a:solidFill>
                                <a:schemeClr val="bg1"/>
                              </a:solidFill>
                            </a:rPr>
                            <a:t>50208</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a:solidFill>
                                <a:schemeClr val="bg1"/>
                              </a:solidFill>
                              <a:effectLst/>
                              <a:latin typeface="Calibri" panose="020F0502020204030204" pitchFamily="34" charset="0"/>
                            </a:rPr>
                            <a:t>21279</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159848497"/>
                      </a:ext>
                    </a:extLst>
                  </a:tr>
                  <a:tr h="539257">
                    <a:tc>
                      <a:txBody>
                        <a:bodyPr/>
                        <a:lstStyle/>
                        <a:p>
                          <a:pPr algn="ctr"/>
                          <a:r>
                            <a:rPr lang="en-US" dirty="0">
                              <a:solidFill>
                                <a:schemeClr val="bg1"/>
                              </a:solidFill>
                            </a:rPr>
                            <a:t>50208</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a:solidFill>
                                <a:schemeClr val="bg1"/>
                              </a:solidFill>
                              <a:effectLst/>
                              <a:latin typeface="Calibri" panose="020F0502020204030204" pitchFamily="34" charset="0"/>
                            </a:rPr>
                            <a:t>29222</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452763349"/>
                      </a:ext>
                    </a:extLst>
                  </a:tr>
                  <a:tr h="539257">
                    <a:tc>
                      <a:txBody>
                        <a:bodyPr/>
                        <a:lstStyle/>
                        <a:p>
                          <a:pPr algn="ctr"/>
                          <a:r>
                            <a:rPr lang="en-US" dirty="0">
                              <a:solidFill>
                                <a:schemeClr val="bg1"/>
                              </a:solidFill>
                            </a:rPr>
                            <a:t>50208</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a:solidFill>
                                <a:schemeClr val="bg1"/>
                              </a:solidFill>
                              <a:effectLst/>
                              <a:latin typeface="Calibri" panose="020F0502020204030204" pitchFamily="34" charset="0"/>
                            </a:rPr>
                            <a:t>15853</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501861407"/>
                      </a:ext>
                    </a:extLst>
                  </a:tr>
                  <a:tr h="539257">
                    <a:tc>
                      <a:txBody>
                        <a:bodyPr/>
                        <a:lstStyle/>
                        <a:p>
                          <a:pPr algn="ctr"/>
                          <a:r>
                            <a:rPr lang="en-US" dirty="0">
                              <a:solidFill>
                                <a:schemeClr val="bg1"/>
                              </a:solidFill>
                            </a:rPr>
                            <a:t>50208</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6371</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38997207"/>
                      </a:ext>
                    </a:extLst>
                  </a:tr>
                </a:tbl>
              </a:graphicData>
            </a:graphic>
          </p:graphicFrame>
        </mc:Choice>
        <mc:Fallback xmlns="">
          <p:graphicFrame>
            <p:nvGraphicFramePr>
              <p:cNvPr id="59" name="Table 59">
                <a:extLst>
                  <a:ext uri="{FF2B5EF4-FFF2-40B4-BE49-F238E27FC236}">
                    <a16:creationId xmlns:a16="http://schemas.microsoft.com/office/drawing/2014/main" id="{04F191EC-33BA-F941-5644-3B8B783C1A9A}"/>
                  </a:ext>
                </a:extLst>
              </p:cNvPr>
              <p:cNvGraphicFramePr>
                <a:graphicFrameLocks noGrp="1"/>
              </p:cNvGraphicFramePr>
              <p:nvPr>
                <p:extLst>
                  <p:ext uri="{D42A27DB-BD31-4B8C-83A1-F6EECF244321}">
                    <p14:modId xmlns:p14="http://schemas.microsoft.com/office/powerpoint/2010/main" val="2239870994"/>
                  </p:ext>
                </p:extLst>
              </p:nvPr>
            </p:nvGraphicFramePr>
            <p:xfrm>
              <a:off x="5398251" y="942931"/>
              <a:ext cx="2427311" cy="5867713"/>
            </p:xfrm>
            <a:graphic>
              <a:graphicData uri="http://schemas.openxmlformats.org/drawingml/2006/table">
                <a:tbl>
                  <a:tblPr firstRow="1" bandRow="1">
                    <a:tableStyleId>{5940675A-B579-460E-94D1-54222C63F5DA}</a:tableStyleId>
                  </a:tblPr>
                  <a:tblGrid>
                    <a:gridCol w="1254542">
                      <a:extLst>
                        <a:ext uri="{9D8B030D-6E8A-4147-A177-3AD203B41FA5}">
                          <a16:colId xmlns:a16="http://schemas.microsoft.com/office/drawing/2014/main" val="3828472140"/>
                        </a:ext>
                      </a:extLst>
                    </a:gridCol>
                    <a:gridCol w="1172769">
                      <a:extLst>
                        <a:ext uri="{9D8B030D-6E8A-4147-A177-3AD203B41FA5}">
                          <a16:colId xmlns:a16="http://schemas.microsoft.com/office/drawing/2014/main" val="1091789452"/>
                        </a:ext>
                      </a:extLst>
                    </a:gridCol>
                  </a:tblGrid>
                  <a:tr h="648640">
                    <a:tc>
                      <a:txBody>
                        <a:bodyPr/>
                        <a:lstStyle/>
                        <a:p>
                          <a:pPr algn="ctr"/>
                          <a:r>
                            <a:rPr lang="en-US" dirty="0">
                              <a:solidFill>
                                <a:schemeClr val="bg1"/>
                              </a:solidFill>
                            </a:rPr>
                            <a:t>Predicted</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Loss</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61489726"/>
                      </a:ext>
                    </a:extLst>
                  </a:tr>
                  <a:tr h="365760">
                    <a:tc>
                      <a:txBody>
                        <a:bodyPr/>
                        <a:lstStyle/>
                        <a:p>
                          <a:endParaRPr lang="en-US"/>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blipFill>
                          <a:blip r:embed="rId13"/>
                          <a:stretch>
                            <a:fillRect t="-178333" r="-94175" b="-1331667"/>
                          </a:stretch>
                        </a:blipFill>
                      </a:tcPr>
                    </a:tc>
                    <a:tc>
                      <a:txBody>
                        <a:bodyPr/>
                        <a:lstStyle/>
                        <a:p>
                          <a:endParaRPr lang="en-US"/>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blipFill>
                          <a:blip r:embed="rId13"/>
                          <a:stretch>
                            <a:fillRect l="-106736" t="-178333" r="-518" b="-1331667"/>
                          </a:stretch>
                        </a:blipFill>
                      </a:tcPr>
                    </a:tc>
                    <a:extLst>
                      <a:ext uri="{0D108BD9-81ED-4DB2-BD59-A6C34878D82A}">
                        <a16:rowId xmlns:a16="http://schemas.microsoft.com/office/drawing/2014/main" val="2109583256"/>
                      </a:ext>
                    </a:extLst>
                  </a:tr>
                  <a:tr h="539257">
                    <a:tc>
                      <a:txBody>
                        <a:bodyPr/>
                        <a:lstStyle/>
                        <a:p>
                          <a:pPr algn="ctr"/>
                          <a:r>
                            <a:rPr lang="en-US" dirty="0">
                              <a:solidFill>
                                <a:schemeClr val="bg1"/>
                              </a:solidFill>
                            </a:rPr>
                            <a:t>50208</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a:solidFill>
                                <a:schemeClr val="bg1"/>
                              </a:solidFill>
                              <a:effectLst/>
                              <a:latin typeface="Calibri" panose="020F0502020204030204" pitchFamily="34" charset="0"/>
                            </a:rPr>
                            <a:t>14267</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35279596"/>
                      </a:ext>
                    </a:extLst>
                  </a:tr>
                  <a:tr h="539257">
                    <a:tc>
                      <a:txBody>
                        <a:bodyPr/>
                        <a:lstStyle/>
                        <a:p>
                          <a:pPr algn="ctr"/>
                          <a:r>
                            <a:rPr lang="en-US" dirty="0">
                              <a:solidFill>
                                <a:schemeClr val="bg1"/>
                              </a:solidFill>
                            </a:rPr>
                            <a:t>50208</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a:solidFill>
                                <a:schemeClr val="bg1"/>
                              </a:solidFill>
                              <a:effectLst/>
                              <a:latin typeface="Calibri" panose="020F0502020204030204" pitchFamily="34" charset="0"/>
                            </a:rPr>
                            <a:t>16029</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889469590"/>
                      </a:ext>
                    </a:extLst>
                  </a:tr>
                  <a:tr h="539257">
                    <a:tc>
                      <a:txBody>
                        <a:bodyPr/>
                        <a:lstStyle/>
                        <a:p>
                          <a:pPr algn="ctr"/>
                          <a:r>
                            <a:rPr lang="en-US" dirty="0">
                              <a:solidFill>
                                <a:schemeClr val="bg1"/>
                              </a:solidFill>
                            </a:rPr>
                            <a:t>50208</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a:solidFill>
                                <a:schemeClr val="bg1"/>
                              </a:solidFill>
                              <a:effectLst/>
                              <a:latin typeface="Calibri" panose="020F0502020204030204" pitchFamily="34" charset="0"/>
                            </a:rPr>
                            <a:t>15635</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96978767"/>
                      </a:ext>
                    </a:extLst>
                  </a:tr>
                  <a:tr h="539257">
                    <a:tc>
                      <a:txBody>
                        <a:bodyPr/>
                        <a:lstStyle/>
                        <a:p>
                          <a:pPr algn="ctr"/>
                          <a:r>
                            <a:rPr lang="en-US" dirty="0">
                              <a:solidFill>
                                <a:schemeClr val="bg1"/>
                              </a:solidFill>
                            </a:rPr>
                            <a:t>50208</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a:solidFill>
                                <a:schemeClr val="bg1"/>
                              </a:solidFill>
                              <a:effectLst/>
                              <a:latin typeface="Calibri" panose="020F0502020204030204" pitchFamily="34" charset="0"/>
                            </a:rPr>
                            <a:t>674</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96732536"/>
                      </a:ext>
                    </a:extLst>
                  </a:tr>
                  <a:tr h="539257">
                    <a:tc>
                      <a:txBody>
                        <a:bodyPr/>
                        <a:lstStyle/>
                        <a:p>
                          <a:pPr algn="ctr"/>
                          <a:r>
                            <a:rPr lang="en-US" dirty="0">
                              <a:solidFill>
                                <a:schemeClr val="bg1"/>
                              </a:solidFill>
                            </a:rPr>
                            <a:t>50208</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a:solidFill>
                                <a:schemeClr val="bg1"/>
                              </a:solidFill>
                              <a:effectLst/>
                              <a:latin typeface="Calibri" panose="020F0502020204030204" pitchFamily="34" charset="0"/>
                            </a:rPr>
                            <a:t>11548</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65102280"/>
                      </a:ext>
                    </a:extLst>
                  </a:tr>
                  <a:tr h="539257">
                    <a:tc>
                      <a:txBody>
                        <a:bodyPr/>
                        <a:lstStyle/>
                        <a:p>
                          <a:pPr algn="ctr"/>
                          <a:r>
                            <a:rPr lang="en-US" dirty="0">
                              <a:solidFill>
                                <a:schemeClr val="bg1"/>
                              </a:solidFill>
                            </a:rPr>
                            <a:t>50208</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a:solidFill>
                                <a:schemeClr val="bg1"/>
                              </a:solidFill>
                              <a:effectLst/>
                              <a:latin typeface="Calibri" panose="020F0502020204030204" pitchFamily="34" charset="0"/>
                            </a:rPr>
                            <a:t>21279</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159848497"/>
                      </a:ext>
                    </a:extLst>
                  </a:tr>
                  <a:tr h="539257">
                    <a:tc>
                      <a:txBody>
                        <a:bodyPr/>
                        <a:lstStyle/>
                        <a:p>
                          <a:pPr algn="ctr"/>
                          <a:r>
                            <a:rPr lang="en-US" dirty="0">
                              <a:solidFill>
                                <a:schemeClr val="bg1"/>
                              </a:solidFill>
                            </a:rPr>
                            <a:t>50208</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a:solidFill>
                                <a:schemeClr val="bg1"/>
                              </a:solidFill>
                              <a:effectLst/>
                              <a:latin typeface="Calibri" panose="020F0502020204030204" pitchFamily="34" charset="0"/>
                            </a:rPr>
                            <a:t>29222</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452763349"/>
                      </a:ext>
                    </a:extLst>
                  </a:tr>
                  <a:tr h="539257">
                    <a:tc>
                      <a:txBody>
                        <a:bodyPr/>
                        <a:lstStyle/>
                        <a:p>
                          <a:pPr algn="ctr"/>
                          <a:r>
                            <a:rPr lang="en-US" dirty="0">
                              <a:solidFill>
                                <a:schemeClr val="bg1"/>
                              </a:solidFill>
                            </a:rPr>
                            <a:t>50208</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a:solidFill>
                                <a:schemeClr val="bg1"/>
                              </a:solidFill>
                              <a:effectLst/>
                              <a:latin typeface="Calibri" panose="020F0502020204030204" pitchFamily="34" charset="0"/>
                            </a:rPr>
                            <a:t>15853</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501861407"/>
                      </a:ext>
                    </a:extLst>
                  </a:tr>
                  <a:tr h="539257">
                    <a:tc>
                      <a:txBody>
                        <a:bodyPr/>
                        <a:lstStyle/>
                        <a:p>
                          <a:pPr algn="ctr"/>
                          <a:r>
                            <a:rPr lang="en-US" dirty="0">
                              <a:solidFill>
                                <a:schemeClr val="bg1"/>
                              </a:solidFill>
                            </a:rPr>
                            <a:t>50208</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6371</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38997207"/>
                      </a:ext>
                    </a:extLst>
                  </a:tr>
                </a:tbl>
              </a:graphicData>
            </a:graphic>
          </p:graphicFrame>
        </mc:Fallback>
      </mc:AlternateContent>
      <p:pic>
        <p:nvPicPr>
          <p:cNvPr id="62" name="Picture 61" descr="Icon&#10;&#10;Description automatically generated">
            <a:extLst>
              <a:ext uri="{FF2B5EF4-FFF2-40B4-BE49-F238E27FC236}">
                <a16:creationId xmlns:a16="http://schemas.microsoft.com/office/drawing/2014/main" id="{E688EF8C-EE26-67CA-BD52-1BC7A63FEBB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951264" y="3114157"/>
            <a:ext cx="1371600" cy="1371600"/>
          </a:xfrm>
          <a:prstGeom prst="rect">
            <a:avLst/>
          </a:prstGeom>
        </p:spPr>
      </p:pic>
      <p:sp>
        <p:nvSpPr>
          <p:cNvPr id="63" name="Speech Bubble: Rectangle 62">
            <a:extLst>
              <a:ext uri="{FF2B5EF4-FFF2-40B4-BE49-F238E27FC236}">
                <a16:creationId xmlns:a16="http://schemas.microsoft.com/office/drawing/2014/main" id="{DAC583C0-1D42-70A6-74DA-6D6860A1D732}"/>
              </a:ext>
            </a:extLst>
          </p:cNvPr>
          <p:cNvSpPr/>
          <p:nvPr/>
        </p:nvSpPr>
        <p:spPr>
          <a:xfrm>
            <a:off x="9038348" y="3170244"/>
            <a:ext cx="1602548" cy="900643"/>
          </a:xfrm>
          <a:prstGeom prst="wedgeRectCallout">
            <a:avLst>
              <a:gd name="adj1" fmla="val -68002"/>
              <a:gd name="adj2" fmla="val 41427"/>
            </a:avLst>
          </a:prstGeom>
          <a:solidFill>
            <a:schemeClr val="tx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You are useless </a:t>
            </a:r>
            <a:r>
              <a:rPr lang="en-US" dirty="0" err="1">
                <a:solidFill>
                  <a:schemeClr val="bg1"/>
                </a:solidFill>
              </a:rPr>
              <a:t>Melbo</a:t>
            </a:r>
            <a:r>
              <a:rPr lang="en-US" dirty="0">
                <a:solidFill>
                  <a:schemeClr val="bg1"/>
                </a:solidFill>
              </a:rPr>
              <a:t>!</a:t>
            </a:r>
            <a:endParaRPr lang="en-IN" dirty="0">
              <a:solidFill>
                <a:schemeClr val="bg1"/>
              </a:solidFill>
            </a:endParaRPr>
          </a:p>
        </p:txBody>
      </p:sp>
      <p:grpSp>
        <p:nvGrpSpPr>
          <p:cNvPr id="64" name="Group 63">
            <a:extLst>
              <a:ext uri="{FF2B5EF4-FFF2-40B4-BE49-F238E27FC236}">
                <a16:creationId xmlns:a16="http://schemas.microsoft.com/office/drawing/2014/main" id="{803A43B5-8F38-B4CE-4D74-ED27388509D9}"/>
              </a:ext>
            </a:extLst>
          </p:cNvPr>
          <p:cNvGrpSpPr>
            <a:grpSpLocks noChangeAspect="1"/>
          </p:cNvGrpSpPr>
          <p:nvPr/>
        </p:nvGrpSpPr>
        <p:grpSpPr>
          <a:xfrm>
            <a:off x="8050694" y="5085037"/>
            <a:ext cx="1143000" cy="1143000"/>
            <a:chOff x="7020470" y="457533"/>
            <a:chExt cx="4572000" cy="4572000"/>
          </a:xfrm>
        </p:grpSpPr>
        <p:sp>
          <p:nvSpPr>
            <p:cNvPr id="65" name="Freeform: Shape 64">
              <a:extLst>
                <a:ext uri="{FF2B5EF4-FFF2-40B4-BE49-F238E27FC236}">
                  <a16:creationId xmlns:a16="http://schemas.microsoft.com/office/drawing/2014/main" id="{97AE986B-BC87-1648-5120-276438092708}"/>
                </a:ext>
              </a:extLst>
            </p:cNvPr>
            <p:cNvSpPr>
              <a:spLocks noChangeAspect="1"/>
            </p:cNvSpPr>
            <p:nvPr/>
          </p:nvSpPr>
          <p:spPr>
            <a:xfrm>
              <a:off x="7020470" y="457533"/>
              <a:ext cx="4572000" cy="4572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66" name="Group 65">
              <a:extLst>
                <a:ext uri="{FF2B5EF4-FFF2-40B4-BE49-F238E27FC236}">
                  <a16:creationId xmlns:a16="http://schemas.microsoft.com/office/drawing/2014/main" id="{74BAF6D3-FA05-FD05-A33E-6F9E02342C91}"/>
                </a:ext>
              </a:extLst>
            </p:cNvPr>
            <p:cNvGrpSpPr/>
            <p:nvPr/>
          </p:nvGrpSpPr>
          <p:grpSpPr>
            <a:xfrm>
              <a:off x="8209190" y="1852901"/>
              <a:ext cx="2194560" cy="1280160"/>
              <a:chOff x="8209190" y="1852901"/>
              <a:chExt cx="2194560" cy="1280160"/>
            </a:xfrm>
          </p:grpSpPr>
          <p:sp>
            <p:nvSpPr>
              <p:cNvPr id="67" name="Freeform: Shape 66">
                <a:extLst>
                  <a:ext uri="{FF2B5EF4-FFF2-40B4-BE49-F238E27FC236}">
                    <a16:creationId xmlns:a16="http://schemas.microsoft.com/office/drawing/2014/main" id="{9806E6CB-3073-37A9-4D0C-509DF3EC08B1}"/>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68" name="Freeform: Shape 67">
                <a:extLst>
                  <a:ext uri="{FF2B5EF4-FFF2-40B4-BE49-F238E27FC236}">
                    <a16:creationId xmlns:a16="http://schemas.microsoft.com/office/drawing/2014/main" id="{F5D5C7F8-2AAB-03D5-69D9-6026FC4CC17B}"/>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grpSp>
      <p:sp>
        <p:nvSpPr>
          <p:cNvPr id="69" name="Right Triangle 68">
            <a:extLst>
              <a:ext uri="{FF2B5EF4-FFF2-40B4-BE49-F238E27FC236}">
                <a16:creationId xmlns:a16="http://schemas.microsoft.com/office/drawing/2014/main" id="{B3551897-A3CD-3C45-6115-32A8814E27ED}"/>
              </a:ext>
            </a:extLst>
          </p:cNvPr>
          <p:cNvSpPr/>
          <p:nvPr/>
        </p:nvSpPr>
        <p:spPr>
          <a:xfrm flipH="1" flipV="1">
            <a:off x="8622189" y="5433874"/>
            <a:ext cx="326055" cy="256443"/>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Right Triangle 69">
            <a:extLst>
              <a:ext uri="{FF2B5EF4-FFF2-40B4-BE49-F238E27FC236}">
                <a16:creationId xmlns:a16="http://schemas.microsoft.com/office/drawing/2014/main" id="{D9284843-A85D-B57B-ADF2-1C228A23D58B}"/>
              </a:ext>
            </a:extLst>
          </p:cNvPr>
          <p:cNvSpPr/>
          <p:nvPr/>
        </p:nvSpPr>
        <p:spPr>
          <a:xfrm flipV="1">
            <a:off x="8296138" y="5433877"/>
            <a:ext cx="326055" cy="256445"/>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1" name="Straight Connector 70">
            <a:extLst>
              <a:ext uri="{FF2B5EF4-FFF2-40B4-BE49-F238E27FC236}">
                <a16:creationId xmlns:a16="http://schemas.microsoft.com/office/drawing/2014/main" id="{9F80618D-FCB7-5175-EBA6-9F399982A82F}"/>
              </a:ext>
            </a:extLst>
          </p:cNvPr>
          <p:cNvCxnSpPr/>
          <p:nvPr/>
        </p:nvCxnSpPr>
        <p:spPr>
          <a:xfrm flipV="1">
            <a:off x="8632816" y="5831907"/>
            <a:ext cx="304800" cy="19093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2" name="Right Triangle 71">
            <a:extLst>
              <a:ext uri="{FF2B5EF4-FFF2-40B4-BE49-F238E27FC236}">
                <a16:creationId xmlns:a16="http://schemas.microsoft.com/office/drawing/2014/main" id="{122711DA-5426-BEF2-1E03-2A64BEEBAA91}"/>
              </a:ext>
            </a:extLst>
          </p:cNvPr>
          <p:cNvSpPr/>
          <p:nvPr/>
        </p:nvSpPr>
        <p:spPr>
          <a:xfrm flipH="1" flipV="1">
            <a:off x="8237485" y="5433874"/>
            <a:ext cx="365156" cy="288241"/>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Speech Bubble: Rectangle 72">
            <a:extLst>
              <a:ext uri="{FF2B5EF4-FFF2-40B4-BE49-F238E27FC236}">
                <a16:creationId xmlns:a16="http://schemas.microsoft.com/office/drawing/2014/main" id="{33206340-54A4-5154-9DC4-740BFB5F1C8B}"/>
              </a:ext>
            </a:extLst>
          </p:cNvPr>
          <p:cNvSpPr/>
          <p:nvPr/>
        </p:nvSpPr>
        <p:spPr>
          <a:xfrm>
            <a:off x="9213242" y="4953561"/>
            <a:ext cx="1220365" cy="660563"/>
          </a:xfrm>
          <a:prstGeom prst="wedgeRectCallout">
            <a:avLst>
              <a:gd name="adj1" fmla="val -71674"/>
              <a:gd name="adj2" fmla="val 67181"/>
            </a:avLst>
          </a:prstGeom>
          <a:solidFill>
            <a:schemeClr val="tx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But I am still trying!</a:t>
            </a:r>
            <a:endParaRPr lang="en-IN" dirty="0">
              <a:solidFill>
                <a:schemeClr val="bg1"/>
              </a:solidFill>
            </a:endParaRPr>
          </a:p>
        </p:txBody>
      </p:sp>
      <p:sp>
        <p:nvSpPr>
          <p:cNvPr id="74" name="Speech Bubble: Rectangle 73">
            <a:extLst>
              <a:ext uri="{FF2B5EF4-FFF2-40B4-BE49-F238E27FC236}">
                <a16:creationId xmlns:a16="http://schemas.microsoft.com/office/drawing/2014/main" id="{7E12D620-B326-D770-AD82-ED3FFA663D79}"/>
              </a:ext>
            </a:extLst>
          </p:cNvPr>
          <p:cNvSpPr/>
          <p:nvPr/>
        </p:nvSpPr>
        <p:spPr>
          <a:xfrm>
            <a:off x="9213242" y="5775200"/>
            <a:ext cx="1791456" cy="660563"/>
          </a:xfrm>
          <a:prstGeom prst="wedgeRectCallout">
            <a:avLst>
              <a:gd name="adj1" fmla="val -68189"/>
              <a:gd name="adj2" fmla="val -26177"/>
            </a:avLst>
          </a:prstGeom>
          <a:solidFill>
            <a:schemeClr val="tx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Okay </a:t>
            </a:r>
            <a:r>
              <a:rPr lang="en-US" dirty="0" err="1">
                <a:solidFill>
                  <a:schemeClr val="bg1"/>
                </a:solidFill>
              </a:rPr>
              <a:t>Melbo</a:t>
            </a:r>
            <a:r>
              <a:rPr lang="en-US" dirty="0">
                <a:solidFill>
                  <a:schemeClr val="bg1"/>
                </a:solidFill>
              </a:rPr>
              <a:t>! Time to shape up</a:t>
            </a:r>
            <a:endParaRPr lang="en-IN" dirty="0">
              <a:solidFill>
                <a:schemeClr val="bg1"/>
              </a:solidFill>
            </a:endParaRPr>
          </a:p>
        </p:txBody>
      </p:sp>
      <p:grpSp>
        <p:nvGrpSpPr>
          <p:cNvPr id="77" name="Group 76">
            <a:extLst>
              <a:ext uri="{FF2B5EF4-FFF2-40B4-BE49-F238E27FC236}">
                <a16:creationId xmlns:a16="http://schemas.microsoft.com/office/drawing/2014/main" id="{024F680C-5D30-0D6B-E0B7-44289DBF5F04}"/>
              </a:ext>
            </a:extLst>
          </p:cNvPr>
          <p:cNvGrpSpPr/>
          <p:nvPr/>
        </p:nvGrpSpPr>
        <p:grpSpPr>
          <a:xfrm>
            <a:off x="11556494" y="4530367"/>
            <a:ext cx="406048" cy="416101"/>
            <a:chOff x="8494783" y="2301406"/>
            <a:chExt cx="812096" cy="832203"/>
          </a:xfrm>
        </p:grpSpPr>
        <p:sp>
          <p:nvSpPr>
            <p:cNvPr id="78" name="Freeform 530">
              <a:extLst>
                <a:ext uri="{FF2B5EF4-FFF2-40B4-BE49-F238E27FC236}">
                  <a16:creationId xmlns:a16="http://schemas.microsoft.com/office/drawing/2014/main" id="{5477DF65-0A97-6B52-C349-68BE35FCB936}"/>
                </a:ext>
              </a:extLst>
            </p:cNvPr>
            <p:cNvSpPr/>
            <p:nvPr/>
          </p:nvSpPr>
          <p:spPr>
            <a:xfrm>
              <a:off x="8494783" y="2301406"/>
              <a:ext cx="812096" cy="832203"/>
            </a:xfrm>
            <a:custGeom>
              <a:avLst/>
              <a:gdLst>
                <a:gd name="connsiteX0" fmla="*/ 426565 w 812096"/>
                <a:gd name="connsiteY0" fmla="*/ 830140 h 832203"/>
                <a:gd name="connsiteX1" fmla="*/ 406099 w 812096"/>
                <a:gd name="connsiteY1" fmla="*/ 832203 h 832203"/>
                <a:gd name="connsiteX2" fmla="*/ 385634 w 812096"/>
                <a:gd name="connsiteY2" fmla="*/ 830140 h 832203"/>
                <a:gd name="connsiteX3" fmla="*/ 113280 w 812096"/>
                <a:gd name="connsiteY3" fmla="*/ 97323 h 832203"/>
                <a:gd name="connsiteX4" fmla="*/ 97531 w 812096"/>
                <a:gd name="connsiteY4" fmla="*/ 113072 h 832203"/>
                <a:gd name="connsiteX5" fmla="*/ 104651 w 812096"/>
                <a:gd name="connsiteY5" fmla="*/ 104443 h 832203"/>
                <a:gd name="connsiteX6" fmla="*/ 781537 w 812096"/>
                <a:gd name="connsiteY6" fmla="*/ 207945 h 832203"/>
                <a:gd name="connsiteX7" fmla="*/ 798909 w 812096"/>
                <a:gd name="connsiteY7" fmla="*/ 239951 h 832203"/>
                <a:gd name="connsiteX8" fmla="*/ 811815 w 812096"/>
                <a:gd name="connsiteY8" fmla="*/ 281526 h 832203"/>
                <a:gd name="connsiteX9" fmla="*/ 725844 w 812096"/>
                <a:gd name="connsiteY9" fmla="*/ 356108 h 832203"/>
                <a:gd name="connsiteX10" fmla="*/ 725844 w 812096"/>
                <a:gd name="connsiteY10" fmla="*/ 454521 h 832203"/>
                <a:gd name="connsiteX11" fmla="*/ 812096 w 812096"/>
                <a:gd name="connsiteY11" fmla="*/ 529348 h 832203"/>
                <a:gd name="connsiteX12" fmla="*/ 798909 w 812096"/>
                <a:gd name="connsiteY12" fmla="*/ 571831 h 832203"/>
                <a:gd name="connsiteX13" fmla="*/ 781741 w 812096"/>
                <a:gd name="connsiteY13" fmla="*/ 603461 h 832203"/>
                <a:gd name="connsiteX14" fmla="*/ 668296 w 812096"/>
                <a:gd name="connsiteY14" fmla="*/ 595413 h 832203"/>
                <a:gd name="connsiteX15" fmla="*/ 598707 w 812096"/>
                <a:gd name="connsiteY15" fmla="*/ 665002 h 832203"/>
                <a:gd name="connsiteX16" fmla="*/ 606851 w 812096"/>
                <a:gd name="connsiteY16" fmla="*/ 779806 h 832203"/>
                <a:gd name="connsiteX17" fmla="*/ 572039 w 812096"/>
                <a:gd name="connsiteY17" fmla="*/ 798701 h 832203"/>
                <a:gd name="connsiteX18" fmla="*/ 533869 w 812096"/>
                <a:gd name="connsiteY18" fmla="*/ 810550 h 832203"/>
                <a:gd name="connsiteX19" fmla="*/ 457195 w 812096"/>
                <a:gd name="connsiteY19" fmla="*/ 722168 h 832203"/>
                <a:gd name="connsiteX20" fmla="*/ 358782 w 812096"/>
                <a:gd name="connsiteY20" fmla="*/ 722168 h 832203"/>
                <a:gd name="connsiteX21" fmla="*/ 281307 w 812096"/>
                <a:gd name="connsiteY21" fmla="*/ 811475 h 832203"/>
                <a:gd name="connsiteX22" fmla="*/ 240159 w 812096"/>
                <a:gd name="connsiteY22" fmla="*/ 798701 h 832203"/>
                <a:gd name="connsiteX23" fmla="*/ 207045 w 812096"/>
                <a:gd name="connsiteY23" fmla="*/ 780727 h 832203"/>
                <a:gd name="connsiteX24" fmla="*/ 215037 w 812096"/>
                <a:gd name="connsiteY24" fmla="*/ 668059 h 832203"/>
                <a:gd name="connsiteX25" fmla="*/ 145448 w 812096"/>
                <a:gd name="connsiteY25" fmla="*/ 598470 h 832203"/>
                <a:gd name="connsiteX26" fmla="*/ 32111 w 812096"/>
                <a:gd name="connsiteY26" fmla="*/ 606509 h 832203"/>
                <a:gd name="connsiteX27" fmla="*/ 13289 w 812096"/>
                <a:gd name="connsiteY27" fmla="*/ 571831 h 832203"/>
                <a:gd name="connsiteX28" fmla="*/ 563 w 812096"/>
                <a:gd name="connsiteY28" fmla="*/ 530835 h 832203"/>
                <a:gd name="connsiteX29" fmla="*/ 86538 w 812096"/>
                <a:gd name="connsiteY29" fmla="*/ 456249 h 832203"/>
                <a:gd name="connsiteX30" fmla="*/ 86538 w 812096"/>
                <a:gd name="connsiteY30" fmla="*/ 357835 h 832203"/>
                <a:gd name="connsiteX31" fmla="*/ 0 w 812096"/>
                <a:gd name="connsiteY31" fmla="*/ 282761 h 832203"/>
                <a:gd name="connsiteX32" fmla="*/ 13289 w 812096"/>
                <a:gd name="connsiteY32" fmla="*/ 239951 h 832203"/>
                <a:gd name="connsiteX33" fmla="*/ 30170 w 812096"/>
                <a:gd name="connsiteY33" fmla="*/ 208849 h 832203"/>
                <a:gd name="connsiteX34" fmla="*/ 146216 w 812096"/>
                <a:gd name="connsiteY34" fmla="*/ 217081 h 832203"/>
                <a:gd name="connsiteX35" fmla="*/ 215805 w 812096"/>
                <a:gd name="connsiteY35" fmla="*/ 147492 h 832203"/>
                <a:gd name="connsiteX36" fmla="*/ 207527 w 812096"/>
                <a:gd name="connsiteY36" fmla="*/ 30793 h 832203"/>
                <a:gd name="connsiteX37" fmla="*/ 240159 w 812096"/>
                <a:gd name="connsiteY37" fmla="*/ 13081 h 832203"/>
                <a:gd name="connsiteX38" fmla="*/ 282094 w 812096"/>
                <a:gd name="connsiteY38" fmla="*/ 63 h 832203"/>
                <a:gd name="connsiteX39" fmla="*/ 356762 w 812096"/>
                <a:gd name="connsiteY39" fmla="*/ 86133 h 832203"/>
                <a:gd name="connsiteX40" fmla="*/ 455176 w 812096"/>
                <a:gd name="connsiteY40" fmla="*/ 86133 h 832203"/>
                <a:gd name="connsiteX41" fmla="*/ 529899 w 812096"/>
                <a:gd name="connsiteY41" fmla="*/ 0 h 832203"/>
                <a:gd name="connsiteX42" fmla="*/ 572039 w 812096"/>
                <a:gd name="connsiteY42" fmla="*/ 13081 h 832203"/>
                <a:gd name="connsiteX43" fmla="*/ 603087 w 812096"/>
                <a:gd name="connsiteY43" fmla="*/ 29933 h 832203"/>
                <a:gd name="connsiteX44" fmla="*/ 594806 w 812096"/>
                <a:gd name="connsiteY44" fmla="*/ 146665 h 832203"/>
                <a:gd name="connsiteX45" fmla="*/ 664396 w 812096"/>
                <a:gd name="connsiteY45" fmla="*/ 216254 h 832203"/>
                <a:gd name="connsiteX46" fmla="*/ 707547 w 812096"/>
                <a:gd name="connsiteY46" fmla="*/ 104443 h 832203"/>
                <a:gd name="connsiteX47" fmla="*/ 718246 w 812096"/>
                <a:gd name="connsiteY47" fmla="*/ 117409 h 832203"/>
                <a:gd name="connsiteX48" fmla="*/ 694580 w 812096"/>
                <a:gd name="connsiteY48" fmla="*/ 93744 h 83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12096" h="832203">
                  <a:moveTo>
                    <a:pt x="426565" y="830140"/>
                  </a:moveTo>
                  <a:lnTo>
                    <a:pt x="406099" y="832203"/>
                  </a:lnTo>
                  <a:lnTo>
                    <a:pt x="385634" y="830140"/>
                  </a:lnTo>
                  <a:close/>
                  <a:moveTo>
                    <a:pt x="113280" y="97323"/>
                  </a:moveTo>
                  <a:lnTo>
                    <a:pt x="97531" y="113072"/>
                  </a:lnTo>
                  <a:lnTo>
                    <a:pt x="104651" y="104443"/>
                  </a:lnTo>
                  <a:close/>
                  <a:moveTo>
                    <a:pt x="781537" y="207945"/>
                  </a:moveTo>
                  <a:lnTo>
                    <a:pt x="798909" y="239951"/>
                  </a:lnTo>
                  <a:lnTo>
                    <a:pt x="811815" y="281526"/>
                  </a:lnTo>
                  <a:lnTo>
                    <a:pt x="725844" y="356108"/>
                  </a:lnTo>
                  <a:lnTo>
                    <a:pt x="725844" y="454521"/>
                  </a:lnTo>
                  <a:lnTo>
                    <a:pt x="812096" y="529348"/>
                  </a:lnTo>
                  <a:lnTo>
                    <a:pt x="798909" y="571831"/>
                  </a:lnTo>
                  <a:lnTo>
                    <a:pt x="781741" y="603461"/>
                  </a:lnTo>
                  <a:lnTo>
                    <a:pt x="668296" y="595413"/>
                  </a:lnTo>
                  <a:lnTo>
                    <a:pt x="598707" y="665002"/>
                  </a:lnTo>
                  <a:lnTo>
                    <a:pt x="606851" y="779806"/>
                  </a:lnTo>
                  <a:lnTo>
                    <a:pt x="572039" y="798701"/>
                  </a:lnTo>
                  <a:lnTo>
                    <a:pt x="533869" y="810550"/>
                  </a:lnTo>
                  <a:lnTo>
                    <a:pt x="457195" y="722168"/>
                  </a:lnTo>
                  <a:lnTo>
                    <a:pt x="358782" y="722168"/>
                  </a:lnTo>
                  <a:lnTo>
                    <a:pt x="281307" y="811475"/>
                  </a:lnTo>
                  <a:lnTo>
                    <a:pt x="240159" y="798701"/>
                  </a:lnTo>
                  <a:lnTo>
                    <a:pt x="207045" y="780727"/>
                  </a:lnTo>
                  <a:lnTo>
                    <a:pt x="215037" y="668059"/>
                  </a:lnTo>
                  <a:lnTo>
                    <a:pt x="145448" y="598470"/>
                  </a:lnTo>
                  <a:lnTo>
                    <a:pt x="32111" y="606509"/>
                  </a:lnTo>
                  <a:lnTo>
                    <a:pt x="13289" y="571831"/>
                  </a:lnTo>
                  <a:lnTo>
                    <a:pt x="563" y="530835"/>
                  </a:lnTo>
                  <a:lnTo>
                    <a:pt x="86538" y="456249"/>
                  </a:lnTo>
                  <a:lnTo>
                    <a:pt x="86538" y="357835"/>
                  </a:lnTo>
                  <a:lnTo>
                    <a:pt x="0" y="282761"/>
                  </a:lnTo>
                  <a:lnTo>
                    <a:pt x="13289" y="239951"/>
                  </a:lnTo>
                  <a:lnTo>
                    <a:pt x="30170" y="208849"/>
                  </a:lnTo>
                  <a:lnTo>
                    <a:pt x="146216" y="217081"/>
                  </a:lnTo>
                  <a:lnTo>
                    <a:pt x="215805" y="147492"/>
                  </a:lnTo>
                  <a:lnTo>
                    <a:pt x="207527" y="30793"/>
                  </a:lnTo>
                  <a:lnTo>
                    <a:pt x="240159" y="13081"/>
                  </a:lnTo>
                  <a:lnTo>
                    <a:pt x="282094" y="63"/>
                  </a:lnTo>
                  <a:lnTo>
                    <a:pt x="356762" y="86133"/>
                  </a:lnTo>
                  <a:lnTo>
                    <a:pt x="455176" y="86133"/>
                  </a:lnTo>
                  <a:lnTo>
                    <a:pt x="529899" y="0"/>
                  </a:lnTo>
                  <a:lnTo>
                    <a:pt x="572039" y="13081"/>
                  </a:lnTo>
                  <a:lnTo>
                    <a:pt x="603087" y="29933"/>
                  </a:lnTo>
                  <a:lnTo>
                    <a:pt x="594806" y="146665"/>
                  </a:lnTo>
                  <a:lnTo>
                    <a:pt x="664396" y="216254"/>
                  </a:lnTo>
                  <a:close/>
                  <a:moveTo>
                    <a:pt x="707547" y="104443"/>
                  </a:moveTo>
                  <a:lnTo>
                    <a:pt x="718246" y="117409"/>
                  </a:lnTo>
                  <a:lnTo>
                    <a:pt x="694580" y="93744"/>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23ADB918-FEA6-CFAF-CE12-2819AE5508DE}"/>
                </a:ext>
              </a:extLst>
            </p:cNvPr>
            <p:cNvSpPr/>
            <p:nvPr/>
          </p:nvSpPr>
          <p:spPr>
            <a:xfrm>
              <a:off x="8702663" y="2519339"/>
              <a:ext cx="396336" cy="3963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35268A79-46C9-04CB-E8AD-19AC7A5C7B02}"/>
              </a:ext>
            </a:extLst>
          </p:cNvPr>
          <p:cNvGrpSpPr/>
          <p:nvPr/>
        </p:nvGrpSpPr>
        <p:grpSpPr>
          <a:xfrm rot="159200">
            <a:off x="10577868" y="4526635"/>
            <a:ext cx="1060170" cy="1065078"/>
            <a:chOff x="4653341" y="2546441"/>
            <a:chExt cx="2120341" cy="2130157"/>
          </a:xfrm>
        </p:grpSpPr>
        <p:sp>
          <p:nvSpPr>
            <p:cNvPr id="81" name="Freeform 543">
              <a:extLst>
                <a:ext uri="{FF2B5EF4-FFF2-40B4-BE49-F238E27FC236}">
                  <a16:creationId xmlns:a16="http://schemas.microsoft.com/office/drawing/2014/main" id="{E3BC39FD-7C7E-E526-18CD-F0FB279B0E78}"/>
                </a:ext>
              </a:extLst>
            </p:cNvPr>
            <p:cNvSpPr/>
            <p:nvPr/>
          </p:nvSpPr>
          <p:spPr>
            <a:xfrm rot="3600000">
              <a:off x="4648433" y="2551349"/>
              <a:ext cx="2130157" cy="2120341"/>
            </a:xfrm>
            <a:custGeom>
              <a:avLst/>
              <a:gdLst>
                <a:gd name="connsiteX0" fmla="*/ 2130157 w 2130157"/>
                <a:gd name="connsiteY0" fmla="*/ 1060126 h 2120341"/>
                <a:gd name="connsiteX1" fmla="*/ 2130157 w 2130157"/>
                <a:gd name="connsiteY1" fmla="*/ 1060131 h 2120341"/>
                <a:gd name="connsiteX2" fmla="*/ 2130157 w 2130157"/>
                <a:gd name="connsiteY2" fmla="*/ 1060135 h 2120341"/>
                <a:gd name="connsiteX3" fmla="*/ 1969354 w 2130157"/>
                <a:gd name="connsiteY3" fmla="*/ 497985 h 2120341"/>
                <a:gd name="connsiteX4" fmla="*/ 2001010 w 2130157"/>
                <a:gd name="connsiteY4" fmla="*/ 550092 h 2120341"/>
                <a:gd name="connsiteX5" fmla="*/ 2008929 w 2130157"/>
                <a:gd name="connsiteY5" fmla="*/ 566528 h 2120341"/>
                <a:gd name="connsiteX6" fmla="*/ 72438 w 2130157"/>
                <a:gd name="connsiteY6" fmla="*/ 648418 h 2120341"/>
                <a:gd name="connsiteX7" fmla="*/ 239787 w 2130157"/>
                <a:gd name="connsiteY7" fmla="*/ 675482 h 2120341"/>
                <a:gd name="connsiteX8" fmla="*/ 318019 w 2130157"/>
                <a:gd name="connsiteY8" fmla="*/ 539980 h 2120341"/>
                <a:gd name="connsiteX9" fmla="*/ 211838 w 2130157"/>
                <a:gd name="connsiteY9" fmla="*/ 409726 h 2120341"/>
                <a:gd name="connsiteX10" fmla="*/ 234445 w 2130157"/>
                <a:gd name="connsiteY10" fmla="*/ 379494 h 2120341"/>
                <a:gd name="connsiteX11" fmla="*/ 379493 w 2130157"/>
                <a:gd name="connsiteY11" fmla="*/ 234446 h 2120341"/>
                <a:gd name="connsiteX12" fmla="*/ 410634 w 2130157"/>
                <a:gd name="connsiteY12" fmla="*/ 211159 h 2120341"/>
                <a:gd name="connsiteX13" fmla="*/ 541000 w 2130157"/>
                <a:gd name="connsiteY13" fmla="*/ 317430 h 2120341"/>
                <a:gd name="connsiteX14" fmla="*/ 676502 w 2130157"/>
                <a:gd name="connsiteY14" fmla="*/ 239198 h 2120341"/>
                <a:gd name="connsiteX15" fmla="*/ 649471 w 2130157"/>
                <a:gd name="connsiteY15" fmla="*/ 72053 h 2120341"/>
                <a:gd name="connsiteX16" fmla="*/ 741937 w 2130157"/>
                <a:gd name="connsiteY16" fmla="*/ 38210 h 2120341"/>
                <a:gd name="connsiteX17" fmla="*/ 844482 w 2130157"/>
                <a:gd name="connsiteY17" fmla="*/ 11843 h 2120341"/>
                <a:gd name="connsiteX18" fmla="*/ 922076 w 2130157"/>
                <a:gd name="connsiteY18" fmla="*/ 1 h 2120341"/>
                <a:gd name="connsiteX19" fmla="*/ 981897 w 2130157"/>
                <a:gd name="connsiteY19" fmla="*/ 157368 h 2120341"/>
                <a:gd name="connsiteX20" fmla="*/ 1138361 w 2130157"/>
                <a:gd name="connsiteY20" fmla="*/ 157369 h 2120341"/>
                <a:gd name="connsiteX21" fmla="*/ 1198183 w 2130157"/>
                <a:gd name="connsiteY21" fmla="*/ 0 h 2120341"/>
                <a:gd name="connsiteX22" fmla="*/ 1275778 w 2130157"/>
                <a:gd name="connsiteY22" fmla="*/ 11843 h 2120341"/>
                <a:gd name="connsiteX23" fmla="*/ 1378323 w 2130157"/>
                <a:gd name="connsiteY23" fmla="*/ 38211 h 2120341"/>
                <a:gd name="connsiteX24" fmla="*/ 1470935 w 2130157"/>
                <a:gd name="connsiteY24" fmla="*/ 72106 h 2120341"/>
                <a:gd name="connsiteX25" fmla="*/ 1443899 w 2130157"/>
                <a:gd name="connsiteY25" fmla="*/ 239281 h 2120341"/>
                <a:gd name="connsiteX26" fmla="*/ 1579401 w 2130157"/>
                <a:gd name="connsiteY26" fmla="*/ 317513 h 2120341"/>
                <a:gd name="connsiteX27" fmla="*/ 1709752 w 2130157"/>
                <a:gd name="connsiteY27" fmla="*/ 211253 h 2120341"/>
                <a:gd name="connsiteX28" fmla="*/ 1740767 w 2130157"/>
                <a:gd name="connsiteY28" fmla="*/ 234446 h 2120341"/>
                <a:gd name="connsiteX29" fmla="*/ 1885815 w 2130157"/>
                <a:gd name="connsiteY29" fmla="*/ 379495 h 2120341"/>
                <a:gd name="connsiteX30" fmla="*/ 1908762 w 2130157"/>
                <a:gd name="connsiteY30" fmla="*/ 410180 h 2120341"/>
                <a:gd name="connsiteX31" fmla="*/ 1801492 w 2130157"/>
                <a:gd name="connsiteY31" fmla="*/ 541770 h 2120341"/>
                <a:gd name="connsiteX32" fmla="*/ 1879724 w 2130157"/>
                <a:gd name="connsiteY32" fmla="*/ 677272 h 2120341"/>
                <a:gd name="connsiteX33" fmla="*/ 2048399 w 2130157"/>
                <a:gd name="connsiteY33" fmla="*/ 649995 h 2120341"/>
                <a:gd name="connsiteX34" fmla="*/ 2082050 w 2130157"/>
                <a:gd name="connsiteY34" fmla="*/ 741938 h 2120341"/>
                <a:gd name="connsiteX35" fmla="*/ 2108418 w 2130157"/>
                <a:gd name="connsiteY35" fmla="*/ 844483 h 2120341"/>
                <a:gd name="connsiteX36" fmla="*/ 2120260 w 2130157"/>
                <a:gd name="connsiteY36" fmla="*/ 922077 h 2120341"/>
                <a:gd name="connsiteX37" fmla="*/ 1962890 w 2130157"/>
                <a:gd name="connsiteY37" fmla="*/ 981898 h 2120341"/>
                <a:gd name="connsiteX38" fmla="*/ 1962890 w 2130157"/>
                <a:gd name="connsiteY38" fmla="*/ 1138362 h 2120341"/>
                <a:gd name="connsiteX39" fmla="*/ 2120260 w 2130157"/>
                <a:gd name="connsiteY39" fmla="*/ 1198185 h 2120341"/>
                <a:gd name="connsiteX40" fmla="*/ 2108418 w 2130157"/>
                <a:gd name="connsiteY40" fmla="*/ 1275779 h 2120341"/>
                <a:gd name="connsiteX41" fmla="*/ 2082051 w 2130157"/>
                <a:gd name="connsiteY41" fmla="*/ 1378324 h 2120341"/>
                <a:gd name="connsiteX42" fmla="*/ 2048057 w 2130157"/>
                <a:gd name="connsiteY42" fmla="*/ 1471202 h 2120341"/>
                <a:gd name="connsiteX43" fmla="*/ 1882106 w 2130157"/>
                <a:gd name="connsiteY43" fmla="*/ 1444365 h 2120341"/>
                <a:gd name="connsiteX44" fmla="*/ 1803874 w 2130157"/>
                <a:gd name="connsiteY44" fmla="*/ 1579867 h 2120341"/>
                <a:gd name="connsiteX45" fmla="*/ 1909365 w 2130157"/>
                <a:gd name="connsiteY45" fmla="*/ 1709275 h 2120341"/>
                <a:gd name="connsiteX46" fmla="*/ 1885815 w 2130157"/>
                <a:gd name="connsiteY46" fmla="*/ 1740767 h 2120341"/>
                <a:gd name="connsiteX47" fmla="*/ 1740766 w 2130157"/>
                <a:gd name="connsiteY47" fmla="*/ 1885816 h 2120341"/>
                <a:gd name="connsiteX48" fmla="*/ 1709629 w 2130157"/>
                <a:gd name="connsiteY48" fmla="*/ 1909100 h 2120341"/>
                <a:gd name="connsiteX49" fmla="*/ 1579262 w 2130157"/>
                <a:gd name="connsiteY49" fmla="*/ 1802828 h 2120341"/>
                <a:gd name="connsiteX50" fmla="*/ 1443760 w 2130157"/>
                <a:gd name="connsiteY50" fmla="*/ 1881060 h 2120341"/>
                <a:gd name="connsiteX51" fmla="*/ 1470792 w 2130157"/>
                <a:gd name="connsiteY51" fmla="*/ 2048208 h 2120341"/>
                <a:gd name="connsiteX52" fmla="*/ 1378323 w 2130157"/>
                <a:gd name="connsiteY52" fmla="*/ 2082051 h 2120341"/>
                <a:gd name="connsiteX53" fmla="*/ 1275778 w 2130157"/>
                <a:gd name="connsiteY53" fmla="*/ 2108419 h 2120341"/>
                <a:gd name="connsiteX54" fmla="*/ 1197661 w 2130157"/>
                <a:gd name="connsiteY54" fmla="*/ 2120341 h 2120341"/>
                <a:gd name="connsiteX55" fmla="*/ 1138363 w 2130157"/>
                <a:gd name="connsiteY55" fmla="*/ 1964351 h 2120341"/>
                <a:gd name="connsiteX56" fmla="*/ 981899 w 2130157"/>
                <a:gd name="connsiteY56" fmla="*/ 1964351 h 2120341"/>
                <a:gd name="connsiteX57" fmla="*/ 922602 w 2130157"/>
                <a:gd name="connsiteY57" fmla="*/ 2120341 h 2120341"/>
                <a:gd name="connsiteX58" fmla="*/ 844482 w 2130157"/>
                <a:gd name="connsiteY58" fmla="*/ 2108419 h 2120341"/>
                <a:gd name="connsiteX59" fmla="*/ 741936 w 2130157"/>
                <a:gd name="connsiteY59" fmla="*/ 2082051 h 2120341"/>
                <a:gd name="connsiteX60" fmla="*/ 649305 w 2130157"/>
                <a:gd name="connsiteY60" fmla="*/ 2048148 h 2120341"/>
                <a:gd name="connsiteX61" fmla="*/ 676186 w 2130157"/>
                <a:gd name="connsiteY61" fmla="*/ 1881928 h 2120341"/>
                <a:gd name="connsiteX62" fmla="*/ 540684 w 2130157"/>
                <a:gd name="connsiteY62" fmla="*/ 1803696 h 2120341"/>
                <a:gd name="connsiteX63" fmla="*/ 411023 w 2130157"/>
                <a:gd name="connsiteY63" fmla="*/ 1909393 h 2120341"/>
                <a:gd name="connsiteX64" fmla="*/ 379493 w 2130157"/>
                <a:gd name="connsiteY64" fmla="*/ 1885816 h 2120341"/>
                <a:gd name="connsiteX65" fmla="*/ 234445 w 2130157"/>
                <a:gd name="connsiteY65" fmla="*/ 1740767 h 2120341"/>
                <a:gd name="connsiteX66" fmla="*/ 210822 w 2130157"/>
                <a:gd name="connsiteY66" fmla="*/ 1709177 h 2120341"/>
                <a:gd name="connsiteX67" fmla="*/ 316099 w 2130157"/>
                <a:gd name="connsiteY67" fmla="*/ 1580031 h 2120341"/>
                <a:gd name="connsiteX68" fmla="*/ 237866 w 2130157"/>
                <a:gd name="connsiteY68" fmla="*/ 1444529 h 2120341"/>
                <a:gd name="connsiteX69" fmla="*/ 72244 w 2130157"/>
                <a:gd name="connsiteY69" fmla="*/ 1471314 h 2120341"/>
                <a:gd name="connsiteX70" fmla="*/ 38209 w 2130157"/>
                <a:gd name="connsiteY70" fmla="*/ 1378324 h 2120341"/>
                <a:gd name="connsiteX71" fmla="*/ 11842 w 2130157"/>
                <a:gd name="connsiteY71" fmla="*/ 1275779 h 2120341"/>
                <a:gd name="connsiteX72" fmla="*/ 0 w 2130157"/>
                <a:gd name="connsiteY72" fmla="*/ 1198185 h 2120341"/>
                <a:gd name="connsiteX73" fmla="*/ 157368 w 2130157"/>
                <a:gd name="connsiteY73" fmla="*/ 1138362 h 2120341"/>
                <a:gd name="connsiteX74" fmla="*/ 157368 w 2130157"/>
                <a:gd name="connsiteY74" fmla="*/ 981898 h 2120341"/>
                <a:gd name="connsiteX75" fmla="*/ 0 w 2130157"/>
                <a:gd name="connsiteY75" fmla="*/ 922077 h 2120341"/>
                <a:gd name="connsiteX76" fmla="*/ 11842 w 2130157"/>
                <a:gd name="connsiteY76" fmla="*/ 844483 h 2120341"/>
                <a:gd name="connsiteX77" fmla="*/ 38209 w 2130157"/>
                <a:gd name="connsiteY77" fmla="*/ 741938 h 2120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130157" h="2120341">
                  <a:moveTo>
                    <a:pt x="2130157" y="1060126"/>
                  </a:moveTo>
                  <a:lnTo>
                    <a:pt x="2130157" y="1060131"/>
                  </a:lnTo>
                  <a:lnTo>
                    <a:pt x="2130157" y="1060135"/>
                  </a:lnTo>
                  <a:close/>
                  <a:moveTo>
                    <a:pt x="1969354" y="497985"/>
                  </a:moveTo>
                  <a:lnTo>
                    <a:pt x="2001010" y="550092"/>
                  </a:lnTo>
                  <a:lnTo>
                    <a:pt x="2008929" y="566528"/>
                  </a:lnTo>
                  <a:close/>
                  <a:moveTo>
                    <a:pt x="72438" y="648418"/>
                  </a:moveTo>
                  <a:lnTo>
                    <a:pt x="239787" y="675482"/>
                  </a:lnTo>
                  <a:lnTo>
                    <a:pt x="318019" y="539980"/>
                  </a:lnTo>
                  <a:lnTo>
                    <a:pt x="211838" y="409726"/>
                  </a:lnTo>
                  <a:lnTo>
                    <a:pt x="234445" y="379494"/>
                  </a:lnTo>
                  <a:cubicBezTo>
                    <a:pt x="278058" y="326648"/>
                    <a:pt x="326647" y="278059"/>
                    <a:pt x="379493" y="234446"/>
                  </a:cubicBezTo>
                  <a:lnTo>
                    <a:pt x="410634" y="211159"/>
                  </a:lnTo>
                  <a:lnTo>
                    <a:pt x="541000" y="317430"/>
                  </a:lnTo>
                  <a:lnTo>
                    <a:pt x="676502" y="239198"/>
                  </a:lnTo>
                  <a:lnTo>
                    <a:pt x="649471" y="72053"/>
                  </a:lnTo>
                  <a:lnTo>
                    <a:pt x="741937" y="38210"/>
                  </a:lnTo>
                  <a:cubicBezTo>
                    <a:pt x="775442" y="27789"/>
                    <a:pt x="809654" y="18970"/>
                    <a:pt x="844482" y="11843"/>
                  </a:cubicBezTo>
                  <a:lnTo>
                    <a:pt x="922076" y="1"/>
                  </a:lnTo>
                  <a:lnTo>
                    <a:pt x="981897" y="157368"/>
                  </a:lnTo>
                  <a:lnTo>
                    <a:pt x="1138361" y="157369"/>
                  </a:lnTo>
                  <a:lnTo>
                    <a:pt x="1198183" y="0"/>
                  </a:lnTo>
                  <a:lnTo>
                    <a:pt x="1275778" y="11843"/>
                  </a:lnTo>
                  <a:cubicBezTo>
                    <a:pt x="1310606" y="18970"/>
                    <a:pt x="1344818" y="27789"/>
                    <a:pt x="1378323" y="38211"/>
                  </a:cubicBezTo>
                  <a:lnTo>
                    <a:pt x="1470935" y="72106"/>
                  </a:lnTo>
                  <a:lnTo>
                    <a:pt x="1443899" y="239281"/>
                  </a:lnTo>
                  <a:lnTo>
                    <a:pt x="1579401" y="317513"/>
                  </a:lnTo>
                  <a:lnTo>
                    <a:pt x="1709752" y="211253"/>
                  </a:lnTo>
                  <a:lnTo>
                    <a:pt x="1740767" y="234446"/>
                  </a:lnTo>
                  <a:cubicBezTo>
                    <a:pt x="1793613" y="278059"/>
                    <a:pt x="1842202" y="326647"/>
                    <a:pt x="1885815" y="379495"/>
                  </a:cubicBezTo>
                  <a:lnTo>
                    <a:pt x="1908762" y="410180"/>
                  </a:lnTo>
                  <a:lnTo>
                    <a:pt x="1801492" y="541770"/>
                  </a:lnTo>
                  <a:lnTo>
                    <a:pt x="1879724" y="677272"/>
                  </a:lnTo>
                  <a:lnTo>
                    <a:pt x="2048399" y="649995"/>
                  </a:lnTo>
                  <a:lnTo>
                    <a:pt x="2082050" y="741938"/>
                  </a:lnTo>
                  <a:cubicBezTo>
                    <a:pt x="2092472" y="775443"/>
                    <a:pt x="2101291" y="809655"/>
                    <a:pt x="2108418" y="844483"/>
                  </a:cubicBezTo>
                  <a:lnTo>
                    <a:pt x="2120260" y="922077"/>
                  </a:lnTo>
                  <a:lnTo>
                    <a:pt x="1962890" y="981898"/>
                  </a:lnTo>
                  <a:lnTo>
                    <a:pt x="1962890" y="1138362"/>
                  </a:lnTo>
                  <a:lnTo>
                    <a:pt x="2120260" y="1198185"/>
                  </a:lnTo>
                  <a:lnTo>
                    <a:pt x="2108418" y="1275779"/>
                  </a:lnTo>
                  <a:cubicBezTo>
                    <a:pt x="2101291" y="1310607"/>
                    <a:pt x="2092472" y="1344819"/>
                    <a:pt x="2082051" y="1378324"/>
                  </a:cubicBezTo>
                  <a:lnTo>
                    <a:pt x="2048057" y="1471202"/>
                  </a:lnTo>
                  <a:lnTo>
                    <a:pt x="1882106" y="1444365"/>
                  </a:lnTo>
                  <a:lnTo>
                    <a:pt x="1803874" y="1579867"/>
                  </a:lnTo>
                  <a:lnTo>
                    <a:pt x="1909365" y="1709275"/>
                  </a:lnTo>
                  <a:lnTo>
                    <a:pt x="1885815" y="1740767"/>
                  </a:lnTo>
                  <a:cubicBezTo>
                    <a:pt x="1842202" y="1793614"/>
                    <a:pt x="1793614" y="1842203"/>
                    <a:pt x="1740766" y="1885816"/>
                  </a:cubicBezTo>
                  <a:lnTo>
                    <a:pt x="1709629" y="1909100"/>
                  </a:lnTo>
                  <a:lnTo>
                    <a:pt x="1579262" y="1802828"/>
                  </a:lnTo>
                  <a:lnTo>
                    <a:pt x="1443760" y="1881060"/>
                  </a:lnTo>
                  <a:lnTo>
                    <a:pt x="1470792" y="2048208"/>
                  </a:lnTo>
                  <a:lnTo>
                    <a:pt x="1378323" y="2082051"/>
                  </a:lnTo>
                  <a:cubicBezTo>
                    <a:pt x="1344818" y="2092473"/>
                    <a:pt x="1310606" y="2101292"/>
                    <a:pt x="1275778" y="2108419"/>
                  </a:cubicBezTo>
                  <a:lnTo>
                    <a:pt x="1197661" y="2120341"/>
                  </a:lnTo>
                  <a:lnTo>
                    <a:pt x="1138363" y="1964351"/>
                  </a:lnTo>
                  <a:lnTo>
                    <a:pt x="981899" y="1964351"/>
                  </a:lnTo>
                  <a:lnTo>
                    <a:pt x="922602" y="2120341"/>
                  </a:lnTo>
                  <a:lnTo>
                    <a:pt x="844482" y="2108419"/>
                  </a:lnTo>
                  <a:cubicBezTo>
                    <a:pt x="809654" y="2101292"/>
                    <a:pt x="775442" y="2092473"/>
                    <a:pt x="741936" y="2082051"/>
                  </a:cubicBezTo>
                  <a:lnTo>
                    <a:pt x="649305" y="2048148"/>
                  </a:lnTo>
                  <a:lnTo>
                    <a:pt x="676186" y="1881928"/>
                  </a:lnTo>
                  <a:lnTo>
                    <a:pt x="540684" y="1803696"/>
                  </a:lnTo>
                  <a:lnTo>
                    <a:pt x="411023" y="1909393"/>
                  </a:lnTo>
                  <a:lnTo>
                    <a:pt x="379493" y="1885816"/>
                  </a:lnTo>
                  <a:cubicBezTo>
                    <a:pt x="326646" y="1842203"/>
                    <a:pt x="278058" y="1793614"/>
                    <a:pt x="234445" y="1740767"/>
                  </a:cubicBezTo>
                  <a:lnTo>
                    <a:pt x="210822" y="1709177"/>
                  </a:lnTo>
                  <a:lnTo>
                    <a:pt x="316099" y="1580031"/>
                  </a:lnTo>
                  <a:lnTo>
                    <a:pt x="237866" y="1444529"/>
                  </a:lnTo>
                  <a:lnTo>
                    <a:pt x="72244" y="1471314"/>
                  </a:lnTo>
                  <a:lnTo>
                    <a:pt x="38209" y="1378324"/>
                  </a:lnTo>
                  <a:cubicBezTo>
                    <a:pt x="27788" y="1344819"/>
                    <a:pt x="18969" y="1310607"/>
                    <a:pt x="11842" y="1275779"/>
                  </a:cubicBezTo>
                  <a:lnTo>
                    <a:pt x="0" y="1198185"/>
                  </a:lnTo>
                  <a:lnTo>
                    <a:pt x="157368" y="1138362"/>
                  </a:lnTo>
                  <a:lnTo>
                    <a:pt x="157368" y="981898"/>
                  </a:lnTo>
                  <a:lnTo>
                    <a:pt x="0" y="922077"/>
                  </a:lnTo>
                  <a:lnTo>
                    <a:pt x="11842" y="844483"/>
                  </a:lnTo>
                  <a:cubicBezTo>
                    <a:pt x="18969" y="809655"/>
                    <a:pt x="27788" y="775443"/>
                    <a:pt x="38209" y="741938"/>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B581104D-C3F6-01A4-99C6-7217392C1047}"/>
                </a:ext>
              </a:extLst>
            </p:cNvPr>
            <p:cNvSpPr/>
            <p:nvPr/>
          </p:nvSpPr>
          <p:spPr>
            <a:xfrm>
              <a:off x="5340463" y="3238471"/>
              <a:ext cx="746097" cy="7460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3" name="Group 82">
            <a:extLst>
              <a:ext uri="{FF2B5EF4-FFF2-40B4-BE49-F238E27FC236}">
                <a16:creationId xmlns:a16="http://schemas.microsoft.com/office/drawing/2014/main" id="{BD3473BB-C4AA-65FF-2056-9D1E5FFBE5C3}"/>
              </a:ext>
            </a:extLst>
          </p:cNvPr>
          <p:cNvGrpSpPr/>
          <p:nvPr/>
        </p:nvGrpSpPr>
        <p:grpSpPr>
          <a:xfrm rot="20354995">
            <a:off x="11755232" y="4924855"/>
            <a:ext cx="275512" cy="282333"/>
            <a:chOff x="8494783" y="2301406"/>
            <a:chExt cx="812096" cy="832203"/>
          </a:xfrm>
        </p:grpSpPr>
        <p:sp>
          <p:nvSpPr>
            <p:cNvPr id="84" name="Freeform 551">
              <a:extLst>
                <a:ext uri="{FF2B5EF4-FFF2-40B4-BE49-F238E27FC236}">
                  <a16:creationId xmlns:a16="http://schemas.microsoft.com/office/drawing/2014/main" id="{50E00EB4-DAC2-C7E3-FDFF-FF5DF58A4EAA}"/>
                </a:ext>
              </a:extLst>
            </p:cNvPr>
            <p:cNvSpPr/>
            <p:nvPr/>
          </p:nvSpPr>
          <p:spPr>
            <a:xfrm>
              <a:off x="8494783" y="2301406"/>
              <a:ext cx="812096" cy="832203"/>
            </a:xfrm>
            <a:custGeom>
              <a:avLst/>
              <a:gdLst>
                <a:gd name="connsiteX0" fmla="*/ 426565 w 812096"/>
                <a:gd name="connsiteY0" fmla="*/ 830140 h 832203"/>
                <a:gd name="connsiteX1" fmla="*/ 406099 w 812096"/>
                <a:gd name="connsiteY1" fmla="*/ 832203 h 832203"/>
                <a:gd name="connsiteX2" fmla="*/ 385634 w 812096"/>
                <a:gd name="connsiteY2" fmla="*/ 830140 h 832203"/>
                <a:gd name="connsiteX3" fmla="*/ 113280 w 812096"/>
                <a:gd name="connsiteY3" fmla="*/ 97323 h 832203"/>
                <a:gd name="connsiteX4" fmla="*/ 97531 w 812096"/>
                <a:gd name="connsiteY4" fmla="*/ 113072 h 832203"/>
                <a:gd name="connsiteX5" fmla="*/ 104651 w 812096"/>
                <a:gd name="connsiteY5" fmla="*/ 104443 h 832203"/>
                <a:gd name="connsiteX6" fmla="*/ 781537 w 812096"/>
                <a:gd name="connsiteY6" fmla="*/ 207945 h 832203"/>
                <a:gd name="connsiteX7" fmla="*/ 798909 w 812096"/>
                <a:gd name="connsiteY7" fmla="*/ 239951 h 832203"/>
                <a:gd name="connsiteX8" fmla="*/ 811815 w 812096"/>
                <a:gd name="connsiteY8" fmla="*/ 281526 h 832203"/>
                <a:gd name="connsiteX9" fmla="*/ 725844 w 812096"/>
                <a:gd name="connsiteY9" fmla="*/ 356108 h 832203"/>
                <a:gd name="connsiteX10" fmla="*/ 725844 w 812096"/>
                <a:gd name="connsiteY10" fmla="*/ 454521 h 832203"/>
                <a:gd name="connsiteX11" fmla="*/ 812096 w 812096"/>
                <a:gd name="connsiteY11" fmla="*/ 529348 h 832203"/>
                <a:gd name="connsiteX12" fmla="*/ 798909 w 812096"/>
                <a:gd name="connsiteY12" fmla="*/ 571831 h 832203"/>
                <a:gd name="connsiteX13" fmla="*/ 781741 w 812096"/>
                <a:gd name="connsiteY13" fmla="*/ 603461 h 832203"/>
                <a:gd name="connsiteX14" fmla="*/ 668296 w 812096"/>
                <a:gd name="connsiteY14" fmla="*/ 595413 h 832203"/>
                <a:gd name="connsiteX15" fmla="*/ 598707 w 812096"/>
                <a:gd name="connsiteY15" fmla="*/ 665002 h 832203"/>
                <a:gd name="connsiteX16" fmla="*/ 606851 w 812096"/>
                <a:gd name="connsiteY16" fmla="*/ 779806 h 832203"/>
                <a:gd name="connsiteX17" fmla="*/ 572039 w 812096"/>
                <a:gd name="connsiteY17" fmla="*/ 798701 h 832203"/>
                <a:gd name="connsiteX18" fmla="*/ 533869 w 812096"/>
                <a:gd name="connsiteY18" fmla="*/ 810550 h 832203"/>
                <a:gd name="connsiteX19" fmla="*/ 457195 w 812096"/>
                <a:gd name="connsiteY19" fmla="*/ 722168 h 832203"/>
                <a:gd name="connsiteX20" fmla="*/ 358782 w 812096"/>
                <a:gd name="connsiteY20" fmla="*/ 722168 h 832203"/>
                <a:gd name="connsiteX21" fmla="*/ 281307 w 812096"/>
                <a:gd name="connsiteY21" fmla="*/ 811475 h 832203"/>
                <a:gd name="connsiteX22" fmla="*/ 240159 w 812096"/>
                <a:gd name="connsiteY22" fmla="*/ 798701 h 832203"/>
                <a:gd name="connsiteX23" fmla="*/ 207045 w 812096"/>
                <a:gd name="connsiteY23" fmla="*/ 780727 h 832203"/>
                <a:gd name="connsiteX24" fmla="*/ 215037 w 812096"/>
                <a:gd name="connsiteY24" fmla="*/ 668059 h 832203"/>
                <a:gd name="connsiteX25" fmla="*/ 145448 w 812096"/>
                <a:gd name="connsiteY25" fmla="*/ 598470 h 832203"/>
                <a:gd name="connsiteX26" fmla="*/ 32111 w 812096"/>
                <a:gd name="connsiteY26" fmla="*/ 606509 h 832203"/>
                <a:gd name="connsiteX27" fmla="*/ 13289 w 812096"/>
                <a:gd name="connsiteY27" fmla="*/ 571831 h 832203"/>
                <a:gd name="connsiteX28" fmla="*/ 563 w 812096"/>
                <a:gd name="connsiteY28" fmla="*/ 530835 h 832203"/>
                <a:gd name="connsiteX29" fmla="*/ 86538 w 812096"/>
                <a:gd name="connsiteY29" fmla="*/ 456249 h 832203"/>
                <a:gd name="connsiteX30" fmla="*/ 86538 w 812096"/>
                <a:gd name="connsiteY30" fmla="*/ 357835 h 832203"/>
                <a:gd name="connsiteX31" fmla="*/ 0 w 812096"/>
                <a:gd name="connsiteY31" fmla="*/ 282761 h 832203"/>
                <a:gd name="connsiteX32" fmla="*/ 13289 w 812096"/>
                <a:gd name="connsiteY32" fmla="*/ 239951 h 832203"/>
                <a:gd name="connsiteX33" fmla="*/ 30170 w 812096"/>
                <a:gd name="connsiteY33" fmla="*/ 208849 h 832203"/>
                <a:gd name="connsiteX34" fmla="*/ 146216 w 812096"/>
                <a:gd name="connsiteY34" fmla="*/ 217081 h 832203"/>
                <a:gd name="connsiteX35" fmla="*/ 215805 w 812096"/>
                <a:gd name="connsiteY35" fmla="*/ 147492 h 832203"/>
                <a:gd name="connsiteX36" fmla="*/ 207527 w 812096"/>
                <a:gd name="connsiteY36" fmla="*/ 30793 h 832203"/>
                <a:gd name="connsiteX37" fmla="*/ 240159 w 812096"/>
                <a:gd name="connsiteY37" fmla="*/ 13081 h 832203"/>
                <a:gd name="connsiteX38" fmla="*/ 282094 w 812096"/>
                <a:gd name="connsiteY38" fmla="*/ 63 h 832203"/>
                <a:gd name="connsiteX39" fmla="*/ 356762 w 812096"/>
                <a:gd name="connsiteY39" fmla="*/ 86133 h 832203"/>
                <a:gd name="connsiteX40" fmla="*/ 455176 w 812096"/>
                <a:gd name="connsiteY40" fmla="*/ 86133 h 832203"/>
                <a:gd name="connsiteX41" fmla="*/ 529899 w 812096"/>
                <a:gd name="connsiteY41" fmla="*/ 0 h 832203"/>
                <a:gd name="connsiteX42" fmla="*/ 572039 w 812096"/>
                <a:gd name="connsiteY42" fmla="*/ 13081 h 832203"/>
                <a:gd name="connsiteX43" fmla="*/ 603087 w 812096"/>
                <a:gd name="connsiteY43" fmla="*/ 29933 h 832203"/>
                <a:gd name="connsiteX44" fmla="*/ 594806 w 812096"/>
                <a:gd name="connsiteY44" fmla="*/ 146665 h 832203"/>
                <a:gd name="connsiteX45" fmla="*/ 664396 w 812096"/>
                <a:gd name="connsiteY45" fmla="*/ 216254 h 832203"/>
                <a:gd name="connsiteX46" fmla="*/ 707547 w 812096"/>
                <a:gd name="connsiteY46" fmla="*/ 104443 h 832203"/>
                <a:gd name="connsiteX47" fmla="*/ 718246 w 812096"/>
                <a:gd name="connsiteY47" fmla="*/ 117409 h 832203"/>
                <a:gd name="connsiteX48" fmla="*/ 694580 w 812096"/>
                <a:gd name="connsiteY48" fmla="*/ 93744 h 83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12096" h="832203">
                  <a:moveTo>
                    <a:pt x="426565" y="830140"/>
                  </a:moveTo>
                  <a:lnTo>
                    <a:pt x="406099" y="832203"/>
                  </a:lnTo>
                  <a:lnTo>
                    <a:pt x="385634" y="830140"/>
                  </a:lnTo>
                  <a:close/>
                  <a:moveTo>
                    <a:pt x="113280" y="97323"/>
                  </a:moveTo>
                  <a:lnTo>
                    <a:pt x="97531" y="113072"/>
                  </a:lnTo>
                  <a:lnTo>
                    <a:pt x="104651" y="104443"/>
                  </a:lnTo>
                  <a:close/>
                  <a:moveTo>
                    <a:pt x="781537" y="207945"/>
                  </a:moveTo>
                  <a:lnTo>
                    <a:pt x="798909" y="239951"/>
                  </a:lnTo>
                  <a:lnTo>
                    <a:pt x="811815" y="281526"/>
                  </a:lnTo>
                  <a:lnTo>
                    <a:pt x="725844" y="356108"/>
                  </a:lnTo>
                  <a:lnTo>
                    <a:pt x="725844" y="454521"/>
                  </a:lnTo>
                  <a:lnTo>
                    <a:pt x="812096" y="529348"/>
                  </a:lnTo>
                  <a:lnTo>
                    <a:pt x="798909" y="571831"/>
                  </a:lnTo>
                  <a:lnTo>
                    <a:pt x="781741" y="603461"/>
                  </a:lnTo>
                  <a:lnTo>
                    <a:pt x="668296" y="595413"/>
                  </a:lnTo>
                  <a:lnTo>
                    <a:pt x="598707" y="665002"/>
                  </a:lnTo>
                  <a:lnTo>
                    <a:pt x="606851" y="779806"/>
                  </a:lnTo>
                  <a:lnTo>
                    <a:pt x="572039" y="798701"/>
                  </a:lnTo>
                  <a:lnTo>
                    <a:pt x="533869" y="810550"/>
                  </a:lnTo>
                  <a:lnTo>
                    <a:pt x="457195" y="722168"/>
                  </a:lnTo>
                  <a:lnTo>
                    <a:pt x="358782" y="722168"/>
                  </a:lnTo>
                  <a:lnTo>
                    <a:pt x="281307" y="811475"/>
                  </a:lnTo>
                  <a:lnTo>
                    <a:pt x="240159" y="798701"/>
                  </a:lnTo>
                  <a:lnTo>
                    <a:pt x="207045" y="780727"/>
                  </a:lnTo>
                  <a:lnTo>
                    <a:pt x="215037" y="668059"/>
                  </a:lnTo>
                  <a:lnTo>
                    <a:pt x="145448" y="598470"/>
                  </a:lnTo>
                  <a:lnTo>
                    <a:pt x="32111" y="606509"/>
                  </a:lnTo>
                  <a:lnTo>
                    <a:pt x="13289" y="571831"/>
                  </a:lnTo>
                  <a:lnTo>
                    <a:pt x="563" y="530835"/>
                  </a:lnTo>
                  <a:lnTo>
                    <a:pt x="86538" y="456249"/>
                  </a:lnTo>
                  <a:lnTo>
                    <a:pt x="86538" y="357835"/>
                  </a:lnTo>
                  <a:lnTo>
                    <a:pt x="0" y="282761"/>
                  </a:lnTo>
                  <a:lnTo>
                    <a:pt x="13289" y="239951"/>
                  </a:lnTo>
                  <a:lnTo>
                    <a:pt x="30170" y="208849"/>
                  </a:lnTo>
                  <a:lnTo>
                    <a:pt x="146216" y="217081"/>
                  </a:lnTo>
                  <a:lnTo>
                    <a:pt x="215805" y="147492"/>
                  </a:lnTo>
                  <a:lnTo>
                    <a:pt x="207527" y="30793"/>
                  </a:lnTo>
                  <a:lnTo>
                    <a:pt x="240159" y="13081"/>
                  </a:lnTo>
                  <a:lnTo>
                    <a:pt x="282094" y="63"/>
                  </a:lnTo>
                  <a:lnTo>
                    <a:pt x="356762" y="86133"/>
                  </a:lnTo>
                  <a:lnTo>
                    <a:pt x="455176" y="86133"/>
                  </a:lnTo>
                  <a:lnTo>
                    <a:pt x="529899" y="0"/>
                  </a:lnTo>
                  <a:lnTo>
                    <a:pt x="572039" y="13081"/>
                  </a:lnTo>
                  <a:lnTo>
                    <a:pt x="603087" y="29933"/>
                  </a:lnTo>
                  <a:lnTo>
                    <a:pt x="594806" y="146665"/>
                  </a:lnTo>
                  <a:lnTo>
                    <a:pt x="664396" y="216254"/>
                  </a:lnTo>
                  <a:close/>
                  <a:moveTo>
                    <a:pt x="707547" y="104443"/>
                  </a:moveTo>
                  <a:lnTo>
                    <a:pt x="718246" y="117409"/>
                  </a:lnTo>
                  <a:lnTo>
                    <a:pt x="694580" y="9374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267A0673-9203-6F8F-F843-3C6D4BD2E89B}"/>
                </a:ext>
              </a:extLst>
            </p:cNvPr>
            <p:cNvSpPr/>
            <p:nvPr/>
          </p:nvSpPr>
          <p:spPr>
            <a:xfrm>
              <a:off x="8702663" y="2519339"/>
              <a:ext cx="396336" cy="3963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6" name="Group 85">
            <a:extLst>
              <a:ext uri="{FF2B5EF4-FFF2-40B4-BE49-F238E27FC236}">
                <a16:creationId xmlns:a16="http://schemas.microsoft.com/office/drawing/2014/main" id="{D820A788-01F7-9BCB-E440-D2CA37036DF8}"/>
              </a:ext>
            </a:extLst>
          </p:cNvPr>
          <p:cNvGrpSpPr/>
          <p:nvPr/>
        </p:nvGrpSpPr>
        <p:grpSpPr>
          <a:xfrm rot="20354995">
            <a:off x="11434738" y="4395121"/>
            <a:ext cx="225937" cy="231531"/>
            <a:chOff x="8494783" y="2301406"/>
            <a:chExt cx="812096" cy="832203"/>
          </a:xfrm>
        </p:grpSpPr>
        <p:sp>
          <p:nvSpPr>
            <p:cNvPr id="87" name="Freeform 614">
              <a:extLst>
                <a:ext uri="{FF2B5EF4-FFF2-40B4-BE49-F238E27FC236}">
                  <a16:creationId xmlns:a16="http://schemas.microsoft.com/office/drawing/2014/main" id="{59AE2495-154D-A90A-6C2E-97E94B15C254}"/>
                </a:ext>
              </a:extLst>
            </p:cNvPr>
            <p:cNvSpPr/>
            <p:nvPr/>
          </p:nvSpPr>
          <p:spPr>
            <a:xfrm>
              <a:off x="8494783" y="2301406"/>
              <a:ext cx="812096" cy="832203"/>
            </a:xfrm>
            <a:custGeom>
              <a:avLst/>
              <a:gdLst>
                <a:gd name="connsiteX0" fmla="*/ 426565 w 812096"/>
                <a:gd name="connsiteY0" fmla="*/ 830140 h 832203"/>
                <a:gd name="connsiteX1" fmla="*/ 406099 w 812096"/>
                <a:gd name="connsiteY1" fmla="*/ 832203 h 832203"/>
                <a:gd name="connsiteX2" fmla="*/ 385634 w 812096"/>
                <a:gd name="connsiteY2" fmla="*/ 830140 h 832203"/>
                <a:gd name="connsiteX3" fmla="*/ 113280 w 812096"/>
                <a:gd name="connsiteY3" fmla="*/ 97323 h 832203"/>
                <a:gd name="connsiteX4" fmla="*/ 97531 w 812096"/>
                <a:gd name="connsiteY4" fmla="*/ 113072 h 832203"/>
                <a:gd name="connsiteX5" fmla="*/ 104651 w 812096"/>
                <a:gd name="connsiteY5" fmla="*/ 104443 h 832203"/>
                <a:gd name="connsiteX6" fmla="*/ 781537 w 812096"/>
                <a:gd name="connsiteY6" fmla="*/ 207945 h 832203"/>
                <a:gd name="connsiteX7" fmla="*/ 798909 w 812096"/>
                <a:gd name="connsiteY7" fmla="*/ 239951 h 832203"/>
                <a:gd name="connsiteX8" fmla="*/ 811815 w 812096"/>
                <a:gd name="connsiteY8" fmla="*/ 281526 h 832203"/>
                <a:gd name="connsiteX9" fmla="*/ 725844 w 812096"/>
                <a:gd name="connsiteY9" fmla="*/ 356108 h 832203"/>
                <a:gd name="connsiteX10" fmla="*/ 725844 w 812096"/>
                <a:gd name="connsiteY10" fmla="*/ 454521 h 832203"/>
                <a:gd name="connsiteX11" fmla="*/ 812096 w 812096"/>
                <a:gd name="connsiteY11" fmla="*/ 529348 h 832203"/>
                <a:gd name="connsiteX12" fmla="*/ 798909 w 812096"/>
                <a:gd name="connsiteY12" fmla="*/ 571831 h 832203"/>
                <a:gd name="connsiteX13" fmla="*/ 781741 w 812096"/>
                <a:gd name="connsiteY13" fmla="*/ 603461 h 832203"/>
                <a:gd name="connsiteX14" fmla="*/ 668296 w 812096"/>
                <a:gd name="connsiteY14" fmla="*/ 595413 h 832203"/>
                <a:gd name="connsiteX15" fmla="*/ 598707 w 812096"/>
                <a:gd name="connsiteY15" fmla="*/ 665002 h 832203"/>
                <a:gd name="connsiteX16" fmla="*/ 606851 w 812096"/>
                <a:gd name="connsiteY16" fmla="*/ 779806 h 832203"/>
                <a:gd name="connsiteX17" fmla="*/ 572039 w 812096"/>
                <a:gd name="connsiteY17" fmla="*/ 798701 h 832203"/>
                <a:gd name="connsiteX18" fmla="*/ 533869 w 812096"/>
                <a:gd name="connsiteY18" fmla="*/ 810550 h 832203"/>
                <a:gd name="connsiteX19" fmla="*/ 457195 w 812096"/>
                <a:gd name="connsiteY19" fmla="*/ 722168 h 832203"/>
                <a:gd name="connsiteX20" fmla="*/ 358782 w 812096"/>
                <a:gd name="connsiteY20" fmla="*/ 722168 h 832203"/>
                <a:gd name="connsiteX21" fmla="*/ 281307 w 812096"/>
                <a:gd name="connsiteY21" fmla="*/ 811475 h 832203"/>
                <a:gd name="connsiteX22" fmla="*/ 240159 w 812096"/>
                <a:gd name="connsiteY22" fmla="*/ 798701 h 832203"/>
                <a:gd name="connsiteX23" fmla="*/ 207045 w 812096"/>
                <a:gd name="connsiteY23" fmla="*/ 780727 h 832203"/>
                <a:gd name="connsiteX24" fmla="*/ 215037 w 812096"/>
                <a:gd name="connsiteY24" fmla="*/ 668059 h 832203"/>
                <a:gd name="connsiteX25" fmla="*/ 145448 w 812096"/>
                <a:gd name="connsiteY25" fmla="*/ 598470 h 832203"/>
                <a:gd name="connsiteX26" fmla="*/ 32111 w 812096"/>
                <a:gd name="connsiteY26" fmla="*/ 606509 h 832203"/>
                <a:gd name="connsiteX27" fmla="*/ 13289 w 812096"/>
                <a:gd name="connsiteY27" fmla="*/ 571831 h 832203"/>
                <a:gd name="connsiteX28" fmla="*/ 563 w 812096"/>
                <a:gd name="connsiteY28" fmla="*/ 530835 h 832203"/>
                <a:gd name="connsiteX29" fmla="*/ 86538 w 812096"/>
                <a:gd name="connsiteY29" fmla="*/ 456249 h 832203"/>
                <a:gd name="connsiteX30" fmla="*/ 86538 w 812096"/>
                <a:gd name="connsiteY30" fmla="*/ 357835 h 832203"/>
                <a:gd name="connsiteX31" fmla="*/ 0 w 812096"/>
                <a:gd name="connsiteY31" fmla="*/ 282761 h 832203"/>
                <a:gd name="connsiteX32" fmla="*/ 13289 w 812096"/>
                <a:gd name="connsiteY32" fmla="*/ 239951 h 832203"/>
                <a:gd name="connsiteX33" fmla="*/ 30170 w 812096"/>
                <a:gd name="connsiteY33" fmla="*/ 208849 h 832203"/>
                <a:gd name="connsiteX34" fmla="*/ 146216 w 812096"/>
                <a:gd name="connsiteY34" fmla="*/ 217081 h 832203"/>
                <a:gd name="connsiteX35" fmla="*/ 215805 w 812096"/>
                <a:gd name="connsiteY35" fmla="*/ 147492 h 832203"/>
                <a:gd name="connsiteX36" fmla="*/ 207527 w 812096"/>
                <a:gd name="connsiteY36" fmla="*/ 30793 h 832203"/>
                <a:gd name="connsiteX37" fmla="*/ 240159 w 812096"/>
                <a:gd name="connsiteY37" fmla="*/ 13081 h 832203"/>
                <a:gd name="connsiteX38" fmla="*/ 282094 w 812096"/>
                <a:gd name="connsiteY38" fmla="*/ 63 h 832203"/>
                <a:gd name="connsiteX39" fmla="*/ 356762 w 812096"/>
                <a:gd name="connsiteY39" fmla="*/ 86133 h 832203"/>
                <a:gd name="connsiteX40" fmla="*/ 455176 w 812096"/>
                <a:gd name="connsiteY40" fmla="*/ 86133 h 832203"/>
                <a:gd name="connsiteX41" fmla="*/ 529899 w 812096"/>
                <a:gd name="connsiteY41" fmla="*/ 0 h 832203"/>
                <a:gd name="connsiteX42" fmla="*/ 572039 w 812096"/>
                <a:gd name="connsiteY42" fmla="*/ 13081 h 832203"/>
                <a:gd name="connsiteX43" fmla="*/ 603087 w 812096"/>
                <a:gd name="connsiteY43" fmla="*/ 29933 h 832203"/>
                <a:gd name="connsiteX44" fmla="*/ 594806 w 812096"/>
                <a:gd name="connsiteY44" fmla="*/ 146665 h 832203"/>
                <a:gd name="connsiteX45" fmla="*/ 664396 w 812096"/>
                <a:gd name="connsiteY45" fmla="*/ 216254 h 832203"/>
                <a:gd name="connsiteX46" fmla="*/ 707547 w 812096"/>
                <a:gd name="connsiteY46" fmla="*/ 104443 h 832203"/>
                <a:gd name="connsiteX47" fmla="*/ 718246 w 812096"/>
                <a:gd name="connsiteY47" fmla="*/ 117409 h 832203"/>
                <a:gd name="connsiteX48" fmla="*/ 694580 w 812096"/>
                <a:gd name="connsiteY48" fmla="*/ 93744 h 83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12096" h="832203">
                  <a:moveTo>
                    <a:pt x="426565" y="830140"/>
                  </a:moveTo>
                  <a:lnTo>
                    <a:pt x="406099" y="832203"/>
                  </a:lnTo>
                  <a:lnTo>
                    <a:pt x="385634" y="830140"/>
                  </a:lnTo>
                  <a:close/>
                  <a:moveTo>
                    <a:pt x="113280" y="97323"/>
                  </a:moveTo>
                  <a:lnTo>
                    <a:pt x="97531" y="113072"/>
                  </a:lnTo>
                  <a:lnTo>
                    <a:pt x="104651" y="104443"/>
                  </a:lnTo>
                  <a:close/>
                  <a:moveTo>
                    <a:pt x="781537" y="207945"/>
                  </a:moveTo>
                  <a:lnTo>
                    <a:pt x="798909" y="239951"/>
                  </a:lnTo>
                  <a:lnTo>
                    <a:pt x="811815" y="281526"/>
                  </a:lnTo>
                  <a:lnTo>
                    <a:pt x="725844" y="356108"/>
                  </a:lnTo>
                  <a:lnTo>
                    <a:pt x="725844" y="454521"/>
                  </a:lnTo>
                  <a:lnTo>
                    <a:pt x="812096" y="529348"/>
                  </a:lnTo>
                  <a:lnTo>
                    <a:pt x="798909" y="571831"/>
                  </a:lnTo>
                  <a:lnTo>
                    <a:pt x="781741" y="603461"/>
                  </a:lnTo>
                  <a:lnTo>
                    <a:pt x="668296" y="595413"/>
                  </a:lnTo>
                  <a:lnTo>
                    <a:pt x="598707" y="665002"/>
                  </a:lnTo>
                  <a:lnTo>
                    <a:pt x="606851" y="779806"/>
                  </a:lnTo>
                  <a:lnTo>
                    <a:pt x="572039" y="798701"/>
                  </a:lnTo>
                  <a:lnTo>
                    <a:pt x="533869" y="810550"/>
                  </a:lnTo>
                  <a:lnTo>
                    <a:pt x="457195" y="722168"/>
                  </a:lnTo>
                  <a:lnTo>
                    <a:pt x="358782" y="722168"/>
                  </a:lnTo>
                  <a:lnTo>
                    <a:pt x="281307" y="811475"/>
                  </a:lnTo>
                  <a:lnTo>
                    <a:pt x="240159" y="798701"/>
                  </a:lnTo>
                  <a:lnTo>
                    <a:pt x="207045" y="780727"/>
                  </a:lnTo>
                  <a:lnTo>
                    <a:pt x="215037" y="668059"/>
                  </a:lnTo>
                  <a:lnTo>
                    <a:pt x="145448" y="598470"/>
                  </a:lnTo>
                  <a:lnTo>
                    <a:pt x="32111" y="606509"/>
                  </a:lnTo>
                  <a:lnTo>
                    <a:pt x="13289" y="571831"/>
                  </a:lnTo>
                  <a:lnTo>
                    <a:pt x="563" y="530835"/>
                  </a:lnTo>
                  <a:lnTo>
                    <a:pt x="86538" y="456249"/>
                  </a:lnTo>
                  <a:lnTo>
                    <a:pt x="86538" y="357835"/>
                  </a:lnTo>
                  <a:lnTo>
                    <a:pt x="0" y="282761"/>
                  </a:lnTo>
                  <a:lnTo>
                    <a:pt x="13289" y="239951"/>
                  </a:lnTo>
                  <a:lnTo>
                    <a:pt x="30170" y="208849"/>
                  </a:lnTo>
                  <a:lnTo>
                    <a:pt x="146216" y="217081"/>
                  </a:lnTo>
                  <a:lnTo>
                    <a:pt x="215805" y="147492"/>
                  </a:lnTo>
                  <a:lnTo>
                    <a:pt x="207527" y="30793"/>
                  </a:lnTo>
                  <a:lnTo>
                    <a:pt x="240159" y="13081"/>
                  </a:lnTo>
                  <a:lnTo>
                    <a:pt x="282094" y="63"/>
                  </a:lnTo>
                  <a:lnTo>
                    <a:pt x="356762" y="86133"/>
                  </a:lnTo>
                  <a:lnTo>
                    <a:pt x="455176" y="86133"/>
                  </a:lnTo>
                  <a:lnTo>
                    <a:pt x="529899" y="0"/>
                  </a:lnTo>
                  <a:lnTo>
                    <a:pt x="572039" y="13081"/>
                  </a:lnTo>
                  <a:lnTo>
                    <a:pt x="603087" y="29933"/>
                  </a:lnTo>
                  <a:lnTo>
                    <a:pt x="594806" y="146665"/>
                  </a:lnTo>
                  <a:lnTo>
                    <a:pt x="664396" y="216254"/>
                  </a:lnTo>
                  <a:close/>
                  <a:moveTo>
                    <a:pt x="707547" y="104443"/>
                  </a:moveTo>
                  <a:lnTo>
                    <a:pt x="718246" y="117409"/>
                  </a:lnTo>
                  <a:lnTo>
                    <a:pt x="694580" y="9374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B5B6D639-270C-EE0D-67A0-D979938AE812}"/>
                </a:ext>
              </a:extLst>
            </p:cNvPr>
            <p:cNvSpPr/>
            <p:nvPr/>
          </p:nvSpPr>
          <p:spPr>
            <a:xfrm>
              <a:off x="8702663" y="2519339"/>
              <a:ext cx="396336" cy="3963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9" name="Rectangle 88">
            <a:extLst>
              <a:ext uri="{FF2B5EF4-FFF2-40B4-BE49-F238E27FC236}">
                <a16:creationId xmlns:a16="http://schemas.microsoft.com/office/drawing/2014/main" id="{023BAA67-C89B-B32B-95CC-8C21DFE67929}"/>
              </a:ext>
            </a:extLst>
          </p:cNvPr>
          <p:cNvSpPr/>
          <p:nvPr/>
        </p:nvSpPr>
        <p:spPr>
          <a:xfrm>
            <a:off x="5334918" y="876300"/>
            <a:ext cx="1335219" cy="59817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0" name="Rectangle 89">
            <a:extLst>
              <a:ext uri="{FF2B5EF4-FFF2-40B4-BE49-F238E27FC236}">
                <a16:creationId xmlns:a16="http://schemas.microsoft.com/office/drawing/2014/main" id="{64D4F652-772E-FACD-CCF1-5DD754EA0E2A}"/>
              </a:ext>
            </a:extLst>
          </p:cNvPr>
          <p:cNvSpPr/>
          <p:nvPr/>
        </p:nvSpPr>
        <p:spPr>
          <a:xfrm>
            <a:off x="6661962" y="829340"/>
            <a:ext cx="1356006" cy="60286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61866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1" fill="hold" grpId="0" nodeType="clickEffect">
                                  <p:stCondLst>
                                    <p:cond delay="0"/>
                                  </p:stCondLst>
                                  <p:childTnLst>
                                    <p:animEffect transition="out" filter="wipe(up)">
                                      <p:cBhvr>
                                        <p:cTn id="10" dur="500"/>
                                        <p:tgtEl>
                                          <p:spTgt spid="89"/>
                                        </p:tgtEl>
                                      </p:cBhvr>
                                    </p:animEffect>
                                    <p:set>
                                      <p:cBhvr>
                                        <p:cTn id="11" dur="1" fill="hold">
                                          <p:stCondLst>
                                            <p:cond delay="499"/>
                                          </p:stCondLst>
                                        </p:cTn>
                                        <p:tgtEl>
                                          <p:spTgt spid="89"/>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22" presetClass="exit" presetSubtype="1" fill="hold" grpId="0" nodeType="clickEffect">
                                  <p:stCondLst>
                                    <p:cond delay="0"/>
                                  </p:stCondLst>
                                  <p:childTnLst>
                                    <p:animEffect transition="out" filter="wipe(up)">
                                      <p:cBhvr>
                                        <p:cTn id="15" dur="500"/>
                                        <p:tgtEl>
                                          <p:spTgt spid="90"/>
                                        </p:tgtEl>
                                      </p:cBhvr>
                                    </p:animEffect>
                                    <p:set>
                                      <p:cBhvr>
                                        <p:cTn id="16" dur="1" fill="hold">
                                          <p:stCondLst>
                                            <p:cond delay="499"/>
                                          </p:stCondLst>
                                        </p:cTn>
                                        <p:tgtEl>
                                          <p:spTgt spid="90"/>
                                        </p:tgtEl>
                                        <p:attrNameLst>
                                          <p:attrName>style.visibility</p:attrName>
                                        </p:attrNameLst>
                                      </p:cBhvr>
                                      <p:to>
                                        <p:strVal val="hidden"/>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60">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62"/>
                                        </p:tgtEl>
                                        <p:attrNameLst>
                                          <p:attrName>style.visibility</p:attrName>
                                        </p:attrNameLst>
                                      </p:cBhvr>
                                      <p:to>
                                        <p:strVal val="visible"/>
                                      </p:to>
                                    </p:set>
                                  </p:childTnLst>
                                </p:cTn>
                              </p:par>
                            </p:childTnLst>
                          </p:cTn>
                        </p:par>
                        <p:par>
                          <p:cTn id="24" fill="hold">
                            <p:stCondLst>
                              <p:cond delay="0"/>
                            </p:stCondLst>
                            <p:childTnLst>
                              <p:par>
                                <p:cTn id="25" presetID="22" presetClass="entr" presetSubtype="8" fill="hold" grpId="0" nodeType="afterEffect">
                                  <p:stCondLst>
                                    <p:cond delay="0"/>
                                  </p:stCondLst>
                                  <p:childTnLst>
                                    <p:set>
                                      <p:cBhvr>
                                        <p:cTn id="26" dur="1" fill="hold">
                                          <p:stCondLst>
                                            <p:cond delay="0"/>
                                          </p:stCondLst>
                                        </p:cTn>
                                        <p:tgtEl>
                                          <p:spTgt spid="63"/>
                                        </p:tgtEl>
                                        <p:attrNameLst>
                                          <p:attrName>style.visibility</p:attrName>
                                        </p:attrNameLst>
                                      </p:cBhvr>
                                      <p:to>
                                        <p:strVal val="visible"/>
                                      </p:to>
                                    </p:set>
                                    <p:animEffect transition="in" filter="wipe(left)">
                                      <p:cBhvr>
                                        <p:cTn id="27" dur="500"/>
                                        <p:tgtEl>
                                          <p:spTgt spid="63"/>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64"/>
                                        </p:tgtEl>
                                        <p:attrNameLst>
                                          <p:attrName>style.visibility</p:attrName>
                                        </p:attrNameLst>
                                      </p:cBhvr>
                                      <p:to>
                                        <p:strVal val="visible"/>
                                      </p:to>
                                    </p:set>
                                    <p:anim calcmode="lin" valueType="num">
                                      <p:cBhvr>
                                        <p:cTn id="32" dur="500" fill="hold"/>
                                        <p:tgtEl>
                                          <p:spTgt spid="64"/>
                                        </p:tgtEl>
                                        <p:attrNameLst>
                                          <p:attrName>ppt_w</p:attrName>
                                        </p:attrNameLst>
                                      </p:cBhvr>
                                      <p:tavLst>
                                        <p:tav tm="0">
                                          <p:val>
                                            <p:fltVal val="0"/>
                                          </p:val>
                                        </p:tav>
                                        <p:tav tm="100000">
                                          <p:val>
                                            <p:strVal val="#ppt_w"/>
                                          </p:val>
                                        </p:tav>
                                      </p:tavLst>
                                    </p:anim>
                                    <p:anim calcmode="lin" valueType="num">
                                      <p:cBhvr>
                                        <p:cTn id="33" dur="500" fill="hold"/>
                                        <p:tgtEl>
                                          <p:spTgt spid="64"/>
                                        </p:tgtEl>
                                        <p:attrNameLst>
                                          <p:attrName>ppt_h</p:attrName>
                                        </p:attrNameLst>
                                      </p:cBhvr>
                                      <p:tavLst>
                                        <p:tav tm="0">
                                          <p:val>
                                            <p:fltVal val="0"/>
                                          </p:val>
                                        </p:tav>
                                        <p:tav tm="100000">
                                          <p:val>
                                            <p:strVal val="#ppt_h"/>
                                          </p:val>
                                        </p:tav>
                                      </p:tavLst>
                                    </p:anim>
                                    <p:animEffect transition="in" filter="fade">
                                      <p:cBhvr>
                                        <p:cTn id="34" dur="500"/>
                                        <p:tgtEl>
                                          <p:spTgt spid="64"/>
                                        </p:tgtEl>
                                      </p:cBhvr>
                                    </p:animEffect>
                                  </p:childTnLst>
                                </p:cTn>
                              </p:par>
                            </p:childTnLst>
                          </p:cTn>
                        </p:par>
                        <p:par>
                          <p:cTn id="35" fill="hold">
                            <p:stCondLst>
                              <p:cond delay="500"/>
                            </p:stCondLst>
                            <p:childTnLst>
                              <p:par>
                                <p:cTn id="36" presetID="22" presetClass="entr" presetSubtype="1" fill="hold" grpId="0" nodeType="afterEffect">
                                  <p:stCondLst>
                                    <p:cond delay="0"/>
                                  </p:stCondLst>
                                  <p:childTnLst>
                                    <p:set>
                                      <p:cBhvr>
                                        <p:cTn id="37" dur="1" fill="hold">
                                          <p:stCondLst>
                                            <p:cond delay="0"/>
                                          </p:stCondLst>
                                        </p:cTn>
                                        <p:tgtEl>
                                          <p:spTgt spid="70"/>
                                        </p:tgtEl>
                                        <p:attrNameLst>
                                          <p:attrName>style.visibility</p:attrName>
                                        </p:attrNameLst>
                                      </p:cBhvr>
                                      <p:to>
                                        <p:strVal val="visible"/>
                                      </p:to>
                                    </p:set>
                                    <p:animEffect transition="in" filter="wipe(up)">
                                      <p:cBhvr>
                                        <p:cTn id="38" dur="500"/>
                                        <p:tgtEl>
                                          <p:spTgt spid="70"/>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69"/>
                                        </p:tgtEl>
                                        <p:attrNameLst>
                                          <p:attrName>style.visibility</p:attrName>
                                        </p:attrNameLst>
                                      </p:cBhvr>
                                      <p:to>
                                        <p:strVal val="visible"/>
                                      </p:to>
                                    </p:set>
                                    <p:animEffect transition="in" filter="wipe(up)">
                                      <p:cBhvr>
                                        <p:cTn id="41" dur="500"/>
                                        <p:tgtEl>
                                          <p:spTgt spid="69"/>
                                        </p:tgtEl>
                                      </p:cBhvr>
                                    </p:animEffect>
                                  </p:childTnLst>
                                </p:cTn>
                              </p:par>
                            </p:childTnLst>
                          </p:cTn>
                        </p:par>
                        <p:par>
                          <p:cTn id="42" fill="hold">
                            <p:stCondLst>
                              <p:cond delay="1000"/>
                            </p:stCondLst>
                            <p:childTnLst>
                              <p:par>
                                <p:cTn id="43" presetID="22" presetClass="entr" presetSubtype="8" fill="hold" grpId="0" nodeType="afterEffect">
                                  <p:stCondLst>
                                    <p:cond delay="0"/>
                                  </p:stCondLst>
                                  <p:childTnLst>
                                    <p:set>
                                      <p:cBhvr>
                                        <p:cTn id="44" dur="1" fill="hold">
                                          <p:stCondLst>
                                            <p:cond delay="0"/>
                                          </p:stCondLst>
                                        </p:cTn>
                                        <p:tgtEl>
                                          <p:spTgt spid="73"/>
                                        </p:tgtEl>
                                        <p:attrNameLst>
                                          <p:attrName>style.visibility</p:attrName>
                                        </p:attrNameLst>
                                      </p:cBhvr>
                                      <p:to>
                                        <p:strVal val="visible"/>
                                      </p:to>
                                    </p:set>
                                    <p:animEffect transition="in" filter="wipe(left)">
                                      <p:cBhvr>
                                        <p:cTn id="45" dur="500"/>
                                        <p:tgtEl>
                                          <p:spTgt spid="7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xit" presetSubtype="8" fill="hold" grpId="1" nodeType="clickEffect">
                                  <p:stCondLst>
                                    <p:cond delay="0"/>
                                  </p:stCondLst>
                                  <p:childTnLst>
                                    <p:animEffect transition="out" filter="wipe(left)">
                                      <p:cBhvr>
                                        <p:cTn id="49" dur="500"/>
                                        <p:tgtEl>
                                          <p:spTgt spid="70"/>
                                        </p:tgtEl>
                                      </p:cBhvr>
                                    </p:animEffect>
                                    <p:set>
                                      <p:cBhvr>
                                        <p:cTn id="50" dur="1" fill="hold">
                                          <p:stCondLst>
                                            <p:cond delay="499"/>
                                          </p:stCondLst>
                                        </p:cTn>
                                        <p:tgtEl>
                                          <p:spTgt spid="70"/>
                                        </p:tgtEl>
                                        <p:attrNameLst>
                                          <p:attrName>style.visibility</p:attrName>
                                        </p:attrNameLst>
                                      </p:cBhvr>
                                      <p:to>
                                        <p:strVal val="hidden"/>
                                      </p:to>
                                    </p:set>
                                  </p:childTnLst>
                                </p:cTn>
                              </p:par>
                              <p:par>
                                <p:cTn id="51" presetID="22" presetClass="exit" presetSubtype="8" fill="hold" grpId="1" nodeType="withEffect">
                                  <p:stCondLst>
                                    <p:cond delay="0"/>
                                  </p:stCondLst>
                                  <p:childTnLst>
                                    <p:animEffect transition="out" filter="wipe(left)">
                                      <p:cBhvr>
                                        <p:cTn id="52" dur="500"/>
                                        <p:tgtEl>
                                          <p:spTgt spid="69"/>
                                        </p:tgtEl>
                                      </p:cBhvr>
                                    </p:animEffect>
                                    <p:set>
                                      <p:cBhvr>
                                        <p:cTn id="53" dur="1" fill="hold">
                                          <p:stCondLst>
                                            <p:cond delay="499"/>
                                          </p:stCondLst>
                                        </p:cTn>
                                        <p:tgtEl>
                                          <p:spTgt spid="69"/>
                                        </p:tgtEl>
                                        <p:attrNameLst>
                                          <p:attrName>style.visibility</p:attrName>
                                        </p:attrNameLst>
                                      </p:cBhvr>
                                      <p:to>
                                        <p:strVal val="hidden"/>
                                      </p:to>
                                    </p:set>
                                  </p:childTnLst>
                                </p:cTn>
                              </p:par>
                              <p:par>
                                <p:cTn id="54" presetID="22" presetClass="entr" presetSubtype="1" fill="hold" grpId="0" nodeType="withEffect">
                                  <p:stCondLst>
                                    <p:cond delay="0"/>
                                  </p:stCondLst>
                                  <p:childTnLst>
                                    <p:set>
                                      <p:cBhvr>
                                        <p:cTn id="55" dur="1" fill="hold">
                                          <p:stCondLst>
                                            <p:cond delay="0"/>
                                          </p:stCondLst>
                                        </p:cTn>
                                        <p:tgtEl>
                                          <p:spTgt spid="72"/>
                                        </p:tgtEl>
                                        <p:attrNameLst>
                                          <p:attrName>style.visibility</p:attrName>
                                        </p:attrNameLst>
                                      </p:cBhvr>
                                      <p:to>
                                        <p:strVal val="visible"/>
                                      </p:to>
                                    </p:set>
                                    <p:animEffect transition="in" filter="wipe(up)">
                                      <p:cBhvr>
                                        <p:cTn id="56" dur="500"/>
                                        <p:tgtEl>
                                          <p:spTgt spid="72"/>
                                        </p:tgtEl>
                                      </p:cBhvr>
                                    </p:animEffect>
                                  </p:childTnLst>
                                </p:cTn>
                              </p:par>
                              <p:par>
                                <p:cTn id="57" presetID="22" presetClass="entr" presetSubtype="8" fill="hold" nodeType="withEffect">
                                  <p:stCondLst>
                                    <p:cond delay="0"/>
                                  </p:stCondLst>
                                  <p:childTnLst>
                                    <p:set>
                                      <p:cBhvr>
                                        <p:cTn id="58" dur="1" fill="hold">
                                          <p:stCondLst>
                                            <p:cond delay="0"/>
                                          </p:stCondLst>
                                        </p:cTn>
                                        <p:tgtEl>
                                          <p:spTgt spid="71"/>
                                        </p:tgtEl>
                                        <p:attrNameLst>
                                          <p:attrName>style.visibility</p:attrName>
                                        </p:attrNameLst>
                                      </p:cBhvr>
                                      <p:to>
                                        <p:strVal val="visible"/>
                                      </p:to>
                                    </p:set>
                                    <p:animEffect transition="in" filter="wipe(left)">
                                      <p:cBhvr>
                                        <p:cTn id="59" dur="500"/>
                                        <p:tgtEl>
                                          <p:spTgt spid="71"/>
                                        </p:tgtEl>
                                      </p:cBhvr>
                                    </p:animEffect>
                                  </p:childTnLst>
                                </p:cTn>
                              </p:par>
                            </p:childTnLst>
                          </p:cTn>
                        </p:par>
                        <p:par>
                          <p:cTn id="60" fill="hold">
                            <p:stCondLst>
                              <p:cond delay="500"/>
                            </p:stCondLst>
                            <p:childTnLst>
                              <p:par>
                                <p:cTn id="61" presetID="22" presetClass="entr" presetSubtype="8" fill="hold" grpId="0" nodeType="afterEffect">
                                  <p:stCondLst>
                                    <p:cond delay="0"/>
                                  </p:stCondLst>
                                  <p:childTnLst>
                                    <p:set>
                                      <p:cBhvr>
                                        <p:cTn id="62" dur="1" fill="hold">
                                          <p:stCondLst>
                                            <p:cond delay="0"/>
                                          </p:stCondLst>
                                        </p:cTn>
                                        <p:tgtEl>
                                          <p:spTgt spid="74"/>
                                        </p:tgtEl>
                                        <p:attrNameLst>
                                          <p:attrName>style.visibility</p:attrName>
                                        </p:attrNameLst>
                                      </p:cBhvr>
                                      <p:to>
                                        <p:strVal val="visible"/>
                                      </p:to>
                                    </p:set>
                                    <p:animEffect transition="in" filter="wipe(left)">
                                      <p:cBhvr>
                                        <p:cTn id="63" dur="500"/>
                                        <p:tgtEl>
                                          <p:spTgt spid="7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77"/>
                                        </p:tgtEl>
                                        <p:attrNameLst>
                                          <p:attrName>style.visibility</p:attrName>
                                        </p:attrNameLst>
                                      </p:cBhvr>
                                      <p:to>
                                        <p:strVal val="visible"/>
                                      </p:to>
                                    </p:set>
                                    <p:animEffect transition="in" filter="fade">
                                      <p:cBhvr>
                                        <p:cTn id="68" dur="500"/>
                                        <p:tgtEl>
                                          <p:spTgt spid="77"/>
                                        </p:tgtEl>
                                      </p:cBhvr>
                                    </p:animEffect>
                                  </p:childTnLst>
                                </p:cTn>
                              </p:par>
                              <p:par>
                                <p:cTn id="69" presetID="10" presetClass="entr" presetSubtype="0" fill="hold" nodeType="withEffect">
                                  <p:stCondLst>
                                    <p:cond delay="0"/>
                                  </p:stCondLst>
                                  <p:childTnLst>
                                    <p:set>
                                      <p:cBhvr>
                                        <p:cTn id="70" dur="1" fill="hold">
                                          <p:stCondLst>
                                            <p:cond delay="0"/>
                                          </p:stCondLst>
                                        </p:cTn>
                                        <p:tgtEl>
                                          <p:spTgt spid="80"/>
                                        </p:tgtEl>
                                        <p:attrNameLst>
                                          <p:attrName>style.visibility</p:attrName>
                                        </p:attrNameLst>
                                      </p:cBhvr>
                                      <p:to>
                                        <p:strVal val="visible"/>
                                      </p:to>
                                    </p:set>
                                    <p:animEffect transition="in" filter="fade">
                                      <p:cBhvr>
                                        <p:cTn id="71" dur="500"/>
                                        <p:tgtEl>
                                          <p:spTgt spid="80"/>
                                        </p:tgtEl>
                                      </p:cBhvr>
                                    </p:animEffect>
                                  </p:childTnLst>
                                </p:cTn>
                              </p:par>
                              <p:par>
                                <p:cTn id="72" presetID="10" presetClass="entr" presetSubtype="0" fill="hold" nodeType="withEffect">
                                  <p:stCondLst>
                                    <p:cond delay="0"/>
                                  </p:stCondLst>
                                  <p:childTnLst>
                                    <p:set>
                                      <p:cBhvr>
                                        <p:cTn id="73" dur="1" fill="hold">
                                          <p:stCondLst>
                                            <p:cond delay="0"/>
                                          </p:stCondLst>
                                        </p:cTn>
                                        <p:tgtEl>
                                          <p:spTgt spid="83"/>
                                        </p:tgtEl>
                                        <p:attrNameLst>
                                          <p:attrName>style.visibility</p:attrName>
                                        </p:attrNameLst>
                                      </p:cBhvr>
                                      <p:to>
                                        <p:strVal val="visible"/>
                                      </p:to>
                                    </p:set>
                                    <p:animEffect transition="in" filter="fade">
                                      <p:cBhvr>
                                        <p:cTn id="74" dur="500"/>
                                        <p:tgtEl>
                                          <p:spTgt spid="83"/>
                                        </p:tgtEl>
                                      </p:cBhvr>
                                    </p:animEffect>
                                  </p:childTnLst>
                                </p:cTn>
                              </p:par>
                              <p:par>
                                <p:cTn id="75" presetID="10" presetClass="entr" presetSubtype="0" fill="hold" nodeType="withEffect">
                                  <p:stCondLst>
                                    <p:cond delay="0"/>
                                  </p:stCondLst>
                                  <p:childTnLst>
                                    <p:set>
                                      <p:cBhvr>
                                        <p:cTn id="76" dur="1" fill="hold">
                                          <p:stCondLst>
                                            <p:cond delay="0"/>
                                          </p:stCondLst>
                                        </p:cTn>
                                        <p:tgtEl>
                                          <p:spTgt spid="86"/>
                                        </p:tgtEl>
                                        <p:attrNameLst>
                                          <p:attrName>style.visibility</p:attrName>
                                        </p:attrNameLst>
                                      </p:cBhvr>
                                      <p:to>
                                        <p:strVal val="visible"/>
                                      </p:to>
                                    </p:set>
                                    <p:animEffect transition="in" filter="fade">
                                      <p:cBhvr>
                                        <p:cTn id="77" dur="500"/>
                                        <p:tgtEl>
                                          <p:spTgt spid="86"/>
                                        </p:tgtEl>
                                      </p:cBhvr>
                                    </p:animEffect>
                                  </p:childTnLst>
                                </p:cTn>
                              </p:par>
                            </p:childTnLst>
                          </p:cTn>
                        </p:par>
                        <p:par>
                          <p:cTn id="78" fill="hold">
                            <p:stCondLst>
                              <p:cond delay="500"/>
                            </p:stCondLst>
                            <p:childTnLst>
                              <p:par>
                                <p:cTn id="79" presetID="8" presetClass="emph" presetSubtype="0" fill="hold" nodeType="afterEffect">
                                  <p:stCondLst>
                                    <p:cond delay="0"/>
                                  </p:stCondLst>
                                  <p:childTnLst>
                                    <p:animRot by="-21600000">
                                      <p:cBhvr>
                                        <p:cTn id="80" dur="2500" fill="hold"/>
                                        <p:tgtEl>
                                          <p:spTgt spid="77"/>
                                        </p:tgtEl>
                                        <p:attrNameLst>
                                          <p:attrName>r</p:attrName>
                                        </p:attrNameLst>
                                      </p:cBhvr>
                                    </p:animRot>
                                  </p:childTnLst>
                                </p:cTn>
                              </p:par>
                              <p:par>
                                <p:cTn id="81" presetID="8" presetClass="emph" presetSubtype="0" fill="hold" nodeType="withEffect">
                                  <p:stCondLst>
                                    <p:cond delay="0"/>
                                  </p:stCondLst>
                                  <p:childTnLst>
                                    <p:animRot by="21600000">
                                      <p:cBhvr>
                                        <p:cTn id="82" dur="2500" fill="hold"/>
                                        <p:tgtEl>
                                          <p:spTgt spid="80"/>
                                        </p:tgtEl>
                                        <p:attrNameLst>
                                          <p:attrName>r</p:attrName>
                                        </p:attrNameLst>
                                      </p:cBhvr>
                                    </p:animRot>
                                  </p:childTnLst>
                                </p:cTn>
                              </p:par>
                              <p:par>
                                <p:cTn id="83" presetID="8" presetClass="emph" presetSubtype="0" fill="hold" nodeType="withEffect">
                                  <p:stCondLst>
                                    <p:cond delay="0"/>
                                  </p:stCondLst>
                                  <p:childTnLst>
                                    <p:animRot by="21600000">
                                      <p:cBhvr>
                                        <p:cTn id="84" dur="2500" fill="hold"/>
                                        <p:tgtEl>
                                          <p:spTgt spid="83"/>
                                        </p:tgtEl>
                                        <p:attrNameLst>
                                          <p:attrName>r</p:attrName>
                                        </p:attrNameLst>
                                      </p:cBhvr>
                                    </p:animRot>
                                  </p:childTnLst>
                                </p:cTn>
                              </p:par>
                              <p:par>
                                <p:cTn id="85" presetID="8" presetClass="emph" presetSubtype="0" fill="hold" nodeType="withEffect">
                                  <p:stCondLst>
                                    <p:cond delay="0"/>
                                  </p:stCondLst>
                                  <p:childTnLst>
                                    <p:animRot by="21600000">
                                      <p:cBhvr>
                                        <p:cTn id="86" dur="2500" fill="hold"/>
                                        <p:tgtEl>
                                          <p:spTgt spid="8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uiExpand="1" build="p"/>
      <p:bldP spid="63" grpId="0" animBg="1"/>
      <p:bldP spid="69" grpId="0" animBg="1"/>
      <p:bldP spid="69" grpId="1" animBg="1"/>
      <p:bldP spid="70" grpId="0" animBg="1"/>
      <p:bldP spid="70" grpId="1" animBg="1"/>
      <p:bldP spid="72" grpId="0" animBg="1"/>
      <p:bldP spid="73" grpId="0" animBg="1"/>
      <p:bldP spid="74" grpId="0" animBg="1"/>
      <p:bldP spid="89" grpId="0" animBg="1"/>
      <p:bldP spid="9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D5C88-FFE7-C545-7B6E-EF90F21CC98E}"/>
              </a:ext>
            </a:extLst>
          </p:cNvPr>
          <p:cNvSpPr>
            <a:spLocks noGrp="1"/>
          </p:cNvSpPr>
          <p:nvPr>
            <p:ph type="title"/>
          </p:nvPr>
        </p:nvSpPr>
        <p:spPr/>
        <p:txBody>
          <a:bodyPr/>
          <a:lstStyle/>
          <a:p>
            <a:r>
              <a:rPr lang="en-US" dirty="0"/>
              <a:t>A look at how ML algos work!</a:t>
            </a:r>
            <a:endParaRPr lang="en-IN" dirty="0"/>
          </a:p>
        </p:txBody>
      </p:sp>
      <mc:AlternateContent xmlns:mc="http://schemas.openxmlformats.org/markup-compatibility/2006" xmlns:a14="http://schemas.microsoft.com/office/drawing/2010/main">
        <mc:Choice Requires="a14">
          <p:sp>
            <p:nvSpPr>
              <p:cNvPr id="60" name="Content Placeholder 59">
                <a:extLst>
                  <a:ext uri="{FF2B5EF4-FFF2-40B4-BE49-F238E27FC236}">
                    <a16:creationId xmlns:a16="http://schemas.microsoft.com/office/drawing/2014/main" id="{36CB7422-DE7E-95EC-A0FF-D4F0B9888DA5}"/>
                  </a:ext>
                </a:extLst>
              </p:cNvPr>
              <p:cNvSpPr>
                <a:spLocks noGrp="1"/>
              </p:cNvSpPr>
              <p:nvPr>
                <p:ph idx="1"/>
              </p:nvPr>
            </p:nvSpPr>
            <p:spPr>
              <a:xfrm>
                <a:off x="7951264" y="1111624"/>
                <a:ext cx="4318708" cy="5300823"/>
              </a:xfrm>
            </p:spPr>
            <p:txBody>
              <a:bodyPr>
                <a:normAutofit/>
              </a:bodyPr>
              <a:lstStyle/>
              <a:p>
                <a:r>
                  <a:rPr lang="en-US" dirty="0"/>
                  <a:t>Attempt 2:</a:t>
                </a:r>
                <a:br>
                  <a:rPr lang="en-US" dirty="0"/>
                </a:br>
                <a14:m>
                  <m:oMath xmlns:m="http://schemas.openxmlformats.org/officeDocument/2006/math">
                    <m:r>
                      <a:rPr lang="en-US" b="1" i="0" smtClean="0">
                        <a:latin typeface="Cambria Math" panose="02040503050406030204" pitchFamily="18" charset="0"/>
                      </a:rPr>
                      <m:t>𝐰</m:t>
                    </m:r>
                    <m:r>
                      <a:rPr lang="en-US" b="0" i="1" smtClean="0">
                        <a:latin typeface="Cambria Math" panose="02040503050406030204" pitchFamily="18" charset="0"/>
                      </a:rPr>
                      <m:t>=[600, 0, 10000,</m:t>
                    </m:r>
                  </m:oMath>
                </a14:m>
                <a:br>
                  <a:rPr lang="en-US" b="0" dirty="0"/>
                </a:br>
                <a14:m>
                  <m:oMath xmlns:m="http://schemas.openxmlformats.org/officeDocument/2006/math">
                    <m:r>
                      <a:rPr lang="en-US" b="0" i="1" smtClean="0">
                        <a:latin typeface="Cambria Math" panose="02040503050406030204" pitchFamily="18" charset="0"/>
                      </a:rPr>
                      <m:t>20000, 40000, </m:t>
                    </m:r>
                  </m:oMath>
                </a14:m>
                <a:br>
                  <a:rPr lang="en-US" b="0" dirty="0"/>
                </a:br>
                <a14:m>
                  <m:oMath xmlns:m="http://schemas.openxmlformats.org/officeDocument/2006/math">
                    <m:r>
                      <a:rPr lang="en-US" b="0" i="1" smtClean="0">
                        <a:latin typeface="Cambria Math" panose="02040503050406030204" pitchFamily="18" charset="0"/>
                      </a:rPr>
                      <m:t>10000, 2000, 0]</m:t>
                    </m:r>
                  </m:oMath>
                </a14:m>
                <a:br>
                  <a:rPr lang="en-US" b="1" i="0" dirty="0">
                    <a:latin typeface="Cambria Math" panose="02040503050406030204" pitchFamily="18" charset="0"/>
                  </a:rPr>
                </a:b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=8000</m:t>
                    </m:r>
                  </m:oMath>
                </a14:m>
                <a:endParaRPr lang="en-IN" dirty="0"/>
              </a:p>
              <a:p>
                <a:r>
                  <a:rPr lang="en-IN" dirty="0"/>
                  <a:t>Avg. absolute loss: 465</a:t>
                </a:r>
              </a:p>
              <a:p>
                <a:endParaRPr lang="en-IN" dirty="0"/>
              </a:p>
            </p:txBody>
          </p:sp>
        </mc:Choice>
        <mc:Fallback xmlns="">
          <p:sp>
            <p:nvSpPr>
              <p:cNvPr id="60" name="Content Placeholder 59">
                <a:extLst>
                  <a:ext uri="{FF2B5EF4-FFF2-40B4-BE49-F238E27FC236}">
                    <a16:creationId xmlns:a16="http://schemas.microsoft.com/office/drawing/2014/main" id="{36CB7422-DE7E-95EC-A0FF-D4F0B9888DA5}"/>
                  </a:ext>
                </a:extLst>
              </p:cNvPr>
              <p:cNvSpPr>
                <a:spLocks noGrp="1" noRot="1" noChangeAspect="1" noMove="1" noResize="1" noEditPoints="1" noAdjustHandles="1" noChangeArrowheads="1" noChangeShapeType="1" noTextEdit="1"/>
              </p:cNvSpPr>
              <p:nvPr>
                <p:ph idx="1"/>
              </p:nvPr>
            </p:nvSpPr>
            <p:spPr>
              <a:xfrm>
                <a:off x="7951264" y="1111624"/>
                <a:ext cx="4318708" cy="5300823"/>
              </a:xfrm>
              <a:blipFill>
                <a:blip r:embed="rId2"/>
                <a:stretch>
                  <a:fillRect l="-1410" t="-2759"/>
                </a:stretch>
              </a:blipFill>
            </p:spPr>
            <p:txBody>
              <a:bodyPr/>
              <a:lstStyle/>
              <a:p>
                <a:r>
                  <a:rPr lang="en-IN">
                    <a:noFill/>
                  </a:rPr>
                  <a:t> </a:t>
                </a:r>
              </a:p>
            </p:txBody>
          </p:sp>
        </mc:Fallback>
      </mc:AlternateContent>
      <p:grpSp>
        <p:nvGrpSpPr>
          <p:cNvPr id="46" name="Group 45">
            <a:extLst>
              <a:ext uri="{FF2B5EF4-FFF2-40B4-BE49-F238E27FC236}">
                <a16:creationId xmlns:a16="http://schemas.microsoft.com/office/drawing/2014/main" id="{744487B3-62B5-FBB4-4237-6F8B653084C5}"/>
              </a:ext>
            </a:extLst>
          </p:cNvPr>
          <p:cNvGrpSpPr/>
          <p:nvPr/>
        </p:nvGrpSpPr>
        <p:grpSpPr>
          <a:xfrm>
            <a:off x="338318" y="2019336"/>
            <a:ext cx="297106" cy="4782613"/>
            <a:chOff x="2969374" y="1702777"/>
            <a:chExt cx="297106" cy="4782613"/>
          </a:xfrm>
        </p:grpSpPr>
        <p:pic>
          <p:nvPicPr>
            <p:cNvPr id="47" name="Picture 46">
              <a:extLst>
                <a:ext uri="{FF2B5EF4-FFF2-40B4-BE49-F238E27FC236}">
                  <a16:creationId xmlns:a16="http://schemas.microsoft.com/office/drawing/2014/main" id="{9BB53BBF-8383-6A14-D8E9-EAE8885BA923}"/>
                </a:ext>
              </a:extLst>
            </p:cNvPr>
            <p:cNvPicPr>
              <a:picLocks noChangeAspect="1"/>
            </p:cNvPicPr>
            <p:nvPr/>
          </p:nvPicPr>
          <p:blipFill>
            <a:blip r:embed="rId3"/>
            <a:stretch>
              <a:fillRect/>
            </a:stretch>
          </p:blipFill>
          <p:spPr>
            <a:xfrm>
              <a:off x="2991737" y="2797598"/>
              <a:ext cx="252380" cy="416108"/>
            </a:xfrm>
            <a:prstGeom prst="rect">
              <a:avLst/>
            </a:prstGeom>
          </p:spPr>
        </p:pic>
        <p:pic>
          <p:nvPicPr>
            <p:cNvPr id="48" name="Picture 47">
              <a:extLst>
                <a:ext uri="{FF2B5EF4-FFF2-40B4-BE49-F238E27FC236}">
                  <a16:creationId xmlns:a16="http://schemas.microsoft.com/office/drawing/2014/main" id="{8B82CD61-8E13-BEC2-7944-A88350EC5D79}"/>
                </a:ext>
              </a:extLst>
            </p:cNvPr>
            <p:cNvPicPr>
              <a:picLocks noChangeAspect="1"/>
            </p:cNvPicPr>
            <p:nvPr/>
          </p:nvPicPr>
          <p:blipFill>
            <a:blip r:embed="rId4"/>
            <a:stretch>
              <a:fillRect/>
            </a:stretch>
          </p:blipFill>
          <p:spPr>
            <a:xfrm>
              <a:off x="2991737" y="1702777"/>
              <a:ext cx="252380" cy="425692"/>
            </a:xfrm>
            <a:prstGeom prst="rect">
              <a:avLst/>
            </a:prstGeom>
          </p:spPr>
        </p:pic>
        <p:pic>
          <p:nvPicPr>
            <p:cNvPr id="49" name="Picture 48">
              <a:extLst>
                <a:ext uri="{FF2B5EF4-FFF2-40B4-BE49-F238E27FC236}">
                  <a16:creationId xmlns:a16="http://schemas.microsoft.com/office/drawing/2014/main" id="{96D22287-60B7-B2D8-4ECC-E5B313ED1B00}"/>
                </a:ext>
              </a:extLst>
            </p:cNvPr>
            <p:cNvPicPr>
              <a:picLocks noChangeAspect="1"/>
            </p:cNvPicPr>
            <p:nvPr/>
          </p:nvPicPr>
          <p:blipFill>
            <a:blip r:embed="rId5"/>
            <a:stretch>
              <a:fillRect/>
            </a:stretch>
          </p:blipFill>
          <p:spPr>
            <a:xfrm>
              <a:off x="2991338" y="5516680"/>
              <a:ext cx="253178" cy="416906"/>
            </a:xfrm>
            <a:prstGeom prst="rect">
              <a:avLst/>
            </a:prstGeom>
          </p:spPr>
        </p:pic>
        <p:pic>
          <p:nvPicPr>
            <p:cNvPr id="50" name="Picture 49">
              <a:extLst>
                <a:ext uri="{FF2B5EF4-FFF2-40B4-BE49-F238E27FC236}">
                  <a16:creationId xmlns:a16="http://schemas.microsoft.com/office/drawing/2014/main" id="{9AFC9850-906A-A753-9A9E-31D057AB34F2}"/>
                </a:ext>
              </a:extLst>
            </p:cNvPr>
            <p:cNvPicPr>
              <a:picLocks noChangeAspect="1"/>
            </p:cNvPicPr>
            <p:nvPr/>
          </p:nvPicPr>
          <p:blipFill>
            <a:blip r:embed="rId6"/>
            <a:stretch>
              <a:fillRect/>
            </a:stretch>
          </p:blipFill>
          <p:spPr>
            <a:xfrm>
              <a:off x="2969374" y="2254580"/>
              <a:ext cx="297106" cy="416907"/>
            </a:xfrm>
            <a:prstGeom prst="rect">
              <a:avLst/>
            </a:prstGeom>
          </p:spPr>
        </p:pic>
        <p:pic>
          <p:nvPicPr>
            <p:cNvPr id="51" name="Picture 50">
              <a:extLst>
                <a:ext uri="{FF2B5EF4-FFF2-40B4-BE49-F238E27FC236}">
                  <a16:creationId xmlns:a16="http://schemas.microsoft.com/office/drawing/2014/main" id="{6E60EDE2-A716-1049-0150-F0B876EBAC1F}"/>
                </a:ext>
              </a:extLst>
            </p:cNvPr>
            <p:cNvPicPr>
              <a:picLocks noChangeAspect="1"/>
            </p:cNvPicPr>
            <p:nvPr/>
          </p:nvPicPr>
          <p:blipFill>
            <a:blip r:embed="rId7"/>
            <a:stretch>
              <a:fillRect/>
            </a:stretch>
          </p:blipFill>
          <p:spPr>
            <a:xfrm>
              <a:off x="3002519" y="4974460"/>
              <a:ext cx="230817" cy="416109"/>
            </a:xfrm>
            <a:prstGeom prst="rect">
              <a:avLst/>
            </a:prstGeom>
          </p:spPr>
        </p:pic>
        <p:pic>
          <p:nvPicPr>
            <p:cNvPr id="52" name="Picture 51">
              <a:extLst>
                <a:ext uri="{FF2B5EF4-FFF2-40B4-BE49-F238E27FC236}">
                  <a16:creationId xmlns:a16="http://schemas.microsoft.com/office/drawing/2014/main" id="{35EE4EA8-F8EB-ABA6-E113-05882B634A21}"/>
                </a:ext>
              </a:extLst>
            </p:cNvPr>
            <p:cNvPicPr>
              <a:picLocks noChangeAspect="1"/>
            </p:cNvPicPr>
            <p:nvPr/>
          </p:nvPicPr>
          <p:blipFill>
            <a:blip r:embed="rId8"/>
            <a:stretch>
              <a:fillRect/>
            </a:stretch>
          </p:blipFill>
          <p:spPr>
            <a:xfrm>
              <a:off x="2991737" y="4421859"/>
              <a:ext cx="252380" cy="426490"/>
            </a:xfrm>
            <a:prstGeom prst="rect">
              <a:avLst/>
            </a:prstGeom>
          </p:spPr>
        </p:pic>
        <p:pic>
          <p:nvPicPr>
            <p:cNvPr id="53" name="Picture 52">
              <a:extLst>
                <a:ext uri="{FF2B5EF4-FFF2-40B4-BE49-F238E27FC236}">
                  <a16:creationId xmlns:a16="http://schemas.microsoft.com/office/drawing/2014/main" id="{EAB4139A-F47E-3BEF-FCBE-27607BA51A0E}"/>
                </a:ext>
              </a:extLst>
            </p:cNvPr>
            <p:cNvPicPr>
              <a:picLocks noChangeAspect="1"/>
            </p:cNvPicPr>
            <p:nvPr/>
          </p:nvPicPr>
          <p:blipFill>
            <a:blip r:embed="rId9"/>
            <a:stretch>
              <a:fillRect/>
            </a:stretch>
          </p:blipFill>
          <p:spPr>
            <a:xfrm>
              <a:off x="3002519" y="3880439"/>
              <a:ext cx="230816" cy="415309"/>
            </a:xfrm>
            <a:prstGeom prst="rect">
              <a:avLst/>
            </a:prstGeom>
          </p:spPr>
        </p:pic>
        <p:pic>
          <p:nvPicPr>
            <p:cNvPr id="54" name="Picture 53">
              <a:extLst>
                <a:ext uri="{FF2B5EF4-FFF2-40B4-BE49-F238E27FC236}">
                  <a16:creationId xmlns:a16="http://schemas.microsoft.com/office/drawing/2014/main" id="{D5A3F33D-9593-0FBA-D0E5-B7486EF1D06D}"/>
                </a:ext>
              </a:extLst>
            </p:cNvPr>
            <p:cNvPicPr>
              <a:picLocks noChangeAspect="1"/>
            </p:cNvPicPr>
            <p:nvPr/>
          </p:nvPicPr>
          <p:blipFill>
            <a:blip r:embed="rId10"/>
            <a:stretch>
              <a:fillRect/>
            </a:stretch>
          </p:blipFill>
          <p:spPr>
            <a:xfrm>
              <a:off x="3002120" y="3339817"/>
              <a:ext cx="231615" cy="414511"/>
            </a:xfrm>
            <a:prstGeom prst="rect">
              <a:avLst/>
            </a:prstGeom>
          </p:spPr>
        </p:pic>
        <p:pic>
          <p:nvPicPr>
            <p:cNvPr id="55" name="Picture 54">
              <a:extLst>
                <a:ext uri="{FF2B5EF4-FFF2-40B4-BE49-F238E27FC236}">
                  <a16:creationId xmlns:a16="http://schemas.microsoft.com/office/drawing/2014/main" id="{AA546367-A8D0-AF5E-1DA8-DD7ADCE359D9}"/>
                </a:ext>
              </a:extLst>
            </p:cNvPr>
            <p:cNvPicPr>
              <a:picLocks noChangeAspect="1"/>
            </p:cNvPicPr>
            <p:nvPr/>
          </p:nvPicPr>
          <p:blipFill>
            <a:blip r:embed="rId11"/>
            <a:stretch>
              <a:fillRect/>
            </a:stretch>
          </p:blipFill>
          <p:spPr>
            <a:xfrm>
              <a:off x="2991737" y="6059698"/>
              <a:ext cx="252380" cy="425692"/>
            </a:xfrm>
            <a:prstGeom prst="rect">
              <a:avLst/>
            </a:prstGeom>
          </p:spPr>
        </p:pic>
      </p:grpSp>
      <mc:AlternateContent xmlns:mc="http://schemas.openxmlformats.org/markup-compatibility/2006" xmlns:a14="http://schemas.microsoft.com/office/drawing/2010/main">
        <mc:Choice Requires="a14">
          <p:graphicFrame>
            <p:nvGraphicFramePr>
              <p:cNvPr id="56" name="Table 296">
                <a:extLst>
                  <a:ext uri="{FF2B5EF4-FFF2-40B4-BE49-F238E27FC236}">
                    <a16:creationId xmlns:a16="http://schemas.microsoft.com/office/drawing/2014/main" id="{E717A35A-19B7-2189-5DC1-83D560693C5E}"/>
                  </a:ext>
                </a:extLst>
              </p:cNvPr>
              <p:cNvGraphicFramePr>
                <a:graphicFrameLocks/>
              </p:cNvGraphicFramePr>
              <p:nvPr>
                <p:extLst>
                  <p:ext uri="{D42A27DB-BD31-4B8C-83A1-F6EECF244321}">
                    <p14:modId xmlns:p14="http://schemas.microsoft.com/office/powerpoint/2010/main" val="3279421646"/>
                  </p:ext>
                </p:extLst>
              </p:nvPr>
            </p:nvGraphicFramePr>
            <p:xfrm>
              <a:off x="761129" y="942931"/>
              <a:ext cx="4511420" cy="5859018"/>
            </p:xfrm>
            <a:graphic>
              <a:graphicData uri="http://schemas.openxmlformats.org/drawingml/2006/table">
                <a:tbl>
                  <a:tblPr firstRow="1" bandRow="1">
                    <a:tableStyleId>{2D5ABB26-0587-4C30-8999-92F81FD0307C}</a:tableStyleId>
                  </a:tblPr>
                  <a:tblGrid>
                    <a:gridCol w="587375">
                      <a:extLst>
                        <a:ext uri="{9D8B030D-6E8A-4147-A177-3AD203B41FA5}">
                          <a16:colId xmlns:a16="http://schemas.microsoft.com/office/drawing/2014/main" val="854838904"/>
                        </a:ext>
                      </a:extLst>
                    </a:gridCol>
                    <a:gridCol w="566538">
                      <a:extLst>
                        <a:ext uri="{9D8B030D-6E8A-4147-A177-3AD203B41FA5}">
                          <a16:colId xmlns:a16="http://schemas.microsoft.com/office/drawing/2014/main" val="3273749991"/>
                        </a:ext>
                      </a:extLst>
                    </a:gridCol>
                    <a:gridCol w="423512">
                      <a:extLst>
                        <a:ext uri="{9D8B030D-6E8A-4147-A177-3AD203B41FA5}">
                          <a16:colId xmlns:a16="http://schemas.microsoft.com/office/drawing/2014/main" val="3650741875"/>
                        </a:ext>
                      </a:extLst>
                    </a:gridCol>
                    <a:gridCol w="577515">
                      <a:extLst>
                        <a:ext uri="{9D8B030D-6E8A-4147-A177-3AD203B41FA5}">
                          <a16:colId xmlns:a16="http://schemas.microsoft.com/office/drawing/2014/main" val="2784324659"/>
                        </a:ext>
                      </a:extLst>
                    </a:gridCol>
                    <a:gridCol w="507805">
                      <a:extLst>
                        <a:ext uri="{9D8B030D-6E8A-4147-A177-3AD203B41FA5}">
                          <a16:colId xmlns:a16="http://schemas.microsoft.com/office/drawing/2014/main" val="1158536099"/>
                        </a:ext>
                      </a:extLst>
                    </a:gridCol>
                    <a:gridCol w="351155">
                      <a:extLst>
                        <a:ext uri="{9D8B030D-6E8A-4147-A177-3AD203B41FA5}">
                          <a16:colId xmlns:a16="http://schemas.microsoft.com/office/drawing/2014/main" val="2980581073"/>
                        </a:ext>
                      </a:extLst>
                    </a:gridCol>
                    <a:gridCol w="351155">
                      <a:extLst>
                        <a:ext uri="{9D8B030D-6E8A-4147-A177-3AD203B41FA5}">
                          <a16:colId xmlns:a16="http://schemas.microsoft.com/office/drawing/2014/main" val="4076275140"/>
                        </a:ext>
                      </a:extLst>
                    </a:gridCol>
                    <a:gridCol w="351155">
                      <a:extLst>
                        <a:ext uri="{9D8B030D-6E8A-4147-A177-3AD203B41FA5}">
                          <a16:colId xmlns:a16="http://schemas.microsoft.com/office/drawing/2014/main" val="3196344057"/>
                        </a:ext>
                      </a:extLst>
                    </a:gridCol>
                    <a:gridCol w="795210">
                      <a:extLst>
                        <a:ext uri="{9D8B030D-6E8A-4147-A177-3AD203B41FA5}">
                          <a16:colId xmlns:a16="http://schemas.microsoft.com/office/drawing/2014/main" val="3117599584"/>
                        </a:ext>
                      </a:extLst>
                    </a:gridCol>
                  </a:tblGrid>
                  <a:tr h="539242">
                    <a:tc>
                      <a:txBody>
                        <a:bodyPr/>
                        <a:lstStyle/>
                        <a:p>
                          <a:pPr algn="ctr"/>
                          <a:r>
                            <a:rPr lang="en-US" dirty="0">
                              <a:solidFill>
                                <a:schemeClr val="bg1"/>
                              </a:solidFill>
                            </a:rPr>
                            <a:t>Age</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gridSpan="4">
                      <a:txBody>
                        <a:bodyPr/>
                        <a:lstStyle/>
                        <a:p>
                          <a:pPr algn="ctr"/>
                          <a:r>
                            <a:rPr lang="en-US" dirty="0">
                              <a:solidFill>
                                <a:schemeClr val="bg1"/>
                              </a:solidFill>
                            </a:rPr>
                            <a:t>Highest education</a:t>
                          </a:r>
                        </a:p>
                        <a:p>
                          <a:pPr algn="ctr"/>
                          <a:r>
                            <a:rPr lang="en-US" dirty="0">
                              <a:solidFill>
                                <a:schemeClr val="bg1"/>
                              </a:solidFill>
                            </a:rPr>
                            <a:t>(HS, BT, MT, PhD)</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hMerge="1">
                      <a:txBody>
                        <a:bodyPr/>
                        <a:lstStyle/>
                        <a:p>
                          <a:pPr algn="ct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hMerge="1">
                      <a:txBody>
                        <a:bodyPr/>
                        <a:lstStyle/>
                        <a:p>
                          <a:pPr algn="ct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hMerge="1">
                      <a:txBody>
                        <a:bodyPr/>
                        <a:lstStyle/>
                        <a:p>
                          <a:pPr algn="ct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gridSpan="3">
                      <a:txBody>
                        <a:bodyPr/>
                        <a:lstStyle/>
                        <a:p>
                          <a:pPr algn="ctr"/>
                          <a:r>
                            <a:rPr lang="en-US" dirty="0">
                              <a:solidFill>
                                <a:schemeClr val="bg1"/>
                              </a:solidFill>
                            </a:rPr>
                            <a:t>Gender</a:t>
                          </a:r>
                        </a:p>
                        <a:p>
                          <a:pPr algn="ctr"/>
                          <a:r>
                            <a:rPr lang="en-US" dirty="0">
                              <a:solidFill>
                                <a:schemeClr val="bg1"/>
                              </a:solidFill>
                            </a:rPr>
                            <a:t>(M, F, O)</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hMerge="1">
                      <a:txBody>
                        <a:bodyPr/>
                        <a:lstStyle/>
                        <a:p>
                          <a:pPr algn="ct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hMerge="1">
                      <a:txBody>
                        <a:bodyPr/>
                        <a:lstStyle/>
                        <a:p>
                          <a:pPr algn="ct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True</a:t>
                          </a:r>
                        </a:p>
                        <a:p>
                          <a:pPr algn="ctr"/>
                          <a:r>
                            <a:rPr lang="en-US" dirty="0">
                              <a:solidFill>
                                <a:schemeClr val="bg1"/>
                              </a:solidFill>
                            </a:rPr>
                            <a:t>Salary</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35939233"/>
                      </a:ext>
                    </a:extLst>
                  </a:tr>
                  <a:tr h="311012">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4</m:t>
                                    </m:r>
                                  </m:sub>
                                </m:sSub>
                              </m:oMath>
                            </m:oMathPara>
                          </a14:m>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5</m:t>
                                    </m:r>
                                  </m:sub>
                                </m:sSub>
                              </m:oMath>
                            </m:oMathPara>
                          </a14:m>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6</m:t>
                                    </m:r>
                                  </m:sub>
                                </m:sSub>
                              </m:oMath>
                            </m:oMathPara>
                          </a14:m>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7</m:t>
                                    </m:r>
                                  </m:sub>
                                </m:sSub>
                              </m:oMath>
                            </m:oMathPara>
                          </a14:m>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8</m:t>
                                    </m:r>
                                  </m:sub>
                                </m:sSub>
                              </m:oMath>
                            </m:oMathPara>
                          </a14:m>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14:m>
                            <m:oMathPara xmlns:m="http://schemas.openxmlformats.org/officeDocument/2006/math">
                              <m:oMathParaPr>
                                <m:jc m:val="centerGroup"/>
                              </m:oMathParaPr>
                              <m:oMath xmlns:m="http://schemas.openxmlformats.org/officeDocument/2006/math">
                                <m:r>
                                  <a:rPr lang="en-US" sz="2000" b="0" i="1" u="none" strike="noStrike" smtClean="0">
                                    <a:solidFill>
                                      <a:schemeClr val="bg1"/>
                                    </a:solidFill>
                                    <a:effectLst/>
                                    <a:latin typeface="Cambria Math" panose="02040503050406030204" pitchFamily="18" charset="0"/>
                                  </a:rPr>
                                  <m:t>𝑦</m:t>
                                </m:r>
                              </m:oMath>
                            </m:oMathPara>
                          </a14:m>
                          <a:endParaRPr lang="en-IN" sz="2000" b="0" i="0" u="none" strike="noStrike" dirty="0">
                            <a:solidFill>
                              <a:schemeClr val="bg1"/>
                            </a:solidFill>
                            <a:effectLst/>
                            <a:latin typeface="Calibri" panose="020F0502020204030204" pitchFamily="34" charset="0"/>
                          </a:endParaRP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11673538"/>
                      </a:ext>
                    </a:extLst>
                  </a:tr>
                  <a:tr h="539242">
                    <a:tc>
                      <a:txBody>
                        <a:bodyPr/>
                        <a:lstStyle/>
                        <a:p>
                          <a:pPr algn="ctr"/>
                          <a:r>
                            <a:rPr lang="en-US" dirty="0">
                              <a:solidFill>
                                <a:schemeClr val="bg1"/>
                              </a:solidFill>
                            </a:rPr>
                            <a:t>45</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64475</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42257364"/>
                      </a:ext>
                    </a:extLst>
                  </a:tr>
                  <a:tr h="539242">
                    <a:tc>
                      <a:txBody>
                        <a:bodyPr/>
                        <a:lstStyle/>
                        <a:p>
                          <a:pPr algn="ctr"/>
                          <a:r>
                            <a:rPr lang="en-US" dirty="0">
                              <a:solidFill>
                                <a:schemeClr val="bg1"/>
                              </a:solidFill>
                            </a:rPr>
                            <a:t>22</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34179</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818795012"/>
                      </a:ext>
                    </a:extLst>
                  </a:tr>
                  <a:tr h="539242">
                    <a:tc>
                      <a:txBody>
                        <a:bodyPr/>
                        <a:lstStyle/>
                        <a:p>
                          <a:pPr algn="ctr"/>
                          <a:r>
                            <a:rPr lang="en-US" dirty="0">
                              <a:solidFill>
                                <a:schemeClr val="bg1"/>
                              </a:solidFill>
                            </a:rPr>
                            <a:t>28</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34573</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25190112"/>
                      </a:ext>
                    </a:extLst>
                  </a:tr>
                  <a:tr h="539242">
                    <a:tc>
                      <a:txBody>
                        <a:bodyPr/>
                        <a:lstStyle/>
                        <a:p>
                          <a:pPr algn="ctr"/>
                          <a:r>
                            <a:rPr lang="en-US" dirty="0">
                              <a:solidFill>
                                <a:schemeClr val="bg1"/>
                              </a:solidFill>
                            </a:rPr>
                            <a:t>34</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a:solidFill>
                                <a:schemeClr val="bg1"/>
                              </a:solidFill>
                              <a:effectLst/>
                              <a:latin typeface="Calibri" panose="020F0502020204030204" pitchFamily="34" charset="0"/>
                            </a:rPr>
                            <a:t>50882</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089478883"/>
                      </a:ext>
                    </a:extLst>
                  </a:tr>
                  <a:tr h="539242">
                    <a:tc>
                      <a:txBody>
                        <a:bodyPr/>
                        <a:lstStyle/>
                        <a:p>
                          <a:pPr algn="ctr"/>
                          <a:r>
                            <a:rPr lang="en-US" dirty="0">
                              <a:solidFill>
                                <a:schemeClr val="bg1"/>
                              </a:solidFill>
                            </a:rPr>
                            <a:t>47</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38660</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53011202"/>
                      </a:ext>
                    </a:extLst>
                  </a:tr>
                  <a:tr h="539242">
                    <a:tc>
                      <a:txBody>
                        <a:bodyPr/>
                        <a:lstStyle/>
                        <a:p>
                          <a:pPr algn="ctr"/>
                          <a:r>
                            <a:rPr lang="en-US" dirty="0">
                              <a:solidFill>
                                <a:schemeClr val="bg1"/>
                              </a:solidFill>
                            </a:rPr>
                            <a:t>55</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71487</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47698648"/>
                      </a:ext>
                    </a:extLst>
                  </a:tr>
                  <a:tr h="539242">
                    <a:tc>
                      <a:txBody>
                        <a:bodyPr/>
                        <a:lstStyle/>
                        <a:p>
                          <a:pPr algn="ctr"/>
                          <a:r>
                            <a:rPr lang="en-US" dirty="0">
                              <a:solidFill>
                                <a:schemeClr val="bg1"/>
                              </a:solidFill>
                            </a:rPr>
                            <a:t>49</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79430</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25402584"/>
                      </a:ext>
                    </a:extLst>
                  </a:tr>
                  <a:tr h="539242">
                    <a:tc>
                      <a:txBody>
                        <a:bodyPr/>
                        <a:lstStyle/>
                        <a:p>
                          <a:pPr algn="ctr"/>
                          <a:r>
                            <a:rPr lang="en-US" dirty="0">
                              <a:solidFill>
                                <a:schemeClr val="bg1"/>
                              </a:solidFill>
                            </a:rPr>
                            <a:t>27</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34355</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59807518"/>
                      </a:ext>
                    </a:extLst>
                  </a:tr>
                  <a:tr h="539242">
                    <a:tc>
                      <a:txBody>
                        <a:bodyPr/>
                        <a:lstStyle/>
                        <a:p>
                          <a:pPr algn="ctr"/>
                          <a:r>
                            <a:rPr lang="en-US" dirty="0">
                              <a:solidFill>
                                <a:schemeClr val="bg1"/>
                              </a:solidFill>
                            </a:rPr>
                            <a:t>25</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43837</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82690836"/>
                      </a:ext>
                    </a:extLst>
                  </a:tr>
                </a:tbl>
              </a:graphicData>
            </a:graphic>
          </p:graphicFrame>
        </mc:Choice>
        <mc:Fallback xmlns="">
          <p:graphicFrame>
            <p:nvGraphicFramePr>
              <p:cNvPr id="56" name="Table 296">
                <a:extLst>
                  <a:ext uri="{FF2B5EF4-FFF2-40B4-BE49-F238E27FC236}">
                    <a16:creationId xmlns:a16="http://schemas.microsoft.com/office/drawing/2014/main" id="{E717A35A-19B7-2189-5DC1-83D560693C5E}"/>
                  </a:ext>
                </a:extLst>
              </p:cNvPr>
              <p:cNvGraphicFramePr>
                <a:graphicFrameLocks/>
              </p:cNvGraphicFramePr>
              <p:nvPr>
                <p:extLst>
                  <p:ext uri="{D42A27DB-BD31-4B8C-83A1-F6EECF244321}">
                    <p14:modId xmlns:p14="http://schemas.microsoft.com/office/powerpoint/2010/main" val="3279421646"/>
                  </p:ext>
                </p:extLst>
              </p:nvPr>
            </p:nvGraphicFramePr>
            <p:xfrm>
              <a:off x="761129" y="942931"/>
              <a:ext cx="4511420" cy="5859018"/>
            </p:xfrm>
            <a:graphic>
              <a:graphicData uri="http://schemas.openxmlformats.org/drawingml/2006/table">
                <a:tbl>
                  <a:tblPr firstRow="1" bandRow="1">
                    <a:tableStyleId>{2D5ABB26-0587-4C30-8999-92F81FD0307C}</a:tableStyleId>
                  </a:tblPr>
                  <a:tblGrid>
                    <a:gridCol w="587375">
                      <a:extLst>
                        <a:ext uri="{9D8B030D-6E8A-4147-A177-3AD203B41FA5}">
                          <a16:colId xmlns:a16="http://schemas.microsoft.com/office/drawing/2014/main" val="854838904"/>
                        </a:ext>
                      </a:extLst>
                    </a:gridCol>
                    <a:gridCol w="566538">
                      <a:extLst>
                        <a:ext uri="{9D8B030D-6E8A-4147-A177-3AD203B41FA5}">
                          <a16:colId xmlns:a16="http://schemas.microsoft.com/office/drawing/2014/main" val="3273749991"/>
                        </a:ext>
                      </a:extLst>
                    </a:gridCol>
                    <a:gridCol w="423512">
                      <a:extLst>
                        <a:ext uri="{9D8B030D-6E8A-4147-A177-3AD203B41FA5}">
                          <a16:colId xmlns:a16="http://schemas.microsoft.com/office/drawing/2014/main" val="3650741875"/>
                        </a:ext>
                      </a:extLst>
                    </a:gridCol>
                    <a:gridCol w="577515">
                      <a:extLst>
                        <a:ext uri="{9D8B030D-6E8A-4147-A177-3AD203B41FA5}">
                          <a16:colId xmlns:a16="http://schemas.microsoft.com/office/drawing/2014/main" val="2784324659"/>
                        </a:ext>
                      </a:extLst>
                    </a:gridCol>
                    <a:gridCol w="507805">
                      <a:extLst>
                        <a:ext uri="{9D8B030D-6E8A-4147-A177-3AD203B41FA5}">
                          <a16:colId xmlns:a16="http://schemas.microsoft.com/office/drawing/2014/main" val="1158536099"/>
                        </a:ext>
                      </a:extLst>
                    </a:gridCol>
                    <a:gridCol w="351155">
                      <a:extLst>
                        <a:ext uri="{9D8B030D-6E8A-4147-A177-3AD203B41FA5}">
                          <a16:colId xmlns:a16="http://schemas.microsoft.com/office/drawing/2014/main" val="2980581073"/>
                        </a:ext>
                      </a:extLst>
                    </a:gridCol>
                    <a:gridCol w="351155">
                      <a:extLst>
                        <a:ext uri="{9D8B030D-6E8A-4147-A177-3AD203B41FA5}">
                          <a16:colId xmlns:a16="http://schemas.microsoft.com/office/drawing/2014/main" val="4076275140"/>
                        </a:ext>
                      </a:extLst>
                    </a:gridCol>
                    <a:gridCol w="351155">
                      <a:extLst>
                        <a:ext uri="{9D8B030D-6E8A-4147-A177-3AD203B41FA5}">
                          <a16:colId xmlns:a16="http://schemas.microsoft.com/office/drawing/2014/main" val="3196344057"/>
                        </a:ext>
                      </a:extLst>
                    </a:gridCol>
                    <a:gridCol w="795210">
                      <a:extLst>
                        <a:ext uri="{9D8B030D-6E8A-4147-A177-3AD203B41FA5}">
                          <a16:colId xmlns:a16="http://schemas.microsoft.com/office/drawing/2014/main" val="3117599584"/>
                        </a:ext>
                      </a:extLst>
                    </a:gridCol>
                  </a:tblGrid>
                  <a:tr h="640080">
                    <a:tc>
                      <a:txBody>
                        <a:bodyPr/>
                        <a:lstStyle/>
                        <a:p>
                          <a:pPr algn="ctr"/>
                          <a:r>
                            <a:rPr lang="en-US" dirty="0">
                              <a:solidFill>
                                <a:schemeClr val="bg1"/>
                              </a:solidFill>
                            </a:rPr>
                            <a:t>Age</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gridSpan="4">
                      <a:txBody>
                        <a:bodyPr/>
                        <a:lstStyle/>
                        <a:p>
                          <a:pPr algn="ctr"/>
                          <a:r>
                            <a:rPr lang="en-US" dirty="0">
                              <a:solidFill>
                                <a:schemeClr val="bg1"/>
                              </a:solidFill>
                            </a:rPr>
                            <a:t>Highest education</a:t>
                          </a:r>
                        </a:p>
                        <a:p>
                          <a:pPr algn="ctr"/>
                          <a:r>
                            <a:rPr lang="en-US" dirty="0">
                              <a:solidFill>
                                <a:schemeClr val="bg1"/>
                              </a:solidFill>
                            </a:rPr>
                            <a:t>(HS, BT, MT, PhD)</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hMerge="1">
                      <a:txBody>
                        <a:bodyPr/>
                        <a:lstStyle/>
                        <a:p>
                          <a:pPr algn="ct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hMerge="1">
                      <a:txBody>
                        <a:bodyPr/>
                        <a:lstStyle/>
                        <a:p>
                          <a:pPr algn="ct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hMerge="1">
                      <a:txBody>
                        <a:bodyPr/>
                        <a:lstStyle/>
                        <a:p>
                          <a:pPr algn="ct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gridSpan="3">
                      <a:txBody>
                        <a:bodyPr/>
                        <a:lstStyle/>
                        <a:p>
                          <a:pPr algn="ctr"/>
                          <a:r>
                            <a:rPr lang="en-US" dirty="0">
                              <a:solidFill>
                                <a:schemeClr val="bg1"/>
                              </a:solidFill>
                            </a:rPr>
                            <a:t>Gender</a:t>
                          </a:r>
                        </a:p>
                        <a:p>
                          <a:pPr algn="ctr"/>
                          <a:r>
                            <a:rPr lang="en-US" dirty="0">
                              <a:solidFill>
                                <a:schemeClr val="bg1"/>
                              </a:solidFill>
                            </a:rPr>
                            <a:t>(M, F, O)</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hMerge="1">
                      <a:txBody>
                        <a:bodyPr/>
                        <a:lstStyle/>
                        <a:p>
                          <a:pPr algn="ct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hMerge="1">
                      <a:txBody>
                        <a:bodyPr/>
                        <a:lstStyle/>
                        <a:p>
                          <a:pPr algn="ct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True</a:t>
                          </a:r>
                        </a:p>
                        <a:p>
                          <a:pPr algn="ctr"/>
                          <a:r>
                            <a:rPr lang="en-US" dirty="0">
                              <a:solidFill>
                                <a:schemeClr val="bg1"/>
                              </a:solidFill>
                            </a:rPr>
                            <a:t>Salary</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35939233"/>
                      </a:ext>
                    </a:extLst>
                  </a:tr>
                  <a:tr h="365760">
                    <a:tc>
                      <a:txBody>
                        <a:bodyPr/>
                        <a:lstStyle/>
                        <a:p>
                          <a:endParaRPr lang="en-US"/>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blipFill>
                          <a:blip r:embed="rId12"/>
                          <a:stretch>
                            <a:fillRect t="-183333" r="-672917" b="-1331667"/>
                          </a:stretch>
                        </a:blipFill>
                      </a:tcPr>
                    </a:tc>
                    <a:tc>
                      <a:txBody>
                        <a:bodyPr/>
                        <a:lstStyle/>
                        <a:p>
                          <a:endParaRPr lang="en-US"/>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blipFill>
                          <a:blip r:embed="rId12"/>
                          <a:stretch>
                            <a:fillRect l="-102128" t="-183333" r="-587234" b="-1331667"/>
                          </a:stretch>
                        </a:blipFill>
                      </a:tcPr>
                    </a:tc>
                    <a:tc>
                      <a:txBody>
                        <a:bodyPr/>
                        <a:lstStyle/>
                        <a:p>
                          <a:endParaRPr lang="en-US"/>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blipFill>
                          <a:blip r:embed="rId12"/>
                          <a:stretch>
                            <a:fillRect l="-275362" t="-183333" r="-700000" b="-1331667"/>
                          </a:stretch>
                        </a:blipFill>
                      </a:tcPr>
                    </a:tc>
                    <a:tc>
                      <a:txBody>
                        <a:bodyPr/>
                        <a:lstStyle/>
                        <a:p>
                          <a:endParaRPr lang="en-US"/>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blipFill>
                          <a:blip r:embed="rId12"/>
                          <a:stretch>
                            <a:fillRect l="-272632" t="-183333" r="-408421" b="-1331667"/>
                          </a:stretch>
                        </a:blipFill>
                      </a:tcPr>
                    </a:tc>
                    <a:tc>
                      <a:txBody>
                        <a:bodyPr/>
                        <a:lstStyle/>
                        <a:p>
                          <a:endParaRPr lang="en-US"/>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blipFill>
                          <a:blip r:embed="rId12"/>
                          <a:stretch>
                            <a:fillRect l="-426506" t="-183333" r="-367470" b="-1331667"/>
                          </a:stretch>
                        </a:blipFill>
                      </a:tcPr>
                    </a:tc>
                    <a:tc>
                      <a:txBody>
                        <a:bodyPr/>
                        <a:lstStyle/>
                        <a:p>
                          <a:endParaRPr lang="en-US"/>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blipFill>
                          <a:blip r:embed="rId12"/>
                          <a:stretch>
                            <a:fillRect l="-753448" t="-183333" r="-425862" b="-1331667"/>
                          </a:stretch>
                        </a:blipFill>
                      </a:tcPr>
                    </a:tc>
                    <a:tc>
                      <a:txBody>
                        <a:bodyPr/>
                        <a:lstStyle/>
                        <a:p>
                          <a:endParaRPr lang="en-US"/>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blipFill>
                          <a:blip r:embed="rId12"/>
                          <a:stretch>
                            <a:fillRect l="-853448" t="-183333" r="-325862" b="-1331667"/>
                          </a:stretch>
                        </a:blipFill>
                      </a:tcPr>
                    </a:tc>
                    <a:tc>
                      <a:txBody>
                        <a:bodyPr/>
                        <a:lstStyle/>
                        <a:p>
                          <a:endParaRPr lang="en-US"/>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blipFill>
                          <a:blip r:embed="rId12"/>
                          <a:stretch>
                            <a:fillRect l="-970175" t="-183333" r="-231579" b="-1331667"/>
                          </a:stretch>
                        </a:blipFill>
                      </a:tcPr>
                    </a:tc>
                    <a:tc>
                      <a:txBody>
                        <a:bodyPr/>
                        <a:lstStyle/>
                        <a:p>
                          <a:endParaRPr lang="en-US"/>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blipFill>
                          <a:blip r:embed="rId12"/>
                          <a:stretch>
                            <a:fillRect l="-465649" t="-183333" r="-763" b="-1331667"/>
                          </a:stretch>
                        </a:blipFill>
                      </a:tcPr>
                    </a:tc>
                    <a:extLst>
                      <a:ext uri="{0D108BD9-81ED-4DB2-BD59-A6C34878D82A}">
                        <a16:rowId xmlns:a16="http://schemas.microsoft.com/office/drawing/2014/main" val="3411673538"/>
                      </a:ext>
                    </a:extLst>
                  </a:tr>
                  <a:tr h="539242">
                    <a:tc>
                      <a:txBody>
                        <a:bodyPr/>
                        <a:lstStyle/>
                        <a:p>
                          <a:pPr algn="ctr"/>
                          <a:r>
                            <a:rPr lang="en-US" dirty="0">
                              <a:solidFill>
                                <a:schemeClr val="bg1"/>
                              </a:solidFill>
                            </a:rPr>
                            <a:t>45</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64475</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42257364"/>
                      </a:ext>
                    </a:extLst>
                  </a:tr>
                  <a:tr h="539242">
                    <a:tc>
                      <a:txBody>
                        <a:bodyPr/>
                        <a:lstStyle/>
                        <a:p>
                          <a:pPr algn="ctr"/>
                          <a:r>
                            <a:rPr lang="en-US" dirty="0">
                              <a:solidFill>
                                <a:schemeClr val="bg1"/>
                              </a:solidFill>
                            </a:rPr>
                            <a:t>22</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34179</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818795012"/>
                      </a:ext>
                    </a:extLst>
                  </a:tr>
                  <a:tr h="539242">
                    <a:tc>
                      <a:txBody>
                        <a:bodyPr/>
                        <a:lstStyle/>
                        <a:p>
                          <a:pPr algn="ctr"/>
                          <a:r>
                            <a:rPr lang="en-US" dirty="0">
                              <a:solidFill>
                                <a:schemeClr val="bg1"/>
                              </a:solidFill>
                            </a:rPr>
                            <a:t>28</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34573</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25190112"/>
                      </a:ext>
                    </a:extLst>
                  </a:tr>
                  <a:tr h="539242">
                    <a:tc>
                      <a:txBody>
                        <a:bodyPr/>
                        <a:lstStyle/>
                        <a:p>
                          <a:pPr algn="ctr"/>
                          <a:r>
                            <a:rPr lang="en-US" dirty="0">
                              <a:solidFill>
                                <a:schemeClr val="bg1"/>
                              </a:solidFill>
                            </a:rPr>
                            <a:t>34</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a:solidFill>
                                <a:schemeClr val="bg1"/>
                              </a:solidFill>
                              <a:effectLst/>
                              <a:latin typeface="Calibri" panose="020F0502020204030204" pitchFamily="34" charset="0"/>
                            </a:rPr>
                            <a:t>50882</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089478883"/>
                      </a:ext>
                    </a:extLst>
                  </a:tr>
                  <a:tr h="539242">
                    <a:tc>
                      <a:txBody>
                        <a:bodyPr/>
                        <a:lstStyle/>
                        <a:p>
                          <a:pPr algn="ctr"/>
                          <a:r>
                            <a:rPr lang="en-US" dirty="0">
                              <a:solidFill>
                                <a:schemeClr val="bg1"/>
                              </a:solidFill>
                            </a:rPr>
                            <a:t>47</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38660</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53011202"/>
                      </a:ext>
                    </a:extLst>
                  </a:tr>
                  <a:tr h="539242">
                    <a:tc>
                      <a:txBody>
                        <a:bodyPr/>
                        <a:lstStyle/>
                        <a:p>
                          <a:pPr algn="ctr"/>
                          <a:r>
                            <a:rPr lang="en-US" dirty="0">
                              <a:solidFill>
                                <a:schemeClr val="bg1"/>
                              </a:solidFill>
                            </a:rPr>
                            <a:t>55</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71487</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47698648"/>
                      </a:ext>
                    </a:extLst>
                  </a:tr>
                  <a:tr h="539242">
                    <a:tc>
                      <a:txBody>
                        <a:bodyPr/>
                        <a:lstStyle/>
                        <a:p>
                          <a:pPr algn="ctr"/>
                          <a:r>
                            <a:rPr lang="en-US" dirty="0">
                              <a:solidFill>
                                <a:schemeClr val="bg1"/>
                              </a:solidFill>
                            </a:rPr>
                            <a:t>49</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79430</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25402584"/>
                      </a:ext>
                    </a:extLst>
                  </a:tr>
                  <a:tr h="539242">
                    <a:tc>
                      <a:txBody>
                        <a:bodyPr/>
                        <a:lstStyle/>
                        <a:p>
                          <a:pPr algn="ctr"/>
                          <a:r>
                            <a:rPr lang="en-US" dirty="0">
                              <a:solidFill>
                                <a:schemeClr val="bg1"/>
                              </a:solidFill>
                            </a:rPr>
                            <a:t>27</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34355</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59807518"/>
                      </a:ext>
                    </a:extLst>
                  </a:tr>
                  <a:tr h="539242">
                    <a:tc>
                      <a:txBody>
                        <a:bodyPr/>
                        <a:lstStyle/>
                        <a:p>
                          <a:pPr algn="ctr"/>
                          <a:r>
                            <a:rPr lang="en-US" dirty="0">
                              <a:solidFill>
                                <a:schemeClr val="bg1"/>
                              </a:solidFill>
                            </a:rPr>
                            <a:t>25</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43837</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8269083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9" name="Table 59">
                <a:extLst>
                  <a:ext uri="{FF2B5EF4-FFF2-40B4-BE49-F238E27FC236}">
                    <a16:creationId xmlns:a16="http://schemas.microsoft.com/office/drawing/2014/main" id="{04F191EC-33BA-F941-5644-3B8B783C1A9A}"/>
                  </a:ext>
                </a:extLst>
              </p:cNvPr>
              <p:cNvGraphicFramePr>
                <a:graphicFrameLocks noGrp="1"/>
              </p:cNvGraphicFramePr>
              <p:nvPr>
                <p:extLst>
                  <p:ext uri="{D42A27DB-BD31-4B8C-83A1-F6EECF244321}">
                    <p14:modId xmlns:p14="http://schemas.microsoft.com/office/powerpoint/2010/main" val="3690990861"/>
                  </p:ext>
                </p:extLst>
              </p:nvPr>
            </p:nvGraphicFramePr>
            <p:xfrm>
              <a:off x="5398251" y="942931"/>
              <a:ext cx="2427311" cy="5867713"/>
            </p:xfrm>
            <a:graphic>
              <a:graphicData uri="http://schemas.openxmlformats.org/drawingml/2006/table">
                <a:tbl>
                  <a:tblPr firstRow="1" bandRow="1">
                    <a:tableStyleId>{5940675A-B579-460E-94D1-54222C63F5DA}</a:tableStyleId>
                  </a:tblPr>
                  <a:tblGrid>
                    <a:gridCol w="1254542">
                      <a:extLst>
                        <a:ext uri="{9D8B030D-6E8A-4147-A177-3AD203B41FA5}">
                          <a16:colId xmlns:a16="http://schemas.microsoft.com/office/drawing/2014/main" val="3828472140"/>
                        </a:ext>
                      </a:extLst>
                    </a:gridCol>
                    <a:gridCol w="1172769">
                      <a:extLst>
                        <a:ext uri="{9D8B030D-6E8A-4147-A177-3AD203B41FA5}">
                          <a16:colId xmlns:a16="http://schemas.microsoft.com/office/drawing/2014/main" val="1091789452"/>
                        </a:ext>
                      </a:extLst>
                    </a:gridCol>
                  </a:tblGrid>
                  <a:tr h="648640">
                    <a:tc>
                      <a:txBody>
                        <a:bodyPr/>
                        <a:lstStyle/>
                        <a:p>
                          <a:pPr algn="ctr"/>
                          <a:r>
                            <a:rPr lang="en-US" dirty="0">
                              <a:solidFill>
                                <a:schemeClr val="bg1"/>
                              </a:solidFill>
                            </a:rPr>
                            <a:t>Predicted</a:t>
                          </a:r>
                        </a:p>
                        <a:p>
                          <a:pPr algn="ctr"/>
                          <a:r>
                            <a:rPr lang="en-US" dirty="0">
                              <a:solidFill>
                                <a:schemeClr val="bg1"/>
                              </a:solidFill>
                            </a:rPr>
                            <a:t>Salary</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Loss</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61489726"/>
                      </a:ext>
                    </a:extLst>
                  </a:tr>
                  <a:tr h="338829">
                    <a:tc>
                      <a:txBody>
                        <a:bodyPr/>
                        <a:lstStyle/>
                        <a:p>
                          <a:pPr algn="ctr"/>
                          <a14:m>
                            <m:oMathPara xmlns:m="http://schemas.openxmlformats.org/officeDocument/2006/math">
                              <m:oMathParaPr>
                                <m:jc m:val="centerGroup"/>
                              </m:oMathParaPr>
                              <m:oMath xmlns:m="http://schemas.openxmlformats.org/officeDocument/2006/math">
                                <m:acc>
                                  <m:accPr>
                                    <m:chr m:val="̂"/>
                                    <m:ctrlPr>
                                      <a:rPr lang="en-US" b="0" i="1" smtClean="0">
                                        <a:solidFill>
                                          <a:schemeClr val="bg1"/>
                                        </a:solidFill>
                                        <a:latin typeface="Cambria Math" panose="02040503050406030204" pitchFamily="18" charset="0"/>
                                      </a:rPr>
                                    </m:ctrlPr>
                                  </m:accPr>
                                  <m:e>
                                    <m:r>
                                      <a:rPr lang="en-US" b="0" i="1" smtClean="0">
                                        <a:solidFill>
                                          <a:schemeClr val="bg1"/>
                                        </a:solidFill>
                                        <a:latin typeface="Cambria Math" panose="02040503050406030204" pitchFamily="18" charset="0"/>
                                      </a:rPr>
                                      <m:t>𝑦</m:t>
                                    </m:r>
                                  </m:e>
                                </m:acc>
                              </m:oMath>
                            </m:oMathPara>
                          </a14:m>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ℓ</m:t>
                                    </m:r>
                                  </m:e>
                                  <m:sub>
                                    <m:r>
                                      <a:rPr lang="en-US" b="0" i="1" smtClean="0">
                                        <a:solidFill>
                                          <a:schemeClr val="bg1"/>
                                        </a:solidFill>
                                        <a:latin typeface="Cambria Math" panose="02040503050406030204" pitchFamily="18" charset="0"/>
                                      </a:rPr>
                                      <m:t>𝑖</m:t>
                                    </m:r>
                                  </m:sub>
                                </m:sSub>
                              </m:oMath>
                            </m:oMathPara>
                          </a14:m>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09583256"/>
                      </a:ext>
                    </a:extLst>
                  </a:tr>
                  <a:tr h="539257">
                    <a:tc>
                      <a:txBody>
                        <a:bodyPr/>
                        <a:lstStyle/>
                        <a:p>
                          <a:pPr algn="ctr" fontAlgn="b"/>
                          <a:r>
                            <a:rPr lang="en-IN" sz="1800" b="0" i="0" u="none" strike="noStrike">
                              <a:solidFill>
                                <a:schemeClr val="bg1"/>
                              </a:solidFill>
                              <a:effectLst/>
                              <a:latin typeface="Calibri" panose="020F0502020204030204" pitchFamily="34" charset="0"/>
                            </a:rPr>
                            <a:t>65000</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a:solidFill>
                                <a:schemeClr val="bg1"/>
                              </a:solidFill>
                              <a:effectLst/>
                              <a:latin typeface="Calibri" panose="020F0502020204030204" pitchFamily="34" charset="0"/>
                            </a:rPr>
                            <a:t>525</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35279596"/>
                      </a:ext>
                    </a:extLst>
                  </a:tr>
                  <a:tr h="539257">
                    <a:tc>
                      <a:txBody>
                        <a:bodyPr/>
                        <a:lstStyle/>
                        <a:p>
                          <a:pPr algn="ctr" fontAlgn="b"/>
                          <a:r>
                            <a:rPr lang="en-IN" sz="1800" b="0" i="0" u="none" strike="noStrike">
                              <a:solidFill>
                                <a:schemeClr val="bg1"/>
                              </a:solidFill>
                              <a:effectLst/>
                              <a:latin typeface="Calibri" panose="020F0502020204030204" pitchFamily="34" charset="0"/>
                            </a:rPr>
                            <a:t>33200</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a:solidFill>
                                <a:schemeClr val="bg1"/>
                              </a:solidFill>
                              <a:effectLst/>
                              <a:latin typeface="Calibri" panose="020F0502020204030204" pitchFamily="34" charset="0"/>
                            </a:rPr>
                            <a:t>979</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889469590"/>
                      </a:ext>
                    </a:extLst>
                  </a:tr>
                  <a:tr h="539257">
                    <a:tc>
                      <a:txBody>
                        <a:bodyPr/>
                        <a:lstStyle/>
                        <a:p>
                          <a:pPr algn="ctr" fontAlgn="b"/>
                          <a:r>
                            <a:rPr lang="en-IN" sz="1800" b="0" i="0" u="none" strike="noStrike">
                              <a:solidFill>
                                <a:schemeClr val="bg1"/>
                              </a:solidFill>
                              <a:effectLst/>
                              <a:latin typeface="Calibri" panose="020F0502020204030204" pitchFamily="34" charset="0"/>
                            </a:rPr>
                            <a:t>34800</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a:solidFill>
                                <a:schemeClr val="bg1"/>
                              </a:solidFill>
                              <a:effectLst/>
                              <a:latin typeface="Calibri" panose="020F0502020204030204" pitchFamily="34" charset="0"/>
                            </a:rPr>
                            <a:t>227</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96978767"/>
                      </a:ext>
                    </a:extLst>
                  </a:tr>
                  <a:tr h="539257">
                    <a:tc>
                      <a:txBody>
                        <a:bodyPr/>
                        <a:lstStyle/>
                        <a:p>
                          <a:pPr algn="ctr" fontAlgn="b"/>
                          <a:r>
                            <a:rPr lang="en-IN" sz="1800" b="0" i="0" u="none" strike="noStrike">
                              <a:solidFill>
                                <a:schemeClr val="bg1"/>
                              </a:solidFill>
                              <a:effectLst/>
                              <a:latin typeface="Calibri" panose="020F0502020204030204" pitchFamily="34" charset="0"/>
                            </a:rPr>
                            <a:t>50400</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a:solidFill>
                                <a:schemeClr val="bg1"/>
                              </a:solidFill>
                              <a:effectLst/>
                              <a:latin typeface="Calibri" panose="020F0502020204030204" pitchFamily="34" charset="0"/>
                            </a:rPr>
                            <a:t>482</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96732536"/>
                      </a:ext>
                    </a:extLst>
                  </a:tr>
                  <a:tr h="539257">
                    <a:tc>
                      <a:txBody>
                        <a:bodyPr/>
                        <a:lstStyle/>
                        <a:p>
                          <a:pPr algn="ctr" fontAlgn="b"/>
                          <a:r>
                            <a:rPr lang="en-IN" sz="1800" b="0" i="0" u="none" strike="noStrike">
                              <a:solidFill>
                                <a:schemeClr val="bg1"/>
                              </a:solidFill>
                              <a:effectLst/>
                              <a:latin typeface="Calibri" panose="020F0502020204030204" pitchFamily="34" charset="0"/>
                            </a:rPr>
                            <a:t>38200</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a:solidFill>
                                <a:schemeClr val="bg1"/>
                              </a:solidFill>
                              <a:effectLst/>
                              <a:latin typeface="Calibri" panose="020F0502020204030204" pitchFamily="34" charset="0"/>
                            </a:rPr>
                            <a:t>460</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65102280"/>
                      </a:ext>
                    </a:extLst>
                  </a:tr>
                  <a:tr h="539257">
                    <a:tc>
                      <a:txBody>
                        <a:bodyPr/>
                        <a:lstStyle/>
                        <a:p>
                          <a:pPr algn="ctr" fontAlgn="b"/>
                          <a:r>
                            <a:rPr lang="en-IN" sz="1800" b="0" i="0" u="none" strike="noStrike">
                              <a:solidFill>
                                <a:schemeClr val="bg1"/>
                              </a:solidFill>
                              <a:effectLst/>
                              <a:latin typeface="Calibri" panose="020F0502020204030204" pitchFamily="34" charset="0"/>
                            </a:rPr>
                            <a:t>71000</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a:solidFill>
                                <a:schemeClr val="bg1"/>
                              </a:solidFill>
                              <a:effectLst/>
                              <a:latin typeface="Calibri" panose="020F0502020204030204" pitchFamily="34" charset="0"/>
                            </a:rPr>
                            <a:t>487</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159848497"/>
                      </a:ext>
                    </a:extLst>
                  </a:tr>
                  <a:tr h="539257">
                    <a:tc>
                      <a:txBody>
                        <a:bodyPr/>
                        <a:lstStyle/>
                        <a:p>
                          <a:pPr algn="ctr" fontAlgn="b"/>
                          <a:r>
                            <a:rPr lang="en-IN" sz="1800" b="0" i="0" u="none" strike="noStrike">
                              <a:solidFill>
                                <a:schemeClr val="bg1"/>
                              </a:solidFill>
                              <a:effectLst/>
                              <a:latin typeface="Calibri" panose="020F0502020204030204" pitchFamily="34" charset="0"/>
                            </a:rPr>
                            <a:t>79400</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a:solidFill>
                                <a:schemeClr val="bg1"/>
                              </a:solidFill>
                              <a:effectLst/>
                              <a:latin typeface="Calibri" panose="020F0502020204030204" pitchFamily="34" charset="0"/>
                            </a:rPr>
                            <a:t>30</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452763349"/>
                      </a:ext>
                    </a:extLst>
                  </a:tr>
                  <a:tr h="539257">
                    <a:tc>
                      <a:txBody>
                        <a:bodyPr/>
                        <a:lstStyle/>
                        <a:p>
                          <a:pPr algn="ctr" fontAlgn="b"/>
                          <a:r>
                            <a:rPr lang="en-IN" sz="1800" b="0" i="0" u="none" strike="noStrike">
                              <a:solidFill>
                                <a:schemeClr val="bg1"/>
                              </a:solidFill>
                              <a:effectLst/>
                              <a:latin typeface="Calibri" panose="020F0502020204030204" pitchFamily="34" charset="0"/>
                            </a:rPr>
                            <a:t>34200</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a:solidFill>
                                <a:schemeClr val="bg1"/>
                              </a:solidFill>
                              <a:effectLst/>
                              <a:latin typeface="Calibri" panose="020F0502020204030204" pitchFamily="34" charset="0"/>
                            </a:rPr>
                            <a:t>155</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501861407"/>
                      </a:ext>
                    </a:extLst>
                  </a:tr>
                  <a:tr h="539257">
                    <a:tc>
                      <a:txBody>
                        <a:bodyPr/>
                        <a:lstStyle/>
                        <a:p>
                          <a:pPr algn="ctr" fontAlgn="b"/>
                          <a:r>
                            <a:rPr lang="en-IN" sz="1800" b="0" i="0" u="none" strike="noStrike" dirty="0">
                              <a:solidFill>
                                <a:schemeClr val="bg1"/>
                              </a:solidFill>
                              <a:effectLst/>
                              <a:latin typeface="Calibri" panose="020F0502020204030204" pitchFamily="34" charset="0"/>
                            </a:rPr>
                            <a:t>43000</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837</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38997207"/>
                      </a:ext>
                    </a:extLst>
                  </a:tr>
                </a:tbl>
              </a:graphicData>
            </a:graphic>
          </p:graphicFrame>
        </mc:Choice>
        <mc:Fallback xmlns="">
          <p:graphicFrame>
            <p:nvGraphicFramePr>
              <p:cNvPr id="59" name="Table 59">
                <a:extLst>
                  <a:ext uri="{FF2B5EF4-FFF2-40B4-BE49-F238E27FC236}">
                    <a16:creationId xmlns:a16="http://schemas.microsoft.com/office/drawing/2014/main" id="{04F191EC-33BA-F941-5644-3B8B783C1A9A}"/>
                  </a:ext>
                </a:extLst>
              </p:cNvPr>
              <p:cNvGraphicFramePr>
                <a:graphicFrameLocks noGrp="1"/>
              </p:cNvGraphicFramePr>
              <p:nvPr>
                <p:extLst>
                  <p:ext uri="{D42A27DB-BD31-4B8C-83A1-F6EECF244321}">
                    <p14:modId xmlns:p14="http://schemas.microsoft.com/office/powerpoint/2010/main" val="3690990861"/>
                  </p:ext>
                </p:extLst>
              </p:nvPr>
            </p:nvGraphicFramePr>
            <p:xfrm>
              <a:off x="5398251" y="942931"/>
              <a:ext cx="2427311" cy="5867713"/>
            </p:xfrm>
            <a:graphic>
              <a:graphicData uri="http://schemas.openxmlformats.org/drawingml/2006/table">
                <a:tbl>
                  <a:tblPr firstRow="1" bandRow="1">
                    <a:tableStyleId>{5940675A-B579-460E-94D1-54222C63F5DA}</a:tableStyleId>
                  </a:tblPr>
                  <a:tblGrid>
                    <a:gridCol w="1254542">
                      <a:extLst>
                        <a:ext uri="{9D8B030D-6E8A-4147-A177-3AD203B41FA5}">
                          <a16:colId xmlns:a16="http://schemas.microsoft.com/office/drawing/2014/main" val="3828472140"/>
                        </a:ext>
                      </a:extLst>
                    </a:gridCol>
                    <a:gridCol w="1172769">
                      <a:extLst>
                        <a:ext uri="{9D8B030D-6E8A-4147-A177-3AD203B41FA5}">
                          <a16:colId xmlns:a16="http://schemas.microsoft.com/office/drawing/2014/main" val="1091789452"/>
                        </a:ext>
                      </a:extLst>
                    </a:gridCol>
                  </a:tblGrid>
                  <a:tr h="648640">
                    <a:tc>
                      <a:txBody>
                        <a:bodyPr/>
                        <a:lstStyle/>
                        <a:p>
                          <a:pPr algn="ctr"/>
                          <a:r>
                            <a:rPr lang="en-US" dirty="0">
                              <a:solidFill>
                                <a:schemeClr val="bg1"/>
                              </a:solidFill>
                            </a:rPr>
                            <a:t>Predicted</a:t>
                          </a:r>
                        </a:p>
                        <a:p>
                          <a:pPr algn="ctr"/>
                          <a:r>
                            <a:rPr lang="en-US" dirty="0">
                              <a:solidFill>
                                <a:schemeClr val="bg1"/>
                              </a:solidFill>
                            </a:rPr>
                            <a:t>Salary</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Loss</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61489726"/>
                      </a:ext>
                    </a:extLst>
                  </a:tr>
                  <a:tr h="365760">
                    <a:tc>
                      <a:txBody>
                        <a:bodyPr/>
                        <a:lstStyle/>
                        <a:p>
                          <a:endParaRPr lang="en-US"/>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blipFill>
                          <a:blip r:embed="rId13"/>
                          <a:stretch>
                            <a:fillRect t="-185000" r="-94175" b="-1331667"/>
                          </a:stretch>
                        </a:blipFill>
                      </a:tcPr>
                    </a:tc>
                    <a:tc>
                      <a:txBody>
                        <a:bodyPr/>
                        <a:lstStyle/>
                        <a:p>
                          <a:endParaRPr lang="en-US"/>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blipFill>
                          <a:blip r:embed="rId13"/>
                          <a:stretch>
                            <a:fillRect l="-106736" t="-185000" r="-518" b="-1331667"/>
                          </a:stretch>
                        </a:blipFill>
                      </a:tcPr>
                    </a:tc>
                    <a:extLst>
                      <a:ext uri="{0D108BD9-81ED-4DB2-BD59-A6C34878D82A}">
                        <a16:rowId xmlns:a16="http://schemas.microsoft.com/office/drawing/2014/main" val="2109583256"/>
                      </a:ext>
                    </a:extLst>
                  </a:tr>
                  <a:tr h="539257">
                    <a:tc>
                      <a:txBody>
                        <a:bodyPr/>
                        <a:lstStyle/>
                        <a:p>
                          <a:pPr algn="ctr" fontAlgn="b"/>
                          <a:r>
                            <a:rPr lang="en-IN" sz="1800" b="0" i="0" u="none" strike="noStrike">
                              <a:solidFill>
                                <a:schemeClr val="bg1"/>
                              </a:solidFill>
                              <a:effectLst/>
                              <a:latin typeface="Calibri" panose="020F0502020204030204" pitchFamily="34" charset="0"/>
                            </a:rPr>
                            <a:t>65000</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a:solidFill>
                                <a:schemeClr val="bg1"/>
                              </a:solidFill>
                              <a:effectLst/>
                              <a:latin typeface="Calibri" panose="020F0502020204030204" pitchFamily="34" charset="0"/>
                            </a:rPr>
                            <a:t>525</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35279596"/>
                      </a:ext>
                    </a:extLst>
                  </a:tr>
                  <a:tr h="539257">
                    <a:tc>
                      <a:txBody>
                        <a:bodyPr/>
                        <a:lstStyle/>
                        <a:p>
                          <a:pPr algn="ctr" fontAlgn="b"/>
                          <a:r>
                            <a:rPr lang="en-IN" sz="1800" b="0" i="0" u="none" strike="noStrike">
                              <a:solidFill>
                                <a:schemeClr val="bg1"/>
                              </a:solidFill>
                              <a:effectLst/>
                              <a:latin typeface="Calibri" panose="020F0502020204030204" pitchFamily="34" charset="0"/>
                            </a:rPr>
                            <a:t>33200</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a:solidFill>
                                <a:schemeClr val="bg1"/>
                              </a:solidFill>
                              <a:effectLst/>
                              <a:latin typeface="Calibri" panose="020F0502020204030204" pitchFamily="34" charset="0"/>
                            </a:rPr>
                            <a:t>979</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889469590"/>
                      </a:ext>
                    </a:extLst>
                  </a:tr>
                  <a:tr h="539257">
                    <a:tc>
                      <a:txBody>
                        <a:bodyPr/>
                        <a:lstStyle/>
                        <a:p>
                          <a:pPr algn="ctr" fontAlgn="b"/>
                          <a:r>
                            <a:rPr lang="en-IN" sz="1800" b="0" i="0" u="none" strike="noStrike">
                              <a:solidFill>
                                <a:schemeClr val="bg1"/>
                              </a:solidFill>
                              <a:effectLst/>
                              <a:latin typeface="Calibri" panose="020F0502020204030204" pitchFamily="34" charset="0"/>
                            </a:rPr>
                            <a:t>34800</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a:solidFill>
                                <a:schemeClr val="bg1"/>
                              </a:solidFill>
                              <a:effectLst/>
                              <a:latin typeface="Calibri" panose="020F0502020204030204" pitchFamily="34" charset="0"/>
                            </a:rPr>
                            <a:t>227</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96978767"/>
                      </a:ext>
                    </a:extLst>
                  </a:tr>
                  <a:tr h="539257">
                    <a:tc>
                      <a:txBody>
                        <a:bodyPr/>
                        <a:lstStyle/>
                        <a:p>
                          <a:pPr algn="ctr" fontAlgn="b"/>
                          <a:r>
                            <a:rPr lang="en-IN" sz="1800" b="0" i="0" u="none" strike="noStrike">
                              <a:solidFill>
                                <a:schemeClr val="bg1"/>
                              </a:solidFill>
                              <a:effectLst/>
                              <a:latin typeface="Calibri" panose="020F0502020204030204" pitchFamily="34" charset="0"/>
                            </a:rPr>
                            <a:t>50400</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a:solidFill>
                                <a:schemeClr val="bg1"/>
                              </a:solidFill>
                              <a:effectLst/>
                              <a:latin typeface="Calibri" panose="020F0502020204030204" pitchFamily="34" charset="0"/>
                            </a:rPr>
                            <a:t>482</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96732536"/>
                      </a:ext>
                    </a:extLst>
                  </a:tr>
                  <a:tr h="539257">
                    <a:tc>
                      <a:txBody>
                        <a:bodyPr/>
                        <a:lstStyle/>
                        <a:p>
                          <a:pPr algn="ctr" fontAlgn="b"/>
                          <a:r>
                            <a:rPr lang="en-IN" sz="1800" b="0" i="0" u="none" strike="noStrike">
                              <a:solidFill>
                                <a:schemeClr val="bg1"/>
                              </a:solidFill>
                              <a:effectLst/>
                              <a:latin typeface="Calibri" panose="020F0502020204030204" pitchFamily="34" charset="0"/>
                            </a:rPr>
                            <a:t>38200</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a:solidFill>
                                <a:schemeClr val="bg1"/>
                              </a:solidFill>
                              <a:effectLst/>
                              <a:latin typeface="Calibri" panose="020F0502020204030204" pitchFamily="34" charset="0"/>
                            </a:rPr>
                            <a:t>460</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65102280"/>
                      </a:ext>
                    </a:extLst>
                  </a:tr>
                  <a:tr h="539257">
                    <a:tc>
                      <a:txBody>
                        <a:bodyPr/>
                        <a:lstStyle/>
                        <a:p>
                          <a:pPr algn="ctr" fontAlgn="b"/>
                          <a:r>
                            <a:rPr lang="en-IN" sz="1800" b="0" i="0" u="none" strike="noStrike">
                              <a:solidFill>
                                <a:schemeClr val="bg1"/>
                              </a:solidFill>
                              <a:effectLst/>
                              <a:latin typeface="Calibri" panose="020F0502020204030204" pitchFamily="34" charset="0"/>
                            </a:rPr>
                            <a:t>71000</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a:solidFill>
                                <a:schemeClr val="bg1"/>
                              </a:solidFill>
                              <a:effectLst/>
                              <a:latin typeface="Calibri" panose="020F0502020204030204" pitchFamily="34" charset="0"/>
                            </a:rPr>
                            <a:t>487</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159848497"/>
                      </a:ext>
                    </a:extLst>
                  </a:tr>
                  <a:tr h="539257">
                    <a:tc>
                      <a:txBody>
                        <a:bodyPr/>
                        <a:lstStyle/>
                        <a:p>
                          <a:pPr algn="ctr" fontAlgn="b"/>
                          <a:r>
                            <a:rPr lang="en-IN" sz="1800" b="0" i="0" u="none" strike="noStrike">
                              <a:solidFill>
                                <a:schemeClr val="bg1"/>
                              </a:solidFill>
                              <a:effectLst/>
                              <a:latin typeface="Calibri" panose="020F0502020204030204" pitchFamily="34" charset="0"/>
                            </a:rPr>
                            <a:t>79400</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a:solidFill>
                                <a:schemeClr val="bg1"/>
                              </a:solidFill>
                              <a:effectLst/>
                              <a:latin typeface="Calibri" panose="020F0502020204030204" pitchFamily="34" charset="0"/>
                            </a:rPr>
                            <a:t>30</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452763349"/>
                      </a:ext>
                    </a:extLst>
                  </a:tr>
                  <a:tr h="539257">
                    <a:tc>
                      <a:txBody>
                        <a:bodyPr/>
                        <a:lstStyle/>
                        <a:p>
                          <a:pPr algn="ctr" fontAlgn="b"/>
                          <a:r>
                            <a:rPr lang="en-IN" sz="1800" b="0" i="0" u="none" strike="noStrike">
                              <a:solidFill>
                                <a:schemeClr val="bg1"/>
                              </a:solidFill>
                              <a:effectLst/>
                              <a:latin typeface="Calibri" panose="020F0502020204030204" pitchFamily="34" charset="0"/>
                            </a:rPr>
                            <a:t>34200</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a:solidFill>
                                <a:schemeClr val="bg1"/>
                              </a:solidFill>
                              <a:effectLst/>
                              <a:latin typeface="Calibri" panose="020F0502020204030204" pitchFamily="34" charset="0"/>
                            </a:rPr>
                            <a:t>155</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501861407"/>
                      </a:ext>
                    </a:extLst>
                  </a:tr>
                  <a:tr h="539257">
                    <a:tc>
                      <a:txBody>
                        <a:bodyPr/>
                        <a:lstStyle/>
                        <a:p>
                          <a:pPr algn="ctr" fontAlgn="b"/>
                          <a:r>
                            <a:rPr lang="en-IN" sz="1800" b="0" i="0" u="none" strike="noStrike" dirty="0">
                              <a:solidFill>
                                <a:schemeClr val="bg1"/>
                              </a:solidFill>
                              <a:effectLst/>
                              <a:latin typeface="Calibri" panose="020F0502020204030204" pitchFamily="34" charset="0"/>
                            </a:rPr>
                            <a:t>43000</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837</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38997207"/>
                      </a:ext>
                    </a:extLst>
                  </a:tr>
                </a:tbl>
              </a:graphicData>
            </a:graphic>
          </p:graphicFrame>
        </mc:Fallback>
      </mc:AlternateContent>
      <p:pic>
        <p:nvPicPr>
          <p:cNvPr id="4" name="Picture 3" descr="Icon&#10;&#10;Description automatically generated">
            <a:extLst>
              <a:ext uri="{FF2B5EF4-FFF2-40B4-BE49-F238E27FC236}">
                <a16:creationId xmlns:a16="http://schemas.microsoft.com/office/drawing/2014/main" id="{6C1EDDE3-A83F-7BE8-E74B-09290D768875}"/>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951264" y="4265863"/>
            <a:ext cx="1371600" cy="1371600"/>
          </a:xfrm>
          <a:prstGeom prst="rect">
            <a:avLst/>
          </a:prstGeom>
        </p:spPr>
      </p:pic>
      <p:sp>
        <p:nvSpPr>
          <p:cNvPr id="5" name="Speech Bubble: Rectangle 4">
            <a:extLst>
              <a:ext uri="{FF2B5EF4-FFF2-40B4-BE49-F238E27FC236}">
                <a16:creationId xmlns:a16="http://schemas.microsoft.com/office/drawing/2014/main" id="{ECC4D6E1-A82B-B2DE-66D4-DE79AB343AF6}"/>
              </a:ext>
            </a:extLst>
          </p:cNvPr>
          <p:cNvSpPr/>
          <p:nvPr/>
        </p:nvSpPr>
        <p:spPr>
          <a:xfrm>
            <a:off x="9038348" y="4390376"/>
            <a:ext cx="1700536" cy="900643"/>
          </a:xfrm>
          <a:prstGeom prst="wedgeRectCallout">
            <a:avLst>
              <a:gd name="adj1" fmla="val -68002"/>
              <a:gd name="adj2" fmla="val 41427"/>
            </a:avLst>
          </a:prstGeom>
          <a:solidFill>
            <a:schemeClr val="tx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You are amazing </a:t>
            </a:r>
            <a:r>
              <a:rPr lang="en-US" dirty="0" err="1">
                <a:solidFill>
                  <a:schemeClr val="bg1"/>
                </a:solidFill>
              </a:rPr>
              <a:t>Melbo</a:t>
            </a:r>
            <a:r>
              <a:rPr lang="en-US" dirty="0">
                <a:solidFill>
                  <a:schemeClr val="bg1"/>
                </a:solidFill>
              </a:rPr>
              <a:t>!</a:t>
            </a:r>
            <a:endParaRPr lang="en-IN" dirty="0">
              <a:solidFill>
                <a:schemeClr val="bg1"/>
              </a:solidFill>
            </a:endParaRPr>
          </a:p>
        </p:txBody>
      </p:sp>
      <p:sp>
        <p:nvSpPr>
          <p:cNvPr id="13" name="Flowchart: Delay 12">
            <a:extLst>
              <a:ext uri="{FF2B5EF4-FFF2-40B4-BE49-F238E27FC236}">
                <a16:creationId xmlns:a16="http://schemas.microsoft.com/office/drawing/2014/main" id="{47631784-521A-DD60-9D7F-F3DA99AACFBB}"/>
              </a:ext>
            </a:extLst>
          </p:cNvPr>
          <p:cNvSpPr/>
          <p:nvPr/>
        </p:nvSpPr>
        <p:spPr>
          <a:xfrm rot="5400000">
            <a:off x="10663528" y="6513050"/>
            <a:ext cx="320041" cy="152105"/>
          </a:xfrm>
          <a:prstGeom prst="flowChartDelay">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Freeform: Shape 20">
            <a:extLst>
              <a:ext uri="{FF2B5EF4-FFF2-40B4-BE49-F238E27FC236}">
                <a16:creationId xmlns:a16="http://schemas.microsoft.com/office/drawing/2014/main" id="{B21E1EC1-F2EC-1A20-10D8-EA68FB251EA2}"/>
              </a:ext>
            </a:extLst>
          </p:cNvPr>
          <p:cNvSpPr>
            <a:spLocks noChangeAspect="1"/>
          </p:cNvSpPr>
          <p:nvPr/>
        </p:nvSpPr>
        <p:spPr>
          <a:xfrm>
            <a:off x="10057739" y="5664862"/>
            <a:ext cx="1143000" cy="1143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22" name="Group 21">
            <a:extLst>
              <a:ext uri="{FF2B5EF4-FFF2-40B4-BE49-F238E27FC236}">
                <a16:creationId xmlns:a16="http://schemas.microsoft.com/office/drawing/2014/main" id="{989EE566-EE28-7AA0-F91E-6B9754466F01}"/>
              </a:ext>
            </a:extLst>
          </p:cNvPr>
          <p:cNvGrpSpPr/>
          <p:nvPr/>
        </p:nvGrpSpPr>
        <p:grpSpPr>
          <a:xfrm>
            <a:off x="10354919" y="6013704"/>
            <a:ext cx="548640" cy="320040"/>
            <a:chOff x="8209190" y="1852901"/>
            <a:chExt cx="2194560" cy="1280160"/>
          </a:xfrm>
        </p:grpSpPr>
        <p:sp>
          <p:nvSpPr>
            <p:cNvPr id="23" name="Freeform: Shape 22">
              <a:extLst>
                <a:ext uri="{FF2B5EF4-FFF2-40B4-BE49-F238E27FC236}">
                  <a16:creationId xmlns:a16="http://schemas.microsoft.com/office/drawing/2014/main" id="{D7A90AD0-FD3E-3784-383C-612EB4E810F6}"/>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4" name="Freeform: Shape 23">
              <a:extLst>
                <a:ext uri="{FF2B5EF4-FFF2-40B4-BE49-F238E27FC236}">
                  <a16:creationId xmlns:a16="http://schemas.microsoft.com/office/drawing/2014/main" id="{D4733462-C57E-4531-23EB-2376DBD71805}"/>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sp>
        <p:nvSpPr>
          <p:cNvPr id="25" name="Partial Circle 24">
            <a:extLst>
              <a:ext uri="{FF2B5EF4-FFF2-40B4-BE49-F238E27FC236}">
                <a16:creationId xmlns:a16="http://schemas.microsoft.com/office/drawing/2014/main" id="{87291FF3-3B91-EBC8-0CD4-04BC7636AE9F}"/>
              </a:ext>
            </a:extLst>
          </p:cNvPr>
          <p:cNvSpPr/>
          <p:nvPr/>
        </p:nvSpPr>
        <p:spPr>
          <a:xfrm>
            <a:off x="10533770" y="6333744"/>
            <a:ext cx="190938" cy="190938"/>
          </a:xfrm>
          <a:prstGeom prst="pie">
            <a:avLst>
              <a:gd name="adj1" fmla="val 0"/>
              <a:gd name="adj2" fmla="val 108075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6" name="Speech Bubble: Rectangle 25">
            <a:extLst>
              <a:ext uri="{FF2B5EF4-FFF2-40B4-BE49-F238E27FC236}">
                <a16:creationId xmlns:a16="http://schemas.microsoft.com/office/drawing/2014/main" id="{B6239EED-9B88-DE01-62F6-136AE59F83D3}"/>
              </a:ext>
            </a:extLst>
          </p:cNvPr>
          <p:cNvSpPr/>
          <p:nvPr/>
        </p:nvSpPr>
        <p:spPr>
          <a:xfrm>
            <a:off x="8294352" y="5746376"/>
            <a:ext cx="1700536" cy="900643"/>
          </a:xfrm>
          <a:prstGeom prst="wedgeRectCallout">
            <a:avLst>
              <a:gd name="adj1" fmla="val 70671"/>
              <a:gd name="adj2" fmla="val 35015"/>
            </a:avLst>
          </a:prstGeom>
          <a:solidFill>
            <a:schemeClr val="tx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We will soon learn algos that minimize loss </a:t>
            </a:r>
            <a:endParaRPr lang="en-IN" dirty="0">
              <a:solidFill>
                <a:schemeClr val="bg1"/>
              </a:solidFill>
            </a:endParaRPr>
          </a:p>
        </p:txBody>
      </p:sp>
      <p:sp>
        <p:nvSpPr>
          <p:cNvPr id="3" name="Rectangle 2">
            <a:extLst>
              <a:ext uri="{FF2B5EF4-FFF2-40B4-BE49-F238E27FC236}">
                <a16:creationId xmlns:a16="http://schemas.microsoft.com/office/drawing/2014/main" id="{B92E0C3D-B653-1614-D4E6-61BC3B620F9E}"/>
              </a:ext>
            </a:extLst>
          </p:cNvPr>
          <p:cNvSpPr/>
          <p:nvPr/>
        </p:nvSpPr>
        <p:spPr>
          <a:xfrm>
            <a:off x="5334918" y="884766"/>
            <a:ext cx="1335219" cy="597323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F1873AB1-E70E-2BAE-E130-A17B30715593}"/>
              </a:ext>
            </a:extLst>
          </p:cNvPr>
          <p:cNvSpPr/>
          <p:nvPr/>
        </p:nvSpPr>
        <p:spPr>
          <a:xfrm>
            <a:off x="6661962" y="829340"/>
            <a:ext cx="1356006" cy="60286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47851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1" fill="hold" grpId="0" nodeType="clickEffect">
                                  <p:stCondLst>
                                    <p:cond delay="0"/>
                                  </p:stCondLst>
                                  <p:childTnLst>
                                    <p:animEffect transition="out" filter="wipe(up)">
                                      <p:cBhvr>
                                        <p:cTn id="10" dur="500"/>
                                        <p:tgtEl>
                                          <p:spTgt spid="3"/>
                                        </p:tgtEl>
                                      </p:cBhvr>
                                    </p:animEffect>
                                    <p:set>
                                      <p:cBhvr>
                                        <p:cTn id="11" dur="1" fill="hold">
                                          <p:stCondLst>
                                            <p:cond delay="499"/>
                                          </p:stCondLst>
                                        </p:cTn>
                                        <p:tgtEl>
                                          <p:spTgt spid="3"/>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22" presetClass="exit" presetSubtype="1" fill="hold" grpId="0" nodeType="clickEffect">
                                  <p:stCondLst>
                                    <p:cond delay="0"/>
                                  </p:stCondLst>
                                  <p:childTnLst>
                                    <p:animEffect transition="out" filter="wipe(up)">
                                      <p:cBhvr>
                                        <p:cTn id="15" dur="500"/>
                                        <p:tgtEl>
                                          <p:spTgt spid="6"/>
                                        </p:tgtEl>
                                      </p:cBhvr>
                                    </p:animEffect>
                                    <p:set>
                                      <p:cBhvr>
                                        <p:cTn id="16" dur="1" fill="hold">
                                          <p:stCondLst>
                                            <p:cond delay="499"/>
                                          </p:stCondLst>
                                        </p:cTn>
                                        <p:tgtEl>
                                          <p:spTgt spid="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0">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par>
                          <p:cTn id="25" fill="hold">
                            <p:stCondLst>
                              <p:cond delay="0"/>
                            </p:stCondLst>
                            <p:childTnLst>
                              <p:par>
                                <p:cTn id="26" presetID="22" presetClass="entr" presetSubtype="8"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left)">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p:cTn id="33" dur="500" fill="hold"/>
                                        <p:tgtEl>
                                          <p:spTgt spid="22"/>
                                        </p:tgtEl>
                                        <p:attrNameLst>
                                          <p:attrName>ppt_w</p:attrName>
                                        </p:attrNameLst>
                                      </p:cBhvr>
                                      <p:tavLst>
                                        <p:tav tm="0">
                                          <p:val>
                                            <p:fltVal val="0"/>
                                          </p:val>
                                        </p:tav>
                                        <p:tav tm="100000">
                                          <p:val>
                                            <p:strVal val="#ppt_w"/>
                                          </p:val>
                                        </p:tav>
                                      </p:tavLst>
                                    </p:anim>
                                    <p:anim calcmode="lin" valueType="num">
                                      <p:cBhvr>
                                        <p:cTn id="34" dur="500" fill="hold"/>
                                        <p:tgtEl>
                                          <p:spTgt spid="22"/>
                                        </p:tgtEl>
                                        <p:attrNameLst>
                                          <p:attrName>ppt_h</p:attrName>
                                        </p:attrNameLst>
                                      </p:cBhvr>
                                      <p:tavLst>
                                        <p:tav tm="0">
                                          <p:val>
                                            <p:fltVal val="0"/>
                                          </p:val>
                                        </p:tav>
                                        <p:tav tm="100000">
                                          <p:val>
                                            <p:strVal val="#ppt_h"/>
                                          </p:val>
                                        </p:tav>
                                      </p:tavLst>
                                    </p:anim>
                                    <p:animEffect transition="in" filter="fade">
                                      <p:cBhvr>
                                        <p:cTn id="35" dur="500"/>
                                        <p:tgtEl>
                                          <p:spTgt spid="22"/>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p:cTn id="38" dur="500" fill="hold"/>
                                        <p:tgtEl>
                                          <p:spTgt spid="21"/>
                                        </p:tgtEl>
                                        <p:attrNameLst>
                                          <p:attrName>ppt_w</p:attrName>
                                        </p:attrNameLst>
                                      </p:cBhvr>
                                      <p:tavLst>
                                        <p:tav tm="0">
                                          <p:val>
                                            <p:fltVal val="0"/>
                                          </p:val>
                                        </p:tav>
                                        <p:tav tm="100000">
                                          <p:val>
                                            <p:strVal val="#ppt_w"/>
                                          </p:val>
                                        </p:tav>
                                      </p:tavLst>
                                    </p:anim>
                                    <p:anim calcmode="lin" valueType="num">
                                      <p:cBhvr>
                                        <p:cTn id="39" dur="500" fill="hold"/>
                                        <p:tgtEl>
                                          <p:spTgt spid="21"/>
                                        </p:tgtEl>
                                        <p:attrNameLst>
                                          <p:attrName>ppt_h</p:attrName>
                                        </p:attrNameLst>
                                      </p:cBhvr>
                                      <p:tavLst>
                                        <p:tav tm="0">
                                          <p:val>
                                            <p:fltVal val="0"/>
                                          </p:val>
                                        </p:tav>
                                        <p:tav tm="100000">
                                          <p:val>
                                            <p:strVal val="#ppt_h"/>
                                          </p:val>
                                        </p:tav>
                                      </p:tavLst>
                                    </p:anim>
                                    <p:animEffect transition="in" filter="fade">
                                      <p:cBhvr>
                                        <p:cTn id="40" dur="500"/>
                                        <p:tgtEl>
                                          <p:spTgt spid="21"/>
                                        </p:tgtEl>
                                      </p:cBhvr>
                                    </p:animEffect>
                                  </p:childTnLst>
                                </p:cTn>
                              </p:par>
                            </p:childTnLst>
                          </p:cTn>
                        </p:par>
                        <p:par>
                          <p:cTn id="41" fill="hold">
                            <p:stCondLst>
                              <p:cond delay="500"/>
                            </p:stCondLst>
                            <p:childTnLst>
                              <p:par>
                                <p:cTn id="42" presetID="16" presetClass="exit" presetSubtype="26" fill="hold" nodeType="afterEffect">
                                  <p:stCondLst>
                                    <p:cond delay="0"/>
                                  </p:stCondLst>
                                  <p:childTnLst>
                                    <p:animEffect transition="out" filter="barn(inHorizontal)">
                                      <p:cBhvr>
                                        <p:cTn id="43" dur="150"/>
                                        <p:tgtEl>
                                          <p:spTgt spid="22"/>
                                        </p:tgtEl>
                                      </p:cBhvr>
                                    </p:animEffect>
                                    <p:set>
                                      <p:cBhvr>
                                        <p:cTn id="44" dur="1" fill="hold">
                                          <p:stCondLst>
                                            <p:cond delay="149"/>
                                          </p:stCondLst>
                                        </p:cTn>
                                        <p:tgtEl>
                                          <p:spTgt spid="22"/>
                                        </p:tgtEl>
                                        <p:attrNameLst>
                                          <p:attrName>style.visibility</p:attrName>
                                        </p:attrNameLst>
                                      </p:cBhvr>
                                      <p:to>
                                        <p:strVal val="hidden"/>
                                      </p:to>
                                    </p:set>
                                  </p:childTnLst>
                                </p:cTn>
                              </p:par>
                            </p:childTnLst>
                          </p:cTn>
                        </p:par>
                        <p:par>
                          <p:cTn id="45" fill="hold">
                            <p:stCondLst>
                              <p:cond delay="650"/>
                            </p:stCondLst>
                            <p:childTnLst>
                              <p:par>
                                <p:cTn id="46" presetID="16" presetClass="entr" presetSubtype="42" fill="hold" nodeType="after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barn(outHorizontal)">
                                      <p:cBhvr>
                                        <p:cTn id="48" dur="150"/>
                                        <p:tgtEl>
                                          <p:spTgt spid="22"/>
                                        </p:tgtEl>
                                      </p:cBhvr>
                                    </p:animEffect>
                                  </p:childTnLst>
                                </p:cTn>
                              </p:par>
                            </p:childTnLst>
                          </p:cTn>
                        </p:par>
                        <p:par>
                          <p:cTn id="49" fill="hold">
                            <p:stCondLst>
                              <p:cond delay="800"/>
                            </p:stCondLst>
                            <p:childTnLst>
                              <p:par>
                                <p:cTn id="50" presetID="16" presetClass="exit" presetSubtype="26" fill="hold" nodeType="afterEffect">
                                  <p:stCondLst>
                                    <p:cond delay="0"/>
                                  </p:stCondLst>
                                  <p:childTnLst>
                                    <p:animEffect transition="out" filter="barn(inHorizontal)">
                                      <p:cBhvr>
                                        <p:cTn id="51" dur="150"/>
                                        <p:tgtEl>
                                          <p:spTgt spid="22"/>
                                        </p:tgtEl>
                                      </p:cBhvr>
                                    </p:animEffect>
                                    <p:set>
                                      <p:cBhvr>
                                        <p:cTn id="52" dur="1" fill="hold">
                                          <p:stCondLst>
                                            <p:cond delay="149"/>
                                          </p:stCondLst>
                                        </p:cTn>
                                        <p:tgtEl>
                                          <p:spTgt spid="22"/>
                                        </p:tgtEl>
                                        <p:attrNameLst>
                                          <p:attrName>style.visibility</p:attrName>
                                        </p:attrNameLst>
                                      </p:cBhvr>
                                      <p:to>
                                        <p:strVal val="hidden"/>
                                      </p:to>
                                    </p:set>
                                  </p:childTnLst>
                                </p:cTn>
                              </p:par>
                            </p:childTnLst>
                          </p:cTn>
                        </p:par>
                        <p:par>
                          <p:cTn id="53" fill="hold">
                            <p:stCondLst>
                              <p:cond delay="950"/>
                            </p:stCondLst>
                            <p:childTnLst>
                              <p:par>
                                <p:cTn id="54" presetID="16" presetClass="entr" presetSubtype="42" fill="hold" nodeType="after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barn(outHorizontal)">
                                      <p:cBhvr>
                                        <p:cTn id="56" dur="150"/>
                                        <p:tgtEl>
                                          <p:spTgt spid="22"/>
                                        </p:tgtEl>
                                      </p:cBhvr>
                                    </p:animEffect>
                                  </p:childTnLst>
                                </p:cTn>
                              </p:par>
                            </p:childTnLst>
                          </p:cTn>
                        </p:par>
                        <p:par>
                          <p:cTn id="57" fill="hold">
                            <p:stCondLst>
                              <p:cond delay="1100"/>
                            </p:stCondLst>
                            <p:childTnLst>
                              <p:par>
                                <p:cTn id="58" presetID="22" presetClass="entr" presetSubtype="1" fill="hold" grpId="0" nodeType="after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wipe(up)">
                                      <p:cBhvr>
                                        <p:cTn id="60" dur="500"/>
                                        <p:tgtEl>
                                          <p:spTgt spid="13"/>
                                        </p:tgtEl>
                                      </p:cBhvr>
                                    </p:animEffect>
                                  </p:childTnLst>
                                </p:cTn>
                              </p:par>
                            </p:childTnLst>
                          </p:cTn>
                        </p:par>
                        <p:par>
                          <p:cTn id="61" fill="hold">
                            <p:stCondLst>
                              <p:cond delay="1600"/>
                            </p:stCondLst>
                            <p:childTnLst>
                              <p:par>
                                <p:cTn id="62" presetID="22" presetClass="exit" presetSubtype="4" fill="hold" grpId="1" nodeType="afterEffect">
                                  <p:stCondLst>
                                    <p:cond delay="0"/>
                                  </p:stCondLst>
                                  <p:childTnLst>
                                    <p:animEffect transition="out" filter="wipe(down)">
                                      <p:cBhvr>
                                        <p:cTn id="63" dur="500"/>
                                        <p:tgtEl>
                                          <p:spTgt spid="13"/>
                                        </p:tgtEl>
                                      </p:cBhvr>
                                    </p:animEffect>
                                    <p:set>
                                      <p:cBhvr>
                                        <p:cTn id="64" dur="1" fill="hold">
                                          <p:stCondLst>
                                            <p:cond delay="499"/>
                                          </p:stCondLst>
                                        </p:cTn>
                                        <p:tgtEl>
                                          <p:spTgt spid="13"/>
                                        </p:tgtEl>
                                        <p:attrNameLst>
                                          <p:attrName>style.visibility</p:attrName>
                                        </p:attrNameLst>
                                      </p:cBhvr>
                                      <p:to>
                                        <p:strVal val="hidden"/>
                                      </p:to>
                                    </p:set>
                                  </p:childTnLst>
                                </p:cTn>
                              </p:par>
                            </p:childTnLst>
                          </p:cTn>
                        </p:par>
                        <p:par>
                          <p:cTn id="65" fill="hold">
                            <p:stCondLst>
                              <p:cond delay="2100"/>
                            </p:stCondLst>
                            <p:childTnLst>
                              <p:par>
                                <p:cTn id="66" presetID="16" presetClass="entr" presetSubtype="42" fill="hold" grpId="0" nodeType="after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barn(outHorizontal)">
                                      <p:cBhvr>
                                        <p:cTn id="68" dur="500"/>
                                        <p:tgtEl>
                                          <p:spTgt spid="25"/>
                                        </p:tgtEl>
                                      </p:cBhvr>
                                    </p:animEffect>
                                  </p:childTnLst>
                                </p:cTn>
                              </p:par>
                            </p:childTnLst>
                          </p:cTn>
                        </p:par>
                        <p:par>
                          <p:cTn id="69" fill="hold">
                            <p:stCondLst>
                              <p:cond delay="2600"/>
                            </p:stCondLst>
                            <p:childTnLst>
                              <p:par>
                                <p:cTn id="70" presetID="22" presetClass="entr" presetSubtype="2" fill="hold" grpId="0" nodeType="after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wipe(right)">
                                      <p:cBhvr>
                                        <p:cTn id="7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uiExpand="1" build="p"/>
      <p:bldP spid="5" grpId="0" animBg="1"/>
      <p:bldP spid="13" grpId="0" animBg="1"/>
      <p:bldP spid="13" grpId="1" animBg="1"/>
      <p:bldP spid="21" grpId="0" animBg="1"/>
      <p:bldP spid="25" grpId="0" animBg="1"/>
      <p:bldP spid="26" grpId="0" animBg="1"/>
      <p:bldP spid="3"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25D1AF-FC7E-3B1A-12BF-E0E44A759EEF}"/>
              </a:ext>
            </a:extLst>
          </p:cNvPr>
          <p:cNvSpPr>
            <a:spLocks noGrp="1"/>
          </p:cNvSpPr>
          <p:nvPr>
            <p:ph type="title"/>
          </p:nvPr>
        </p:nvSpPr>
        <p:spPr/>
        <p:txBody>
          <a:bodyPr/>
          <a:lstStyle/>
          <a:p>
            <a:r>
              <a:rPr lang="en-US" dirty="0"/>
              <a:t>A typical Exam Preparation cycle</a:t>
            </a:r>
            <a:endParaRPr lang="en-IN" dirty="0"/>
          </a:p>
        </p:txBody>
      </p:sp>
      <p:sp>
        <p:nvSpPr>
          <p:cNvPr id="48" name="Arrow: Right 47">
            <a:extLst>
              <a:ext uri="{FF2B5EF4-FFF2-40B4-BE49-F238E27FC236}">
                <a16:creationId xmlns:a16="http://schemas.microsoft.com/office/drawing/2014/main" id="{14816088-BA5E-6441-70B8-CD0F8FCB1608}"/>
              </a:ext>
            </a:extLst>
          </p:cNvPr>
          <p:cNvSpPr/>
          <p:nvPr/>
        </p:nvSpPr>
        <p:spPr>
          <a:xfrm>
            <a:off x="3433275" y="3258518"/>
            <a:ext cx="550646" cy="340964"/>
          </a:xfrm>
          <a:prstGeom prst="rightArrow">
            <a:avLst/>
          </a:prstGeom>
          <a:solidFill>
            <a:srgbClr val="138B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Arrow: Right 48">
            <a:extLst>
              <a:ext uri="{FF2B5EF4-FFF2-40B4-BE49-F238E27FC236}">
                <a16:creationId xmlns:a16="http://schemas.microsoft.com/office/drawing/2014/main" id="{405D23F3-CFB7-6692-183A-6233D7A36D53}"/>
              </a:ext>
            </a:extLst>
          </p:cNvPr>
          <p:cNvSpPr/>
          <p:nvPr/>
        </p:nvSpPr>
        <p:spPr>
          <a:xfrm>
            <a:off x="7436267" y="3258518"/>
            <a:ext cx="550646" cy="340964"/>
          </a:xfrm>
          <a:prstGeom prst="rightArrow">
            <a:avLst/>
          </a:prstGeom>
          <a:solidFill>
            <a:srgbClr val="138B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TextBox 54">
            <a:extLst>
              <a:ext uri="{FF2B5EF4-FFF2-40B4-BE49-F238E27FC236}">
                <a16:creationId xmlns:a16="http://schemas.microsoft.com/office/drawing/2014/main" id="{E5C1D47F-9928-0DB9-51BF-004EFC06C0AF}"/>
              </a:ext>
            </a:extLst>
          </p:cNvPr>
          <p:cNvSpPr txBox="1"/>
          <p:nvPr/>
        </p:nvSpPr>
        <p:spPr>
          <a:xfrm>
            <a:off x="253352" y="5651377"/>
            <a:ext cx="7901819" cy="523220"/>
          </a:xfrm>
          <a:prstGeom prst="rect">
            <a:avLst/>
          </a:prstGeom>
          <a:noFill/>
        </p:spPr>
        <p:txBody>
          <a:bodyPr wrap="square" rtlCol="0">
            <a:spAutoFit/>
          </a:bodyPr>
          <a:lstStyle/>
          <a:p>
            <a:r>
              <a:rPr lang="en-US" sz="2800" dirty="0">
                <a:solidFill>
                  <a:schemeClr val="bg1"/>
                </a:solidFill>
              </a:rPr>
              <a:t>The old-fashioned way to prepare for an exam</a:t>
            </a:r>
            <a:endParaRPr lang="en-IN" sz="2800" dirty="0">
              <a:solidFill>
                <a:schemeClr val="bg1"/>
              </a:solidFill>
            </a:endParaRPr>
          </a:p>
        </p:txBody>
      </p:sp>
      <p:grpSp>
        <p:nvGrpSpPr>
          <p:cNvPr id="11" name="Group 10">
            <a:extLst>
              <a:ext uri="{FF2B5EF4-FFF2-40B4-BE49-F238E27FC236}">
                <a16:creationId xmlns:a16="http://schemas.microsoft.com/office/drawing/2014/main" id="{1C0A900A-3243-1722-ADF5-918C1E5A4C07}"/>
              </a:ext>
            </a:extLst>
          </p:cNvPr>
          <p:cNvGrpSpPr/>
          <p:nvPr/>
        </p:nvGrpSpPr>
        <p:grpSpPr>
          <a:xfrm>
            <a:off x="722007" y="2291208"/>
            <a:ext cx="10747983" cy="2553266"/>
            <a:chOff x="722007" y="2291208"/>
            <a:chExt cx="10747983" cy="2553266"/>
          </a:xfrm>
        </p:grpSpPr>
        <p:sp>
          <p:nvSpPr>
            <p:cNvPr id="9" name="Rectangle 8">
              <a:extLst>
                <a:ext uri="{FF2B5EF4-FFF2-40B4-BE49-F238E27FC236}">
                  <a16:creationId xmlns:a16="http://schemas.microsoft.com/office/drawing/2014/main" id="{E370DF55-3F89-ED09-3EB9-889F47E6EF92}"/>
                </a:ext>
              </a:extLst>
            </p:cNvPr>
            <p:cNvSpPr/>
            <p:nvPr/>
          </p:nvSpPr>
          <p:spPr>
            <a:xfrm>
              <a:off x="722007" y="2291208"/>
              <a:ext cx="1178820" cy="32774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TRAINING</a:t>
              </a:r>
              <a:endParaRPr lang="en-IN" dirty="0">
                <a:solidFill>
                  <a:schemeClr val="bg1"/>
                </a:solidFill>
              </a:endParaRPr>
            </a:p>
          </p:txBody>
        </p:sp>
        <p:sp>
          <p:nvSpPr>
            <p:cNvPr id="8" name="Rectangle 7">
              <a:extLst>
                <a:ext uri="{FF2B5EF4-FFF2-40B4-BE49-F238E27FC236}">
                  <a16:creationId xmlns:a16="http://schemas.microsoft.com/office/drawing/2014/main" id="{9E511ED5-38A0-A441-C3CC-7582204BD373}"/>
                </a:ext>
              </a:extLst>
            </p:cNvPr>
            <p:cNvSpPr/>
            <p:nvPr/>
          </p:nvSpPr>
          <p:spPr>
            <a:xfrm>
              <a:off x="722007" y="2623551"/>
              <a:ext cx="10747983" cy="2220923"/>
            </a:xfrm>
            <a:prstGeom prst="rect">
              <a:avLst/>
            </a:prstGeom>
            <a:no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 name="Group 9">
            <a:extLst>
              <a:ext uri="{FF2B5EF4-FFF2-40B4-BE49-F238E27FC236}">
                <a16:creationId xmlns:a16="http://schemas.microsoft.com/office/drawing/2014/main" id="{5FDCAE56-93D1-CB89-91A2-CC91C0DC62AD}"/>
              </a:ext>
            </a:extLst>
          </p:cNvPr>
          <p:cNvGrpSpPr/>
          <p:nvPr/>
        </p:nvGrpSpPr>
        <p:grpSpPr>
          <a:xfrm>
            <a:off x="8060790" y="819819"/>
            <a:ext cx="3517070" cy="4593708"/>
            <a:chOff x="8060790" y="819819"/>
            <a:chExt cx="3517070" cy="4363509"/>
          </a:xfrm>
        </p:grpSpPr>
        <p:sp>
          <p:nvSpPr>
            <p:cNvPr id="163" name="Rectangle 162">
              <a:extLst>
                <a:ext uri="{FF2B5EF4-FFF2-40B4-BE49-F238E27FC236}">
                  <a16:creationId xmlns:a16="http://schemas.microsoft.com/office/drawing/2014/main" id="{5A030C2B-C829-1D28-1942-D90530091865}"/>
                </a:ext>
              </a:extLst>
            </p:cNvPr>
            <p:cNvSpPr/>
            <p:nvPr/>
          </p:nvSpPr>
          <p:spPr>
            <a:xfrm>
              <a:off x="10399040" y="819819"/>
              <a:ext cx="1178820" cy="32774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TESTING</a:t>
              </a:r>
              <a:endParaRPr lang="en-IN" dirty="0">
                <a:solidFill>
                  <a:schemeClr val="bg1"/>
                </a:solidFill>
              </a:endParaRPr>
            </a:p>
          </p:txBody>
        </p:sp>
        <p:sp>
          <p:nvSpPr>
            <p:cNvPr id="162" name="Rectangle 161">
              <a:extLst>
                <a:ext uri="{FF2B5EF4-FFF2-40B4-BE49-F238E27FC236}">
                  <a16:creationId xmlns:a16="http://schemas.microsoft.com/office/drawing/2014/main" id="{D421C267-BE18-0F98-3AB8-5EDF8218ED03}"/>
                </a:ext>
              </a:extLst>
            </p:cNvPr>
            <p:cNvSpPr/>
            <p:nvPr/>
          </p:nvSpPr>
          <p:spPr>
            <a:xfrm>
              <a:off x="8060790" y="1145466"/>
              <a:ext cx="3517070" cy="4037862"/>
            </a:xfrm>
            <a:prstGeom prst="rect">
              <a:avLst/>
            </a:prstGeom>
            <a:no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 name="Group 1">
            <a:extLst>
              <a:ext uri="{FF2B5EF4-FFF2-40B4-BE49-F238E27FC236}">
                <a16:creationId xmlns:a16="http://schemas.microsoft.com/office/drawing/2014/main" id="{B4DC35A2-942D-0F01-A4BA-7FDD4491032D}"/>
              </a:ext>
            </a:extLst>
          </p:cNvPr>
          <p:cNvGrpSpPr/>
          <p:nvPr/>
        </p:nvGrpSpPr>
        <p:grpSpPr>
          <a:xfrm>
            <a:off x="899035" y="2785152"/>
            <a:ext cx="2304164" cy="1987152"/>
            <a:chOff x="899035" y="2785152"/>
            <a:chExt cx="2304164" cy="1987152"/>
          </a:xfrm>
        </p:grpSpPr>
        <p:sp>
          <p:nvSpPr>
            <p:cNvPr id="164" name="TextBox 163">
              <a:extLst>
                <a:ext uri="{FF2B5EF4-FFF2-40B4-BE49-F238E27FC236}">
                  <a16:creationId xmlns:a16="http://schemas.microsoft.com/office/drawing/2014/main" id="{5ECBDEAC-7AA0-0BB7-95E4-D22B895D1C45}"/>
                </a:ext>
              </a:extLst>
            </p:cNvPr>
            <p:cNvSpPr txBox="1"/>
            <p:nvPr/>
          </p:nvSpPr>
          <p:spPr>
            <a:xfrm>
              <a:off x="899035" y="4433750"/>
              <a:ext cx="2304164" cy="338554"/>
            </a:xfrm>
            <a:prstGeom prst="rect">
              <a:avLst/>
            </a:prstGeom>
            <a:noFill/>
          </p:spPr>
          <p:txBody>
            <a:bodyPr wrap="square" rtlCol="0">
              <a:spAutoFit/>
            </a:bodyPr>
            <a:lstStyle/>
            <a:p>
              <a:pPr algn="ctr"/>
              <a:r>
                <a:rPr lang="en-US" sz="1600" dirty="0">
                  <a:solidFill>
                    <a:schemeClr val="bg1"/>
                  </a:solidFill>
                </a:rPr>
                <a:t>PRACTICE TESTS</a:t>
              </a:r>
              <a:endParaRPr lang="en-IN" sz="1600" dirty="0">
                <a:solidFill>
                  <a:schemeClr val="bg1"/>
                </a:solidFill>
              </a:endParaRPr>
            </a:p>
          </p:txBody>
        </p:sp>
        <p:grpSp>
          <p:nvGrpSpPr>
            <p:cNvPr id="184" name="Group 183">
              <a:extLst>
                <a:ext uri="{FF2B5EF4-FFF2-40B4-BE49-F238E27FC236}">
                  <a16:creationId xmlns:a16="http://schemas.microsoft.com/office/drawing/2014/main" id="{864A2468-AB2F-124A-D222-428EF2F9D5F2}"/>
                </a:ext>
              </a:extLst>
            </p:cNvPr>
            <p:cNvGrpSpPr/>
            <p:nvPr/>
          </p:nvGrpSpPr>
          <p:grpSpPr>
            <a:xfrm>
              <a:off x="941712" y="2785152"/>
              <a:ext cx="565894" cy="775300"/>
              <a:chOff x="2625824" y="1019471"/>
              <a:chExt cx="1071755" cy="1468352"/>
            </a:xfrm>
          </p:grpSpPr>
          <p:sp>
            <p:nvSpPr>
              <p:cNvPr id="183" name="Rectangle 182">
                <a:extLst>
                  <a:ext uri="{FF2B5EF4-FFF2-40B4-BE49-F238E27FC236}">
                    <a16:creationId xmlns:a16="http://schemas.microsoft.com/office/drawing/2014/main" id="{6E8787B2-1A55-4193-2BEA-B4E04A88CA0B}"/>
                  </a:ext>
                </a:extLst>
              </p:cNvPr>
              <p:cNvSpPr/>
              <p:nvPr/>
            </p:nvSpPr>
            <p:spPr>
              <a:xfrm>
                <a:off x="2625824" y="1019471"/>
                <a:ext cx="1071755" cy="1468351"/>
              </a:xfrm>
              <a:prstGeom prst="rect">
                <a:avLst/>
              </a:prstGeom>
              <a:solidFill>
                <a:schemeClr val="bg1"/>
              </a:solidFill>
              <a:ln w="381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TextBox 138">
                <a:extLst>
                  <a:ext uri="{FF2B5EF4-FFF2-40B4-BE49-F238E27FC236}">
                    <a16:creationId xmlns:a16="http://schemas.microsoft.com/office/drawing/2014/main" id="{6DF6A491-55A7-408C-934C-B3D010D0031C}"/>
                  </a:ext>
                </a:extLst>
              </p:cNvPr>
              <p:cNvSpPr txBox="1"/>
              <p:nvPr/>
            </p:nvSpPr>
            <p:spPr>
              <a:xfrm>
                <a:off x="2746220" y="1057241"/>
                <a:ext cx="830966" cy="437176"/>
              </a:xfrm>
              <a:prstGeom prst="rect">
                <a:avLst/>
              </a:prstGeom>
              <a:noFill/>
            </p:spPr>
            <p:txBody>
              <a:bodyPr wrap="square" rtlCol="0">
                <a:spAutoFit/>
              </a:bodyPr>
              <a:lstStyle/>
              <a:p>
                <a:pPr algn="ctr"/>
                <a:r>
                  <a:rPr lang="en-IN" sz="900" dirty="0"/>
                  <a:t>MCQ</a:t>
                </a:r>
                <a:endParaRPr lang="en-US" sz="1400" dirty="0"/>
              </a:p>
            </p:txBody>
          </p:sp>
          <p:sp>
            <p:nvSpPr>
              <p:cNvPr id="156" name="Rectangle 155">
                <a:extLst>
                  <a:ext uri="{FF2B5EF4-FFF2-40B4-BE49-F238E27FC236}">
                    <a16:creationId xmlns:a16="http://schemas.microsoft.com/office/drawing/2014/main" id="{B18CFAB8-13A8-DC2C-2CC4-8F261A611879}"/>
                  </a:ext>
                </a:extLst>
              </p:cNvPr>
              <p:cNvSpPr/>
              <p:nvPr/>
            </p:nvSpPr>
            <p:spPr>
              <a:xfrm>
                <a:off x="2746219" y="1449555"/>
                <a:ext cx="215042" cy="215042"/>
              </a:xfrm>
              <a:prstGeom prst="rect">
                <a:avLst/>
              </a:prstGeom>
              <a:solidFill>
                <a:schemeClr val="bg1">
                  <a:lumMod val="95000"/>
                </a:schemeClr>
              </a:solid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a:extLst>
                  <a:ext uri="{FF2B5EF4-FFF2-40B4-BE49-F238E27FC236}">
                    <a16:creationId xmlns:a16="http://schemas.microsoft.com/office/drawing/2014/main" id="{59A82679-28B6-9D33-40A0-29296F95C36D}"/>
                  </a:ext>
                </a:extLst>
              </p:cNvPr>
              <p:cNvSpPr/>
              <p:nvPr/>
            </p:nvSpPr>
            <p:spPr>
              <a:xfrm>
                <a:off x="2746219" y="1772531"/>
                <a:ext cx="215042" cy="215042"/>
              </a:xfrm>
              <a:prstGeom prst="rect">
                <a:avLst/>
              </a:prstGeom>
              <a:solidFill>
                <a:schemeClr val="bg1">
                  <a:lumMod val="95000"/>
                </a:schemeClr>
              </a:solid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C6C8713C-D2EF-96A4-9B2D-B2ADB2F39D5E}"/>
                  </a:ext>
                </a:extLst>
              </p:cNvPr>
              <p:cNvSpPr/>
              <p:nvPr/>
            </p:nvSpPr>
            <p:spPr>
              <a:xfrm>
                <a:off x="2746219" y="2095508"/>
                <a:ext cx="215042" cy="215042"/>
              </a:xfrm>
              <a:prstGeom prst="rect">
                <a:avLst/>
              </a:prstGeom>
              <a:solidFill>
                <a:schemeClr val="bg1">
                  <a:lumMod val="95000"/>
                </a:schemeClr>
              </a:solid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7" name="Straight Connector 166">
                <a:extLst>
                  <a:ext uri="{FF2B5EF4-FFF2-40B4-BE49-F238E27FC236}">
                    <a16:creationId xmlns:a16="http://schemas.microsoft.com/office/drawing/2014/main" id="{0EF30D4A-D962-719F-7175-7E20F6FFAC74}"/>
                  </a:ext>
                </a:extLst>
              </p:cNvPr>
              <p:cNvCxnSpPr/>
              <p:nvPr/>
            </p:nvCxnSpPr>
            <p:spPr>
              <a:xfrm>
                <a:off x="3031863" y="1472723"/>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3672BE40-DAE4-9793-EE78-D1FB1987EC75}"/>
                  </a:ext>
                </a:extLst>
              </p:cNvPr>
              <p:cNvCxnSpPr/>
              <p:nvPr/>
            </p:nvCxnSpPr>
            <p:spPr>
              <a:xfrm>
                <a:off x="3031863" y="1548265"/>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D73C9C6E-EA2C-B863-0706-6E0F55F6BB72}"/>
                  </a:ext>
                </a:extLst>
              </p:cNvPr>
              <p:cNvCxnSpPr/>
              <p:nvPr/>
            </p:nvCxnSpPr>
            <p:spPr>
              <a:xfrm>
                <a:off x="3031864" y="1622104"/>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10DBBA87-553B-F83A-47B4-A618B6424B73}"/>
                  </a:ext>
                </a:extLst>
              </p:cNvPr>
              <p:cNvCxnSpPr/>
              <p:nvPr/>
            </p:nvCxnSpPr>
            <p:spPr>
              <a:xfrm>
                <a:off x="3031863" y="1798498"/>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D204D61C-5936-3CA2-CE75-5990DBAA590D}"/>
                  </a:ext>
                </a:extLst>
              </p:cNvPr>
              <p:cNvCxnSpPr/>
              <p:nvPr/>
            </p:nvCxnSpPr>
            <p:spPr>
              <a:xfrm>
                <a:off x="3031863" y="1874041"/>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D2774468-4B4E-66A4-C05D-0D9257BBE988}"/>
                  </a:ext>
                </a:extLst>
              </p:cNvPr>
              <p:cNvCxnSpPr/>
              <p:nvPr/>
            </p:nvCxnSpPr>
            <p:spPr>
              <a:xfrm>
                <a:off x="3031863" y="1947879"/>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303148C4-02C7-6585-E013-E8254F16409A}"/>
                  </a:ext>
                </a:extLst>
              </p:cNvPr>
              <p:cNvCxnSpPr/>
              <p:nvPr/>
            </p:nvCxnSpPr>
            <p:spPr>
              <a:xfrm>
                <a:off x="3031863" y="2124274"/>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0ECD39B4-7129-8E38-CED8-806867B4115A}"/>
                  </a:ext>
                </a:extLst>
              </p:cNvPr>
              <p:cNvCxnSpPr/>
              <p:nvPr/>
            </p:nvCxnSpPr>
            <p:spPr>
              <a:xfrm>
                <a:off x="3031863" y="2199816"/>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8692D103-952E-0DA9-BE58-04DA266FA803}"/>
                  </a:ext>
                </a:extLst>
              </p:cNvPr>
              <p:cNvCxnSpPr/>
              <p:nvPr/>
            </p:nvCxnSpPr>
            <p:spPr>
              <a:xfrm>
                <a:off x="3031863" y="2273655"/>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2" name="Freeform: Shape 181">
                <a:extLst>
                  <a:ext uri="{FF2B5EF4-FFF2-40B4-BE49-F238E27FC236}">
                    <a16:creationId xmlns:a16="http://schemas.microsoft.com/office/drawing/2014/main" id="{F288636F-7E8F-01E4-6C8A-1EEFFA33A5AD}"/>
                  </a:ext>
                </a:extLst>
              </p:cNvPr>
              <p:cNvSpPr/>
              <p:nvPr/>
            </p:nvSpPr>
            <p:spPr>
              <a:xfrm flipH="1">
                <a:off x="2625824" y="1019473"/>
                <a:ext cx="1071754" cy="1468350"/>
              </a:xfrm>
              <a:custGeom>
                <a:avLst/>
                <a:gdLst>
                  <a:gd name="connsiteX0" fmla="*/ 56241 w 1071755"/>
                  <a:gd name="connsiteY0" fmla="*/ 0 h 1468351"/>
                  <a:gd name="connsiteX1" fmla="*/ 0 w 1071755"/>
                  <a:gd name="connsiteY1" fmla="*/ 0 h 1468351"/>
                  <a:gd name="connsiteX2" fmla="*/ 0 w 1071755"/>
                  <a:gd name="connsiteY2" fmla="*/ 1468351 h 1468351"/>
                  <a:gd name="connsiteX3" fmla="*/ 1071755 w 1071755"/>
                  <a:gd name="connsiteY3" fmla="*/ 1468351 h 1468351"/>
                  <a:gd name="connsiteX4" fmla="*/ 1071755 w 1071755"/>
                  <a:gd name="connsiteY4" fmla="*/ 1254335 h 14683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1755" h="1468351">
                    <a:moveTo>
                      <a:pt x="56241" y="0"/>
                    </a:moveTo>
                    <a:lnTo>
                      <a:pt x="0" y="0"/>
                    </a:lnTo>
                    <a:lnTo>
                      <a:pt x="0" y="1468351"/>
                    </a:lnTo>
                    <a:lnTo>
                      <a:pt x="1071755" y="1468351"/>
                    </a:lnTo>
                    <a:lnTo>
                      <a:pt x="1071755" y="1254335"/>
                    </a:lnTo>
                    <a:close/>
                  </a:path>
                </a:pathLst>
              </a:cu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grpSp>
          <p:nvGrpSpPr>
            <p:cNvPr id="217" name="Group 216">
              <a:extLst>
                <a:ext uri="{FF2B5EF4-FFF2-40B4-BE49-F238E27FC236}">
                  <a16:creationId xmlns:a16="http://schemas.microsoft.com/office/drawing/2014/main" id="{09741C83-F579-7D3E-4126-468B5FC7B673}"/>
                </a:ext>
              </a:extLst>
            </p:cNvPr>
            <p:cNvGrpSpPr/>
            <p:nvPr/>
          </p:nvGrpSpPr>
          <p:grpSpPr>
            <a:xfrm>
              <a:off x="1768171" y="2785152"/>
              <a:ext cx="565894" cy="775300"/>
              <a:chOff x="2625824" y="1019471"/>
              <a:chExt cx="1071755" cy="1468352"/>
            </a:xfrm>
          </p:grpSpPr>
          <p:sp>
            <p:nvSpPr>
              <p:cNvPr id="218" name="Rectangle 217">
                <a:extLst>
                  <a:ext uri="{FF2B5EF4-FFF2-40B4-BE49-F238E27FC236}">
                    <a16:creationId xmlns:a16="http://schemas.microsoft.com/office/drawing/2014/main" id="{84555F04-3CC7-26C6-D6AA-08CF292E4D23}"/>
                  </a:ext>
                </a:extLst>
              </p:cNvPr>
              <p:cNvSpPr/>
              <p:nvPr/>
            </p:nvSpPr>
            <p:spPr>
              <a:xfrm>
                <a:off x="2625824" y="1019471"/>
                <a:ext cx="1071755" cy="1468351"/>
              </a:xfrm>
              <a:prstGeom prst="rect">
                <a:avLst/>
              </a:prstGeom>
              <a:solidFill>
                <a:schemeClr val="bg1"/>
              </a:solidFill>
              <a:ln w="381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TextBox 218">
                <a:extLst>
                  <a:ext uri="{FF2B5EF4-FFF2-40B4-BE49-F238E27FC236}">
                    <a16:creationId xmlns:a16="http://schemas.microsoft.com/office/drawing/2014/main" id="{3DC93FAA-54BE-21F9-C494-91D4DD319603}"/>
                  </a:ext>
                </a:extLst>
              </p:cNvPr>
              <p:cNvSpPr txBox="1"/>
              <p:nvPr/>
            </p:nvSpPr>
            <p:spPr>
              <a:xfrm>
                <a:off x="2746220" y="1057241"/>
                <a:ext cx="830966" cy="437176"/>
              </a:xfrm>
              <a:prstGeom prst="rect">
                <a:avLst/>
              </a:prstGeom>
              <a:noFill/>
            </p:spPr>
            <p:txBody>
              <a:bodyPr wrap="square" rtlCol="0">
                <a:spAutoFit/>
              </a:bodyPr>
              <a:lstStyle/>
              <a:p>
                <a:pPr algn="ctr"/>
                <a:r>
                  <a:rPr lang="en-IN" sz="900" dirty="0"/>
                  <a:t>MCQ</a:t>
                </a:r>
                <a:endParaRPr lang="en-US" sz="1400" dirty="0"/>
              </a:p>
            </p:txBody>
          </p:sp>
          <p:sp>
            <p:nvSpPr>
              <p:cNvPr id="220" name="Rectangle 219">
                <a:extLst>
                  <a:ext uri="{FF2B5EF4-FFF2-40B4-BE49-F238E27FC236}">
                    <a16:creationId xmlns:a16="http://schemas.microsoft.com/office/drawing/2014/main" id="{F0CCE1EB-2C2D-92AB-CD64-FB9CFC621D83}"/>
                  </a:ext>
                </a:extLst>
              </p:cNvPr>
              <p:cNvSpPr/>
              <p:nvPr/>
            </p:nvSpPr>
            <p:spPr>
              <a:xfrm>
                <a:off x="2746219" y="1449555"/>
                <a:ext cx="215042" cy="215042"/>
              </a:xfrm>
              <a:prstGeom prst="rect">
                <a:avLst/>
              </a:prstGeom>
              <a:solidFill>
                <a:schemeClr val="bg1">
                  <a:lumMod val="95000"/>
                </a:schemeClr>
              </a:solid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220">
                <a:extLst>
                  <a:ext uri="{FF2B5EF4-FFF2-40B4-BE49-F238E27FC236}">
                    <a16:creationId xmlns:a16="http://schemas.microsoft.com/office/drawing/2014/main" id="{CA8D2A61-AFBC-133F-46DE-335D34866B16}"/>
                  </a:ext>
                </a:extLst>
              </p:cNvPr>
              <p:cNvSpPr/>
              <p:nvPr/>
            </p:nvSpPr>
            <p:spPr>
              <a:xfrm>
                <a:off x="2746219" y="1772531"/>
                <a:ext cx="215042" cy="215042"/>
              </a:xfrm>
              <a:prstGeom prst="rect">
                <a:avLst/>
              </a:prstGeom>
              <a:solidFill>
                <a:schemeClr val="bg1">
                  <a:lumMod val="95000"/>
                </a:schemeClr>
              </a:solid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51A03EB8-6336-FF11-3181-C8DBB865AA9B}"/>
                  </a:ext>
                </a:extLst>
              </p:cNvPr>
              <p:cNvSpPr/>
              <p:nvPr/>
            </p:nvSpPr>
            <p:spPr>
              <a:xfrm>
                <a:off x="2746219" y="2095508"/>
                <a:ext cx="215042" cy="215042"/>
              </a:xfrm>
              <a:prstGeom prst="rect">
                <a:avLst/>
              </a:prstGeom>
              <a:solidFill>
                <a:schemeClr val="bg1">
                  <a:lumMod val="95000"/>
                </a:schemeClr>
              </a:solid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Connector 222">
                <a:extLst>
                  <a:ext uri="{FF2B5EF4-FFF2-40B4-BE49-F238E27FC236}">
                    <a16:creationId xmlns:a16="http://schemas.microsoft.com/office/drawing/2014/main" id="{CC2BC4FC-8A70-82C8-2D58-F55E04E1014F}"/>
                  </a:ext>
                </a:extLst>
              </p:cNvPr>
              <p:cNvCxnSpPr/>
              <p:nvPr/>
            </p:nvCxnSpPr>
            <p:spPr>
              <a:xfrm>
                <a:off x="3031863" y="1472723"/>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B9CA4FF1-0941-CC45-44FF-178E412015E3}"/>
                  </a:ext>
                </a:extLst>
              </p:cNvPr>
              <p:cNvCxnSpPr/>
              <p:nvPr/>
            </p:nvCxnSpPr>
            <p:spPr>
              <a:xfrm>
                <a:off x="3031863" y="1548265"/>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3B3D7345-0C3C-9652-7374-DFF393231FFC}"/>
                  </a:ext>
                </a:extLst>
              </p:cNvPr>
              <p:cNvCxnSpPr/>
              <p:nvPr/>
            </p:nvCxnSpPr>
            <p:spPr>
              <a:xfrm>
                <a:off x="3031864" y="1622104"/>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4D11F5E5-9849-74AC-DF54-8F322D86AF0A}"/>
                  </a:ext>
                </a:extLst>
              </p:cNvPr>
              <p:cNvCxnSpPr/>
              <p:nvPr/>
            </p:nvCxnSpPr>
            <p:spPr>
              <a:xfrm>
                <a:off x="3031863" y="1798498"/>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155D525A-8E57-82AE-4390-5C94E7E4586B}"/>
                  </a:ext>
                </a:extLst>
              </p:cNvPr>
              <p:cNvCxnSpPr/>
              <p:nvPr/>
            </p:nvCxnSpPr>
            <p:spPr>
              <a:xfrm>
                <a:off x="3031863" y="1874041"/>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05CCC220-1617-D6D0-D60D-6341710B0DD6}"/>
                  </a:ext>
                </a:extLst>
              </p:cNvPr>
              <p:cNvCxnSpPr/>
              <p:nvPr/>
            </p:nvCxnSpPr>
            <p:spPr>
              <a:xfrm>
                <a:off x="3031863" y="1947879"/>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B500FA42-6F50-830B-5E73-AE361761B16F}"/>
                  </a:ext>
                </a:extLst>
              </p:cNvPr>
              <p:cNvCxnSpPr/>
              <p:nvPr/>
            </p:nvCxnSpPr>
            <p:spPr>
              <a:xfrm>
                <a:off x="3031863" y="2124274"/>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FD2978F7-8728-66B1-FBD7-EB3A2104F2D0}"/>
                  </a:ext>
                </a:extLst>
              </p:cNvPr>
              <p:cNvCxnSpPr/>
              <p:nvPr/>
            </p:nvCxnSpPr>
            <p:spPr>
              <a:xfrm>
                <a:off x="3031863" y="2199816"/>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3B10B4E6-E639-E780-6196-BA94C4CFF885}"/>
                  </a:ext>
                </a:extLst>
              </p:cNvPr>
              <p:cNvCxnSpPr/>
              <p:nvPr/>
            </p:nvCxnSpPr>
            <p:spPr>
              <a:xfrm>
                <a:off x="3031863" y="2273655"/>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2" name="Freeform: Shape 231">
                <a:extLst>
                  <a:ext uri="{FF2B5EF4-FFF2-40B4-BE49-F238E27FC236}">
                    <a16:creationId xmlns:a16="http://schemas.microsoft.com/office/drawing/2014/main" id="{99443DB6-C399-347F-88CE-7D2E10931CAB}"/>
                  </a:ext>
                </a:extLst>
              </p:cNvPr>
              <p:cNvSpPr/>
              <p:nvPr/>
            </p:nvSpPr>
            <p:spPr>
              <a:xfrm flipH="1">
                <a:off x="2625824" y="1019473"/>
                <a:ext cx="1071754" cy="1468350"/>
              </a:xfrm>
              <a:custGeom>
                <a:avLst/>
                <a:gdLst>
                  <a:gd name="connsiteX0" fmla="*/ 56241 w 1071755"/>
                  <a:gd name="connsiteY0" fmla="*/ 0 h 1468351"/>
                  <a:gd name="connsiteX1" fmla="*/ 0 w 1071755"/>
                  <a:gd name="connsiteY1" fmla="*/ 0 h 1468351"/>
                  <a:gd name="connsiteX2" fmla="*/ 0 w 1071755"/>
                  <a:gd name="connsiteY2" fmla="*/ 1468351 h 1468351"/>
                  <a:gd name="connsiteX3" fmla="*/ 1071755 w 1071755"/>
                  <a:gd name="connsiteY3" fmla="*/ 1468351 h 1468351"/>
                  <a:gd name="connsiteX4" fmla="*/ 1071755 w 1071755"/>
                  <a:gd name="connsiteY4" fmla="*/ 1254335 h 14683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1755" h="1468351">
                    <a:moveTo>
                      <a:pt x="56241" y="0"/>
                    </a:moveTo>
                    <a:lnTo>
                      <a:pt x="0" y="0"/>
                    </a:lnTo>
                    <a:lnTo>
                      <a:pt x="0" y="1468351"/>
                    </a:lnTo>
                    <a:lnTo>
                      <a:pt x="1071755" y="1468351"/>
                    </a:lnTo>
                    <a:lnTo>
                      <a:pt x="1071755" y="1254335"/>
                    </a:lnTo>
                    <a:close/>
                  </a:path>
                </a:pathLst>
              </a:cu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grpSp>
          <p:nvGrpSpPr>
            <p:cNvPr id="233" name="Group 232">
              <a:extLst>
                <a:ext uri="{FF2B5EF4-FFF2-40B4-BE49-F238E27FC236}">
                  <a16:creationId xmlns:a16="http://schemas.microsoft.com/office/drawing/2014/main" id="{11695671-6111-77FA-655A-0BEEC6D8C6A4}"/>
                </a:ext>
              </a:extLst>
            </p:cNvPr>
            <p:cNvGrpSpPr/>
            <p:nvPr/>
          </p:nvGrpSpPr>
          <p:grpSpPr>
            <a:xfrm>
              <a:off x="2594630" y="2785152"/>
              <a:ext cx="565894" cy="775300"/>
              <a:chOff x="2625824" y="1019471"/>
              <a:chExt cx="1071755" cy="1468352"/>
            </a:xfrm>
          </p:grpSpPr>
          <p:sp>
            <p:nvSpPr>
              <p:cNvPr id="234" name="Rectangle 233">
                <a:extLst>
                  <a:ext uri="{FF2B5EF4-FFF2-40B4-BE49-F238E27FC236}">
                    <a16:creationId xmlns:a16="http://schemas.microsoft.com/office/drawing/2014/main" id="{C644999F-8AE4-164C-562C-6A8734364964}"/>
                  </a:ext>
                </a:extLst>
              </p:cNvPr>
              <p:cNvSpPr/>
              <p:nvPr/>
            </p:nvSpPr>
            <p:spPr>
              <a:xfrm>
                <a:off x="2625824" y="1019471"/>
                <a:ext cx="1071755" cy="1468351"/>
              </a:xfrm>
              <a:prstGeom prst="rect">
                <a:avLst/>
              </a:prstGeom>
              <a:solidFill>
                <a:schemeClr val="bg1"/>
              </a:solidFill>
              <a:ln w="381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TextBox 234">
                <a:extLst>
                  <a:ext uri="{FF2B5EF4-FFF2-40B4-BE49-F238E27FC236}">
                    <a16:creationId xmlns:a16="http://schemas.microsoft.com/office/drawing/2014/main" id="{0B8C5755-C6EF-C572-5E24-59AEB1A819C0}"/>
                  </a:ext>
                </a:extLst>
              </p:cNvPr>
              <p:cNvSpPr txBox="1"/>
              <p:nvPr/>
            </p:nvSpPr>
            <p:spPr>
              <a:xfrm>
                <a:off x="2746220" y="1057241"/>
                <a:ext cx="830966" cy="437176"/>
              </a:xfrm>
              <a:prstGeom prst="rect">
                <a:avLst/>
              </a:prstGeom>
              <a:noFill/>
            </p:spPr>
            <p:txBody>
              <a:bodyPr wrap="square" rtlCol="0">
                <a:spAutoFit/>
              </a:bodyPr>
              <a:lstStyle/>
              <a:p>
                <a:pPr algn="ctr"/>
                <a:r>
                  <a:rPr lang="en-IN" sz="900" dirty="0"/>
                  <a:t>MCQ</a:t>
                </a:r>
                <a:endParaRPr lang="en-US" sz="1400" dirty="0"/>
              </a:p>
            </p:txBody>
          </p:sp>
          <p:sp>
            <p:nvSpPr>
              <p:cNvPr id="236" name="Rectangle 235">
                <a:extLst>
                  <a:ext uri="{FF2B5EF4-FFF2-40B4-BE49-F238E27FC236}">
                    <a16:creationId xmlns:a16="http://schemas.microsoft.com/office/drawing/2014/main" id="{E48AB313-887B-39B5-83FA-C1D79F10216B}"/>
                  </a:ext>
                </a:extLst>
              </p:cNvPr>
              <p:cNvSpPr/>
              <p:nvPr/>
            </p:nvSpPr>
            <p:spPr>
              <a:xfrm>
                <a:off x="2746219" y="1449555"/>
                <a:ext cx="215042" cy="215042"/>
              </a:xfrm>
              <a:prstGeom prst="rect">
                <a:avLst/>
              </a:prstGeom>
              <a:solidFill>
                <a:schemeClr val="bg1">
                  <a:lumMod val="95000"/>
                </a:schemeClr>
              </a:solid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Rectangle 236">
                <a:extLst>
                  <a:ext uri="{FF2B5EF4-FFF2-40B4-BE49-F238E27FC236}">
                    <a16:creationId xmlns:a16="http://schemas.microsoft.com/office/drawing/2014/main" id="{0958422A-95E9-A35F-F021-21CBE7B7AED5}"/>
                  </a:ext>
                </a:extLst>
              </p:cNvPr>
              <p:cNvSpPr/>
              <p:nvPr/>
            </p:nvSpPr>
            <p:spPr>
              <a:xfrm>
                <a:off x="2746219" y="1772531"/>
                <a:ext cx="215042" cy="215042"/>
              </a:xfrm>
              <a:prstGeom prst="rect">
                <a:avLst/>
              </a:prstGeom>
              <a:solidFill>
                <a:schemeClr val="bg1">
                  <a:lumMod val="95000"/>
                </a:schemeClr>
              </a:solid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Rectangle 237">
                <a:extLst>
                  <a:ext uri="{FF2B5EF4-FFF2-40B4-BE49-F238E27FC236}">
                    <a16:creationId xmlns:a16="http://schemas.microsoft.com/office/drawing/2014/main" id="{56A0F2A7-FDBA-6742-634D-6EF46B9EBEA2}"/>
                  </a:ext>
                </a:extLst>
              </p:cNvPr>
              <p:cNvSpPr/>
              <p:nvPr/>
            </p:nvSpPr>
            <p:spPr>
              <a:xfrm>
                <a:off x="2746219" y="2095508"/>
                <a:ext cx="215042" cy="215042"/>
              </a:xfrm>
              <a:prstGeom prst="rect">
                <a:avLst/>
              </a:prstGeom>
              <a:solidFill>
                <a:schemeClr val="bg1">
                  <a:lumMod val="95000"/>
                </a:schemeClr>
              </a:solid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9" name="Straight Connector 238">
                <a:extLst>
                  <a:ext uri="{FF2B5EF4-FFF2-40B4-BE49-F238E27FC236}">
                    <a16:creationId xmlns:a16="http://schemas.microsoft.com/office/drawing/2014/main" id="{DC54E6EB-7522-8286-BF76-580669B9F674}"/>
                  </a:ext>
                </a:extLst>
              </p:cNvPr>
              <p:cNvCxnSpPr/>
              <p:nvPr/>
            </p:nvCxnSpPr>
            <p:spPr>
              <a:xfrm>
                <a:off x="3031863" y="1472723"/>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EF09ABA7-95F5-579F-F2E2-D95D25EEF1D4}"/>
                  </a:ext>
                </a:extLst>
              </p:cNvPr>
              <p:cNvCxnSpPr/>
              <p:nvPr/>
            </p:nvCxnSpPr>
            <p:spPr>
              <a:xfrm>
                <a:off x="3031863" y="1548265"/>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A0EC1B54-85A7-38E9-F218-BCD3952DD461}"/>
                  </a:ext>
                </a:extLst>
              </p:cNvPr>
              <p:cNvCxnSpPr/>
              <p:nvPr/>
            </p:nvCxnSpPr>
            <p:spPr>
              <a:xfrm>
                <a:off x="3031864" y="1622104"/>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5A30CA2D-CB13-D19D-56E6-01B576D40539}"/>
                  </a:ext>
                </a:extLst>
              </p:cNvPr>
              <p:cNvCxnSpPr/>
              <p:nvPr/>
            </p:nvCxnSpPr>
            <p:spPr>
              <a:xfrm>
                <a:off x="3031863" y="1798498"/>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91C47728-F39B-1A6E-D865-D3D2C9479B96}"/>
                  </a:ext>
                </a:extLst>
              </p:cNvPr>
              <p:cNvCxnSpPr/>
              <p:nvPr/>
            </p:nvCxnSpPr>
            <p:spPr>
              <a:xfrm>
                <a:off x="3031863" y="1874041"/>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008D0A01-D620-1492-C443-D0F78B6C775B}"/>
                  </a:ext>
                </a:extLst>
              </p:cNvPr>
              <p:cNvCxnSpPr/>
              <p:nvPr/>
            </p:nvCxnSpPr>
            <p:spPr>
              <a:xfrm>
                <a:off x="3031863" y="1947879"/>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24DC0E6B-987E-45B8-1CD8-102528C0F6FA}"/>
                  </a:ext>
                </a:extLst>
              </p:cNvPr>
              <p:cNvCxnSpPr/>
              <p:nvPr/>
            </p:nvCxnSpPr>
            <p:spPr>
              <a:xfrm>
                <a:off x="3031863" y="2124274"/>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746D1ECF-30A7-DD20-337F-D2A4EB6CBCB5}"/>
                  </a:ext>
                </a:extLst>
              </p:cNvPr>
              <p:cNvCxnSpPr/>
              <p:nvPr/>
            </p:nvCxnSpPr>
            <p:spPr>
              <a:xfrm>
                <a:off x="3031863" y="2199816"/>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95AED31E-2751-CE13-01EB-30FFE954CC18}"/>
                  </a:ext>
                </a:extLst>
              </p:cNvPr>
              <p:cNvCxnSpPr/>
              <p:nvPr/>
            </p:nvCxnSpPr>
            <p:spPr>
              <a:xfrm>
                <a:off x="3031863" y="2273655"/>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8" name="Freeform: Shape 247">
                <a:extLst>
                  <a:ext uri="{FF2B5EF4-FFF2-40B4-BE49-F238E27FC236}">
                    <a16:creationId xmlns:a16="http://schemas.microsoft.com/office/drawing/2014/main" id="{7F719107-ACA0-5959-B9C3-AC1598652002}"/>
                  </a:ext>
                </a:extLst>
              </p:cNvPr>
              <p:cNvSpPr/>
              <p:nvPr/>
            </p:nvSpPr>
            <p:spPr>
              <a:xfrm flipH="1">
                <a:off x="2625824" y="1019473"/>
                <a:ext cx="1071754" cy="1468350"/>
              </a:xfrm>
              <a:custGeom>
                <a:avLst/>
                <a:gdLst>
                  <a:gd name="connsiteX0" fmla="*/ 56241 w 1071755"/>
                  <a:gd name="connsiteY0" fmla="*/ 0 h 1468351"/>
                  <a:gd name="connsiteX1" fmla="*/ 0 w 1071755"/>
                  <a:gd name="connsiteY1" fmla="*/ 0 h 1468351"/>
                  <a:gd name="connsiteX2" fmla="*/ 0 w 1071755"/>
                  <a:gd name="connsiteY2" fmla="*/ 1468351 h 1468351"/>
                  <a:gd name="connsiteX3" fmla="*/ 1071755 w 1071755"/>
                  <a:gd name="connsiteY3" fmla="*/ 1468351 h 1468351"/>
                  <a:gd name="connsiteX4" fmla="*/ 1071755 w 1071755"/>
                  <a:gd name="connsiteY4" fmla="*/ 1254335 h 14683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1755" h="1468351">
                    <a:moveTo>
                      <a:pt x="56241" y="0"/>
                    </a:moveTo>
                    <a:lnTo>
                      <a:pt x="0" y="0"/>
                    </a:lnTo>
                    <a:lnTo>
                      <a:pt x="0" y="1468351"/>
                    </a:lnTo>
                    <a:lnTo>
                      <a:pt x="1071755" y="1468351"/>
                    </a:lnTo>
                    <a:lnTo>
                      <a:pt x="1071755" y="1254335"/>
                    </a:lnTo>
                    <a:close/>
                  </a:path>
                </a:pathLst>
              </a:cu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grpSp>
          <p:nvGrpSpPr>
            <p:cNvPr id="249" name="Group 248">
              <a:extLst>
                <a:ext uri="{FF2B5EF4-FFF2-40B4-BE49-F238E27FC236}">
                  <a16:creationId xmlns:a16="http://schemas.microsoft.com/office/drawing/2014/main" id="{51E1E0FF-7E45-861E-6697-4973A4CA1815}"/>
                </a:ext>
              </a:extLst>
            </p:cNvPr>
            <p:cNvGrpSpPr/>
            <p:nvPr/>
          </p:nvGrpSpPr>
          <p:grpSpPr>
            <a:xfrm>
              <a:off x="1354941" y="3653588"/>
              <a:ext cx="565894" cy="775300"/>
              <a:chOff x="2625824" y="1019471"/>
              <a:chExt cx="1071755" cy="1468352"/>
            </a:xfrm>
          </p:grpSpPr>
          <p:sp>
            <p:nvSpPr>
              <p:cNvPr id="250" name="Rectangle 249">
                <a:extLst>
                  <a:ext uri="{FF2B5EF4-FFF2-40B4-BE49-F238E27FC236}">
                    <a16:creationId xmlns:a16="http://schemas.microsoft.com/office/drawing/2014/main" id="{E3AFFAF8-E256-4707-117A-893ADCBA9518}"/>
                  </a:ext>
                </a:extLst>
              </p:cNvPr>
              <p:cNvSpPr/>
              <p:nvPr/>
            </p:nvSpPr>
            <p:spPr>
              <a:xfrm>
                <a:off x="2625824" y="1019471"/>
                <a:ext cx="1071755" cy="1468351"/>
              </a:xfrm>
              <a:prstGeom prst="rect">
                <a:avLst/>
              </a:prstGeom>
              <a:solidFill>
                <a:schemeClr val="bg1"/>
              </a:solidFill>
              <a:ln w="381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TextBox 250">
                <a:extLst>
                  <a:ext uri="{FF2B5EF4-FFF2-40B4-BE49-F238E27FC236}">
                    <a16:creationId xmlns:a16="http://schemas.microsoft.com/office/drawing/2014/main" id="{37BEA31D-6C92-C597-7D87-80EA9B606F9D}"/>
                  </a:ext>
                </a:extLst>
              </p:cNvPr>
              <p:cNvSpPr txBox="1"/>
              <p:nvPr/>
            </p:nvSpPr>
            <p:spPr>
              <a:xfrm>
                <a:off x="2746220" y="1057241"/>
                <a:ext cx="830966" cy="437176"/>
              </a:xfrm>
              <a:prstGeom prst="rect">
                <a:avLst/>
              </a:prstGeom>
              <a:noFill/>
            </p:spPr>
            <p:txBody>
              <a:bodyPr wrap="square" rtlCol="0">
                <a:spAutoFit/>
              </a:bodyPr>
              <a:lstStyle/>
              <a:p>
                <a:pPr algn="ctr"/>
                <a:r>
                  <a:rPr lang="en-IN" sz="900" dirty="0"/>
                  <a:t>MCQ</a:t>
                </a:r>
                <a:endParaRPr lang="en-US" sz="1400" dirty="0"/>
              </a:p>
            </p:txBody>
          </p:sp>
          <p:sp>
            <p:nvSpPr>
              <p:cNvPr id="252" name="Rectangle 251">
                <a:extLst>
                  <a:ext uri="{FF2B5EF4-FFF2-40B4-BE49-F238E27FC236}">
                    <a16:creationId xmlns:a16="http://schemas.microsoft.com/office/drawing/2014/main" id="{52640FD0-F0C4-0257-AE0E-D256C06F8D94}"/>
                  </a:ext>
                </a:extLst>
              </p:cNvPr>
              <p:cNvSpPr/>
              <p:nvPr/>
            </p:nvSpPr>
            <p:spPr>
              <a:xfrm>
                <a:off x="2746219" y="1449555"/>
                <a:ext cx="215042" cy="215042"/>
              </a:xfrm>
              <a:prstGeom prst="rect">
                <a:avLst/>
              </a:prstGeom>
              <a:solidFill>
                <a:schemeClr val="bg1">
                  <a:lumMod val="95000"/>
                </a:schemeClr>
              </a:solid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Rectangle 252">
                <a:extLst>
                  <a:ext uri="{FF2B5EF4-FFF2-40B4-BE49-F238E27FC236}">
                    <a16:creationId xmlns:a16="http://schemas.microsoft.com/office/drawing/2014/main" id="{A67D1280-2B1A-6819-590E-CFD0F9E167D5}"/>
                  </a:ext>
                </a:extLst>
              </p:cNvPr>
              <p:cNvSpPr/>
              <p:nvPr/>
            </p:nvSpPr>
            <p:spPr>
              <a:xfrm>
                <a:off x="2746219" y="1772531"/>
                <a:ext cx="215042" cy="215042"/>
              </a:xfrm>
              <a:prstGeom prst="rect">
                <a:avLst/>
              </a:prstGeom>
              <a:solidFill>
                <a:schemeClr val="bg1">
                  <a:lumMod val="95000"/>
                </a:schemeClr>
              </a:solid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Rectangle 253">
                <a:extLst>
                  <a:ext uri="{FF2B5EF4-FFF2-40B4-BE49-F238E27FC236}">
                    <a16:creationId xmlns:a16="http://schemas.microsoft.com/office/drawing/2014/main" id="{56DBBA55-C128-7A7F-8DE7-CAC50D9F744E}"/>
                  </a:ext>
                </a:extLst>
              </p:cNvPr>
              <p:cNvSpPr/>
              <p:nvPr/>
            </p:nvSpPr>
            <p:spPr>
              <a:xfrm>
                <a:off x="2746219" y="2095508"/>
                <a:ext cx="215042" cy="215042"/>
              </a:xfrm>
              <a:prstGeom prst="rect">
                <a:avLst/>
              </a:prstGeom>
              <a:solidFill>
                <a:schemeClr val="bg1">
                  <a:lumMod val="95000"/>
                </a:schemeClr>
              </a:solid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Connector 254">
                <a:extLst>
                  <a:ext uri="{FF2B5EF4-FFF2-40B4-BE49-F238E27FC236}">
                    <a16:creationId xmlns:a16="http://schemas.microsoft.com/office/drawing/2014/main" id="{21072BD7-5253-5CB2-13A5-D7755113442D}"/>
                  </a:ext>
                </a:extLst>
              </p:cNvPr>
              <p:cNvCxnSpPr/>
              <p:nvPr/>
            </p:nvCxnSpPr>
            <p:spPr>
              <a:xfrm>
                <a:off x="3031863" y="1472723"/>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16CA3A85-3F24-0F22-B964-7AEF51361408}"/>
                  </a:ext>
                </a:extLst>
              </p:cNvPr>
              <p:cNvCxnSpPr/>
              <p:nvPr/>
            </p:nvCxnSpPr>
            <p:spPr>
              <a:xfrm>
                <a:off x="3031863" y="1548265"/>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0487FCE1-E8CF-F2BD-2E2C-B8186579A146}"/>
                  </a:ext>
                </a:extLst>
              </p:cNvPr>
              <p:cNvCxnSpPr/>
              <p:nvPr/>
            </p:nvCxnSpPr>
            <p:spPr>
              <a:xfrm>
                <a:off x="3031864" y="1622104"/>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C0EE0230-B3DE-098E-1224-7BB21B86AE07}"/>
                  </a:ext>
                </a:extLst>
              </p:cNvPr>
              <p:cNvCxnSpPr/>
              <p:nvPr/>
            </p:nvCxnSpPr>
            <p:spPr>
              <a:xfrm>
                <a:off x="3031863" y="1798498"/>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405234A8-AD68-88EA-1126-2B29CD6F4461}"/>
                  </a:ext>
                </a:extLst>
              </p:cNvPr>
              <p:cNvCxnSpPr/>
              <p:nvPr/>
            </p:nvCxnSpPr>
            <p:spPr>
              <a:xfrm>
                <a:off x="3031863" y="1874041"/>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8F99420B-20E2-62A5-8B73-48F305E9D327}"/>
                  </a:ext>
                </a:extLst>
              </p:cNvPr>
              <p:cNvCxnSpPr/>
              <p:nvPr/>
            </p:nvCxnSpPr>
            <p:spPr>
              <a:xfrm>
                <a:off x="3031863" y="1947879"/>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A5D903E8-36E2-6629-41D6-C38132D5154F}"/>
                  </a:ext>
                </a:extLst>
              </p:cNvPr>
              <p:cNvCxnSpPr/>
              <p:nvPr/>
            </p:nvCxnSpPr>
            <p:spPr>
              <a:xfrm>
                <a:off x="3031863" y="2124274"/>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AD833521-6EB4-33A5-5147-B7B905F4A6E0}"/>
                  </a:ext>
                </a:extLst>
              </p:cNvPr>
              <p:cNvCxnSpPr/>
              <p:nvPr/>
            </p:nvCxnSpPr>
            <p:spPr>
              <a:xfrm>
                <a:off x="3031863" y="2199816"/>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2142C790-D866-161B-A0AB-67349E49F05D}"/>
                  </a:ext>
                </a:extLst>
              </p:cNvPr>
              <p:cNvCxnSpPr/>
              <p:nvPr/>
            </p:nvCxnSpPr>
            <p:spPr>
              <a:xfrm>
                <a:off x="3031863" y="2273655"/>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4" name="Freeform: Shape 263">
                <a:extLst>
                  <a:ext uri="{FF2B5EF4-FFF2-40B4-BE49-F238E27FC236}">
                    <a16:creationId xmlns:a16="http://schemas.microsoft.com/office/drawing/2014/main" id="{A9CF3302-5121-ADE9-8591-F4E2123F2444}"/>
                  </a:ext>
                </a:extLst>
              </p:cNvPr>
              <p:cNvSpPr/>
              <p:nvPr/>
            </p:nvSpPr>
            <p:spPr>
              <a:xfrm flipH="1">
                <a:off x="2625824" y="1019473"/>
                <a:ext cx="1071754" cy="1468350"/>
              </a:xfrm>
              <a:custGeom>
                <a:avLst/>
                <a:gdLst>
                  <a:gd name="connsiteX0" fmla="*/ 56241 w 1071755"/>
                  <a:gd name="connsiteY0" fmla="*/ 0 h 1468351"/>
                  <a:gd name="connsiteX1" fmla="*/ 0 w 1071755"/>
                  <a:gd name="connsiteY1" fmla="*/ 0 h 1468351"/>
                  <a:gd name="connsiteX2" fmla="*/ 0 w 1071755"/>
                  <a:gd name="connsiteY2" fmla="*/ 1468351 h 1468351"/>
                  <a:gd name="connsiteX3" fmla="*/ 1071755 w 1071755"/>
                  <a:gd name="connsiteY3" fmla="*/ 1468351 h 1468351"/>
                  <a:gd name="connsiteX4" fmla="*/ 1071755 w 1071755"/>
                  <a:gd name="connsiteY4" fmla="*/ 1254335 h 14683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1755" h="1468351">
                    <a:moveTo>
                      <a:pt x="56241" y="0"/>
                    </a:moveTo>
                    <a:lnTo>
                      <a:pt x="0" y="0"/>
                    </a:lnTo>
                    <a:lnTo>
                      <a:pt x="0" y="1468351"/>
                    </a:lnTo>
                    <a:lnTo>
                      <a:pt x="1071755" y="1468351"/>
                    </a:lnTo>
                    <a:lnTo>
                      <a:pt x="1071755" y="1254335"/>
                    </a:lnTo>
                    <a:close/>
                  </a:path>
                </a:pathLst>
              </a:cu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grpSp>
          <p:nvGrpSpPr>
            <p:cNvPr id="265" name="Group 264">
              <a:extLst>
                <a:ext uri="{FF2B5EF4-FFF2-40B4-BE49-F238E27FC236}">
                  <a16:creationId xmlns:a16="http://schemas.microsoft.com/office/drawing/2014/main" id="{6A75F328-A465-A31B-3E50-D25CB78C00FE}"/>
                </a:ext>
              </a:extLst>
            </p:cNvPr>
            <p:cNvGrpSpPr/>
            <p:nvPr/>
          </p:nvGrpSpPr>
          <p:grpSpPr>
            <a:xfrm>
              <a:off x="2181401" y="3653588"/>
              <a:ext cx="565894" cy="775300"/>
              <a:chOff x="2625824" y="1019471"/>
              <a:chExt cx="1071755" cy="1468352"/>
            </a:xfrm>
          </p:grpSpPr>
          <p:sp>
            <p:nvSpPr>
              <p:cNvPr id="266" name="Rectangle 265">
                <a:extLst>
                  <a:ext uri="{FF2B5EF4-FFF2-40B4-BE49-F238E27FC236}">
                    <a16:creationId xmlns:a16="http://schemas.microsoft.com/office/drawing/2014/main" id="{9FD5C406-4943-7D31-A60B-5BBDD7F9659D}"/>
                  </a:ext>
                </a:extLst>
              </p:cNvPr>
              <p:cNvSpPr/>
              <p:nvPr/>
            </p:nvSpPr>
            <p:spPr>
              <a:xfrm>
                <a:off x="2625824" y="1019471"/>
                <a:ext cx="1071755" cy="1468351"/>
              </a:xfrm>
              <a:prstGeom prst="rect">
                <a:avLst/>
              </a:prstGeom>
              <a:solidFill>
                <a:schemeClr val="bg1"/>
              </a:solidFill>
              <a:ln w="381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TextBox 266">
                <a:extLst>
                  <a:ext uri="{FF2B5EF4-FFF2-40B4-BE49-F238E27FC236}">
                    <a16:creationId xmlns:a16="http://schemas.microsoft.com/office/drawing/2014/main" id="{D1FC21FC-A211-AD57-8D48-FEAC0AE8D9EE}"/>
                  </a:ext>
                </a:extLst>
              </p:cNvPr>
              <p:cNvSpPr txBox="1"/>
              <p:nvPr/>
            </p:nvSpPr>
            <p:spPr>
              <a:xfrm>
                <a:off x="2746220" y="1057241"/>
                <a:ext cx="830966" cy="437176"/>
              </a:xfrm>
              <a:prstGeom prst="rect">
                <a:avLst/>
              </a:prstGeom>
              <a:noFill/>
            </p:spPr>
            <p:txBody>
              <a:bodyPr wrap="square" rtlCol="0">
                <a:spAutoFit/>
              </a:bodyPr>
              <a:lstStyle/>
              <a:p>
                <a:pPr algn="ctr"/>
                <a:r>
                  <a:rPr lang="en-IN" sz="900" dirty="0"/>
                  <a:t>MCQ</a:t>
                </a:r>
                <a:endParaRPr lang="en-US" sz="1400" dirty="0"/>
              </a:p>
            </p:txBody>
          </p:sp>
          <p:sp>
            <p:nvSpPr>
              <p:cNvPr id="268" name="Rectangle 267">
                <a:extLst>
                  <a:ext uri="{FF2B5EF4-FFF2-40B4-BE49-F238E27FC236}">
                    <a16:creationId xmlns:a16="http://schemas.microsoft.com/office/drawing/2014/main" id="{702C858A-C56E-7B56-13C9-F23B89335F31}"/>
                  </a:ext>
                </a:extLst>
              </p:cNvPr>
              <p:cNvSpPr/>
              <p:nvPr/>
            </p:nvSpPr>
            <p:spPr>
              <a:xfrm>
                <a:off x="2746219" y="1449555"/>
                <a:ext cx="215042" cy="215042"/>
              </a:xfrm>
              <a:prstGeom prst="rect">
                <a:avLst/>
              </a:prstGeom>
              <a:solidFill>
                <a:schemeClr val="bg1">
                  <a:lumMod val="95000"/>
                </a:schemeClr>
              </a:solid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a:extLst>
                  <a:ext uri="{FF2B5EF4-FFF2-40B4-BE49-F238E27FC236}">
                    <a16:creationId xmlns:a16="http://schemas.microsoft.com/office/drawing/2014/main" id="{931BFA32-075F-916E-795E-ECCB092308F9}"/>
                  </a:ext>
                </a:extLst>
              </p:cNvPr>
              <p:cNvSpPr/>
              <p:nvPr/>
            </p:nvSpPr>
            <p:spPr>
              <a:xfrm>
                <a:off x="2746219" y="1772531"/>
                <a:ext cx="215042" cy="215042"/>
              </a:xfrm>
              <a:prstGeom prst="rect">
                <a:avLst/>
              </a:prstGeom>
              <a:solidFill>
                <a:schemeClr val="bg1">
                  <a:lumMod val="95000"/>
                </a:schemeClr>
              </a:solid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a:extLst>
                  <a:ext uri="{FF2B5EF4-FFF2-40B4-BE49-F238E27FC236}">
                    <a16:creationId xmlns:a16="http://schemas.microsoft.com/office/drawing/2014/main" id="{8E9763D5-652A-12FE-7798-D3F0B064CFEA}"/>
                  </a:ext>
                </a:extLst>
              </p:cNvPr>
              <p:cNvSpPr/>
              <p:nvPr/>
            </p:nvSpPr>
            <p:spPr>
              <a:xfrm>
                <a:off x="2746219" y="2095508"/>
                <a:ext cx="215042" cy="215042"/>
              </a:xfrm>
              <a:prstGeom prst="rect">
                <a:avLst/>
              </a:prstGeom>
              <a:solidFill>
                <a:schemeClr val="bg1">
                  <a:lumMod val="95000"/>
                </a:schemeClr>
              </a:solid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1" name="Straight Connector 270">
                <a:extLst>
                  <a:ext uri="{FF2B5EF4-FFF2-40B4-BE49-F238E27FC236}">
                    <a16:creationId xmlns:a16="http://schemas.microsoft.com/office/drawing/2014/main" id="{62B6C875-13B1-4C09-EE00-DD0B0B047F72}"/>
                  </a:ext>
                </a:extLst>
              </p:cNvPr>
              <p:cNvCxnSpPr/>
              <p:nvPr/>
            </p:nvCxnSpPr>
            <p:spPr>
              <a:xfrm>
                <a:off x="3031863" y="1472723"/>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7822BF55-011F-00B5-3E88-D567083D8F00}"/>
                  </a:ext>
                </a:extLst>
              </p:cNvPr>
              <p:cNvCxnSpPr/>
              <p:nvPr/>
            </p:nvCxnSpPr>
            <p:spPr>
              <a:xfrm>
                <a:off x="3031863" y="1548265"/>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44B69A5F-9B40-58CF-13A9-CF226DADBB16}"/>
                  </a:ext>
                </a:extLst>
              </p:cNvPr>
              <p:cNvCxnSpPr/>
              <p:nvPr/>
            </p:nvCxnSpPr>
            <p:spPr>
              <a:xfrm>
                <a:off x="3031864" y="1622104"/>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6114A149-D515-D43E-453D-564911989C5A}"/>
                  </a:ext>
                </a:extLst>
              </p:cNvPr>
              <p:cNvCxnSpPr/>
              <p:nvPr/>
            </p:nvCxnSpPr>
            <p:spPr>
              <a:xfrm>
                <a:off x="3031863" y="1798498"/>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2F37AEA9-23B7-9807-7C85-E8A9D454A307}"/>
                  </a:ext>
                </a:extLst>
              </p:cNvPr>
              <p:cNvCxnSpPr/>
              <p:nvPr/>
            </p:nvCxnSpPr>
            <p:spPr>
              <a:xfrm>
                <a:off x="3031863" y="1874041"/>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8E69D088-A9D2-B01E-A709-6705231F83CE}"/>
                  </a:ext>
                </a:extLst>
              </p:cNvPr>
              <p:cNvCxnSpPr/>
              <p:nvPr/>
            </p:nvCxnSpPr>
            <p:spPr>
              <a:xfrm>
                <a:off x="3031863" y="1947879"/>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8E0BFAC7-CB87-D50C-E349-75215C3AA5B0}"/>
                  </a:ext>
                </a:extLst>
              </p:cNvPr>
              <p:cNvCxnSpPr/>
              <p:nvPr/>
            </p:nvCxnSpPr>
            <p:spPr>
              <a:xfrm>
                <a:off x="3031863" y="2124274"/>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B92F9E4A-3847-D091-7C49-9E27CA6B15DB}"/>
                  </a:ext>
                </a:extLst>
              </p:cNvPr>
              <p:cNvCxnSpPr/>
              <p:nvPr/>
            </p:nvCxnSpPr>
            <p:spPr>
              <a:xfrm>
                <a:off x="3031863" y="2199816"/>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E89F7B1C-1033-4E60-07B7-BA8C47237493}"/>
                  </a:ext>
                </a:extLst>
              </p:cNvPr>
              <p:cNvCxnSpPr/>
              <p:nvPr/>
            </p:nvCxnSpPr>
            <p:spPr>
              <a:xfrm>
                <a:off x="3031863" y="2273655"/>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0" name="Freeform: Shape 279">
                <a:extLst>
                  <a:ext uri="{FF2B5EF4-FFF2-40B4-BE49-F238E27FC236}">
                    <a16:creationId xmlns:a16="http://schemas.microsoft.com/office/drawing/2014/main" id="{620CD60F-5333-C98E-BF16-C94C92FF5163}"/>
                  </a:ext>
                </a:extLst>
              </p:cNvPr>
              <p:cNvSpPr/>
              <p:nvPr/>
            </p:nvSpPr>
            <p:spPr>
              <a:xfrm flipH="1">
                <a:off x="2625824" y="1019473"/>
                <a:ext cx="1071754" cy="1468350"/>
              </a:xfrm>
              <a:custGeom>
                <a:avLst/>
                <a:gdLst>
                  <a:gd name="connsiteX0" fmla="*/ 56241 w 1071755"/>
                  <a:gd name="connsiteY0" fmla="*/ 0 h 1468351"/>
                  <a:gd name="connsiteX1" fmla="*/ 0 w 1071755"/>
                  <a:gd name="connsiteY1" fmla="*/ 0 h 1468351"/>
                  <a:gd name="connsiteX2" fmla="*/ 0 w 1071755"/>
                  <a:gd name="connsiteY2" fmla="*/ 1468351 h 1468351"/>
                  <a:gd name="connsiteX3" fmla="*/ 1071755 w 1071755"/>
                  <a:gd name="connsiteY3" fmla="*/ 1468351 h 1468351"/>
                  <a:gd name="connsiteX4" fmla="*/ 1071755 w 1071755"/>
                  <a:gd name="connsiteY4" fmla="*/ 1254335 h 14683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1755" h="1468351">
                    <a:moveTo>
                      <a:pt x="56241" y="0"/>
                    </a:moveTo>
                    <a:lnTo>
                      <a:pt x="0" y="0"/>
                    </a:lnTo>
                    <a:lnTo>
                      <a:pt x="0" y="1468351"/>
                    </a:lnTo>
                    <a:lnTo>
                      <a:pt x="1071755" y="1468351"/>
                    </a:lnTo>
                    <a:lnTo>
                      <a:pt x="1071755" y="1254335"/>
                    </a:lnTo>
                    <a:close/>
                  </a:path>
                </a:pathLst>
              </a:cu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grpSp>
      <p:sp>
        <p:nvSpPr>
          <p:cNvPr id="281" name="Footer Placeholder 280">
            <a:extLst>
              <a:ext uri="{FF2B5EF4-FFF2-40B4-BE49-F238E27FC236}">
                <a16:creationId xmlns:a16="http://schemas.microsoft.com/office/drawing/2014/main" id="{3081CF66-A015-4521-36A5-A55C5F4FECA4}"/>
              </a:ext>
            </a:extLst>
          </p:cNvPr>
          <p:cNvSpPr>
            <a:spLocks noGrp="1"/>
          </p:cNvSpPr>
          <p:nvPr>
            <p:ph type="ftr" sz="quarter" idx="11"/>
          </p:nvPr>
        </p:nvSpPr>
        <p:spPr/>
        <p:txBody>
          <a:bodyPr/>
          <a:lstStyle/>
          <a:p>
            <a:r>
              <a:rPr lang="en-IN" dirty="0"/>
              <a:t>Head Silhouette courtesy flaticon.com</a:t>
            </a:r>
          </a:p>
        </p:txBody>
      </p:sp>
      <p:grpSp>
        <p:nvGrpSpPr>
          <p:cNvPr id="300" name="Group 299">
            <a:extLst>
              <a:ext uri="{FF2B5EF4-FFF2-40B4-BE49-F238E27FC236}">
                <a16:creationId xmlns:a16="http://schemas.microsoft.com/office/drawing/2014/main" id="{26D6E0DA-741C-2AB4-45F3-6EE849639E58}"/>
              </a:ext>
            </a:extLst>
          </p:cNvPr>
          <p:cNvGrpSpPr/>
          <p:nvPr/>
        </p:nvGrpSpPr>
        <p:grpSpPr>
          <a:xfrm>
            <a:off x="4258893" y="2712468"/>
            <a:ext cx="2910093" cy="1433064"/>
            <a:chOff x="4258893" y="2712468"/>
            <a:chExt cx="2910093" cy="1433064"/>
          </a:xfrm>
        </p:grpSpPr>
        <p:sp>
          <p:nvSpPr>
            <p:cNvPr id="17" name="Rectangle 16">
              <a:extLst>
                <a:ext uri="{FF2B5EF4-FFF2-40B4-BE49-F238E27FC236}">
                  <a16:creationId xmlns:a16="http://schemas.microsoft.com/office/drawing/2014/main" id="{4240FE92-645E-B67C-C082-2A73E507B271}"/>
                </a:ext>
              </a:extLst>
            </p:cNvPr>
            <p:cNvSpPr/>
            <p:nvPr/>
          </p:nvSpPr>
          <p:spPr>
            <a:xfrm>
              <a:off x="4262294" y="2712468"/>
              <a:ext cx="2895600" cy="1433064"/>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3" name="Picture 282" descr="Shape&#10;&#10;Description automatically generated with low confidence">
              <a:extLst>
                <a:ext uri="{FF2B5EF4-FFF2-40B4-BE49-F238E27FC236}">
                  <a16:creationId xmlns:a16="http://schemas.microsoft.com/office/drawing/2014/main" id="{BF9A7736-ECFA-B58F-D8B2-EEB2AF25DBE4}"/>
                </a:ext>
              </a:extLst>
            </p:cNvPr>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5851642" y="2769416"/>
              <a:ext cx="1317344" cy="1317344"/>
            </a:xfrm>
            <a:prstGeom prst="rect">
              <a:avLst/>
            </a:prstGeom>
          </p:spPr>
        </p:pic>
        <p:grpSp>
          <p:nvGrpSpPr>
            <p:cNvPr id="298" name="Group 297">
              <a:extLst>
                <a:ext uri="{FF2B5EF4-FFF2-40B4-BE49-F238E27FC236}">
                  <a16:creationId xmlns:a16="http://schemas.microsoft.com/office/drawing/2014/main" id="{F0D08605-5F4E-6DCB-0602-19199C2862E4}"/>
                </a:ext>
              </a:extLst>
            </p:cNvPr>
            <p:cNvGrpSpPr/>
            <p:nvPr/>
          </p:nvGrpSpPr>
          <p:grpSpPr>
            <a:xfrm>
              <a:off x="6248460" y="2893562"/>
              <a:ext cx="638161" cy="525591"/>
              <a:chOff x="5552866" y="2813041"/>
              <a:chExt cx="1452876" cy="1196592"/>
            </a:xfrm>
          </p:grpSpPr>
          <p:grpSp>
            <p:nvGrpSpPr>
              <p:cNvPr id="286" name="Group 285">
                <a:extLst>
                  <a:ext uri="{FF2B5EF4-FFF2-40B4-BE49-F238E27FC236}">
                    <a16:creationId xmlns:a16="http://schemas.microsoft.com/office/drawing/2014/main" id="{D62A2874-FE8E-6ACB-3EF4-1DEF018FBCAB}"/>
                  </a:ext>
                </a:extLst>
              </p:cNvPr>
              <p:cNvGrpSpPr/>
              <p:nvPr/>
            </p:nvGrpSpPr>
            <p:grpSpPr>
              <a:xfrm>
                <a:off x="6531492" y="2948287"/>
                <a:ext cx="406048" cy="416101"/>
                <a:chOff x="8494783" y="2301406"/>
                <a:chExt cx="812096" cy="832203"/>
              </a:xfrm>
            </p:grpSpPr>
            <p:sp>
              <p:nvSpPr>
                <p:cNvPr id="287" name="Freeform 530">
                  <a:extLst>
                    <a:ext uri="{FF2B5EF4-FFF2-40B4-BE49-F238E27FC236}">
                      <a16:creationId xmlns:a16="http://schemas.microsoft.com/office/drawing/2014/main" id="{9F81E599-2CC4-3E00-45E2-8908BC77919A}"/>
                    </a:ext>
                  </a:extLst>
                </p:cNvPr>
                <p:cNvSpPr/>
                <p:nvPr/>
              </p:nvSpPr>
              <p:spPr>
                <a:xfrm>
                  <a:off x="8494783" y="2301406"/>
                  <a:ext cx="812096" cy="832203"/>
                </a:xfrm>
                <a:custGeom>
                  <a:avLst/>
                  <a:gdLst>
                    <a:gd name="connsiteX0" fmla="*/ 426565 w 812096"/>
                    <a:gd name="connsiteY0" fmla="*/ 830140 h 832203"/>
                    <a:gd name="connsiteX1" fmla="*/ 406099 w 812096"/>
                    <a:gd name="connsiteY1" fmla="*/ 832203 h 832203"/>
                    <a:gd name="connsiteX2" fmla="*/ 385634 w 812096"/>
                    <a:gd name="connsiteY2" fmla="*/ 830140 h 832203"/>
                    <a:gd name="connsiteX3" fmla="*/ 113280 w 812096"/>
                    <a:gd name="connsiteY3" fmla="*/ 97323 h 832203"/>
                    <a:gd name="connsiteX4" fmla="*/ 97531 w 812096"/>
                    <a:gd name="connsiteY4" fmla="*/ 113072 h 832203"/>
                    <a:gd name="connsiteX5" fmla="*/ 104651 w 812096"/>
                    <a:gd name="connsiteY5" fmla="*/ 104443 h 832203"/>
                    <a:gd name="connsiteX6" fmla="*/ 781537 w 812096"/>
                    <a:gd name="connsiteY6" fmla="*/ 207945 h 832203"/>
                    <a:gd name="connsiteX7" fmla="*/ 798909 w 812096"/>
                    <a:gd name="connsiteY7" fmla="*/ 239951 h 832203"/>
                    <a:gd name="connsiteX8" fmla="*/ 811815 w 812096"/>
                    <a:gd name="connsiteY8" fmla="*/ 281526 h 832203"/>
                    <a:gd name="connsiteX9" fmla="*/ 725844 w 812096"/>
                    <a:gd name="connsiteY9" fmla="*/ 356108 h 832203"/>
                    <a:gd name="connsiteX10" fmla="*/ 725844 w 812096"/>
                    <a:gd name="connsiteY10" fmla="*/ 454521 h 832203"/>
                    <a:gd name="connsiteX11" fmla="*/ 812096 w 812096"/>
                    <a:gd name="connsiteY11" fmla="*/ 529348 h 832203"/>
                    <a:gd name="connsiteX12" fmla="*/ 798909 w 812096"/>
                    <a:gd name="connsiteY12" fmla="*/ 571831 h 832203"/>
                    <a:gd name="connsiteX13" fmla="*/ 781741 w 812096"/>
                    <a:gd name="connsiteY13" fmla="*/ 603461 h 832203"/>
                    <a:gd name="connsiteX14" fmla="*/ 668296 w 812096"/>
                    <a:gd name="connsiteY14" fmla="*/ 595413 h 832203"/>
                    <a:gd name="connsiteX15" fmla="*/ 598707 w 812096"/>
                    <a:gd name="connsiteY15" fmla="*/ 665002 h 832203"/>
                    <a:gd name="connsiteX16" fmla="*/ 606851 w 812096"/>
                    <a:gd name="connsiteY16" fmla="*/ 779806 h 832203"/>
                    <a:gd name="connsiteX17" fmla="*/ 572039 w 812096"/>
                    <a:gd name="connsiteY17" fmla="*/ 798701 h 832203"/>
                    <a:gd name="connsiteX18" fmla="*/ 533869 w 812096"/>
                    <a:gd name="connsiteY18" fmla="*/ 810550 h 832203"/>
                    <a:gd name="connsiteX19" fmla="*/ 457195 w 812096"/>
                    <a:gd name="connsiteY19" fmla="*/ 722168 h 832203"/>
                    <a:gd name="connsiteX20" fmla="*/ 358782 w 812096"/>
                    <a:gd name="connsiteY20" fmla="*/ 722168 h 832203"/>
                    <a:gd name="connsiteX21" fmla="*/ 281307 w 812096"/>
                    <a:gd name="connsiteY21" fmla="*/ 811475 h 832203"/>
                    <a:gd name="connsiteX22" fmla="*/ 240159 w 812096"/>
                    <a:gd name="connsiteY22" fmla="*/ 798701 h 832203"/>
                    <a:gd name="connsiteX23" fmla="*/ 207045 w 812096"/>
                    <a:gd name="connsiteY23" fmla="*/ 780727 h 832203"/>
                    <a:gd name="connsiteX24" fmla="*/ 215037 w 812096"/>
                    <a:gd name="connsiteY24" fmla="*/ 668059 h 832203"/>
                    <a:gd name="connsiteX25" fmla="*/ 145448 w 812096"/>
                    <a:gd name="connsiteY25" fmla="*/ 598470 h 832203"/>
                    <a:gd name="connsiteX26" fmla="*/ 32111 w 812096"/>
                    <a:gd name="connsiteY26" fmla="*/ 606509 h 832203"/>
                    <a:gd name="connsiteX27" fmla="*/ 13289 w 812096"/>
                    <a:gd name="connsiteY27" fmla="*/ 571831 h 832203"/>
                    <a:gd name="connsiteX28" fmla="*/ 563 w 812096"/>
                    <a:gd name="connsiteY28" fmla="*/ 530835 h 832203"/>
                    <a:gd name="connsiteX29" fmla="*/ 86538 w 812096"/>
                    <a:gd name="connsiteY29" fmla="*/ 456249 h 832203"/>
                    <a:gd name="connsiteX30" fmla="*/ 86538 w 812096"/>
                    <a:gd name="connsiteY30" fmla="*/ 357835 h 832203"/>
                    <a:gd name="connsiteX31" fmla="*/ 0 w 812096"/>
                    <a:gd name="connsiteY31" fmla="*/ 282761 h 832203"/>
                    <a:gd name="connsiteX32" fmla="*/ 13289 w 812096"/>
                    <a:gd name="connsiteY32" fmla="*/ 239951 h 832203"/>
                    <a:gd name="connsiteX33" fmla="*/ 30170 w 812096"/>
                    <a:gd name="connsiteY33" fmla="*/ 208849 h 832203"/>
                    <a:gd name="connsiteX34" fmla="*/ 146216 w 812096"/>
                    <a:gd name="connsiteY34" fmla="*/ 217081 h 832203"/>
                    <a:gd name="connsiteX35" fmla="*/ 215805 w 812096"/>
                    <a:gd name="connsiteY35" fmla="*/ 147492 h 832203"/>
                    <a:gd name="connsiteX36" fmla="*/ 207527 w 812096"/>
                    <a:gd name="connsiteY36" fmla="*/ 30793 h 832203"/>
                    <a:gd name="connsiteX37" fmla="*/ 240159 w 812096"/>
                    <a:gd name="connsiteY37" fmla="*/ 13081 h 832203"/>
                    <a:gd name="connsiteX38" fmla="*/ 282094 w 812096"/>
                    <a:gd name="connsiteY38" fmla="*/ 63 h 832203"/>
                    <a:gd name="connsiteX39" fmla="*/ 356762 w 812096"/>
                    <a:gd name="connsiteY39" fmla="*/ 86133 h 832203"/>
                    <a:gd name="connsiteX40" fmla="*/ 455176 w 812096"/>
                    <a:gd name="connsiteY40" fmla="*/ 86133 h 832203"/>
                    <a:gd name="connsiteX41" fmla="*/ 529899 w 812096"/>
                    <a:gd name="connsiteY41" fmla="*/ 0 h 832203"/>
                    <a:gd name="connsiteX42" fmla="*/ 572039 w 812096"/>
                    <a:gd name="connsiteY42" fmla="*/ 13081 h 832203"/>
                    <a:gd name="connsiteX43" fmla="*/ 603087 w 812096"/>
                    <a:gd name="connsiteY43" fmla="*/ 29933 h 832203"/>
                    <a:gd name="connsiteX44" fmla="*/ 594806 w 812096"/>
                    <a:gd name="connsiteY44" fmla="*/ 146665 h 832203"/>
                    <a:gd name="connsiteX45" fmla="*/ 664396 w 812096"/>
                    <a:gd name="connsiteY45" fmla="*/ 216254 h 832203"/>
                    <a:gd name="connsiteX46" fmla="*/ 707547 w 812096"/>
                    <a:gd name="connsiteY46" fmla="*/ 104443 h 832203"/>
                    <a:gd name="connsiteX47" fmla="*/ 718246 w 812096"/>
                    <a:gd name="connsiteY47" fmla="*/ 117409 h 832203"/>
                    <a:gd name="connsiteX48" fmla="*/ 694580 w 812096"/>
                    <a:gd name="connsiteY48" fmla="*/ 93744 h 83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12096" h="832203">
                      <a:moveTo>
                        <a:pt x="426565" y="830140"/>
                      </a:moveTo>
                      <a:lnTo>
                        <a:pt x="406099" y="832203"/>
                      </a:lnTo>
                      <a:lnTo>
                        <a:pt x="385634" y="830140"/>
                      </a:lnTo>
                      <a:close/>
                      <a:moveTo>
                        <a:pt x="113280" y="97323"/>
                      </a:moveTo>
                      <a:lnTo>
                        <a:pt x="97531" y="113072"/>
                      </a:lnTo>
                      <a:lnTo>
                        <a:pt x="104651" y="104443"/>
                      </a:lnTo>
                      <a:close/>
                      <a:moveTo>
                        <a:pt x="781537" y="207945"/>
                      </a:moveTo>
                      <a:lnTo>
                        <a:pt x="798909" y="239951"/>
                      </a:lnTo>
                      <a:lnTo>
                        <a:pt x="811815" y="281526"/>
                      </a:lnTo>
                      <a:lnTo>
                        <a:pt x="725844" y="356108"/>
                      </a:lnTo>
                      <a:lnTo>
                        <a:pt x="725844" y="454521"/>
                      </a:lnTo>
                      <a:lnTo>
                        <a:pt x="812096" y="529348"/>
                      </a:lnTo>
                      <a:lnTo>
                        <a:pt x="798909" y="571831"/>
                      </a:lnTo>
                      <a:lnTo>
                        <a:pt x="781741" y="603461"/>
                      </a:lnTo>
                      <a:lnTo>
                        <a:pt x="668296" y="595413"/>
                      </a:lnTo>
                      <a:lnTo>
                        <a:pt x="598707" y="665002"/>
                      </a:lnTo>
                      <a:lnTo>
                        <a:pt x="606851" y="779806"/>
                      </a:lnTo>
                      <a:lnTo>
                        <a:pt x="572039" y="798701"/>
                      </a:lnTo>
                      <a:lnTo>
                        <a:pt x="533869" y="810550"/>
                      </a:lnTo>
                      <a:lnTo>
                        <a:pt x="457195" y="722168"/>
                      </a:lnTo>
                      <a:lnTo>
                        <a:pt x="358782" y="722168"/>
                      </a:lnTo>
                      <a:lnTo>
                        <a:pt x="281307" y="811475"/>
                      </a:lnTo>
                      <a:lnTo>
                        <a:pt x="240159" y="798701"/>
                      </a:lnTo>
                      <a:lnTo>
                        <a:pt x="207045" y="780727"/>
                      </a:lnTo>
                      <a:lnTo>
                        <a:pt x="215037" y="668059"/>
                      </a:lnTo>
                      <a:lnTo>
                        <a:pt x="145448" y="598470"/>
                      </a:lnTo>
                      <a:lnTo>
                        <a:pt x="32111" y="606509"/>
                      </a:lnTo>
                      <a:lnTo>
                        <a:pt x="13289" y="571831"/>
                      </a:lnTo>
                      <a:lnTo>
                        <a:pt x="563" y="530835"/>
                      </a:lnTo>
                      <a:lnTo>
                        <a:pt x="86538" y="456249"/>
                      </a:lnTo>
                      <a:lnTo>
                        <a:pt x="86538" y="357835"/>
                      </a:lnTo>
                      <a:lnTo>
                        <a:pt x="0" y="282761"/>
                      </a:lnTo>
                      <a:lnTo>
                        <a:pt x="13289" y="239951"/>
                      </a:lnTo>
                      <a:lnTo>
                        <a:pt x="30170" y="208849"/>
                      </a:lnTo>
                      <a:lnTo>
                        <a:pt x="146216" y="217081"/>
                      </a:lnTo>
                      <a:lnTo>
                        <a:pt x="215805" y="147492"/>
                      </a:lnTo>
                      <a:lnTo>
                        <a:pt x="207527" y="30793"/>
                      </a:lnTo>
                      <a:lnTo>
                        <a:pt x="240159" y="13081"/>
                      </a:lnTo>
                      <a:lnTo>
                        <a:pt x="282094" y="63"/>
                      </a:lnTo>
                      <a:lnTo>
                        <a:pt x="356762" y="86133"/>
                      </a:lnTo>
                      <a:lnTo>
                        <a:pt x="455176" y="86133"/>
                      </a:lnTo>
                      <a:lnTo>
                        <a:pt x="529899" y="0"/>
                      </a:lnTo>
                      <a:lnTo>
                        <a:pt x="572039" y="13081"/>
                      </a:lnTo>
                      <a:lnTo>
                        <a:pt x="603087" y="29933"/>
                      </a:lnTo>
                      <a:lnTo>
                        <a:pt x="594806" y="146665"/>
                      </a:lnTo>
                      <a:lnTo>
                        <a:pt x="664396" y="216254"/>
                      </a:lnTo>
                      <a:close/>
                      <a:moveTo>
                        <a:pt x="707547" y="104443"/>
                      </a:moveTo>
                      <a:lnTo>
                        <a:pt x="718246" y="117409"/>
                      </a:lnTo>
                      <a:lnTo>
                        <a:pt x="694580" y="93744"/>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8729638E-E48D-0E1F-810D-75939726D5E3}"/>
                    </a:ext>
                  </a:extLst>
                </p:cNvPr>
                <p:cNvSpPr/>
                <p:nvPr/>
              </p:nvSpPr>
              <p:spPr>
                <a:xfrm>
                  <a:off x="8702663" y="2519339"/>
                  <a:ext cx="396336" cy="396336"/>
                </a:xfrm>
                <a:prstGeom prst="ellipse">
                  <a:avLst/>
                </a:pr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9" name="Group 288">
                <a:extLst>
                  <a:ext uri="{FF2B5EF4-FFF2-40B4-BE49-F238E27FC236}">
                    <a16:creationId xmlns:a16="http://schemas.microsoft.com/office/drawing/2014/main" id="{643C1C85-8623-5A19-38E9-F816CA4B1927}"/>
                  </a:ext>
                </a:extLst>
              </p:cNvPr>
              <p:cNvGrpSpPr/>
              <p:nvPr/>
            </p:nvGrpSpPr>
            <p:grpSpPr>
              <a:xfrm rot="159200">
                <a:off x="5552866" y="2944555"/>
                <a:ext cx="1060170" cy="1065078"/>
                <a:chOff x="4653341" y="2546441"/>
                <a:chExt cx="2120341" cy="2130157"/>
              </a:xfrm>
            </p:grpSpPr>
            <p:sp>
              <p:nvSpPr>
                <p:cNvPr id="290" name="Freeform 543">
                  <a:extLst>
                    <a:ext uri="{FF2B5EF4-FFF2-40B4-BE49-F238E27FC236}">
                      <a16:creationId xmlns:a16="http://schemas.microsoft.com/office/drawing/2014/main" id="{C300D5E2-51C3-A494-A76F-EADDDA3B878F}"/>
                    </a:ext>
                  </a:extLst>
                </p:cNvPr>
                <p:cNvSpPr/>
                <p:nvPr/>
              </p:nvSpPr>
              <p:spPr>
                <a:xfrm rot="3600000">
                  <a:off x="4648433" y="2551349"/>
                  <a:ext cx="2130157" cy="2120341"/>
                </a:xfrm>
                <a:custGeom>
                  <a:avLst/>
                  <a:gdLst>
                    <a:gd name="connsiteX0" fmla="*/ 2130157 w 2130157"/>
                    <a:gd name="connsiteY0" fmla="*/ 1060126 h 2120341"/>
                    <a:gd name="connsiteX1" fmla="*/ 2130157 w 2130157"/>
                    <a:gd name="connsiteY1" fmla="*/ 1060131 h 2120341"/>
                    <a:gd name="connsiteX2" fmla="*/ 2130157 w 2130157"/>
                    <a:gd name="connsiteY2" fmla="*/ 1060135 h 2120341"/>
                    <a:gd name="connsiteX3" fmla="*/ 1969354 w 2130157"/>
                    <a:gd name="connsiteY3" fmla="*/ 497985 h 2120341"/>
                    <a:gd name="connsiteX4" fmla="*/ 2001010 w 2130157"/>
                    <a:gd name="connsiteY4" fmla="*/ 550092 h 2120341"/>
                    <a:gd name="connsiteX5" fmla="*/ 2008929 w 2130157"/>
                    <a:gd name="connsiteY5" fmla="*/ 566528 h 2120341"/>
                    <a:gd name="connsiteX6" fmla="*/ 72438 w 2130157"/>
                    <a:gd name="connsiteY6" fmla="*/ 648418 h 2120341"/>
                    <a:gd name="connsiteX7" fmla="*/ 239787 w 2130157"/>
                    <a:gd name="connsiteY7" fmla="*/ 675482 h 2120341"/>
                    <a:gd name="connsiteX8" fmla="*/ 318019 w 2130157"/>
                    <a:gd name="connsiteY8" fmla="*/ 539980 h 2120341"/>
                    <a:gd name="connsiteX9" fmla="*/ 211838 w 2130157"/>
                    <a:gd name="connsiteY9" fmla="*/ 409726 h 2120341"/>
                    <a:gd name="connsiteX10" fmla="*/ 234445 w 2130157"/>
                    <a:gd name="connsiteY10" fmla="*/ 379494 h 2120341"/>
                    <a:gd name="connsiteX11" fmla="*/ 379493 w 2130157"/>
                    <a:gd name="connsiteY11" fmla="*/ 234446 h 2120341"/>
                    <a:gd name="connsiteX12" fmla="*/ 410634 w 2130157"/>
                    <a:gd name="connsiteY12" fmla="*/ 211159 h 2120341"/>
                    <a:gd name="connsiteX13" fmla="*/ 541000 w 2130157"/>
                    <a:gd name="connsiteY13" fmla="*/ 317430 h 2120341"/>
                    <a:gd name="connsiteX14" fmla="*/ 676502 w 2130157"/>
                    <a:gd name="connsiteY14" fmla="*/ 239198 h 2120341"/>
                    <a:gd name="connsiteX15" fmla="*/ 649471 w 2130157"/>
                    <a:gd name="connsiteY15" fmla="*/ 72053 h 2120341"/>
                    <a:gd name="connsiteX16" fmla="*/ 741937 w 2130157"/>
                    <a:gd name="connsiteY16" fmla="*/ 38210 h 2120341"/>
                    <a:gd name="connsiteX17" fmla="*/ 844482 w 2130157"/>
                    <a:gd name="connsiteY17" fmla="*/ 11843 h 2120341"/>
                    <a:gd name="connsiteX18" fmla="*/ 922076 w 2130157"/>
                    <a:gd name="connsiteY18" fmla="*/ 1 h 2120341"/>
                    <a:gd name="connsiteX19" fmla="*/ 981897 w 2130157"/>
                    <a:gd name="connsiteY19" fmla="*/ 157368 h 2120341"/>
                    <a:gd name="connsiteX20" fmla="*/ 1138361 w 2130157"/>
                    <a:gd name="connsiteY20" fmla="*/ 157369 h 2120341"/>
                    <a:gd name="connsiteX21" fmla="*/ 1198183 w 2130157"/>
                    <a:gd name="connsiteY21" fmla="*/ 0 h 2120341"/>
                    <a:gd name="connsiteX22" fmla="*/ 1275778 w 2130157"/>
                    <a:gd name="connsiteY22" fmla="*/ 11843 h 2120341"/>
                    <a:gd name="connsiteX23" fmla="*/ 1378323 w 2130157"/>
                    <a:gd name="connsiteY23" fmla="*/ 38211 h 2120341"/>
                    <a:gd name="connsiteX24" fmla="*/ 1470935 w 2130157"/>
                    <a:gd name="connsiteY24" fmla="*/ 72106 h 2120341"/>
                    <a:gd name="connsiteX25" fmla="*/ 1443899 w 2130157"/>
                    <a:gd name="connsiteY25" fmla="*/ 239281 h 2120341"/>
                    <a:gd name="connsiteX26" fmla="*/ 1579401 w 2130157"/>
                    <a:gd name="connsiteY26" fmla="*/ 317513 h 2120341"/>
                    <a:gd name="connsiteX27" fmla="*/ 1709752 w 2130157"/>
                    <a:gd name="connsiteY27" fmla="*/ 211253 h 2120341"/>
                    <a:gd name="connsiteX28" fmla="*/ 1740767 w 2130157"/>
                    <a:gd name="connsiteY28" fmla="*/ 234446 h 2120341"/>
                    <a:gd name="connsiteX29" fmla="*/ 1885815 w 2130157"/>
                    <a:gd name="connsiteY29" fmla="*/ 379495 h 2120341"/>
                    <a:gd name="connsiteX30" fmla="*/ 1908762 w 2130157"/>
                    <a:gd name="connsiteY30" fmla="*/ 410180 h 2120341"/>
                    <a:gd name="connsiteX31" fmla="*/ 1801492 w 2130157"/>
                    <a:gd name="connsiteY31" fmla="*/ 541770 h 2120341"/>
                    <a:gd name="connsiteX32" fmla="*/ 1879724 w 2130157"/>
                    <a:gd name="connsiteY32" fmla="*/ 677272 h 2120341"/>
                    <a:gd name="connsiteX33" fmla="*/ 2048399 w 2130157"/>
                    <a:gd name="connsiteY33" fmla="*/ 649995 h 2120341"/>
                    <a:gd name="connsiteX34" fmla="*/ 2082050 w 2130157"/>
                    <a:gd name="connsiteY34" fmla="*/ 741938 h 2120341"/>
                    <a:gd name="connsiteX35" fmla="*/ 2108418 w 2130157"/>
                    <a:gd name="connsiteY35" fmla="*/ 844483 h 2120341"/>
                    <a:gd name="connsiteX36" fmla="*/ 2120260 w 2130157"/>
                    <a:gd name="connsiteY36" fmla="*/ 922077 h 2120341"/>
                    <a:gd name="connsiteX37" fmla="*/ 1962890 w 2130157"/>
                    <a:gd name="connsiteY37" fmla="*/ 981898 h 2120341"/>
                    <a:gd name="connsiteX38" fmla="*/ 1962890 w 2130157"/>
                    <a:gd name="connsiteY38" fmla="*/ 1138362 h 2120341"/>
                    <a:gd name="connsiteX39" fmla="*/ 2120260 w 2130157"/>
                    <a:gd name="connsiteY39" fmla="*/ 1198185 h 2120341"/>
                    <a:gd name="connsiteX40" fmla="*/ 2108418 w 2130157"/>
                    <a:gd name="connsiteY40" fmla="*/ 1275779 h 2120341"/>
                    <a:gd name="connsiteX41" fmla="*/ 2082051 w 2130157"/>
                    <a:gd name="connsiteY41" fmla="*/ 1378324 h 2120341"/>
                    <a:gd name="connsiteX42" fmla="*/ 2048057 w 2130157"/>
                    <a:gd name="connsiteY42" fmla="*/ 1471202 h 2120341"/>
                    <a:gd name="connsiteX43" fmla="*/ 1882106 w 2130157"/>
                    <a:gd name="connsiteY43" fmla="*/ 1444365 h 2120341"/>
                    <a:gd name="connsiteX44" fmla="*/ 1803874 w 2130157"/>
                    <a:gd name="connsiteY44" fmla="*/ 1579867 h 2120341"/>
                    <a:gd name="connsiteX45" fmla="*/ 1909365 w 2130157"/>
                    <a:gd name="connsiteY45" fmla="*/ 1709275 h 2120341"/>
                    <a:gd name="connsiteX46" fmla="*/ 1885815 w 2130157"/>
                    <a:gd name="connsiteY46" fmla="*/ 1740767 h 2120341"/>
                    <a:gd name="connsiteX47" fmla="*/ 1740766 w 2130157"/>
                    <a:gd name="connsiteY47" fmla="*/ 1885816 h 2120341"/>
                    <a:gd name="connsiteX48" fmla="*/ 1709629 w 2130157"/>
                    <a:gd name="connsiteY48" fmla="*/ 1909100 h 2120341"/>
                    <a:gd name="connsiteX49" fmla="*/ 1579262 w 2130157"/>
                    <a:gd name="connsiteY49" fmla="*/ 1802828 h 2120341"/>
                    <a:gd name="connsiteX50" fmla="*/ 1443760 w 2130157"/>
                    <a:gd name="connsiteY50" fmla="*/ 1881060 h 2120341"/>
                    <a:gd name="connsiteX51" fmla="*/ 1470792 w 2130157"/>
                    <a:gd name="connsiteY51" fmla="*/ 2048208 h 2120341"/>
                    <a:gd name="connsiteX52" fmla="*/ 1378323 w 2130157"/>
                    <a:gd name="connsiteY52" fmla="*/ 2082051 h 2120341"/>
                    <a:gd name="connsiteX53" fmla="*/ 1275778 w 2130157"/>
                    <a:gd name="connsiteY53" fmla="*/ 2108419 h 2120341"/>
                    <a:gd name="connsiteX54" fmla="*/ 1197661 w 2130157"/>
                    <a:gd name="connsiteY54" fmla="*/ 2120341 h 2120341"/>
                    <a:gd name="connsiteX55" fmla="*/ 1138363 w 2130157"/>
                    <a:gd name="connsiteY55" fmla="*/ 1964351 h 2120341"/>
                    <a:gd name="connsiteX56" fmla="*/ 981899 w 2130157"/>
                    <a:gd name="connsiteY56" fmla="*/ 1964351 h 2120341"/>
                    <a:gd name="connsiteX57" fmla="*/ 922602 w 2130157"/>
                    <a:gd name="connsiteY57" fmla="*/ 2120341 h 2120341"/>
                    <a:gd name="connsiteX58" fmla="*/ 844482 w 2130157"/>
                    <a:gd name="connsiteY58" fmla="*/ 2108419 h 2120341"/>
                    <a:gd name="connsiteX59" fmla="*/ 741936 w 2130157"/>
                    <a:gd name="connsiteY59" fmla="*/ 2082051 h 2120341"/>
                    <a:gd name="connsiteX60" fmla="*/ 649305 w 2130157"/>
                    <a:gd name="connsiteY60" fmla="*/ 2048148 h 2120341"/>
                    <a:gd name="connsiteX61" fmla="*/ 676186 w 2130157"/>
                    <a:gd name="connsiteY61" fmla="*/ 1881928 h 2120341"/>
                    <a:gd name="connsiteX62" fmla="*/ 540684 w 2130157"/>
                    <a:gd name="connsiteY62" fmla="*/ 1803696 h 2120341"/>
                    <a:gd name="connsiteX63" fmla="*/ 411023 w 2130157"/>
                    <a:gd name="connsiteY63" fmla="*/ 1909393 h 2120341"/>
                    <a:gd name="connsiteX64" fmla="*/ 379493 w 2130157"/>
                    <a:gd name="connsiteY64" fmla="*/ 1885816 h 2120341"/>
                    <a:gd name="connsiteX65" fmla="*/ 234445 w 2130157"/>
                    <a:gd name="connsiteY65" fmla="*/ 1740767 h 2120341"/>
                    <a:gd name="connsiteX66" fmla="*/ 210822 w 2130157"/>
                    <a:gd name="connsiteY66" fmla="*/ 1709177 h 2120341"/>
                    <a:gd name="connsiteX67" fmla="*/ 316099 w 2130157"/>
                    <a:gd name="connsiteY67" fmla="*/ 1580031 h 2120341"/>
                    <a:gd name="connsiteX68" fmla="*/ 237866 w 2130157"/>
                    <a:gd name="connsiteY68" fmla="*/ 1444529 h 2120341"/>
                    <a:gd name="connsiteX69" fmla="*/ 72244 w 2130157"/>
                    <a:gd name="connsiteY69" fmla="*/ 1471314 h 2120341"/>
                    <a:gd name="connsiteX70" fmla="*/ 38209 w 2130157"/>
                    <a:gd name="connsiteY70" fmla="*/ 1378324 h 2120341"/>
                    <a:gd name="connsiteX71" fmla="*/ 11842 w 2130157"/>
                    <a:gd name="connsiteY71" fmla="*/ 1275779 h 2120341"/>
                    <a:gd name="connsiteX72" fmla="*/ 0 w 2130157"/>
                    <a:gd name="connsiteY72" fmla="*/ 1198185 h 2120341"/>
                    <a:gd name="connsiteX73" fmla="*/ 157368 w 2130157"/>
                    <a:gd name="connsiteY73" fmla="*/ 1138362 h 2120341"/>
                    <a:gd name="connsiteX74" fmla="*/ 157368 w 2130157"/>
                    <a:gd name="connsiteY74" fmla="*/ 981898 h 2120341"/>
                    <a:gd name="connsiteX75" fmla="*/ 0 w 2130157"/>
                    <a:gd name="connsiteY75" fmla="*/ 922077 h 2120341"/>
                    <a:gd name="connsiteX76" fmla="*/ 11842 w 2130157"/>
                    <a:gd name="connsiteY76" fmla="*/ 844483 h 2120341"/>
                    <a:gd name="connsiteX77" fmla="*/ 38209 w 2130157"/>
                    <a:gd name="connsiteY77" fmla="*/ 741938 h 2120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130157" h="2120341">
                      <a:moveTo>
                        <a:pt x="2130157" y="1060126"/>
                      </a:moveTo>
                      <a:lnTo>
                        <a:pt x="2130157" y="1060131"/>
                      </a:lnTo>
                      <a:lnTo>
                        <a:pt x="2130157" y="1060135"/>
                      </a:lnTo>
                      <a:close/>
                      <a:moveTo>
                        <a:pt x="1969354" y="497985"/>
                      </a:moveTo>
                      <a:lnTo>
                        <a:pt x="2001010" y="550092"/>
                      </a:lnTo>
                      <a:lnTo>
                        <a:pt x="2008929" y="566528"/>
                      </a:lnTo>
                      <a:close/>
                      <a:moveTo>
                        <a:pt x="72438" y="648418"/>
                      </a:moveTo>
                      <a:lnTo>
                        <a:pt x="239787" y="675482"/>
                      </a:lnTo>
                      <a:lnTo>
                        <a:pt x="318019" y="539980"/>
                      </a:lnTo>
                      <a:lnTo>
                        <a:pt x="211838" y="409726"/>
                      </a:lnTo>
                      <a:lnTo>
                        <a:pt x="234445" y="379494"/>
                      </a:lnTo>
                      <a:cubicBezTo>
                        <a:pt x="278058" y="326648"/>
                        <a:pt x="326647" y="278059"/>
                        <a:pt x="379493" y="234446"/>
                      </a:cubicBezTo>
                      <a:lnTo>
                        <a:pt x="410634" y="211159"/>
                      </a:lnTo>
                      <a:lnTo>
                        <a:pt x="541000" y="317430"/>
                      </a:lnTo>
                      <a:lnTo>
                        <a:pt x="676502" y="239198"/>
                      </a:lnTo>
                      <a:lnTo>
                        <a:pt x="649471" y="72053"/>
                      </a:lnTo>
                      <a:lnTo>
                        <a:pt x="741937" y="38210"/>
                      </a:lnTo>
                      <a:cubicBezTo>
                        <a:pt x="775442" y="27789"/>
                        <a:pt x="809654" y="18970"/>
                        <a:pt x="844482" y="11843"/>
                      </a:cubicBezTo>
                      <a:lnTo>
                        <a:pt x="922076" y="1"/>
                      </a:lnTo>
                      <a:lnTo>
                        <a:pt x="981897" y="157368"/>
                      </a:lnTo>
                      <a:lnTo>
                        <a:pt x="1138361" y="157369"/>
                      </a:lnTo>
                      <a:lnTo>
                        <a:pt x="1198183" y="0"/>
                      </a:lnTo>
                      <a:lnTo>
                        <a:pt x="1275778" y="11843"/>
                      </a:lnTo>
                      <a:cubicBezTo>
                        <a:pt x="1310606" y="18970"/>
                        <a:pt x="1344818" y="27789"/>
                        <a:pt x="1378323" y="38211"/>
                      </a:cubicBezTo>
                      <a:lnTo>
                        <a:pt x="1470935" y="72106"/>
                      </a:lnTo>
                      <a:lnTo>
                        <a:pt x="1443899" y="239281"/>
                      </a:lnTo>
                      <a:lnTo>
                        <a:pt x="1579401" y="317513"/>
                      </a:lnTo>
                      <a:lnTo>
                        <a:pt x="1709752" y="211253"/>
                      </a:lnTo>
                      <a:lnTo>
                        <a:pt x="1740767" y="234446"/>
                      </a:lnTo>
                      <a:cubicBezTo>
                        <a:pt x="1793613" y="278059"/>
                        <a:pt x="1842202" y="326647"/>
                        <a:pt x="1885815" y="379495"/>
                      </a:cubicBezTo>
                      <a:lnTo>
                        <a:pt x="1908762" y="410180"/>
                      </a:lnTo>
                      <a:lnTo>
                        <a:pt x="1801492" y="541770"/>
                      </a:lnTo>
                      <a:lnTo>
                        <a:pt x="1879724" y="677272"/>
                      </a:lnTo>
                      <a:lnTo>
                        <a:pt x="2048399" y="649995"/>
                      </a:lnTo>
                      <a:lnTo>
                        <a:pt x="2082050" y="741938"/>
                      </a:lnTo>
                      <a:cubicBezTo>
                        <a:pt x="2092472" y="775443"/>
                        <a:pt x="2101291" y="809655"/>
                        <a:pt x="2108418" y="844483"/>
                      </a:cubicBezTo>
                      <a:lnTo>
                        <a:pt x="2120260" y="922077"/>
                      </a:lnTo>
                      <a:lnTo>
                        <a:pt x="1962890" y="981898"/>
                      </a:lnTo>
                      <a:lnTo>
                        <a:pt x="1962890" y="1138362"/>
                      </a:lnTo>
                      <a:lnTo>
                        <a:pt x="2120260" y="1198185"/>
                      </a:lnTo>
                      <a:lnTo>
                        <a:pt x="2108418" y="1275779"/>
                      </a:lnTo>
                      <a:cubicBezTo>
                        <a:pt x="2101291" y="1310607"/>
                        <a:pt x="2092472" y="1344819"/>
                        <a:pt x="2082051" y="1378324"/>
                      </a:cubicBezTo>
                      <a:lnTo>
                        <a:pt x="2048057" y="1471202"/>
                      </a:lnTo>
                      <a:lnTo>
                        <a:pt x="1882106" y="1444365"/>
                      </a:lnTo>
                      <a:lnTo>
                        <a:pt x="1803874" y="1579867"/>
                      </a:lnTo>
                      <a:lnTo>
                        <a:pt x="1909365" y="1709275"/>
                      </a:lnTo>
                      <a:lnTo>
                        <a:pt x="1885815" y="1740767"/>
                      </a:lnTo>
                      <a:cubicBezTo>
                        <a:pt x="1842202" y="1793614"/>
                        <a:pt x="1793614" y="1842203"/>
                        <a:pt x="1740766" y="1885816"/>
                      </a:cubicBezTo>
                      <a:lnTo>
                        <a:pt x="1709629" y="1909100"/>
                      </a:lnTo>
                      <a:lnTo>
                        <a:pt x="1579262" y="1802828"/>
                      </a:lnTo>
                      <a:lnTo>
                        <a:pt x="1443760" y="1881060"/>
                      </a:lnTo>
                      <a:lnTo>
                        <a:pt x="1470792" y="2048208"/>
                      </a:lnTo>
                      <a:lnTo>
                        <a:pt x="1378323" y="2082051"/>
                      </a:lnTo>
                      <a:cubicBezTo>
                        <a:pt x="1344818" y="2092473"/>
                        <a:pt x="1310606" y="2101292"/>
                        <a:pt x="1275778" y="2108419"/>
                      </a:cubicBezTo>
                      <a:lnTo>
                        <a:pt x="1197661" y="2120341"/>
                      </a:lnTo>
                      <a:lnTo>
                        <a:pt x="1138363" y="1964351"/>
                      </a:lnTo>
                      <a:lnTo>
                        <a:pt x="981899" y="1964351"/>
                      </a:lnTo>
                      <a:lnTo>
                        <a:pt x="922602" y="2120341"/>
                      </a:lnTo>
                      <a:lnTo>
                        <a:pt x="844482" y="2108419"/>
                      </a:lnTo>
                      <a:cubicBezTo>
                        <a:pt x="809654" y="2101292"/>
                        <a:pt x="775442" y="2092473"/>
                        <a:pt x="741936" y="2082051"/>
                      </a:cubicBezTo>
                      <a:lnTo>
                        <a:pt x="649305" y="2048148"/>
                      </a:lnTo>
                      <a:lnTo>
                        <a:pt x="676186" y="1881928"/>
                      </a:lnTo>
                      <a:lnTo>
                        <a:pt x="540684" y="1803696"/>
                      </a:lnTo>
                      <a:lnTo>
                        <a:pt x="411023" y="1909393"/>
                      </a:lnTo>
                      <a:lnTo>
                        <a:pt x="379493" y="1885816"/>
                      </a:lnTo>
                      <a:cubicBezTo>
                        <a:pt x="326646" y="1842203"/>
                        <a:pt x="278058" y="1793614"/>
                        <a:pt x="234445" y="1740767"/>
                      </a:cubicBezTo>
                      <a:lnTo>
                        <a:pt x="210822" y="1709177"/>
                      </a:lnTo>
                      <a:lnTo>
                        <a:pt x="316099" y="1580031"/>
                      </a:lnTo>
                      <a:lnTo>
                        <a:pt x="237866" y="1444529"/>
                      </a:lnTo>
                      <a:lnTo>
                        <a:pt x="72244" y="1471314"/>
                      </a:lnTo>
                      <a:lnTo>
                        <a:pt x="38209" y="1378324"/>
                      </a:lnTo>
                      <a:cubicBezTo>
                        <a:pt x="27788" y="1344819"/>
                        <a:pt x="18969" y="1310607"/>
                        <a:pt x="11842" y="1275779"/>
                      </a:cubicBezTo>
                      <a:lnTo>
                        <a:pt x="0" y="1198185"/>
                      </a:lnTo>
                      <a:lnTo>
                        <a:pt x="157368" y="1138362"/>
                      </a:lnTo>
                      <a:lnTo>
                        <a:pt x="157368" y="981898"/>
                      </a:lnTo>
                      <a:lnTo>
                        <a:pt x="0" y="922077"/>
                      </a:lnTo>
                      <a:lnTo>
                        <a:pt x="11842" y="844483"/>
                      </a:lnTo>
                      <a:cubicBezTo>
                        <a:pt x="18969" y="809655"/>
                        <a:pt x="27788" y="775443"/>
                        <a:pt x="38209" y="741938"/>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id="{7C1F225C-A4B1-0638-9106-EE46E7523305}"/>
                    </a:ext>
                  </a:extLst>
                </p:cNvPr>
                <p:cNvSpPr/>
                <p:nvPr/>
              </p:nvSpPr>
              <p:spPr>
                <a:xfrm>
                  <a:off x="5340463" y="3238471"/>
                  <a:ext cx="746097" cy="746097"/>
                </a:xfrm>
                <a:prstGeom prst="ellipse">
                  <a:avLst/>
                </a:pr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2" name="Group 291">
                <a:extLst>
                  <a:ext uri="{FF2B5EF4-FFF2-40B4-BE49-F238E27FC236}">
                    <a16:creationId xmlns:a16="http://schemas.microsoft.com/office/drawing/2014/main" id="{1E094507-D1E7-1CF6-413C-7609D7B4B052}"/>
                  </a:ext>
                </a:extLst>
              </p:cNvPr>
              <p:cNvGrpSpPr/>
              <p:nvPr/>
            </p:nvGrpSpPr>
            <p:grpSpPr>
              <a:xfrm rot="20354995">
                <a:off x="6730230" y="3342775"/>
                <a:ext cx="275512" cy="282333"/>
                <a:chOff x="8494783" y="2301406"/>
                <a:chExt cx="812096" cy="832203"/>
              </a:xfrm>
            </p:grpSpPr>
            <p:sp>
              <p:nvSpPr>
                <p:cNvPr id="293" name="Freeform 551">
                  <a:extLst>
                    <a:ext uri="{FF2B5EF4-FFF2-40B4-BE49-F238E27FC236}">
                      <a16:creationId xmlns:a16="http://schemas.microsoft.com/office/drawing/2014/main" id="{EFE22F09-F19F-CC17-1526-BB49F252614C}"/>
                    </a:ext>
                  </a:extLst>
                </p:cNvPr>
                <p:cNvSpPr/>
                <p:nvPr/>
              </p:nvSpPr>
              <p:spPr>
                <a:xfrm>
                  <a:off x="8494783" y="2301406"/>
                  <a:ext cx="812096" cy="832203"/>
                </a:xfrm>
                <a:custGeom>
                  <a:avLst/>
                  <a:gdLst>
                    <a:gd name="connsiteX0" fmla="*/ 426565 w 812096"/>
                    <a:gd name="connsiteY0" fmla="*/ 830140 h 832203"/>
                    <a:gd name="connsiteX1" fmla="*/ 406099 w 812096"/>
                    <a:gd name="connsiteY1" fmla="*/ 832203 h 832203"/>
                    <a:gd name="connsiteX2" fmla="*/ 385634 w 812096"/>
                    <a:gd name="connsiteY2" fmla="*/ 830140 h 832203"/>
                    <a:gd name="connsiteX3" fmla="*/ 113280 w 812096"/>
                    <a:gd name="connsiteY3" fmla="*/ 97323 h 832203"/>
                    <a:gd name="connsiteX4" fmla="*/ 97531 w 812096"/>
                    <a:gd name="connsiteY4" fmla="*/ 113072 h 832203"/>
                    <a:gd name="connsiteX5" fmla="*/ 104651 w 812096"/>
                    <a:gd name="connsiteY5" fmla="*/ 104443 h 832203"/>
                    <a:gd name="connsiteX6" fmla="*/ 781537 w 812096"/>
                    <a:gd name="connsiteY6" fmla="*/ 207945 h 832203"/>
                    <a:gd name="connsiteX7" fmla="*/ 798909 w 812096"/>
                    <a:gd name="connsiteY7" fmla="*/ 239951 h 832203"/>
                    <a:gd name="connsiteX8" fmla="*/ 811815 w 812096"/>
                    <a:gd name="connsiteY8" fmla="*/ 281526 h 832203"/>
                    <a:gd name="connsiteX9" fmla="*/ 725844 w 812096"/>
                    <a:gd name="connsiteY9" fmla="*/ 356108 h 832203"/>
                    <a:gd name="connsiteX10" fmla="*/ 725844 w 812096"/>
                    <a:gd name="connsiteY10" fmla="*/ 454521 h 832203"/>
                    <a:gd name="connsiteX11" fmla="*/ 812096 w 812096"/>
                    <a:gd name="connsiteY11" fmla="*/ 529348 h 832203"/>
                    <a:gd name="connsiteX12" fmla="*/ 798909 w 812096"/>
                    <a:gd name="connsiteY12" fmla="*/ 571831 h 832203"/>
                    <a:gd name="connsiteX13" fmla="*/ 781741 w 812096"/>
                    <a:gd name="connsiteY13" fmla="*/ 603461 h 832203"/>
                    <a:gd name="connsiteX14" fmla="*/ 668296 w 812096"/>
                    <a:gd name="connsiteY14" fmla="*/ 595413 h 832203"/>
                    <a:gd name="connsiteX15" fmla="*/ 598707 w 812096"/>
                    <a:gd name="connsiteY15" fmla="*/ 665002 h 832203"/>
                    <a:gd name="connsiteX16" fmla="*/ 606851 w 812096"/>
                    <a:gd name="connsiteY16" fmla="*/ 779806 h 832203"/>
                    <a:gd name="connsiteX17" fmla="*/ 572039 w 812096"/>
                    <a:gd name="connsiteY17" fmla="*/ 798701 h 832203"/>
                    <a:gd name="connsiteX18" fmla="*/ 533869 w 812096"/>
                    <a:gd name="connsiteY18" fmla="*/ 810550 h 832203"/>
                    <a:gd name="connsiteX19" fmla="*/ 457195 w 812096"/>
                    <a:gd name="connsiteY19" fmla="*/ 722168 h 832203"/>
                    <a:gd name="connsiteX20" fmla="*/ 358782 w 812096"/>
                    <a:gd name="connsiteY20" fmla="*/ 722168 h 832203"/>
                    <a:gd name="connsiteX21" fmla="*/ 281307 w 812096"/>
                    <a:gd name="connsiteY21" fmla="*/ 811475 h 832203"/>
                    <a:gd name="connsiteX22" fmla="*/ 240159 w 812096"/>
                    <a:gd name="connsiteY22" fmla="*/ 798701 h 832203"/>
                    <a:gd name="connsiteX23" fmla="*/ 207045 w 812096"/>
                    <a:gd name="connsiteY23" fmla="*/ 780727 h 832203"/>
                    <a:gd name="connsiteX24" fmla="*/ 215037 w 812096"/>
                    <a:gd name="connsiteY24" fmla="*/ 668059 h 832203"/>
                    <a:gd name="connsiteX25" fmla="*/ 145448 w 812096"/>
                    <a:gd name="connsiteY25" fmla="*/ 598470 h 832203"/>
                    <a:gd name="connsiteX26" fmla="*/ 32111 w 812096"/>
                    <a:gd name="connsiteY26" fmla="*/ 606509 h 832203"/>
                    <a:gd name="connsiteX27" fmla="*/ 13289 w 812096"/>
                    <a:gd name="connsiteY27" fmla="*/ 571831 h 832203"/>
                    <a:gd name="connsiteX28" fmla="*/ 563 w 812096"/>
                    <a:gd name="connsiteY28" fmla="*/ 530835 h 832203"/>
                    <a:gd name="connsiteX29" fmla="*/ 86538 w 812096"/>
                    <a:gd name="connsiteY29" fmla="*/ 456249 h 832203"/>
                    <a:gd name="connsiteX30" fmla="*/ 86538 w 812096"/>
                    <a:gd name="connsiteY30" fmla="*/ 357835 h 832203"/>
                    <a:gd name="connsiteX31" fmla="*/ 0 w 812096"/>
                    <a:gd name="connsiteY31" fmla="*/ 282761 h 832203"/>
                    <a:gd name="connsiteX32" fmla="*/ 13289 w 812096"/>
                    <a:gd name="connsiteY32" fmla="*/ 239951 h 832203"/>
                    <a:gd name="connsiteX33" fmla="*/ 30170 w 812096"/>
                    <a:gd name="connsiteY33" fmla="*/ 208849 h 832203"/>
                    <a:gd name="connsiteX34" fmla="*/ 146216 w 812096"/>
                    <a:gd name="connsiteY34" fmla="*/ 217081 h 832203"/>
                    <a:gd name="connsiteX35" fmla="*/ 215805 w 812096"/>
                    <a:gd name="connsiteY35" fmla="*/ 147492 h 832203"/>
                    <a:gd name="connsiteX36" fmla="*/ 207527 w 812096"/>
                    <a:gd name="connsiteY36" fmla="*/ 30793 h 832203"/>
                    <a:gd name="connsiteX37" fmla="*/ 240159 w 812096"/>
                    <a:gd name="connsiteY37" fmla="*/ 13081 h 832203"/>
                    <a:gd name="connsiteX38" fmla="*/ 282094 w 812096"/>
                    <a:gd name="connsiteY38" fmla="*/ 63 h 832203"/>
                    <a:gd name="connsiteX39" fmla="*/ 356762 w 812096"/>
                    <a:gd name="connsiteY39" fmla="*/ 86133 h 832203"/>
                    <a:gd name="connsiteX40" fmla="*/ 455176 w 812096"/>
                    <a:gd name="connsiteY40" fmla="*/ 86133 h 832203"/>
                    <a:gd name="connsiteX41" fmla="*/ 529899 w 812096"/>
                    <a:gd name="connsiteY41" fmla="*/ 0 h 832203"/>
                    <a:gd name="connsiteX42" fmla="*/ 572039 w 812096"/>
                    <a:gd name="connsiteY42" fmla="*/ 13081 h 832203"/>
                    <a:gd name="connsiteX43" fmla="*/ 603087 w 812096"/>
                    <a:gd name="connsiteY43" fmla="*/ 29933 h 832203"/>
                    <a:gd name="connsiteX44" fmla="*/ 594806 w 812096"/>
                    <a:gd name="connsiteY44" fmla="*/ 146665 h 832203"/>
                    <a:gd name="connsiteX45" fmla="*/ 664396 w 812096"/>
                    <a:gd name="connsiteY45" fmla="*/ 216254 h 832203"/>
                    <a:gd name="connsiteX46" fmla="*/ 707547 w 812096"/>
                    <a:gd name="connsiteY46" fmla="*/ 104443 h 832203"/>
                    <a:gd name="connsiteX47" fmla="*/ 718246 w 812096"/>
                    <a:gd name="connsiteY47" fmla="*/ 117409 h 832203"/>
                    <a:gd name="connsiteX48" fmla="*/ 694580 w 812096"/>
                    <a:gd name="connsiteY48" fmla="*/ 93744 h 83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12096" h="832203">
                      <a:moveTo>
                        <a:pt x="426565" y="830140"/>
                      </a:moveTo>
                      <a:lnTo>
                        <a:pt x="406099" y="832203"/>
                      </a:lnTo>
                      <a:lnTo>
                        <a:pt x="385634" y="830140"/>
                      </a:lnTo>
                      <a:close/>
                      <a:moveTo>
                        <a:pt x="113280" y="97323"/>
                      </a:moveTo>
                      <a:lnTo>
                        <a:pt x="97531" y="113072"/>
                      </a:lnTo>
                      <a:lnTo>
                        <a:pt x="104651" y="104443"/>
                      </a:lnTo>
                      <a:close/>
                      <a:moveTo>
                        <a:pt x="781537" y="207945"/>
                      </a:moveTo>
                      <a:lnTo>
                        <a:pt x="798909" y="239951"/>
                      </a:lnTo>
                      <a:lnTo>
                        <a:pt x="811815" y="281526"/>
                      </a:lnTo>
                      <a:lnTo>
                        <a:pt x="725844" y="356108"/>
                      </a:lnTo>
                      <a:lnTo>
                        <a:pt x="725844" y="454521"/>
                      </a:lnTo>
                      <a:lnTo>
                        <a:pt x="812096" y="529348"/>
                      </a:lnTo>
                      <a:lnTo>
                        <a:pt x="798909" y="571831"/>
                      </a:lnTo>
                      <a:lnTo>
                        <a:pt x="781741" y="603461"/>
                      </a:lnTo>
                      <a:lnTo>
                        <a:pt x="668296" y="595413"/>
                      </a:lnTo>
                      <a:lnTo>
                        <a:pt x="598707" y="665002"/>
                      </a:lnTo>
                      <a:lnTo>
                        <a:pt x="606851" y="779806"/>
                      </a:lnTo>
                      <a:lnTo>
                        <a:pt x="572039" y="798701"/>
                      </a:lnTo>
                      <a:lnTo>
                        <a:pt x="533869" y="810550"/>
                      </a:lnTo>
                      <a:lnTo>
                        <a:pt x="457195" y="722168"/>
                      </a:lnTo>
                      <a:lnTo>
                        <a:pt x="358782" y="722168"/>
                      </a:lnTo>
                      <a:lnTo>
                        <a:pt x="281307" y="811475"/>
                      </a:lnTo>
                      <a:lnTo>
                        <a:pt x="240159" y="798701"/>
                      </a:lnTo>
                      <a:lnTo>
                        <a:pt x="207045" y="780727"/>
                      </a:lnTo>
                      <a:lnTo>
                        <a:pt x="215037" y="668059"/>
                      </a:lnTo>
                      <a:lnTo>
                        <a:pt x="145448" y="598470"/>
                      </a:lnTo>
                      <a:lnTo>
                        <a:pt x="32111" y="606509"/>
                      </a:lnTo>
                      <a:lnTo>
                        <a:pt x="13289" y="571831"/>
                      </a:lnTo>
                      <a:lnTo>
                        <a:pt x="563" y="530835"/>
                      </a:lnTo>
                      <a:lnTo>
                        <a:pt x="86538" y="456249"/>
                      </a:lnTo>
                      <a:lnTo>
                        <a:pt x="86538" y="357835"/>
                      </a:lnTo>
                      <a:lnTo>
                        <a:pt x="0" y="282761"/>
                      </a:lnTo>
                      <a:lnTo>
                        <a:pt x="13289" y="239951"/>
                      </a:lnTo>
                      <a:lnTo>
                        <a:pt x="30170" y="208849"/>
                      </a:lnTo>
                      <a:lnTo>
                        <a:pt x="146216" y="217081"/>
                      </a:lnTo>
                      <a:lnTo>
                        <a:pt x="215805" y="147492"/>
                      </a:lnTo>
                      <a:lnTo>
                        <a:pt x="207527" y="30793"/>
                      </a:lnTo>
                      <a:lnTo>
                        <a:pt x="240159" y="13081"/>
                      </a:lnTo>
                      <a:lnTo>
                        <a:pt x="282094" y="63"/>
                      </a:lnTo>
                      <a:lnTo>
                        <a:pt x="356762" y="86133"/>
                      </a:lnTo>
                      <a:lnTo>
                        <a:pt x="455176" y="86133"/>
                      </a:lnTo>
                      <a:lnTo>
                        <a:pt x="529899" y="0"/>
                      </a:lnTo>
                      <a:lnTo>
                        <a:pt x="572039" y="13081"/>
                      </a:lnTo>
                      <a:lnTo>
                        <a:pt x="603087" y="29933"/>
                      </a:lnTo>
                      <a:lnTo>
                        <a:pt x="594806" y="146665"/>
                      </a:lnTo>
                      <a:lnTo>
                        <a:pt x="664396" y="216254"/>
                      </a:lnTo>
                      <a:close/>
                      <a:moveTo>
                        <a:pt x="707547" y="104443"/>
                      </a:moveTo>
                      <a:lnTo>
                        <a:pt x="718246" y="117409"/>
                      </a:lnTo>
                      <a:lnTo>
                        <a:pt x="694580" y="9374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a:extLst>
                    <a:ext uri="{FF2B5EF4-FFF2-40B4-BE49-F238E27FC236}">
                      <a16:creationId xmlns:a16="http://schemas.microsoft.com/office/drawing/2014/main" id="{B75CD9B7-6698-DF05-9FDF-E64DBD78CF74}"/>
                    </a:ext>
                  </a:extLst>
                </p:cNvPr>
                <p:cNvSpPr/>
                <p:nvPr/>
              </p:nvSpPr>
              <p:spPr>
                <a:xfrm>
                  <a:off x="8702663" y="2519339"/>
                  <a:ext cx="396336" cy="396336"/>
                </a:xfrm>
                <a:prstGeom prst="ellipse">
                  <a:avLst/>
                </a:pr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5" name="Group 294">
                <a:extLst>
                  <a:ext uri="{FF2B5EF4-FFF2-40B4-BE49-F238E27FC236}">
                    <a16:creationId xmlns:a16="http://schemas.microsoft.com/office/drawing/2014/main" id="{DFF3C109-A3FC-2BF2-3A26-7C8978396D6D}"/>
                  </a:ext>
                </a:extLst>
              </p:cNvPr>
              <p:cNvGrpSpPr/>
              <p:nvPr/>
            </p:nvGrpSpPr>
            <p:grpSpPr>
              <a:xfrm rot="20354995">
                <a:off x="6409736" y="2813041"/>
                <a:ext cx="225937" cy="231531"/>
                <a:chOff x="8494783" y="2301406"/>
                <a:chExt cx="812096" cy="832203"/>
              </a:xfrm>
            </p:grpSpPr>
            <p:sp>
              <p:nvSpPr>
                <p:cNvPr id="296" name="Freeform 614">
                  <a:extLst>
                    <a:ext uri="{FF2B5EF4-FFF2-40B4-BE49-F238E27FC236}">
                      <a16:creationId xmlns:a16="http://schemas.microsoft.com/office/drawing/2014/main" id="{44AEBAEB-8643-BBBF-02EB-5D7119999AB3}"/>
                    </a:ext>
                  </a:extLst>
                </p:cNvPr>
                <p:cNvSpPr/>
                <p:nvPr/>
              </p:nvSpPr>
              <p:spPr>
                <a:xfrm>
                  <a:off x="8494783" y="2301406"/>
                  <a:ext cx="812096" cy="832203"/>
                </a:xfrm>
                <a:custGeom>
                  <a:avLst/>
                  <a:gdLst>
                    <a:gd name="connsiteX0" fmla="*/ 426565 w 812096"/>
                    <a:gd name="connsiteY0" fmla="*/ 830140 h 832203"/>
                    <a:gd name="connsiteX1" fmla="*/ 406099 w 812096"/>
                    <a:gd name="connsiteY1" fmla="*/ 832203 h 832203"/>
                    <a:gd name="connsiteX2" fmla="*/ 385634 w 812096"/>
                    <a:gd name="connsiteY2" fmla="*/ 830140 h 832203"/>
                    <a:gd name="connsiteX3" fmla="*/ 113280 w 812096"/>
                    <a:gd name="connsiteY3" fmla="*/ 97323 h 832203"/>
                    <a:gd name="connsiteX4" fmla="*/ 97531 w 812096"/>
                    <a:gd name="connsiteY4" fmla="*/ 113072 h 832203"/>
                    <a:gd name="connsiteX5" fmla="*/ 104651 w 812096"/>
                    <a:gd name="connsiteY5" fmla="*/ 104443 h 832203"/>
                    <a:gd name="connsiteX6" fmla="*/ 781537 w 812096"/>
                    <a:gd name="connsiteY6" fmla="*/ 207945 h 832203"/>
                    <a:gd name="connsiteX7" fmla="*/ 798909 w 812096"/>
                    <a:gd name="connsiteY7" fmla="*/ 239951 h 832203"/>
                    <a:gd name="connsiteX8" fmla="*/ 811815 w 812096"/>
                    <a:gd name="connsiteY8" fmla="*/ 281526 h 832203"/>
                    <a:gd name="connsiteX9" fmla="*/ 725844 w 812096"/>
                    <a:gd name="connsiteY9" fmla="*/ 356108 h 832203"/>
                    <a:gd name="connsiteX10" fmla="*/ 725844 w 812096"/>
                    <a:gd name="connsiteY10" fmla="*/ 454521 h 832203"/>
                    <a:gd name="connsiteX11" fmla="*/ 812096 w 812096"/>
                    <a:gd name="connsiteY11" fmla="*/ 529348 h 832203"/>
                    <a:gd name="connsiteX12" fmla="*/ 798909 w 812096"/>
                    <a:gd name="connsiteY12" fmla="*/ 571831 h 832203"/>
                    <a:gd name="connsiteX13" fmla="*/ 781741 w 812096"/>
                    <a:gd name="connsiteY13" fmla="*/ 603461 h 832203"/>
                    <a:gd name="connsiteX14" fmla="*/ 668296 w 812096"/>
                    <a:gd name="connsiteY14" fmla="*/ 595413 h 832203"/>
                    <a:gd name="connsiteX15" fmla="*/ 598707 w 812096"/>
                    <a:gd name="connsiteY15" fmla="*/ 665002 h 832203"/>
                    <a:gd name="connsiteX16" fmla="*/ 606851 w 812096"/>
                    <a:gd name="connsiteY16" fmla="*/ 779806 h 832203"/>
                    <a:gd name="connsiteX17" fmla="*/ 572039 w 812096"/>
                    <a:gd name="connsiteY17" fmla="*/ 798701 h 832203"/>
                    <a:gd name="connsiteX18" fmla="*/ 533869 w 812096"/>
                    <a:gd name="connsiteY18" fmla="*/ 810550 h 832203"/>
                    <a:gd name="connsiteX19" fmla="*/ 457195 w 812096"/>
                    <a:gd name="connsiteY19" fmla="*/ 722168 h 832203"/>
                    <a:gd name="connsiteX20" fmla="*/ 358782 w 812096"/>
                    <a:gd name="connsiteY20" fmla="*/ 722168 h 832203"/>
                    <a:gd name="connsiteX21" fmla="*/ 281307 w 812096"/>
                    <a:gd name="connsiteY21" fmla="*/ 811475 h 832203"/>
                    <a:gd name="connsiteX22" fmla="*/ 240159 w 812096"/>
                    <a:gd name="connsiteY22" fmla="*/ 798701 h 832203"/>
                    <a:gd name="connsiteX23" fmla="*/ 207045 w 812096"/>
                    <a:gd name="connsiteY23" fmla="*/ 780727 h 832203"/>
                    <a:gd name="connsiteX24" fmla="*/ 215037 w 812096"/>
                    <a:gd name="connsiteY24" fmla="*/ 668059 h 832203"/>
                    <a:gd name="connsiteX25" fmla="*/ 145448 w 812096"/>
                    <a:gd name="connsiteY25" fmla="*/ 598470 h 832203"/>
                    <a:gd name="connsiteX26" fmla="*/ 32111 w 812096"/>
                    <a:gd name="connsiteY26" fmla="*/ 606509 h 832203"/>
                    <a:gd name="connsiteX27" fmla="*/ 13289 w 812096"/>
                    <a:gd name="connsiteY27" fmla="*/ 571831 h 832203"/>
                    <a:gd name="connsiteX28" fmla="*/ 563 w 812096"/>
                    <a:gd name="connsiteY28" fmla="*/ 530835 h 832203"/>
                    <a:gd name="connsiteX29" fmla="*/ 86538 w 812096"/>
                    <a:gd name="connsiteY29" fmla="*/ 456249 h 832203"/>
                    <a:gd name="connsiteX30" fmla="*/ 86538 w 812096"/>
                    <a:gd name="connsiteY30" fmla="*/ 357835 h 832203"/>
                    <a:gd name="connsiteX31" fmla="*/ 0 w 812096"/>
                    <a:gd name="connsiteY31" fmla="*/ 282761 h 832203"/>
                    <a:gd name="connsiteX32" fmla="*/ 13289 w 812096"/>
                    <a:gd name="connsiteY32" fmla="*/ 239951 h 832203"/>
                    <a:gd name="connsiteX33" fmla="*/ 30170 w 812096"/>
                    <a:gd name="connsiteY33" fmla="*/ 208849 h 832203"/>
                    <a:gd name="connsiteX34" fmla="*/ 146216 w 812096"/>
                    <a:gd name="connsiteY34" fmla="*/ 217081 h 832203"/>
                    <a:gd name="connsiteX35" fmla="*/ 215805 w 812096"/>
                    <a:gd name="connsiteY35" fmla="*/ 147492 h 832203"/>
                    <a:gd name="connsiteX36" fmla="*/ 207527 w 812096"/>
                    <a:gd name="connsiteY36" fmla="*/ 30793 h 832203"/>
                    <a:gd name="connsiteX37" fmla="*/ 240159 w 812096"/>
                    <a:gd name="connsiteY37" fmla="*/ 13081 h 832203"/>
                    <a:gd name="connsiteX38" fmla="*/ 282094 w 812096"/>
                    <a:gd name="connsiteY38" fmla="*/ 63 h 832203"/>
                    <a:gd name="connsiteX39" fmla="*/ 356762 w 812096"/>
                    <a:gd name="connsiteY39" fmla="*/ 86133 h 832203"/>
                    <a:gd name="connsiteX40" fmla="*/ 455176 w 812096"/>
                    <a:gd name="connsiteY40" fmla="*/ 86133 h 832203"/>
                    <a:gd name="connsiteX41" fmla="*/ 529899 w 812096"/>
                    <a:gd name="connsiteY41" fmla="*/ 0 h 832203"/>
                    <a:gd name="connsiteX42" fmla="*/ 572039 w 812096"/>
                    <a:gd name="connsiteY42" fmla="*/ 13081 h 832203"/>
                    <a:gd name="connsiteX43" fmla="*/ 603087 w 812096"/>
                    <a:gd name="connsiteY43" fmla="*/ 29933 h 832203"/>
                    <a:gd name="connsiteX44" fmla="*/ 594806 w 812096"/>
                    <a:gd name="connsiteY44" fmla="*/ 146665 h 832203"/>
                    <a:gd name="connsiteX45" fmla="*/ 664396 w 812096"/>
                    <a:gd name="connsiteY45" fmla="*/ 216254 h 832203"/>
                    <a:gd name="connsiteX46" fmla="*/ 707547 w 812096"/>
                    <a:gd name="connsiteY46" fmla="*/ 104443 h 832203"/>
                    <a:gd name="connsiteX47" fmla="*/ 718246 w 812096"/>
                    <a:gd name="connsiteY47" fmla="*/ 117409 h 832203"/>
                    <a:gd name="connsiteX48" fmla="*/ 694580 w 812096"/>
                    <a:gd name="connsiteY48" fmla="*/ 93744 h 83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12096" h="832203">
                      <a:moveTo>
                        <a:pt x="426565" y="830140"/>
                      </a:moveTo>
                      <a:lnTo>
                        <a:pt x="406099" y="832203"/>
                      </a:lnTo>
                      <a:lnTo>
                        <a:pt x="385634" y="830140"/>
                      </a:lnTo>
                      <a:close/>
                      <a:moveTo>
                        <a:pt x="113280" y="97323"/>
                      </a:moveTo>
                      <a:lnTo>
                        <a:pt x="97531" y="113072"/>
                      </a:lnTo>
                      <a:lnTo>
                        <a:pt x="104651" y="104443"/>
                      </a:lnTo>
                      <a:close/>
                      <a:moveTo>
                        <a:pt x="781537" y="207945"/>
                      </a:moveTo>
                      <a:lnTo>
                        <a:pt x="798909" y="239951"/>
                      </a:lnTo>
                      <a:lnTo>
                        <a:pt x="811815" y="281526"/>
                      </a:lnTo>
                      <a:lnTo>
                        <a:pt x="725844" y="356108"/>
                      </a:lnTo>
                      <a:lnTo>
                        <a:pt x="725844" y="454521"/>
                      </a:lnTo>
                      <a:lnTo>
                        <a:pt x="812096" y="529348"/>
                      </a:lnTo>
                      <a:lnTo>
                        <a:pt x="798909" y="571831"/>
                      </a:lnTo>
                      <a:lnTo>
                        <a:pt x="781741" y="603461"/>
                      </a:lnTo>
                      <a:lnTo>
                        <a:pt x="668296" y="595413"/>
                      </a:lnTo>
                      <a:lnTo>
                        <a:pt x="598707" y="665002"/>
                      </a:lnTo>
                      <a:lnTo>
                        <a:pt x="606851" y="779806"/>
                      </a:lnTo>
                      <a:lnTo>
                        <a:pt x="572039" y="798701"/>
                      </a:lnTo>
                      <a:lnTo>
                        <a:pt x="533869" y="810550"/>
                      </a:lnTo>
                      <a:lnTo>
                        <a:pt x="457195" y="722168"/>
                      </a:lnTo>
                      <a:lnTo>
                        <a:pt x="358782" y="722168"/>
                      </a:lnTo>
                      <a:lnTo>
                        <a:pt x="281307" y="811475"/>
                      </a:lnTo>
                      <a:lnTo>
                        <a:pt x="240159" y="798701"/>
                      </a:lnTo>
                      <a:lnTo>
                        <a:pt x="207045" y="780727"/>
                      </a:lnTo>
                      <a:lnTo>
                        <a:pt x="215037" y="668059"/>
                      </a:lnTo>
                      <a:lnTo>
                        <a:pt x="145448" y="598470"/>
                      </a:lnTo>
                      <a:lnTo>
                        <a:pt x="32111" y="606509"/>
                      </a:lnTo>
                      <a:lnTo>
                        <a:pt x="13289" y="571831"/>
                      </a:lnTo>
                      <a:lnTo>
                        <a:pt x="563" y="530835"/>
                      </a:lnTo>
                      <a:lnTo>
                        <a:pt x="86538" y="456249"/>
                      </a:lnTo>
                      <a:lnTo>
                        <a:pt x="86538" y="357835"/>
                      </a:lnTo>
                      <a:lnTo>
                        <a:pt x="0" y="282761"/>
                      </a:lnTo>
                      <a:lnTo>
                        <a:pt x="13289" y="239951"/>
                      </a:lnTo>
                      <a:lnTo>
                        <a:pt x="30170" y="208849"/>
                      </a:lnTo>
                      <a:lnTo>
                        <a:pt x="146216" y="217081"/>
                      </a:lnTo>
                      <a:lnTo>
                        <a:pt x="215805" y="147492"/>
                      </a:lnTo>
                      <a:lnTo>
                        <a:pt x="207527" y="30793"/>
                      </a:lnTo>
                      <a:lnTo>
                        <a:pt x="240159" y="13081"/>
                      </a:lnTo>
                      <a:lnTo>
                        <a:pt x="282094" y="63"/>
                      </a:lnTo>
                      <a:lnTo>
                        <a:pt x="356762" y="86133"/>
                      </a:lnTo>
                      <a:lnTo>
                        <a:pt x="455176" y="86133"/>
                      </a:lnTo>
                      <a:lnTo>
                        <a:pt x="529899" y="0"/>
                      </a:lnTo>
                      <a:lnTo>
                        <a:pt x="572039" y="13081"/>
                      </a:lnTo>
                      <a:lnTo>
                        <a:pt x="603087" y="29933"/>
                      </a:lnTo>
                      <a:lnTo>
                        <a:pt x="594806" y="146665"/>
                      </a:lnTo>
                      <a:lnTo>
                        <a:pt x="664396" y="216254"/>
                      </a:lnTo>
                      <a:close/>
                      <a:moveTo>
                        <a:pt x="707547" y="104443"/>
                      </a:moveTo>
                      <a:lnTo>
                        <a:pt x="718246" y="117409"/>
                      </a:lnTo>
                      <a:lnTo>
                        <a:pt x="694580" y="9374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a:extLst>
                    <a:ext uri="{FF2B5EF4-FFF2-40B4-BE49-F238E27FC236}">
                      <a16:creationId xmlns:a16="http://schemas.microsoft.com/office/drawing/2014/main" id="{AFB55F78-013D-3EC8-9D9B-1290F181E18A}"/>
                    </a:ext>
                  </a:extLst>
                </p:cNvPr>
                <p:cNvSpPr/>
                <p:nvPr/>
              </p:nvSpPr>
              <p:spPr>
                <a:xfrm>
                  <a:off x="8702663" y="2519339"/>
                  <a:ext cx="396336" cy="396336"/>
                </a:xfrm>
                <a:prstGeom prst="ellipse">
                  <a:avLst/>
                </a:pr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99" name="TextBox 298">
              <a:extLst>
                <a:ext uri="{FF2B5EF4-FFF2-40B4-BE49-F238E27FC236}">
                  <a16:creationId xmlns:a16="http://schemas.microsoft.com/office/drawing/2014/main" id="{D14D2FFA-8E38-B61B-F975-5AA345184BE1}"/>
                </a:ext>
              </a:extLst>
            </p:cNvPr>
            <p:cNvSpPr txBox="1"/>
            <p:nvPr/>
          </p:nvSpPr>
          <p:spPr>
            <a:xfrm>
              <a:off x="4258893" y="3202239"/>
              <a:ext cx="1731168" cy="461665"/>
            </a:xfrm>
            <a:prstGeom prst="rect">
              <a:avLst/>
            </a:prstGeom>
            <a:noFill/>
          </p:spPr>
          <p:txBody>
            <a:bodyPr wrap="square" rtlCol="0">
              <a:spAutoFit/>
            </a:bodyPr>
            <a:lstStyle/>
            <a:p>
              <a:pPr algn="ctr"/>
              <a:r>
                <a:rPr lang="en-IN" sz="2400" dirty="0">
                  <a:solidFill>
                    <a:schemeClr val="bg1"/>
                  </a:solidFill>
                </a:rPr>
                <a:t>Preparation</a:t>
              </a:r>
              <a:endParaRPr lang="en-US" sz="2400" dirty="0">
                <a:solidFill>
                  <a:schemeClr val="bg1"/>
                </a:solidFill>
              </a:endParaRPr>
            </a:p>
          </p:txBody>
        </p:sp>
      </p:grpSp>
      <p:grpSp>
        <p:nvGrpSpPr>
          <p:cNvPr id="374" name="Group 373">
            <a:extLst>
              <a:ext uri="{FF2B5EF4-FFF2-40B4-BE49-F238E27FC236}">
                <a16:creationId xmlns:a16="http://schemas.microsoft.com/office/drawing/2014/main" id="{6393EEA1-7ED8-55BB-32FB-E934628BCA62}"/>
              </a:ext>
            </a:extLst>
          </p:cNvPr>
          <p:cNvGrpSpPr/>
          <p:nvPr/>
        </p:nvGrpSpPr>
        <p:grpSpPr>
          <a:xfrm>
            <a:off x="8255599" y="2719333"/>
            <a:ext cx="2910093" cy="1433064"/>
            <a:chOff x="8255599" y="2719333"/>
            <a:chExt cx="2910093" cy="1433064"/>
          </a:xfrm>
        </p:grpSpPr>
        <p:sp>
          <p:nvSpPr>
            <p:cNvPr id="336" name="Rectangle 335">
              <a:extLst>
                <a:ext uri="{FF2B5EF4-FFF2-40B4-BE49-F238E27FC236}">
                  <a16:creationId xmlns:a16="http://schemas.microsoft.com/office/drawing/2014/main" id="{FF29D510-97A4-D885-E1B0-264FA9E1EC39}"/>
                </a:ext>
              </a:extLst>
            </p:cNvPr>
            <p:cNvSpPr/>
            <p:nvPr/>
          </p:nvSpPr>
          <p:spPr>
            <a:xfrm>
              <a:off x="8259000" y="2719333"/>
              <a:ext cx="2895600" cy="1433064"/>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7" name="Picture 336" descr="Shape&#10;&#10;Description automatically generated with low confidence">
              <a:extLst>
                <a:ext uri="{FF2B5EF4-FFF2-40B4-BE49-F238E27FC236}">
                  <a16:creationId xmlns:a16="http://schemas.microsoft.com/office/drawing/2014/main" id="{948BD32A-4FF2-8F3B-3276-1079619ADDD5}"/>
                </a:ext>
              </a:extLst>
            </p:cNvPr>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9848348" y="2776281"/>
              <a:ext cx="1317344" cy="1317344"/>
            </a:xfrm>
            <a:prstGeom prst="rect">
              <a:avLst/>
            </a:prstGeom>
          </p:spPr>
        </p:pic>
        <p:sp>
          <p:nvSpPr>
            <p:cNvPr id="339" name="TextBox 338">
              <a:extLst>
                <a:ext uri="{FF2B5EF4-FFF2-40B4-BE49-F238E27FC236}">
                  <a16:creationId xmlns:a16="http://schemas.microsoft.com/office/drawing/2014/main" id="{97D66840-4CB3-F3F0-5EA5-F597A58ECD15}"/>
                </a:ext>
              </a:extLst>
            </p:cNvPr>
            <p:cNvSpPr txBox="1"/>
            <p:nvPr/>
          </p:nvSpPr>
          <p:spPr>
            <a:xfrm>
              <a:off x="8255599" y="3012589"/>
              <a:ext cx="1731168" cy="830997"/>
            </a:xfrm>
            <a:prstGeom prst="rect">
              <a:avLst/>
            </a:prstGeom>
            <a:noFill/>
          </p:spPr>
          <p:txBody>
            <a:bodyPr wrap="square" rtlCol="0">
              <a:spAutoFit/>
            </a:bodyPr>
            <a:lstStyle/>
            <a:p>
              <a:pPr algn="ctr"/>
              <a:r>
                <a:rPr lang="en-IN" sz="2400" dirty="0">
                  <a:solidFill>
                    <a:schemeClr val="bg1"/>
                  </a:solidFill>
                </a:rPr>
                <a:t>Subject Knowledge</a:t>
              </a:r>
              <a:endParaRPr lang="en-US" sz="2400" dirty="0">
                <a:solidFill>
                  <a:schemeClr val="bg1"/>
                </a:solidFill>
              </a:endParaRPr>
            </a:p>
          </p:txBody>
        </p:sp>
        <p:pic>
          <p:nvPicPr>
            <p:cNvPr id="371" name="Picture 370">
              <a:extLst>
                <a:ext uri="{FF2B5EF4-FFF2-40B4-BE49-F238E27FC236}">
                  <a16:creationId xmlns:a16="http://schemas.microsoft.com/office/drawing/2014/main" id="{293811C4-3102-E336-CF62-8797A073E1C5}"/>
                </a:ext>
              </a:extLst>
            </p:cNvPr>
            <p:cNvPicPr>
              <a:picLocks noChangeAspect="1"/>
            </p:cNvPicPr>
            <p:nvPr>
              <p:custDataLst>
                <p:tags r:id="rId1"/>
              </p:custDataLst>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0152153" y="2948181"/>
              <a:ext cx="187837" cy="323948"/>
            </a:xfrm>
            <a:prstGeom prst="rect">
              <a:avLst/>
            </a:prstGeom>
            <a:noFill/>
          </p:spPr>
        </p:pic>
        <p:pic>
          <p:nvPicPr>
            <p:cNvPr id="372" name="Picture 371">
              <a:extLst>
                <a:ext uri="{FF2B5EF4-FFF2-40B4-BE49-F238E27FC236}">
                  <a16:creationId xmlns:a16="http://schemas.microsoft.com/office/drawing/2014/main" id="{7F501007-7EAC-C769-0D40-57F4D31873C5}"/>
                </a:ext>
              </a:extLst>
            </p:cNvPr>
            <p:cNvPicPr>
              <a:picLocks noChangeAspect="1"/>
            </p:cNvPicPr>
            <p:nvPr>
              <p:custDataLst>
                <p:tags r:id="rId2"/>
              </p:custDataLst>
            </p:nvPr>
          </p:nvPicPr>
          <p:blipFill>
            <a:blip r:embed="rId7"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0328352" y="3146245"/>
              <a:ext cx="334839" cy="321226"/>
            </a:xfrm>
            <a:prstGeom prst="rect">
              <a:avLst/>
            </a:prstGeom>
            <a:noFill/>
          </p:spPr>
        </p:pic>
        <p:pic>
          <p:nvPicPr>
            <p:cNvPr id="373" name="Picture 372">
              <a:extLst>
                <a:ext uri="{FF2B5EF4-FFF2-40B4-BE49-F238E27FC236}">
                  <a16:creationId xmlns:a16="http://schemas.microsoft.com/office/drawing/2014/main" id="{E45E8D09-9FD1-A73C-139D-CB15C58D4AF2}"/>
                </a:ext>
              </a:extLst>
            </p:cNvPr>
            <p:cNvPicPr>
              <a:picLocks noChangeAspect="1"/>
            </p:cNvPicPr>
            <p:nvPr>
              <p:custDataLst>
                <p:tags r:id="rId3"/>
              </p:custDataLst>
            </p:nvPr>
          </p:nvPicPr>
          <p:blipFill>
            <a:blip r:embed="rId8"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631740" y="2961792"/>
              <a:ext cx="242282" cy="296726"/>
            </a:xfrm>
            <a:prstGeom prst="rect">
              <a:avLst/>
            </a:prstGeom>
            <a:noFill/>
          </p:spPr>
        </p:pic>
      </p:grpSp>
      <p:grpSp>
        <p:nvGrpSpPr>
          <p:cNvPr id="5" name="Group 4">
            <a:extLst>
              <a:ext uri="{FF2B5EF4-FFF2-40B4-BE49-F238E27FC236}">
                <a16:creationId xmlns:a16="http://schemas.microsoft.com/office/drawing/2014/main" id="{56ECE064-4C99-EEFA-D605-8C655A29C667}"/>
              </a:ext>
            </a:extLst>
          </p:cNvPr>
          <p:cNvGrpSpPr/>
          <p:nvPr/>
        </p:nvGrpSpPr>
        <p:grpSpPr>
          <a:xfrm>
            <a:off x="8366163" y="1250132"/>
            <a:ext cx="2670881" cy="1327770"/>
            <a:chOff x="8366163" y="1250132"/>
            <a:chExt cx="2670881" cy="1327770"/>
          </a:xfrm>
        </p:grpSpPr>
        <p:grpSp>
          <p:nvGrpSpPr>
            <p:cNvPr id="352" name="Group 351">
              <a:extLst>
                <a:ext uri="{FF2B5EF4-FFF2-40B4-BE49-F238E27FC236}">
                  <a16:creationId xmlns:a16="http://schemas.microsoft.com/office/drawing/2014/main" id="{2F1145E3-5B83-6254-9BB9-5D4A1A56AF13}"/>
                </a:ext>
              </a:extLst>
            </p:cNvPr>
            <p:cNvGrpSpPr/>
            <p:nvPr/>
          </p:nvGrpSpPr>
          <p:grpSpPr>
            <a:xfrm>
              <a:off x="8366163" y="1250132"/>
              <a:ext cx="565894" cy="775300"/>
              <a:chOff x="2625824" y="1019471"/>
              <a:chExt cx="1071755" cy="1468352"/>
            </a:xfrm>
          </p:grpSpPr>
          <p:sp>
            <p:nvSpPr>
              <p:cNvPr id="353" name="Rectangle 352">
                <a:extLst>
                  <a:ext uri="{FF2B5EF4-FFF2-40B4-BE49-F238E27FC236}">
                    <a16:creationId xmlns:a16="http://schemas.microsoft.com/office/drawing/2014/main" id="{F08FF4A0-6CD6-4EA1-38CA-981091FE7EE9}"/>
                  </a:ext>
                </a:extLst>
              </p:cNvPr>
              <p:cNvSpPr/>
              <p:nvPr/>
            </p:nvSpPr>
            <p:spPr>
              <a:xfrm>
                <a:off x="2625824" y="1019471"/>
                <a:ext cx="1071755" cy="1468351"/>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TextBox 353">
                <a:extLst>
                  <a:ext uri="{FF2B5EF4-FFF2-40B4-BE49-F238E27FC236}">
                    <a16:creationId xmlns:a16="http://schemas.microsoft.com/office/drawing/2014/main" id="{3565B1FD-8806-8EF1-9BB8-8EBEC9CC1403}"/>
                  </a:ext>
                </a:extLst>
              </p:cNvPr>
              <p:cNvSpPr txBox="1"/>
              <p:nvPr/>
            </p:nvSpPr>
            <p:spPr>
              <a:xfrm>
                <a:off x="2746220" y="1057241"/>
                <a:ext cx="830966" cy="466322"/>
              </a:xfrm>
              <a:prstGeom prst="rect">
                <a:avLst/>
              </a:prstGeom>
              <a:noFill/>
            </p:spPr>
            <p:txBody>
              <a:bodyPr wrap="square" rtlCol="0">
                <a:spAutoFit/>
              </a:bodyPr>
              <a:lstStyle/>
              <a:p>
                <a:pPr algn="ctr"/>
                <a:r>
                  <a:rPr lang="en-IN" sz="1000" dirty="0"/>
                  <a:t>TEST</a:t>
                </a:r>
                <a:endParaRPr lang="en-US" sz="1600" dirty="0"/>
              </a:p>
            </p:txBody>
          </p:sp>
          <p:sp>
            <p:nvSpPr>
              <p:cNvPr id="355" name="Rectangle 354">
                <a:extLst>
                  <a:ext uri="{FF2B5EF4-FFF2-40B4-BE49-F238E27FC236}">
                    <a16:creationId xmlns:a16="http://schemas.microsoft.com/office/drawing/2014/main" id="{958EAB57-65E6-4484-BDDE-A81E117D89E1}"/>
                  </a:ext>
                </a:extLst>
              </p:cNvPr>
              <p:cNvSpPr/>
              <p:nvPr/>
            </p:nvSpPr>
            <p:spPr>
              <a:xfrm>
                <a:off x="2746219" y="1449555"/>
                <a:ext cx="215042" cy="215042"/>
              </a:xfrm>
              <a:prstGeom prst="rect">
                <a:avLst/>
              </a:prstGeom>
              <a:solidFill>
                <a:schemeClr val="bg1">
                  <a:lumMod val="95000"/>
                </a:schemeClr>
              </a:solid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Rectangle 355">
                <a:extLst>
                  <a:ext uri="{FF2B5EF4-FFF2-40B4-BE49-F238E27FC236}">
                    <a16:creationId xmlns:a16="http://schemas.microsoft.com/office/drawing/2014/main" id="{5A40FEC2-F727-F360-9A9F-64D100F748FC}"/>
                  </a:ext>
                </a:extLst>
              </p:cNvPr>
              <p:cNvSpPr/>
              <p:nvPr/>
            </p:nvSpPr>
            <p:spPr>
              <a:xfrm>
                <a:off x="2746219" y="1772531"/>
                <a:ext cx="215042" cy="215042"/>
              </a:xfrm>
              <a:prstGeom prst="rect">
                <a:avLst/>
              </a:prstGeom>
              <a:solidFill>
                <a:schemeClr val="bg1">
                  <a:lumMod val="95000"/>
                </a:schemeClr>
              </a:solid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Rectangle 356">
                <a:extLst>
                  <a:ext uri="{FF2B5EF4-FFF2-40B4-BE49-F238E27FC236}">
                    <a16:creationId xmlns:a16="http://schemas.microsoft.com/office/drawing/2014/main" id="{E5E5CC25-32E8-D48A-AE56-7381571ACFBE}"/>
                  </a:ext>
                </a:extLst>
              </p:cNvPr>
              <p:cNvSpPr/>
              <p:nvPr/>
            </p:nvSpPr>
            <p:spPr>
              <a:xfrm>
                <a:off x="2746219" y="2095508"/>
                <a:ext cx="215042" cy="215042"/>
              </a:xfrm>
              <a:prstGeom prst="rect">
                <a:avLst/>
              </a:prstGeom>
              <a:solidFill>
                <a:schemeClr val="bg1">
                  <a:lumMod val="95000"/>
                </a:schemeClr>
              </a:solid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8" name="Straight Connector 357">
                <a:extLst>
                  <a:ext uri="{FF2B5EF4-FFF2-40B4-BE49-F238E27FC236}">
                    <a16:creationId xmlns:a16="http://schemas.microsoft.com/office/drawing/2014/main" id="{D2E7D84B-2E10-0610-AD01-B7C9C428A9B5}"/>
                  </a:ext>
                </a:extLst>
              </p:cNvPr>
              <p:cNvCxnSpPr/>
              <p:nvPr/>
            </p:nvCxnSpPr>
            <p:spPr>
              <a:xfrm>
                <a:off x="3031863" y="1472723"/>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74E5C97D-CA7B-9379-A0ED-028866D14B18}"/>
                  </a:ext>
                </a:extLst>
              </p:cNvPr>
              <p:cNvCxnSpPr/>
              <p:nvPr/>
            </p:nvCxnSpPr>
            <p:spPr>
              <a:xfrm>
                <a:off x="3031863" y="1548265"/>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57D025D1-F267-15C8-158B-32E9FED93CDE}"/>
                  </a:ext>
                </a:extLst>
              </p:cNvPr>
              <p:cNvCxnSpPr/>
              <p:nvPr/>
            </p:nvCxnSpPr>
            <p:spPr>
              <a:xfrm>
                <a:off x="3031864" y="1622104"/>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8E1BECA0-F067-0CFB-BE6A-FF8F04D57919}"/>
                  </a:ext>
                </a:extLst>
              </p:cNvPr>
              <p:cNvCxnSpPr/>
              <p:nvPr/>
            </p:nvCxnSpPr>
            <p:spPr>
              <a:xfrm>
                <a:off x="3031863" y="1798498"/>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C0DA4DB1-6E5A-2ACD-5B74-B6F44CB16002}"/>
                  </a:ext>
                </a:extLst>
              </p:cNvPr>
              <p:cNvCxnSpPr/>
              <p:nvPr/>
            </p:nvCxnSpPr>
            <p:spPr>
              <a:xfrm>
                <a:off x="3031863" y="1874041"/>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7F307683-4ECB-53F5-AD5F-56D4ABB7DA25}"/>
                  </a:ext>
                </a:extLst>
              </p:cNvPr>
              <p:cNvCxnSpPr/>
              <p:nvPr/>
            </p:nvCxnSpPr>
            <p:spPr>
              <a:xfrm>
                <a:off x="3031863" y="1947879"/>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74F4DEEC-2B6A-2351-C459-DEF6A10CECC2}"/>
                  </a:ext>
                </a:extLst>
              </p:cNvPr>
              <p:cNvCxnSpPr/>
              <p:nvPr/>
            </p:nvCxnSpPr>
            <p:spPr>
              <a:xfrm>
                <a:off x="3031863" y="2124274"/>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8D8BFA87-8221-C137-CC73-925E56569CEF}"/>
                  </a:ext>
                </a:extLst>
              </p:cNvPr>
              <p:cNvCxnSpPr/>
              <p:nvPr/>
            </p:nvCxnSpPr>
            <p:spPr>
              <a:xfrm>
                <a:off x="3031863" y="2199816"/>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a:extLst>
                  <a:ext uri="{FF2B5EF4-FFF2-40B4-BE49-F238E27FC236}">
                    <a16:creationId xmlns:a16="http://schemas.microsoft.com/office/drawing/2014/main" id="{CE814378-F09F-DCEB-7395-585E0D136041}"/>
                  </a:ext>
                </a:extLst>
              </p:cNvPr>
              <p:cNvCxnSpPr/>
              <p:nvPr/>
            </p:nvCxnSpPr>
            <p:spPr>
              <a:xfrm>
                <a:off x="3031863" y="2273655"/>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7" name="Freeform: Shape 366">
                <a:extLst>
                  <a:ext uri="{FF2B5EF4-FFF2-40B4-BE49-F238E27FC236}">
                    <a16:creationId xmlns:a16="http://schemas.microsoft.com/office/drawing/2014/main" id="{79769517-C50E-83C3-656C-26A069B99143}"/>
                  </a:ext>
                </a:extLst>
              </p:cNvPr>
              <p:cNvSpPr/>
              <p:nvPr/>
            </p:nvSpPr>
            <p:spPr>
              <a:xfrm flipH="1">
                <a:off x="2625824" y="1019473"/>
                <a:ext cx="1071754" cy="1468350"/>
              </a:xfrm>
              <a:custGeom>
                <a:avLst/>
                <a:gdLst>
                  <a:gd name="connsiteX0" fmla="*/ 56241 w 1071755"/>
                  <a:gd name="connsiteY0" fmla="*/ 0 h 1468351"/>
                  <a:gd name="connsiteX1" fmla="*/ 0 w 1071755"/>
                  <a:gd name="connsiteY1" fmla="*/ 0 h 1468351"/>
                  <a:gd name="connsiteX2" fmla="*/ 0 w 1071755"/>
                  <a:gd name="connsiteY2" fmla="*/ 1468351 h 1468351"/>
                  <a:gd name="connsiteX3" fmla="*/ 1071755 w 1071755"/>
                  <a:gd name="connsiteY3" fmla="*/ 1468351 h 1468351"/>
                  <a:gd name="connsiteX4" fmla="*/ 1071755 w 1071755"/>
                  <a:gd name="connsiteY4" fmla="*/ 1254335 h 14683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1755" h="1468351">
                    <a:moveTo>
                      <a:pt x="56241" y="0"/>
                    </a:moveTo>
                    <a:lnTo>
                      <a:pt x="0" y="0"/>
                    </a:lnTo>
                    <a:lnTo>
                      <a:pt x="0" y="1468351"/>
                    </a:lnTo>
                    <a:lnTo>
                      <a:pt x="1071755" y="1468351"/>
                    </a:lnTo>
                    <a:lnTo>
                      <a:pt x="1071755" y="1254335"/>
                    </a:lnTo>
                    <a:close/>
                  </a:path>
                </a:pathLst>
              </a:cu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sp>
          <p:nvSpPr>
            <p:cNvPr id="369" name="Arrow: Right 368">
              <a:extLst>
                <a:ext uri="{FF2B5EF4-FFF2-40B4-BE49-F238E27FC236}">
                  <a16:creationId xmlns:a16="http://schemas.microsoft.com/office/drawing/2014/main" id="{4A93B60B-6C34-C16F-6DCE-4D5466686545}"/>
                </a:ext>
              </a:extLst>
            </p:cNvPr>
            <p:cNvSpPr/>
            <p:nvPr/>
          </p:nvSpPr>
          <p:spPr>
            <a:xfrm rot="5400000">
              <a:off x="8423784" y="2182094"/>
              <a:ext cx="450652" cy="340964"/>
            </a:xfrm>
            <a:prstGeom prst="rightArrow">
              <a:avLst/>
            </a:prstGeom>
            <a:solidFill>
              <a:srgbClr val="138B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75" name="Group 374">
              <a:extLst>
                <a:ext uri="{FF2B5EF4-FFF2-40B4-BE49-F238E27FC236}">
                  <a16:creationId xmlns:a16="http://schemas.microsoft.com/office/drawing/2014/main" id="{DA04085D-FB49-0FFE-2E72-560C653A52D4}"/>
                </a:ext>
              </a:extLst>
            </p:cNvPr>
            <p:cNvGrpSpPr/>
            <p:nvPr/>
          </p:nvGrpSpPr>
          <p:grpSpPr>
            <a:xfrm>
              <a:off x="10471150" y="1250132"/>
              <a:ext cx="565894" cy="775300"/>
              <a:chOff x="2625824" y="1019471"/>
              <a:chExt cx="1071755" cy="1468352"/>
            </a:xfrm>
          </p:grpSpPr>
          <p:sp>
            <p:nvSpPr>
              <p:cNvPr id="376" name="Rectangle 375">
                <a:extLst>
                  <a:ext uri="{FF2B5EF4-FFF2-40B4-BE49-F238E27FC236}">
                    <a16:creationId xmlns:a16="http://schemas.microsoft.com/office/drawing/2014/main" id="{BEB4580E-D2ED-B849-755C-DD03E8D2B6F7}"/>
                  </a:ext>
                </a:extLst>
              </p:cNvPr>
              <p:cNvSpPr/>
              <p:nvPr/>
            </p:nvSpPr>
            <p:spPr>
              <a:xfrm>
                <a:off x="2625824" y="1019471"/>
                <a:ext cx="1071755" cy="1468351"/>
              </a:xfrm>
              <a:prstGeom prst="rect">
                <a:avLst/>
              </a:prstGeom>
              <a:solidFill>
                <a:schemeClr val="bg1"/>
              </a:solid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7" name="TextBox 376">
                <a:extLst>
                  <a:ext uri="{FF2B5EF4-FFF2-40B4-BE49-F238E27FC236}">
                    <a16:creationId xmlns:a16="http://schemas.microsoft.com/office/drawing/2014/main" id="{DAA278ED-DB12-6BB6-9519-15A489BBEAFD}"/>
                  </a:ext>
                </a:extLst>
              </p:cNvPr>
              <p:cNvSpPr txBox="1"/>
              <p:nvPr/>
            </p:nvSpPr>
            <p:spPr>
              <a:xfrm>
                <a:off x="2746220" y="1057241"/>
                <a:ext cx="830966" cy="466322"/>
              </a:xfrm>
              <a:prstGeom prst="rect">
                <a:avLst/>
              </a:prstGeom>
              <a:noFill/>
            </p:spPr>
            <p:txBody>
              <a:bodyPr wrap="square" rtlCol="0">
                <a:spAutoFit/>
              </a:bodyPr>
              <a:lstStyle/>
              <a:p>
                <a:pPr algn="ctr"/>
                <a:r>
                  <a:rPr lang="en-IN" sz="1000" dirty="0"/>
                  <a:t>TEST</a:t>
                </a:r>
                <a:endParaRPr lang="en-US" sz="1600" dirty="0"/>
              </a:p>
            </p:txBody>
          </p:sp>
          <p:sp>
            <p:nvSpPr>
              <p:cNvPr id="378" name="Rectangle 377">
                <a:extLst>
                  <a:ext uri="{FF2B5EF4-FFF2-40B4-BE49-F238E27FC236}">
                    <a16:creationId xmlns:a16="http://schemas.microsoft.com/office/drawing/2014/main" id="{20285971-03C7-2BAA-AB1B-1E579466B653}"/>
                  </a:ext>
                </a:extLst>
              </p:cNvPr>
              <p:cNvSpPr/>
              <p:nvPr/>
            </p:nvSpPr>
            <p:spPr>
              <a:xfrm>
                <a:off x="2746219" y="1449555"/>
                <a:ext cx="215042" cy="215042"/>
              </a:xfrm>
              <a:prstGeom prst="rect">
                <a:avLst/>
              </a:prstGeom>
              <a:solidFill>
                <a:schemeClr val="bg1">
                  <a:lumMod val="95000"/>
                </a:scheme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9" name="Rectangle 378">
                <a:extLst>
                  <a:ext uri="{FF2B5EF4-FFF2-40B4-BE49-F238E27FC236}">
                    <a16:creationId xmlns:a16="http://schemas.microsoft.com/office/drawing/2014/main" id="{A0091550-A51F-DB0F-2654-9561FCD4E2F7}"/>
                  </a:ext>
                </a:extLst>
              </p:cNvPr>
              <p:cNvSpPr/>
              <p:nvPr/>
            </p:nvSpPr>
            <p:spPr>
              <a:xfrm>
                <a:off x="2746219" y="1772531"/>
                <a:ext cx="215042" cy="215042"/>
              </a:xfrm>
              <a:prstGeom prst="rect">
                <a:avLst/>
              </a:prstGeom>
              <a:solidFill>
                <a:schemeClr val="bg1">
                  <a:lumMod val="95000"/>
                </a:scheme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0" name="Rectangle 379">
                <a:extLst>
                  <a:ext uri="{FF2B5EF4-FFF2-40B4-BE49-F238E27FC236}">
                    <a16:creationId xmlns:a16="http://schemas.microsoft.com/office/drawing/2014/main" id="{2461453E-599E-5616-8042-6896D778E5A0}"/>
                  </a:ext>
                </a:extLst>
              </p:cNvPr>
              <p:cNvSpPr/>
              <p:nvPr/>
            </p:nvSpPr>
            <p:spPr>
              <a:xfrm>
                <a:off x="2746219" y="2095508"/>
                <a:ext cx="215042" cy="215042"/>
              </a:xfrm>
              <a:prstGeom prst="rect">
                <a:avLst/>
              </a:prstGeom>
              <a:solidFill>
                <a:schemeClr val="bg1">
                  <a:lumMod val="95000"/>
                </a:scheme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1" name="Straight Connector 380">
                <a:extLst>
                  <a:ext uri="{FF2B5EF4-FFF2-40B4-BE49-F238E27FC236}">
                    <a16:creationId xmlns:a16="http://schemas.microsoft.com/office/drawing/2014/main" id="{BFCD5DE6-01B9-A850-D3D8-43613E282BE2}"/>
                  </a:ext>
                </a:extLst>
              </p:cNvPr>
              <p:cNvCxnSpPr/>
              <p:nvPr/>
            </p:nvCxnSpPr>
            <p:spPr>
              <a:xfrm>
                <a:off x="3031863" y="1472723"/>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181D3E2F-C37C-F080-5756-392E90C64324}"/>
                  </a:ext>
                </a:extLst>
              </p:cNvPr>
              <p:cNvCxnSpPr/>
              <p:nvPr/>
            </p:nvCxnSpPr>
            <p:spPr>
              <a:xfrm>
                <a:off x="3031863" y="1548265"/>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DA4CDFB8-5E0A-D01F-0E28-B3C9DE49ABEB}"/>
                  </a:ext>
                </a:extLst>
              </p:cNvPr>
              <p:cNvCxnSpPr/>
              <p:nvPr/>
            </p:nvCxnSpPr>
            <p:spPr>
              <a:xfrm>
                <a:off x="3031864" y="1622104"/>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DE982A94-FBDE-2CA5-BF8B-C6B8696B2168}"/>
                  </a:ext>
                </a:extLst>
              </p:cNvPr>
              <p:cNvCxnSpPr/>
              <p:nvPr/>
            </p:nvCxnSpPr>
            <p:spPr>
              <a:xfrm>
                <a:off x="3031863" y="1798498"/>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8F29E614-35E3-C0EB-A950-92FC2C444A2D}"/>
                  </a:ext>
                </a:extLst>
              </p:cNvPr>
              <p:cNvCxnSpPr/>
              <p:nvPr/>
            </p:nvCxnSpPr>
            <p:spPr>
              <a:xfrm>
                <a:off x="3031863" y="1874041"/>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A7EB48DF-12C0-84E6-874A-BF92EE3AC460}"/>
                  </a:ext>
                </a:extLst>
              </p:cNvPr>
              <p:cNvCxnSpPr/>
              <p:nvPr/>
            </p:nvCxnSpPr>
            <p:spPr>
              <a:xfrm>
                <a:off x="3031863" y="1947879"/>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A2E4CD61-2EE2-4E94-2D59-B5598A32433F}"/>
                  </a:ext>
                </a:extLst>
              </p:cNvPr>
              <p:cNvCxnSpPr/>
              <p:nvPr/>
            </p:nvCxnSpPr>
            <p:spPr>
              <a:xfrm>
                <a:off x="3031863" y="2124274"/>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23E96420-D0A1-963E-DF7E-56E9553A3F4C}"/>
                  </a:ext>
                </a:extLst>
              </p:cNvPr>
              <p:cNvCxnSpPr/>
              <p:nvPr/>
            </p:nvCxnSpPr>
            <p:spPr>
              <a:xfrm>
                <a:off x="3031863" y="2199816"/>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EB9DC0BA-37CE-C3E9-CE66-18B117DBDE23}"/>
                  </a:ext>
                </a:extLst>
              </p:cNvPr>
              <p:cNvCxnSpPr/>
              <p:nvPr/>
            </p:nvCxnSpPr>
            <p:spPr>
              <a:xfrm>
                <a:off x="3031863" y="2273655"/>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90" name="Freeform: Shape 389">
                <a:extLst>
                  <a:ext uri="{FF2B5EF4-FFF2-40B4-BE49-F238E27FC236}">
                    <a16:creationId xmlns:a16="http://schemas.microsoft.com/office/drawing/2014/main" id="{0E39E306-A69B-A953-ECF1-983B968ED1F3}"/>
                  </a:ext>
                </a:extLst>
              </p:cNvPr>
              <p:cNvSpPr/>
              <p:nvPr/>
            </p:nvSpPr>
            <p:spPr>
              <a:xfrm flipH="1">
                <a:off x="2625824" y="1019473"/>
                <a:ext cx="1071754" cy="1468350"/>
              </a:xfrm>
              <a:custGeom>
                <a:avLst/>
                <a:gdLst>
                  <a:gd name="connsiteX0" fmla="*/ 56241 w 1071755"/>
                  <a:gd name="connsiteY0" fmla="*/ 0 h 1468351"/>
                  <a:gd name="connsiteX1" fmla="*/ 0 w 1071755"/>
                  <a:gd name="connsiteY1" fmla="*/ 0 h 1468351"/>
                  <a:gd name="connsiteX2" fmla="*/ 0 w 1071755"/>
                  <a:gd name="connsiteY2" fmla="*/ 1468351 h 1468351"/>
                  <a:gd name="connsiteX3" fmla="*/ 1071755 w 1071755"/>
                  <a:gd name="connsiteY3" fmla="*/ 1468351 h 1468351"/>
                  <a:gd name="connsiteX4" fmla="*/ 1071755 w 1071755"/>
                  <a:gd name="connsiteY4" fmla="*/ 1254335 h 14683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1755" h="1468351">
                    <a:moveTo>
                      <a:pt x="56241" y="0"/>
                    </a:moveTo>
                    <a:lnTo>
                      <a:pt x="0" y="0"/>
                    </a:lnTo>
                    <a:lnTo>
                      <a:pt x="0" y="1468351"/>
                    </a:lnTo>
                    <a:lnTo>
                      <a:pt x="1071755" y="1468351"/>
                    </a:lnTo>
                    <a:lnTo>
                      <a:pt x="1071755" y="1254335"/>
                    </a:lnTo>
                    <a:close/>
                  </a:path>
                </a:pathLst>
              </a:cu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sp>
          <p:nvSpPr>
            <p:cNvPr id="391" name="Arrow: Right 390">
              <a:extLst>
                <a:ext uri="{FF2B5EF4-FFF2-40B4-BE49-F238E27FC236}">
                  <a16:creationId xmlns:a16="http://schemas.microsoft.com/office/drawing/2014/main" id="{1DCE1FBB-6F51-F696-85D5-2085E991DA45}"/>
                </a:ext>
              </a:extLst>
            </p:cNvPr>
            <p:cNvSpPr/>
            <p:nvPr/>
          </p:nvSpPr>
          <p:spPr>
            <a:xfrm rot="5400000">
              <a:off x="10528771" y="2182094"/>
              <a:ext cx="450652" cy="340964"/>
            </a:xfrm>
            <a:prstGeom prst="rightArrow">
              <a:avLst/>
            </a:prstGeom>
            <a:solidFill>
              <a:srgbClr val="138B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92" name="Group 391">
              <a:extLst>
                <a:ext uri="{FF2B5EF4-FFF2-40B4-BE49-F238E27FC236}">
                  <a16:creationId xmlns:a16="http://schemas.microsoft.com/office/drawing/2014/main" id="{6CC9C370-0E31-77C8-78DF-0CED68CCCB06}"/>
                </a:ext>
              </a:extLst>
            </p:cNvPr>
            <p:cNvGrpSpPr/>
            <p:nvPr/>
          </p:nvGrpSpPr>
          <p:grpSpPr>
            <a:xfrm>
              <a:off x="9418656" y="1250132"/>
              <a:ext cx="565894" cy="775300"/>
              <a:chOff x="2625824" y="1019471"/>
              <a:chExt cx="1071755" cy="1468352"/>
            </a:xfrm>
          </p:grpSpPr>
          <p:sp>
            <p:nvSpPr>
              <p:cNvPr id="393" name="Rectangle 392">
                <a:extLst>
                  <a:ext uri="{FF2B5EF4-FFF2-40B4-BE49-F238E27FC236}">
                    <a16:creationId xmlns:a16="http://schemas.microsoft.com/office/drawing/2014/main" id="{33E4FB8B-1D12-DE9B-6B38-8372C34B170D}"/>
                  </a:ext>
                </a:extLst>
              </p:cNvPr>
              <p:cNvSpPr/>
              <p:nvPr/>
            </p:nvSpPr>
            <p:spPr>
              <a:xfrm>
                <a:off x="2625824" y="1019471"/>
                <a:ext cx="1071755" cy="1468351"/>
              </a:xfrm>
              <a:prstGeom prst="rect">
                <a:avLst/>
              </a:prstGeom>
              <a:solidFill>
                <a:schemeClr val="bg1"/>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4" name="TextBox 393">
                <a:extLst>
                  <a:ext uri="{FF2B5EF4-FFF2-40B4-BE49-F238E27FC236}">
                    <a16:creationId xmlns:a16="http://schemas.microsoft.com/office/drawing/2014/main" id="{C50AB5BF-18DB-D806-88EF-CAF1233F6E1B}"/>
                  </a:ext>
                </a:extLst>
              </p:cNvPr>
              <p:cNvSpPr txBox="1"/>
              <p:nvPr/>
            </p:nvSpPr>
            <p:spPr>
              <a:xfrm>
                <a:off x="2746220" y="1057241"/>
                <a:ext cx="830966" cy="466322"/>
              </a:xfrm>
              <a:prstGeom prst="rect">
                <a:avLst/>
              </a:prstGeom>
              <a:noFill/>
            </p:spPr>
            <p:txBody>
              <a:bodyPr wrap="square" rtlCol="0">
                <a:spAutoFit/>
              </a:bodyPr>
              <a:lstStyle/>
              <a:p>
                <a:pPr algn="ctr"/>
                <a:r>
                  <a:rPr lang="en-IN" sz="1000" dirty="0"/>
                  <a:t>TEST</a:t>
                </a:r>
                <a:endParaRPr lang="en-US" sz="1600" dirty="0"/>
              </a:p>
            </p:txBody>
          </p:sp>
          <p:sp>
            <p:nvSpPr>
              <p:cNvPr id="395" name="Rectangle 394">
                <a:extLst>
                  <a:ext uri="{FF2B5EF4-FFF2-40B4-BE49-F238E27FC236}">
                    <a16:creationId xmlns:a16="http://schemas.microsoft.com/office/drawing/2014/main" id="{3F4A08C6-9632-E1EE-6A5D-080419AD57F3}"/>
                  </a:ext>
                </a:extLst>
              </p:cNvPr>
              <p:cNvSpPr/>
              <p:nvPr/>
            </p:nvSpPr>
            <p:spPr>
              <a:xfrm>
                <a:off x="2746219" y="1449555"/>
                <a:ext cx="215042" cy="215042"/>
              </a:xfrm>
              <a:prstGeom prst="rect">
                <a:avLst/>
              </a:prstGeom>
              <a:solidFill>
                <a:schemeClr val="bg1">
                  <a:lumMod val="95000"/>
                </a:schemeClr>
              </a:solidFill>
              <a:ln w="285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Rectangle 395">
                <a:extLst>
                  <a:ext uri="{FF2B5EF4-FFF2-40B4-BE49-F238E27FC236}">
                    <a16:creationId xmlns:a16="http://schemas.microsoft.com/office/drawing/2014/main" id="{A90DCD27-8505-956C-DD59-7D154E5C4380}"/>
                  </a:ext>
                </a:extLst>
              </p:cNvPr>
              <p:cNvSpPr/>
              <p:nvPr/>
            </p:nvSpPr>
            <p:spPr>
              <a:xfrm>
                <a:off x="2746219" y="1772531"/>
                <a:ext cx="215042" cy="215042"/>
              </a:xfrm>
              <a:prstGeom prst="rect">
                <a:avLst/>
              </a:prstGeom>
              <a:solidFill>
                <a:schemeClr val="bg1">
                  <a:lumMod val="95000"/>
                </a:schemeClr>
              </a:solidFill>
              <a:ln w="285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Rectangle 396">
                <a:extLst>
                  <a:ext uri="{FF2B5EF4-FFF2-40B4-BE49-F238E27FC236}">
                    <a16:creationId xmlns:a16="http://schemas.microsoft.com/office/drawing/2014/main" id="{B8E538FC-7970-B574-CCDF-F240CDCDE167}"/>
                  </a:ext>
                </a:extLst>
              </p:cNvPr>
              <p:cNvSpPr/>
              <p:nvPr/>
            </p:nvSpPr>
            <p:spPr>
              <a:xfrm>
                <a:off x="2746219" y="2095508"/>
                <a:ext cx="215042" cy="215042"/>
              </a:xfrm>
              <a:prstGeom prst="rect">
                <a:avLst/>
              </a:prstGeom>
              <a:solidFill>
                <a:schemeClr val="bg1">
                  <a:lumMod val="95000"/>
                </a:schemeClr>
              </a:solidFill>
              <a:ln w="285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8" name="Straight Connector 397">
                <a:extLst>
                  <a:ext uri="{FF2B5EF4-FFF2-40B4-BE49-F238E27FC236}">
                    <a16:creationId xmlns:a16="http://schemas.microsoft.com/office/drawing/2014/main" id="{A998302C-3BD9-91FC-43D8-68415A14EB59}"/>
                  </a:ext>
                </a:extLst>
              </p:cNvPr>
              <p:cNvCxnSpPr/>
              <p:nvPr/>
            </p:nvCxnSpPr>
            <p:spPr>
              <a:xfrm>
                <a:off x="3031863" y="1472723"/>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9" name="Straight Connector 398">
                <a:extLst>
                  <a:ext uri="{FF2B5EF4-FFF2-40B4-BE49-F238E27FC236}">
                    <a16:creationId xmlns:a16="http://schemas.microsoft.com/office/drawing/2014/main" id="{4AC492A6-9042-7E04-2BB8-F35E4FC81055}"/>
                  </a:ext>
                </a:extLst>
              </p:cNvPr>
              <p:cNvCxnSpPr/>
              <p:nvPr/>
            </p:nvCxnSpPr>
            <p:spPr>
              <a:xfrm>
                <a:off x="3031863" y="1548265"/>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0" name="Straight Connector 399">
                <a:extLst>
                  <a:ext uri="{FF2B5EF4-FFF2-40B4-BE49-F238E27FC236}">
                    <a16:creationId xmlns:a16="http://schemas.microsoft.com/office/drawing/2014/main" id="{56237269-637B-A766-1547-D0F424C9B95C}"/>
                  </a:ext>
                </a:extLst>
              </p:cNvPr>
              <p:cNvCxnSpPr/>
              <p:nvPr/>
            </p:nvCxnSpPr>
            <p:spPr>
              <a:xfrm>
                <a:off x="3031864" y="1622104"/>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A4C6C605-8C37-AE79-5992-F8810EFF5294}"/>
                  </a:ext>
                </a:extLst>
              </p:cNvPr>
              <p:cNvCxnSpPr/>
              <p:nvPr/>
            </p:nvCxnSpPr>
            <p:spPr>
              <a:xfrm>
                <a:off x="3031863" y="1798498"/>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75CBFF7B-820A-8B01-3B3C-EE9530FA190B}"/>
                  </a:ext>
                </a:extLst>
              </p:cNvPr>
              <p:cNvCxnSpPr/>
              <p:nvPr/>
            </p:nvCxnSpPr>
            <p:spPr>
              <a:xfrm>
                <a:off x="3031863" y="1874041"/>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9B176E82-552D-B7A0-7538-108DF8CC11C7}"/>
                  </a:ext>
                </a:extLst>
              </p:cNvPr>
              <p:cNvCxnSpPr/>
              <p:nvPr/>
            </p:nvCxnSpPr>
            <p:spPr>
              <a:xfrm>
                <a:off x="3031863" y="1947879"/>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23AF259F-6029-C109-22DD-11DB59E910F7}"/>
                  </a:ext>
                </a:extLst>
              </p:cNvPr>
              <p:cNvCxnSpPr/>
              <p:nvPr/>
            </p:nvCxnSpPr>
            <p:spPr>
              <a:xfrm>
                <a:off x="3031863" y="2124274"/>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5E2FEA50-80D8-13C8-C9EE-B3FC6C12DCBD}"/>
                  </a:ext>
                </a:extLst>
              </p:cNvPr>
              <p:cNvCxnSpPr/>
              <p:nvPr/>
            </p:nvCxnSpPr>
            <p:spPr>
              <a:xfrm>
                <a:off x="3031863" y="2199816"/>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EC8CB3ED-D537-5085-2439-CDB0EF979E5D}"/>
                  </a:ext>
                </a:extLst>
              </p:cNvPr>
              <p:cNvCxnSpPr/>
              <p:nvPr/>
            </p:nvCxnSpPr>
            <p:spPr>
              <a:xfrm>
                <a:off x="3031863" y="2273655"/>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7" name="Freeform: Shape 406">
                <a:extLst>
                  <a:ext uri="{FF2B5EF4-FFF2-40B4-BE49-F238E27FC236}">
                    <a16:creationId xmlns:a16="http://schemas.microsoft.com/office/drawing/2014/main" id="{93F91ACE-60DC-0185-C30F-1D82507C4945}"/>
                  </a:ext>
                </a:extLst>
              </p:cNvPr>
              <p:cNvSpPr/>
              <p:nvPr/>
            </p:nvSpPr>
            <p:spPr>
              <a:xfrm flipH="1">
                <a:off x="2625824" y="1019473"/>
                <a:ext cx="1071754" cy="1468350"/>
              </a:xfrm>
              <a:custGeom>
                <a:avLst/>
                <a:gdLst>
                  <a:gd name="connsiteX0" fmla="*/ 56241 w 1071755"/>
                  <a:gd name="connsiteY0" fmla="*/ 0 h 1468351"/>
                  <a:gd name="connsiteX1" fmla="*/ 0 w 1071755"/>
                  <a:gd name="connsiteY1" fmla="*/ 0 h 1468351"/>
                  <a:gd name="connsiteX2" fmla="*/ 0 w 1071755"/>
                  <a:gd name="connsiteY2" fmla="*/ 1468351 h 1468351"/>
                  <a:gd name="connsiteX3" fmla="*/ 1071755 w 1071755"/>
                  <a:gd name="connsiteY3" fmla="*/ 1468351 h 1468351"/>
                  <a:gd name="connsiteX4" fmla="*/ 1071755 w 1071755"/>
                  <a:gd name="connsiteY4" fmla="*/ 1254335 h 14683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1755" h="1468351">
                    <a:moveTo>
                      <a:pt x="56241" y="0"/>
                    </a:moveTo>
                    <a:lnTo>
                      <a:pt x="0" y="0"/>
                    </a:lnTo>
                    <a:lnTo>
                      <a:pt x="0" y="1468351"/>
                    </a:lnTo>
                    <a:lnTo>
                      <a:pt x="1071755" y="1468351"/>
                    </a:lnTo>
                    <a:lnTo>
                      <a:pt x="1071755" y="1254335"/>
                    </a:lnTo>
                    <a:close/>
                  </a:path>
                </a:pathLst>
              </a:cu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sp>
          <p:nvSpPr>
            <p:cNvPr id="408" name="Arrow: Right 407">
              <a:extLst>
                <a:ext uri="{FF2B5EF4-FFF2-40B4-BE49-F238E27FC236}">
                  <a16:creationId xmlns:a16="http://schemas.microsoft.com/office/drawing/2014/main" id="{B9AEC50F-2742-9CD8-DCA8-8DAF30F222FA}"/>
                </a:ext>
              </a:extLst>
            </p:cNvPr>
            <p:cNvSpPr/>
            <p:nvPr/>
          </p:nvSpPr>
          <p:spPr>
            <a:xfrm rot="5400000">
              <a:off x="9478494" y="2182094"/>
              <a:ext cx="450652" cy="340964"/>
            </a:xfrm>
            <a:prstGeom prst="rightArrow">
              <a:avLst/>
            </a:prstGeom>
            <a:solidFill>
              <a:srgbClr val="138B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6" name="Group 5">
            <a:extLst>
              <a:ext uri="{FF2B5EF4-FFF2-40B4-BE49-F238E27FC236}">
                <a16:creationId xmlns:a16="http://schemas.microsoft.com/office/drawing/2014/main" id="{A3B1F1A0-82E2-DE44-0E40-D5CB7EED7C26}"/>
              </a:ext>
            </a:extLst>
          </p:cNvPr>
          <p:cNvGrpSpPr/>
          <p:nvPr/>
        </p:nvGrpSpPr>
        <p:grpSpPr>
          <a:xfrm>
            <a:off x="7799681" y="4235422"/>
            <a:ext cx="3802627" cy="1132272"/>
            <a:chOff x="7799681" y="4235422"/>
            <a:chExt cx="3802627" cy="1132272"/>
          </a:xfrm>
        </p:grpSpPr>
        <p:sp>
          <p:nvSpPr>
            <p:cNvPr id="368" name="TextBox 367">
              <a:extLst>
                <a:ext uri="{FF2B5EF4-FFF2-40B4-BE49-F238E27FC236}">
                  <a16:creationId xmlns:a16="http://schemas.microsoft.com/office/drawing/2014/main" id="{8EF04E3B-CA1F-EF5E-F582-2BC4D36DABC2}"/>
                </a:ext>
              </a:extLst>
            </p:cNvPr>
            <p:cNvSpPr txBox="1"/>
            <p:nvPr/>
          </p:nvSpPr>
          <p:spPr>
            <a:xfrm>
              <a:off x="8852174" y="4844474"/>
              <a:ext cx="1698855" cy="523220"/>
            </a:xfrm>
            <a:prstGeom prst="rect">
              <a:avLst/>
            </a:prstGeom>
            <a:noFill/>
          </p:spPr>
          <p:txBody>
            <a:bodyPr wrap="square" rtlCol="0">
              <a:spAutoFit/>
            </a:bodyPr>
            <a:lstStyle/>
            <a:p>
              <a:pPr algn="ctr"/>
              <a:r>
                <a:rPr lang="en-US" sz="1400" dirty="0">
                  <a:solidFill>
                    <a:schemeClr val="accent4"/>
                  </a:solidFill>
                </a:rPr>
                <a:t>CORRECT </a:t>
              </a:r>
              <a:r>
                <a:rPr lang="en-US" sz="1400" dirty="0">
                  <a:solidFill>
                    <a:schemeClr val="bg1"/>
                  </a:solidFill>
                </a:rPr>
                <a:t>/ </a:t>
              </a:r>
              <a:r>
                <a:rPr lang="en-US" sz="1400" dirty="0">
                  <a:solidFill>
                    <a:schemeClr val="accent1"/>
                  </a:solidFill>
                </a:rPr>
                <a:t>INCORRECT</a:t>
              </a:r>
              <a:endParaRPr lang="en-IN" sz="1400" dirty="0">
                <a:solidFill>
                  <a:schemeClr val="accent1"/>
                </a:solidFill>
              </a:endParaRPr>
            </a:p>
          </p:txBody>
        </p:sp>
        <p:sp>
          <p:nvSpPr>
            <p:cNvPr id="409" name="TextBox 408">
              <a:extLst>
                <a:ext uri="{FF2B5EF4-FFF2-40B4-BE49-F238E27FC236}">
                  <a16:creationId xmlns:a16="http://schemas.microsoft.com/office/drawing/2014/main" id="{C23542FB-C054-1025-A22F-7CBD658053B1}"/>
                </a:ext>
              </a:extLst>
            </p:cNvPr>
            <p:cNvSpPr txBox="1"/>
            <p:nvPr/>
          </p:nvSpPr>
          <p:spPr>
            <a:xfrm>
              <a:off x="7799681" y="4844474"/>
              <a:ext cx="1698855" cy="523220"/>
            </a:xfrm>
            <a:prstGeom prst="rect">
              <a:avLst/>
            </a:prstGeom>
            <a:noFill/>
          </p:spPr>
          <p:txBody>
            <a:bodyPr wrap="square" rtlCol="0">
              <a:spAutoFit/>
            </a:bodyPr>
            <a:lstStyle/>
            <a:p>
              <a:pPr algn="ctr"/>
              <a:r>
                <a:rPr lang="en-US" sz="1400" dirty="0">
                  <a:solidFill>
                    <a:schemeClr val="accent4"/>
                  </a:solidFill>
                </a:rPr>
                <a:t>CORRECT </a:t>
              </a:r>
              <a:r>
                <a:rPr lang="en-US" sz="1400" dirty="0">
                  <a:solidFill>
                    <a:schemeClr val="bg1"/>
                  </a:solidFill>
                </a:rPr>
                <a:t>/ </a:t>
              </a:r>
              <a:r>
                <a:rPr lang="en-US" sz="1400" dirty="0">
                  <a:solidFill>
                    <a:schemeClr val="accent1"/>
                  </a:solidFill>
                </a:rPr>
                <a:t>INCORRECT</a:t>
              </a:r>
              <a:endParaRPr lang="en-IN" sz="1400" dirty="0">
                <a:solidFill>
                  <a:schemeClr val="accent1"/>
                </a:solidFill>
              </a:endParaRPr>
            </a:p>
          </p:txBody>
        </p:sp>
        <p:sp>
          <p:nvSpPr>
            <p:cNvPr id="411" name="TextBox 410">
              <a:extLst>
                <a:ext uri="{FF2B5EF4-FFF2-40B4-BE49-F238E27FC236}">
                  <a16:creationId xmlns:a16="http://schemas.microsoft.com/office/drawing/2014/main" id="{7F53A160-16B3-7F41-7085-21DA532A54FA}"/>
                </a:ext>
              </a:extLst>
            </p:cNvPr>
            <p:cNvSpPr txBox="1"/>
            <p:nvPr/>
          </p:nvSpPr>
          <p:spPr>
            <a:xfrm>
              <a:off x="9903453" y="4844474"/>
              <a:ext cx="1698855" cy="523220"/>
            </a:xfrm>
            <a:prstGeom prst="rect">
              <a:avLst/>
            </a:prstGeom>
            <a:noFill/>
          </p:spPr>
          <p:txBody>
            <a:bodyPr wrap="square" rtlCol="0">
              <a:spAutoFit/>
            </a:bodyPr>
            <a:lstStyle/>
            <a:p>
              <a:pPr algn="ctr"/>
              <a:r>
                <a:rPr lang="en-US" sz="1400" dirty="0">
                  <a:solidFill>
                    <a:schemeClr val="accent4"/>
                  </a:solidFill>
                </a:rPr>
                <a:t>CORRECT </a:t>
              </a:r>
              <a:r>
                <a:rPr lang="en-US" sz="1400" dirty="0">
                  <a:solidFill>
                    <a:schemeClr val="bg1"/>
                  </a:solidFill>
                </a:rPr>
                <a:t>/ </a:t>
              </a:r>
              <a:r>
                <a:rPr lang="en-US" sz="1400" dirty="0">
                  <a:solidFill>
                    <a:schemeClr val="accent1"/>
                  </a:solidFill>
                </a:rPr>
                <a:t>INCORRECT</a:t>
              </a:r>
              <a:endParaRPr lang="en-IN" sz="1400" dirty="0">
                <a:solidFill>
                  <a:schemeClr val="accent1"/>
                </a:solidFill>
              </a:endParaRPr>
            </a:p>
          </p:txBody>
        </p:sp>
        <p:sp>
          <p:nvSpPr>
            <p:cNvPr id="413" name="Arrow: Right 412">
              <a:extLst>
                <a:ext uri="{FF2B5EF4-FFF2-40B4-BE49-F238E27FC236}">
                  <a16:creationId xmlns:a16="http://schemas.microsoft.com/office/drawing/2014/main" id="{6213244B-F832-A121-43E6-346697CF6FF4}"/>
                </a:ext>
              </a:extLst>
            </p:cNvPr>
            <p:cNvSpPr/>
            <p:nvPr/>
          </p:nvSpPr>
          <p:spPr>
            <a:xfrm rot="5400000">
              <a:off x="8423784" y="4290266"/>
              <a:ext cx="450652" cy="340964"/>
            </a:xfrm>
            <a:prstGeom prst="rightArrow">
              <a:avLst/>
            </a:prstGeom>
            <a:solidFill>
              <a:srgbClr val="138B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4" name="Arrow: Right 413">
              <a:extLst>
                <a:ext uri="{FF2B5EF4-FFF2-40B4-BE49-F238E27FC236}">
                  <a16:creationId xmlns:a16="http://schemas.microsoft.com/office/drawing/2014/main" id="{4B14B237-A426-ED01-174E-131D5E4E3C44}"/>
                </a:ext>
              </a:extLst>
            </p:cNvPr>
            <p:cNvSpPr/>
            <p:nvPr/>
          </p:nvSpPr>
          <p:spPr>
            <a:xfrm rot="5400000">
              <a:off x="10528771" y="4290266"/>
              <a:ext cx="450652" cy="340964"/>
            </a:xfrm>
            <a:prstGeom prst="rightArrow">
              <a:avLst/>
            </a:prstGeom>
            <a:solidFill>
              <a:srgbClr val="138B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5" name="Arrow: Right 414">
              <a:extLst>
                <a:ext uri="{FF2B5EF4-FFF2-40B4-BE49-F238E27FC236}">
                  <a16:creationId xmlns:a16="http://schemas.microsoft.com/office/drawing/2014/main" id="{E62953AA-F713-B178-4E42-3ACBBB2FB602}"/>
                </a:ext>
              </a:extLst>
            </p:cNvPr>
            <p:cNvSpPr/>
            <p:nvPr/>
          </p:nvSpPr>
          <p:spPr>
            <a:xfrm rot="5400000">
              <a:off x="9478494" y="4290266"/>
              <a:ext cx="450652" cy="340964"/>
            </a:xfrm>
            <a:prstGeom prst="rightArrow">
              <a:avLst/>
            </a:prstGeom>
            <a:solidFill>
              <a:srgbClr val="138B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624860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wipe(left)">
                                      <p:cBhvr>
                                        <p:cTn id="11" dur="500"/>
                                        <p:tgtEl>
                                          <p:spTgt spid="4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00"/>
                                        </p:tgtEl>
                                        <p:attrNameLst>
                                          <p:attrName>style.visibility</p:attrName>
                                        </p:attrNameLst>
                                      </p:cBhvr>
                                      <p:to>
                                        <p:strVal val="visible"/>
                                      </p:to>
                                    </p:set>
                                    <p:animEffect transition="in" filter="wipe(left)">
                                      <p:cBhvr>
                                        <p:cTn id="15" dur="500"/>
                                        <p:tgtEl>
                                          <p:spTgt spid="30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wipe(left)">
                                      <p:cBhvr>
                                        <p:cTn id="19" dur="500"/>
                                        <p:tgtEl>
                                          <p:spTgt spid="49"/>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374"/>
                                        </p:tgtEl>
                                        <p:attrNameLst>
                                          <p:attrName>style.visibility</p:attrName>
                                        </p:attrNameLst>
                                      </p:cBhvr>
                                      <p:to>
                                        <p:strVal val="visible"/>
                                      </p:to>
                                    </p:set>
                                    <p:animEffect transition="in" filter="wipe(left)">
                                      <p:cBhvr>
                                        <p:cTn id="23" dur="500"/>
                                        <p:tgtEl>
                                          <p:spTgt spid="37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up)">
                                      <p:cBhvr>
                                        <p:cTn id="28" dur="500"/>
                                        <p:tgtEl>
                                          <p:spTgt spid="5"/>
                                        </p:tgtEl>
                                      </p:cBhvr>
                                    </p:animEffect>
                                  </p:childTnLst>
                                </p:cTn>
                              </p:par>
                            </p:childTnLst>
                          </p:cTn>
                        </p:par>
                        <p:par>
                          <p:cTn id="29" fill="hold">
                            <p:stCondLst>
                              <p:cond delay="500"/>
                            </p:stCondLst>
                            <p:childTnLst>
                              <p:par>
                                <p:cTn id="30" presetID="22" presetClass="entr" presetSubtype="1" fill="hold"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up)">
                                      <p:cBhvr>
                                        <p:cTn id="32" dur="500"/>
                                        <p:tgtEl>
                                          <p:spTgt spid="6"/>
                                        </p:tgtEl>
                                      </p:cBhvr>
                                    </p:animEffect>
                                  </p:childTnLst>
                                </p:cTn>
                              </p:par>
                            </p:childTnLst>
                          </p:cTn>
                        </p:par>
                        <p:par>
                          <p:cTn id="33" fill="hold">
                            <p:stCondLst>
                              <p:cond delay="1000"/>
                            </p:stCondLst>
                            <p:childTnLst>
                              <p:par>
                                <p:cTn id="34" presetID="22" presetClass="entr" presetSubtype="8" fill="hold" nodeType="after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left)">
                                      <p:cBhvr>
                                        <p:cTn id="36" dur="500"/>
                                        <p:tgtEl>
                                          <p:spTgt spid="11"/>
                                        </p:tgtEl>
                                      </p:cBhvr>
                                    </p:animEffect>
                                  </p:childTnLst>
                                </p:cTn>
                              </p:par>
                            </p:childTnLst>
                          </p:cTn>
                        </p:par>
                        <p:par>
                          <p:cTn id="37" fill="hold">
                            <p:stCondLst>
                              <p:cond delay="1500"/>
                            </p:stCondLst>
                            <p:childTnLst>
                              <p:par>
                                <p:cTn id="38" presetID="22" presetClass="entr" presetSubtype="1" fill="hold"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up)">
                                      <p:cBhvr>
                                        <p:cTn id="4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25D1AF-FC7E-3B1A-12BF-E0E44A759EEF}"/>
              </a:ext>
            </a:extLst>
          </p:cNvPr>
          <p:cNvSpPr>
            <a:spLocks noGrp="1"/>
          </p:cNvSpPr>
          <p:nvPr>
            <p:ph type="title"/>
          </p:nvPr>
        </p:nvSpPr>
        <p:spPr/>
        <p:txBody>
          <a:bodyPr/>
          <a:lstStyle/>
          <a:p>
            <a:r>
              <a:rPr lang="en-US" dirty="0"/>
              <a:t>A typical Machine Learning cycle</a:t>
            </a:r>
            <a:endParaRPr lang="en-IN" dirty="0"/>
          </a:p>
        </p:txBody>
      </p:sp>
      <p:pic>
        <p:nvPicPr>
          <p:cNvPr id="29" name="Picture 28">
            <a:extLst>
              <a:ext uri="{FF2B5EF4-FFF2-40B4-BE49-F238E27FC236}">
                <a16:creationId xmlns:a16="http://schemas.microsoft.com/office/drawing/2014/main" id="{E30D3D45-6796-A868-5396-5CB47C1EABDC}"/>
              </a:ext>
            </a:extLst>
          </p:cNvPr>
          <p:cNvPicPr>
            <a:picLocks noChangeAspect="1"/>
          </p:cNvPicPr>
          <p:nvPr/>
        </p:nvPicPr>
        <p:blipFill>
          <a:blip r:embed="rId2"/>
          <a:stretch>
            <a:fillRect/>
          </a:stretch>
        </p:blipFill>
        <p:spPr>
          <a:xfrm>
            <a:off x="683364" y="768051"/>
            <a:ext cx="10894496" cy="5931922"/>
          </a:xfrm>
          <a:prstGeom prst="rect">
            <a:avLst/>
          </a:prstGeom>
        </p:spPr>
      </p:pic>
      <p:sp>
        <p:nvSpPr>
          <p:cNvPr id="30" name="TextBox 29">
            <a:extLst>
              <a:ext uri="{FF2B5EF4-FFF2-40B4-BE49-F238E27FC236}">
                <a16:creationId xmlns:a16="http://schemas.microsoft.com/office/drawing/2014/main" id="{0A89215C-BFE5-91B8-DAB2-F3A25D3B500A}"/>
              </a:ext>
            </a:extLst>
          </p:cNvPr>
          <p:cNvSpPr txBox="1"/>
          <p:nvPr/>
        </p:nvSpPr>
        <p:spPr>
          <a:xfrm>
            <a:off x="253352" y="5651377"/>
            <a:ext cx="7901819" cy="523220"/>
          </a:xfrm>
          <a:prstGeom prst="rect">
            <a:avLst/>
          </a:prstGeom>
          <a:noFill/>
        </p:spPr>
        <p:txBody>
          <a:bodyPr wrap="square" rtlCol="0">
            <a:spAutoFit/>
          </a:bodyPr>
          <a:lstStyle/>
          <a:p>
            <a:r>
              <a:rPr lang="en-US" sz="2800" dirty="0">
                <a:solidFill>
                  <a:schemeClr val="bg1"/>
                </a:solidFill>
              </a:rPr>
              <a:t>The ML way to solve an ill-understood task</a:t>
            </a:r>
            <a:endParaRPr lang="en-IN" sz="2800" dirty="0">
              <a:solidFill>
                <a:schemeClr val="bg1"/>
              </a:solidFill>
            </a:endParaRPr>
          </a:p>
        </p:txBody>
      </p:sp>
    </p:spTree>
    <p:extLst>
      <p:ext uri="{BB962C8B-B14F-4D97-AF65-F5344CB8AC3E}">
        <p14:creationId xmlns:p14="http://schemas.microsoft.com/office/powerpoint/2010/main" val="3534713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CEF3FC8C-1720-4A34-27B9-ACC1A5937517}"/>
              </a:ext>
            </a:extLst>
          </p:cNvPr>
          <p:cNvSpPr>
            <a:spLocks noGrp="1"/>
          </p:cNvSpPr>
          <p:nvPr>
            <p:ph type="title"/>
          </p:nvPr>
        </p:nvSpPr>
        <p:spPr/>
        <p:txBody>
          <a:bodyPr/>
          <a:lstStyle/>
          <a:p>
            <a:r>
              <a:rPr lang="en-US" dirty="0"/>
              <a:t>ML as an Examination</a:t>
            </a:r>
            <a:endParaRPr lang="en-IN" dirty="0"/>
          </a:p>
        </p:txBody>
      </p:sp>
      <p:sp>
        <p:nvSpPr>
          <p:cNvPr id="13" name="Content Placeholder 12">
            <a:extLst>
              <a:ext uri="{FF2B5EF4-FFF2-40B4-BE49-F238E27FC236}">
                <a16:creationId xmlns:a16="http://schemas.microsoft.com/office/drawing/2014/main" id="{B64AEF5E-3CF2-5FE0-0458-C426D3A0F544}"/>
              </a:ext>
            </a:extLst>
          </p:cNvPr>
          <p:cNvSpPr>
            <a:spLocks noGrp="1"/>
          </p:cNvSpPr>
          <p:nvPr>
            <p:ph sz="half" idx="1"/>
          </p:nvPr>
        </p:nvSpPr>
        <p:spPr>
          <a:xfrm>
            <a:off x="253352" y="2977115"/>
            <a:ext cx="5757977" cy="3435331"/>
          </a:xfrm>
        </p:spPr>
        <p:txBody>
          <a:bodyPr>
            <a:normAutofit/>
          </a:bodyPr>
          <a:lstStyle/>
          <a:p>
            <a:r>
              <a:rPr lang="en-US" sz="3200" dirty="0"/>
              <a:t>Our brain stores subject matter</a:t>
            </a:r>
          </a:p>
          <a:p>
            <a:r>
              <a:rPr lang="en-US" sz="3200" dirty="0"/>
              <a:t>Use subject matter to solve exam</a:t>
            </a:r>
          </a:p>
          <a:p>
            <a:r>
              <a:rPr lang="en-US" sz="3200" dirty="0"/>
              <a:t>Critical to do well on exam-day</a:t>
            </a:r>
          </a:p>
          <a:p>
            <a:r>
              <a:rPr lang="en-US" sz="3200" dirty="0"/>
              <a:t>Practice test results indicative</a:t>
            </a:r>
          </a:p>
          <a:p>
            <a:r>
              <a:rPr lang="en-US" sz="3200" dirty="0"/>
              <a:t>No out-of-syllabus questions</a:t>
            </a:r>
          </a:p>
          <a:p>
            <a:r>
              <a:rPr lang="en-US" sz="3200" dirty="0"/>
              <a:t>Should not leak exam paper</a:t>
            </a:r>
          </a:p>
        </p:txBody>
      </p:sp>
      <p:sp>
        <p:nvSpPr>
          <p:cNvPr id="14" name="Content Placeholder 13">
            <a:extLst>
              <a:ext uri="{FF2B5EF4-FFF2-40B4-BE49-F238E27FC236}">
                <a16:creationId xmlns:a16="http://schemas.microsoft.com/office/drawing/2014/main" id="{449F6E7F-F4DC-9B38-301D-E57037D125C0}"/>
              </a:ext>
            </a:extLst>
          </p:cNvPr>
          <p:cNvSpPr>
            <a:spLocks noGrp="1"/>
          </p:cNvSpPr>
          <p:nvPr>
            <p:ph sz="half" idx="2"/>
          </p:nvPr>
        </p:nvSpPr>
        <p:spPr>
          <a:xfrm>
            <a:off x="6011330" y="2977116"/>
            <a:ext cx="5842352" cy="3435330"/>
          </a:xfrm>
        </p:spPr>
        <p:txBody>
          <a:bodyPr>
            <a:normAutofit/>
          </a:bodyPr>
          <a:lstStyle/>
          <a:p>
            <a:r>
              <a:rPr lang="en-IN" sz="3200" dirty="0"/>
              <a:t>The model stores laws/ patterns</a:t>
            </a:r>
          </a:p>
          <a:p>
            <a:r>
              <a:rPr lang="en-IN" sz="3200" dirty="0"/>
              <a:t>Use model to predict on test data</a:t>
            </a:r>
            <a:endParaRPr lang="en-US" sz="3200" dirty="0"/>
          </a:p>
          <a:p>
            <a:r>
              <a:rPr lang="en-IN" sz="3200" dirty="0"/>
              <a:t>Critical to do well on test data</a:t>
            </a:r>
          </a:p>
          <a:p>
            <a:r>
              <a:rPr lang="en-IN" sz="3200" dirty="0"/>
              <a:t>Training performance indicative</a:t>
            </a:r>
          </a:p>
          <a:p>
            <a:r>
              <a:rPr lang="en-IN" sz="3200" dirty="0"/>
              <a:t>Training/test data are similar</a:t>
            </a:r>
          </a:p>
          <a:p>
            <a:r>
              <a:rPr lang="en-IN" sz="3200" b="1" dirty="0">
                <a:solidFill>
                  <a:schemeClr val="accent1"/>
                </a:solidFill>
              </a:rPr>
              <a:t>Never</a:t>
            </a:r>
            <a:r>
              <a:rPr lang="en-IN" sz="3200" dirty="0"/>
              <a:t> see test data while training</a:t>
            </a:r>
          </a:p>
        </p:txBody>
      </p:sp>
      <p:grpSp>
        <p:nvGrpSpPr>
          <p:cNvPr id="19" name="Group 18">
            <a:extLst>
              <a:ext uri="{FF2B5EF4-FFF2-40B4-BE49-F238E27FC236}">
                <a16:creationId xmlns:a16="http://schemas.microsoft.com/office/drawing/2014/main" id="{2A451C5D-5007-A3E8-F3B0-D91E65241F27}"/>
              </a:ext>
            </a:extLst>
          </p:cNvPr>
          <p:cNvGrpSpPr/>
          <p:nvPr/>
        </p:nvGrpSpPr>
        <p:grpSpPr>
          <a:xfrm>
            <a:off x="2292961" y="1111624"/>
            <a:ext cx="1678758" cy="1678758"/>
            <a:chOff x="2118479" y="1298356"/>
            <a:chExt cx="1317344" cy="1317344"/>
          </a:xfrm>
        </p:grpSpPr>
        <p:pic>
          <p:nvPicPr>
            <p:cNvPr id="15" name="Picture 14" descr="Shape&#10;&#10;Description automatically generated with low confidence">
              <a:extLst>
                <a:ext uri="{FF2B5EF4-FFF2-40B4-BE49-F238E27FC236}">
                  <a16:creationId xmlns:a16="http://schemas.microsoft.com/office/drawing/2014/main" id="{6269C6BF-39C8-BF26-5995-3F2D33FD0812}"/>
                </a:ext>
              </a:extLst>
            </p:cNvPr>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2118479" y="1298356"/>
              <a:ext cx="1317344" cy="1317344"/>
            </a:xfrm>
            <a:prstGeom prst="rect">
              <a:avLst/>
            </a:prstGeom>
          </p:spPr>
        </p:pic>
        <p:pic>
          <p:nvPicPr>
            <p:cNvPr id="16" name="Picture 15">
              <a:extLst>
                <a:ext uri="{FF2B5EF4-FFF2-40B4-BE49-F238E27FC236}">
                  <a16:creationId xmlns:a16="http://schemas.microsoft.com/office/drawing/2014/main" id="{F168C3AB-926F-551D-6E2F-7AE7BC9E545B}"/>
                </a:ext>
              </a:extLst>
            </p:cNvPr>
            <p:cNvPicPr>
              <a:picLocks noChangeAspect="1"/>
            </p:cNvPicPr>
            <p:nvPr>
              <p:custDataLst>
                <p:tags r:id="rId1"/>
              </p:custDataLst>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422284" y="1470256"/>
              <a:ext cx="187837" cy="323948"/>
            </a:xfrm>
            <a:prstGeom prst="rect">
              <a:avLst/>
            </a:prstGeom>
            <a:noFill/>
          </p:spPr>
        </p:pic>
        <p:pic>
          <p:nvPicPr>
            <p:cNvPr id="17" name="Picture 16">
              <a:extLst>
                <a:ext uri="{FF2B5EF4-FFF2-40B4-BE49-F238E27FC236}">
                  <a16:creationId xmlns:a16="http://schemas.microsoft.com/office/drawing/2014/main" id="{20F41CCC-FE48-1228-2CA9-7A85147354FA}"/>
                </a:ext>
              </a:extLst>
            </p:cNvPr>
            <p:cNvPicPr>
              <a:picLocks noChangeAspect="1"/>
            </p:cNvPicPr>
            <p:nvPr>
              <p:custDataLst>
                <p:tags r:id="rId2"/>
              </p:custDataLst>
            </p:nvPr>
          </p:nvPicPr>
          <p:blipFill>
            <a:blip r:embed="rId7"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2598483" y="1668320"/>
              <a:ext cx="334839" cy="321226"/>
            </a:xfrm>
            <a:prstGeom prst="rect">
              <a:avLst/>
            </a:prstGeom>
            <a:noFill/>
          </p:spPr>
        </p:pic>
        <p:pic>
          <p:nvPicPr>
            <p:cNvPr id="18" name="Picture 17">
              <a:extLst>
                <a:ext uri="{FF2B5EF4-FFF2-40B4-BE49-F238E27FC236}">
                  <a16:creationId xmlns:a16="http://schemas.microsoft.com/office/drawing/2014/main" id="{57A5FE68-5278-D6C0-F3DC-C8CFB08BAB16}"/>
                </a:ext>
              </a:extLst>
            </p:cNvPr>
            <p:cNvPicPr>
              <a:picLocks noChangeAspect="1"/>
            </p:cNvPicPr>
            <p:nvPr>
              <p:custDataLst>
                <p:tags r:id="rId3"/>
              </p:custDataLst>
            </p:nvPr>
          </p:nvPicPr>
          <p:blipFill>
            <a:blip r:embed="rId8"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901871" y="1483867"/>
              <a:ext cx="242282" cy="296726"/>
            </a:xfrm>
            <a:prstGeom prst="rect">
              <a:avLst/>
            </a:prstGeom>
            <a:noFill/>
          </p:spPr>
        </p:pic>
      </p:grpSp>
      <p:grpSp>
        <p:nvGrpSpPr>
          <p:cNvPr id="20" name="Group 19">
            <a:extLst>
              <a:ext uri="{FF2B5EF4-FFF2-40B4-BE49-F238E27FC236}">
                <a16:creationId xmlns:a16="http://schemas.microsoft.com/office/drawing/2014/main" id="{DBBB990A-EE9E-69AF-768F-F664E18352A0}"/>
              </a:ext>
            </a:extLst>
          </p:cNvPr>
          <p:cNvGrpSpPr>
            <a:grpSpLocks noChangeAspect="1"/>
          </p:cNvGrpSpPr>
          <p:nvPr/>
        </p:nvGrpSpPr>
        <p:grpSpPr>
          <a:xfrm>
            <a:off x="8220281" y="1111624"/>
            <a:ext cx="1678758" cy="1678758"/>
            <a:chOff x="7020470" y="457533"/>
            <a:chExt cx="4572000" cy="4572000"/>
          </a:xfrm>
        </p:grpSpPr>
        <p:sp>
          <p:nvSpPr>
            <p:cNvPr id="21" name="Freeform: Shape 20">
              <a:extLst>
                <a:ext uri="{FF2B5EF4-FFF2-40B4-BE49-F238E27FC236}">
                  <a16:creationId xmlns:a16="http://schemas.microsoft.com/office/drawing/2014/main" id="{A4BEB631-75A2-33BB-409E-220B41EDA76B}"/>
                </a:ext>
              </a:extLst>
            </p:cNvPr>
            <p:cNvSpPr>
              <a:spLocks noChangeAspect="1"/>
            </p:cNvSpPr>
            <p:nvPr/>
          </p:nvSpPr>
          <p:spPr>
            <a:xfrm>
              <a:off x="7020470" y="457533"/>
              <a:ext cx="4572000" cy="4572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22" name="Group 21">
              <a:extLst>
                <a:ext uri="{FF2B5EF4-FFF2-40B4-BE49-F238E27FC236}">
                  <a16:creationId xmlns:a16="http://schemas.microsoft.com/office/drawing/2014/main" id="{9CBFF723-9D73-CA3C-B1BD-2EC3410430EB}"/>
                </a:ext>
              </a:extLst>
            </p:cNvPr>
            <p:cNvGrpSpPr/>
            <p:nvPr/>
          </p:nvGrpSpPr>
          <p:grpSpPr>
            <a:xfrm>
              <a:off x="8209190" y="1852901"/>
              <a:ext cx="2194560" cy="1280160"/>
              <a:chOff x="8209190" y="1852901"/>
              <a:chExt cx="2194560" cy="1280160"/>
            </a:xfrm>
          </p:grpSpPr>
          <p:sp>
            <p:nvSpPr>
              <p:cNvPr id="23" name="Freeform: Shape 22">
                <a:extLst>
                  <a:ext uri="{FF2B5EF4-FFF2-40B4-BE49-F238E27FC236}">
                    <a16:creationId xmlns:a16="http://schemas.microsoft.com/office/drawing/2014/main" id="{29EB144A-EDFF-4029-B718-DF0B1006B26F}"/>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4" name="Freeform: Shape 23">
                <a:extLst>
                  <a:ext uri="{FF2B5EF4-FFF2-40B4-BE49-F238E27FC236}">
                    <a16:creationId xmlns:a16="http://schemas.microsoft.com/office/drawing/2014/main" id="{7A89304B-8E08-757B-C11B-095A865B4A0A}"/>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grpSp>
      <p:grpSp>
        <p:nvGrpSpPr>
          <p:cNvPr id="30" name="Group 29">
            <a:extLst>
              <a:ext uri="{FF2B5EF4-FFF2-40B4-BE49-F238E27FC236}">
                <a16:creationId xmlns:a16="http://schemas.microsoft.com/office/drawing/2014/main" id="{C90FD8AC-45D3-D558-A316-DFB0A10885C6}"/>
              </a:ext>
            </a:extLst>
          </p:cNvPr>
          <p:cNvGrpSpPr/>
          <p:nvPr/>
        </p:nvGrpSpPr>
        <p:grpSpPr>
          <a:xfrm>
            <a:off x="9899039" y="798211"/>
            <a:ext cx="1126699" cy="927952"/>
            <a:chOff x="9900305" y="1656786"/>
            <a:chExt cx="1452876" cy="1196592"/>
          </a:xfrm>
        </p:grpSpPr>
        <p:grpSp>
          <p:nvGrpSpPr>
            <p:cNvPr id="32" name="Group 31">
              <a:extLst>
                <a:ext uri="{FF2B5EF4-FFF2-40B4-BE49-F238E27FC236}">
                  <a16:creationId xmlns:a16="http://schemas.microsoft.com/office/drawing/2014/main" id="{646F8EBC-6F63-0680-ED8F-CDB5A21AC620}"/>
                </a:ext>
              </a:extLst>
            </p:cNvPr>
            <p:cNvGrpSpPr/>
            <p:nvPr/>
          </p:nvGrpSpPr>
          <p:grpSpPr>
            <a:xfrm>
              <a:off x="10878931" y="1792032"/>
              <a:ext cx="406048" cy="416101"/>
              <a:chOff x="8494783" y="2301406"/>
              <a:chExt cx="812096" cy="832203"/>
            </a:xfrm>
          </p:grpSpPr>
          <p:sp>
            <p:nvSpPr>
              <p:cNvPr id="44" name="Freeform 530">
                <a:extLst>
                  <a:ext uri="{FF2B5EF4-FFF2-40B4-BE49-F238E27FC236}">
                    <a16:creationId xmlns:a16="http://schemas.microsoft.com/office/drawing/2014/main" id="{0870FB38-0743-31B8-E2E9-CEAB5C0F81FB}"/>
                  </a:ext>
                </a:extLst>
              </p:cNvPr>
              <p:cNvSpPr/>
              <p:nvPr/>
            </p:nvSpPr>
            <p:spPr>
              <a:xfrm>
                <a:off x="8494783" y="2301406"/>
                <a:ext cx="812096" cy="832203"/>
              </a:xfrm>
              <a:custGeom>
                <a:avLst/>
                <a:gdLst>
                  <a:gd name="connsiteX0" fmla="*/ 426565 w 812096"/>
                  <a:gd name="connsiteY0" fmla="*/ 830140 h 832203"/>
                  <a:gd name="connsiteX1" fmla="*/ 406099 w 812096"/>
                  <a:gd name="connsiteY1" fmla="*/ 832203 h 832203"/>
                  <a:gd name="connsiteX2" fmla="*/ 385634 w 812096"/>
                  <a:gd name="connsiteY2" fmla="*/ 830140 h 832203"/>
                  <a:gd name="connsiteX3" fmla="*/ 113280 w 812096"/>
                  <a:gd name="connsiteY3" fmla="*/ 97323 h 832203"/>
                  <a:gd name="connsiteX4" fmla="*/ 97531 w 812096"/>
                  <a:gd name="connsiteY4" fmla="*/ 113072 h 832203"/>
                  <a:gd name="connsiteX5" fmla="*/ 104651 w 812096"/>
                  <a:gd name="connsiteY5" fmla="*/ 104443 h 832203"/>
                  <a:gd name="connsiteX6" fmla="*/ 781537 w 812096"/>
                  <a:gd name="connsiteY6" fmla="*/ 207945 h 832203"/>
                  <a:gd name="connsiteX7" fmla="*/ 798909 w 812096"/>
                  <a:gd name="connsiteY7" fmla="*/ 239951 h 832203"/>
                  <a:gd name="connsiteX8" fmla="*/ 811815 w 812096"/>
                  <a:gd name="connsiteY8" fmla="*/ 281526 h 832203"/>
                  <a:gd name="connsiteX9" fmla="*/ 725844 w 812096"/>
                  <a:gd name="connsiteY9" fmla="*/ 356108 h 832203"/>
                  <a:gd name="connsiteX10" fmla="*/ 725844 w 812096"/>
                  <a:gd name="connsiteY10" fmla="*/ 454521 h 832203"/>
                  <a:gd name="connsiteX11" fmla="*/ 812096 w 812096"/>
                  <a:gd name="connsiteY11" fmla="*/ 529348 h 832203"/>
                  <a:gd name="connsiteX12" fmla="*/ 798909 w 812096"/>
                  <a:gd name="connsiteY12" fmla="*/ 571831 h 832203"/>
                  <a:gd name="connsiteX13" fmla="*/ 781741 w 812096"/>
                  <a:gd name="connsiteY13" fmla="*/ 603461 h 832203"/>
                  <a:gd name="connsiteX14" fmla="*/ 668296 w 812096"/>
                  <a:gd name="connsiteY14" fmla="*/ 595413 h 832203"/>
                  <a:gd name="connsiteX15" fmla="*/ 598707 w 812096"/>
                  <a:gd name="connsiteY15" fmla="*/ 665002 h 832203"/>
                  <a:gd name="connsiteX16" fmla="*/ 606851 w 812096"/>
                  <a:gd name="connsiteY16" fmla="*/ 779806 h 832203"/>
                  <a:gd name="connsiteX17" fmla="*/ 572039 w 812096"/>
                  <a:gd name="connsiteY17" fmla="*/ 798701 h 832203"/>
                  <a:gd name="connsiteX18" fmla="*/ 533869 w 812096"/>
                  <a:gd name="connsiteY18" fmla="*/ 810550 h 832203"/>
                  <a:gd name="connsiteX19" fmla="*/ 457195 w 812096"/>
                  <a:gd name="connsiteY19" fmla="*/ 722168 h 832203"/>
                  <a:gd name="connsiteX20" fmla="*/ 358782 w 812096"/>
                  <a:gd name="connsiteY20" fmla="*/ 722168 h 832203"/>
                  <a:gd name="connsiteX21" fmla="*/ 281307 w 812096"/>
                  <a:gd name="connsiteY21" fmla="*/ 811475 h 832203"/>
                  <a:gd name="connsiteX22" fmla="*/ 240159 w 812096"/>
                  <a:gd name="connsiteY22" fmla="*/ 798701 h 832203"/>
                  <a:gd name="connsiteX23" fmla="*/ 207045 w 812096"/>
                  <a:gd name="connsiteY23" fmla="*/ 780727 h 832203"/>
                  <a:gd name="connsiteX24" fmla="*/ 215037 w 812096"/>
                  <a:gd name="connsiteY24" fmla="*/ 668059 h 832203"/>
                  <a:gd name="connsiteX25" fmla="*/ 145448 w 812096"/>
                  <a:gd name="connsiteY25" fmla="*/ 598470 h 832203"/>
                  <a:gd name="connsiteX26" fmla="*/ 32111 w 812096"/>
                  <a:gd name="connsiteY26" fmla="*/ 606509 h 832203"/>
                  <a:gd name="connsiteX27" fmla="*/ 13289 w 812096"/>
                  <a:gd name="connsiteY27" fmla="*/ 571831 h 832203"/>
                  <a:gd name="connsiteX28" fmla="*/ 563 w 812096"/>
                  <a:gd name="connsiteY28" fmla="*/ 530835 h 832203"/>
                  <a:gd name="connsiteX29" fmla="*/ 86538 w 812096"/>
                  <a:gd name="connsiteY29" fmla="*/ 456249 h 832203"/>
                  <a:gd name="connsiteX30" fmla="*/ 86538 w 812096"/>
                  <a:gd name="connsiteY30" fmla="*/ 357835 h 832203"/>
                  <a:gd name="connsiteX31" fmla="*/ 0 w 812096"/>
                  <a:gd name="connsiteY31" fmla="*/ 282761 h 832203"/>
                  <a:gd name="connsiteX32" fmla="*/ 13289 w 812096"/>
                  <a:gd name="connsiteY32" fmla="*/ 239951 h 832203"/>
                  <a:gd name="connsiteX33" fmla="*/ 30170 w 812096"/>
                  <a:gd name="connsiteY33" fmla="*/ 208849 h 832203"/>
                  <a:gd name="connsiteX34" fmla="*/ 146216 w 812096"/>
                  <a:gd name="connsiteY34" fmla="*/ 217081 h 832203"/>
                  <a:gd name="connsiteX35" fmla="*/ 215805 w 812096"/>
                  <a:gd name="connsiteY35" fmla="*/ 147492 h 832203"/>
                  <a:gd name="connsiteX36" fmla="*/ 207527 w 812096"/>
                  <a:gd name="connsiteY36" fmla="*/ 30793 h 832203"/>
                  <a:gd name="connsiteX37" fmla="*/ 240159 w 812096"/>
                  <a:gd name="connsiteY37" fmla="*/ 13081 h 832203"/>
                  <a:gd name="connsiteX38" fmla="*/ 282094 w 812096"/>
                  <a:gd name="connsiteY38" fmla="*/ 63 h 832203"/>
                  <a:gd name="connsiteX39" fmla="*/ 356762 w 812096"/>
                  <a:gd name="connsiteY39" fmla="*/ 86133 h 832203"/>
                  <a:gd name="connsiteX40" fmla="*/ 455176 w 812096"/>
                  <a:gd name="connsiteY40" fmla="*/ 86133 h 832203"/>
                  <a:gd name="connsiteX41" fmla="*/ 529899 w 812096"/>
                  <a:gd name="connsiteY41" fmla="*/ 0 h 832203"/>
                  <a:gd name="connsiteX42" fmla="*/ 572039 w 812096"/>
                  <a:gd name="connsiteY42" fmla="*/ 13081 h 832203"/>
                  <a:gd name="connsiteX43" fmla="*/ 603087 w 812096"/>
                  <a:gd name="connsiteY43" fmla="*/ 29933 h 832203"/>
                  <a:gd name="connsiteX44" fmla="*/ 594806 w 812096"/>
                  <a:gd name="connsiteY44" fmla="*/ 146665 h 832203"/>
                  <a:gd name="connsiteX45" fmla="*/ 664396 w 812096"/>
                  <a:gd name="connsiteY45" fmla="*/ 216254 h 832203"/>
                  <a:gd name="connsiteX46" fmla="*/ 707547 w 812096"/>
                  <a:gd name="connsiteY46" fmla="*/ 104443 h 832203"/>
                  <a:gd name="connsiteX47" fmla="*/ 718246 w 812096"/>
                  <a:gd name="connsiteY47" fmla="*/ 117409 h 832203"/>
                  <a:gd name="connsiteX48" fmla="*/ 694580 w 812096"/>
                  <a:gd name="connsiteY48" fmla="*/ 93744 h 83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12096" h="832203">
                    <a:moveTo>
                      <a:pt x="426565" y="830140"/>
                    </a:moveTo>
                    <a:lnTo>
                      <a:pt x="406099" y="832203"/>
                    </a:lnTo>
                    <a:lnTo>
                      <a:pt x="385634" y="830140"/>
                    </a:lnTo>
                    <a:close/>
                    <a:moveTo>
                      <a:pt x="113280" y="97323"/>
                    </a:moveTo>
                    <a:lnTo>
                      <a:pt x="97531" y="113072"/>
                    </a:lnTo>
                    <a:lnTo>
                      <a:pt x="104651" y="104443"/>
                    </a:lnTo>
                    <a:close/>
                    <a:moveTo>
                      <a:pt x="781537" y="207945"/>
                    </a:moveTo>
                    <a:lnTo>
                      <a:pt x="798909" y="239951"/>
                    </a:lnTo>
                    <a:lnTo>
                      <a:pt x="811815" y="281526"/>
                    </a:lnTo>
                    <a:lnTo>
                      <a:pt x="725844" y="356108"/>
                    </a:lnTo>
                    <a:lnTo>
                      <a:pt x="725844" y="454521"/>
                    </a:lnTo>
                    <a:lnTo>
                      <a:pt x="812096" y="529348"/>
                    </a:lnTo>
                    <a:lnTo>
                      <a:pt x="798909" y="571831"/>
                    </a:lnTo>
                    <a:lnTo>
                      <a:pt x="781741" y="603461"/>
                    </a:lnTo>
                    <a:lnTo>
                      <a:pt x="668296" y="595413"/>
                    </a:lnTo>
                    <a:lnTo>
                      <a:pt x="598707" y="665002"/>
                    </a:lnTo>
                    <a:lnTo>
                      <a:pt x="606851" y="779806"/>
                    </a:lnTo>
                    <a:lnTo>
                      <a:pt x="572039" y="798701"/>
                    </a:lnTo>
                    <a:lnTo>
                      <a:pt x="533869" y="810550"/>
                    </a:lnTo>
                    <a:lnTo>
                      <a:pt x="457195" y="722168"/>
                    </a:lnTo>
                    <a:lnTo>
                      <a:pt x="358782" y="722168"/>
                    </a:lnTo>
                    <a:lnTo>
                      <a:pt x="281307" y="811475"/>
                    </a:lnTo>
                    <a:lnTo>
                      <a:pt x="240159" y="798701"/>
                    </a:lnTo>
                    <a:lnTo>
                      <a:pt x="207045" y="780727"/>
                    </a:lnTo>
                    <a:lnTo>
                      <a:pt x="215037" y="668059"/>
                    </a:lnTo>
                    <a:lnTo>
                      <a:pt x="145448" y="598470"/>
                    </a:lnTo>
                    <a:lnTo>
                      <a:pt x="32111" y="606509"/>
                    </a:lnTo>
                    <a:lnTo>
                      <a:pt x="13289" y="571831"/>
                    </a:lnTo>
                    <a:lnTo>
                      <a:pt x="563" y="530835"/>
                    </a:lnTo>
                    <a:lnTo>
                      <a:pt x="86538" y="456249"/>
                    </a:lnTo>
                    <a:lnTo>
                      <a:pt x="86538" y="357835"/>
                    </a:lnTo>
                    <a:lnTo>
                      <a:pt x="0" y="282761"/>
                    </a:lnTo>
                    <a:lnTo>
                      <a:pt x="13289" y="239951"/>
                    </a:lnTo>
                    <a:lnTo>
                      <a:pt x="30170" y="208849"/>
                    </a:lnTo>
                    <a:lnTo>
                      <a:pt x="146216" y="217081"/>
                    </a:lnTo>
                    <a:lnTo>
                      <a:pt x="215805" y="147492"/>
                    </a:lnTo>
                    <a:lnTo>
                      <a:pt x="207527" y="30793"/>
                    </a:lnTo>
                    <a:lnTo>
                      <a:pt x="240159" y="13081"/>
                    </a:lnTo>
                    <a:lnTo>
                      <a:pt x="282094" y="63"/>
                    </a:lnTo>
                    <a:lnTo>
                      <a:pt x="356762" y="86133"/>
                    </a:lnTo>
                    <a:lnTo>
                      <a:pt x="455176" y="86133"/>
                    </a:lnTo>
                    <a:lnTo>
                      <a:pt x="529899" y="0"/>
                    </a:lnTo>
                    <a:lnTo>
                      <a:pt x="572039" y="13081"/>
                    </a:lnTo>
                    <a:lnTo>
                      <a:pt x="603087" y="29933"/>
                    </a:lnTo>
                    <a:lnTo>
                      <a:pt x="594806" y="146665"/>
                    </a:lnTo>
                    <a:lnTo>
                      <a:pt x="664396" y="216254"/>
                    </a:lnTo>
                    <a:close/>
                    <a:moveTo>
                      <a:pt x="707547" y="104443"/>
                    </a:moveTo>
                    <a:lnTo>
                      <a:pt x="718246" y="117409"/>
                    </a:lnTo>
                    <a:lnTo>
                      <a:pt x="694580" y="93744"/>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3E64B7F2-900E-FBF1-E7FF-398372DB4692}"/>
                  </a:ext>
                </a:extLst>
              </p:cNvPr>
              <p:cNvSpPr/>
              <p:nvPr/>
            </p:nvSpPr>
            <p:spPr>
              <a:xfrm>
                <a:off x="8702663" y="2519339"/>
                <a:ext cx="396336" cy="3963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31953553-5B8B-A0ED-1FBE-647E108C6E50}"/>
                </a:ext>
              </a:extLst>
            </p:cNvPr>
            <p:cNvGrpSpPr/>
            <p:nvPr/>
          </p:nvGrpSpPr>
          <p:grpSpPr>
            <a:xfrm rot="159200">
              <a:off x="9900305" y="1788300"/>
              <a:ext cx="1060170" cy="1065078"/>
              <a:chOff x="4653341" y="2546441"/>
              <a:chExt cx="2120341" cy="2130157"/>
            </a:xfrm>
          </p:grpSpPr>
          <p:sp>
            <p:nvSpPr>
              <p:cNvPr id="42" name="Freeform 543">
                <a:extLst>
                  <a:ext uri="{FF2B5EF4-FFF2-40B4-BE49-F238E27FC236}">
                    <a16:creationId xmlns:a16="http://schemas.microsoft.com/office/drawing/2014/main" id="{C9C92A27-07F3-819E-8D87-D28E21229FC8}"/>
                  </a:ext>
                </a:extLst>
              </p:cNvPr>
              <p:cNvSpPr/>
              <p:nvPr/>
            </p:nvSpPr>
            <p:spPr>
              <a:xfrm rot="3600000">
                <a:off x="4648433" y="2551349"/>
                <a:ext cx="2130157" cy="2120341"/>
              </a:xfrm>
              <a:custGeom>
                <a:avLst/>
                <a:gdLst>
                  <a:gd name="connsiteX0" fmla="*/ 2130157 w 2130157"/>
                  <a:gd name="connsiteY0" fmla="*/ 1060126 h 2120341"/>
                  <a:gd name="connsiteX1" fmla="*/ 2130157 w 2130157"/>
                  <a:gd name="connsiteY1" fmla="*/ 1060131 h 2120341"/>
                  <a:gd name="connsiteX2" fmla="*/ 2130157 w 2130157"/>
                  <a:gd name="connsiteY2" fmla="*/ 1060135 h 2120341"/>
                  <a:gd name="connsiteX3" fmla="*/ 1969354 w 2130157"/>
                  <a:gd name="connsiteY3" fmla="*/ 497985 h 2120341"/>
                  <a:gd name="connsiteX4" fmla="*/ 2001010 w 2130157"/>
                  <a:gd name="connsiteY4" fmla="*/ 550092 h 2120341"/>
                  <a:gd name="connsiteX5" fmla="*/ 2008929 w 2130157"/>
                  <a:gd name="connsiteY5" fmla="*/ 566528 h 2120341"/>
                  <a:gd name="connsiteX6" fmla="*/ 72438 w 2130157"/>
                  <a:gd name="connsiteY6" fmla="*/ 648418 h 2120341"/>
                  <a:gd name="connsiteX7" fmla="*/ 239787 w 2130157"/>
                  <a:gd name="connsiteY7" fmla="*/ 675482 h 2120341"/>
                  <a:gd name="connsiteX8" fmla="*/ 318019 w 2130157"/>
                  <a:gd name="connsiteY8" fmla="*/ 539980 h 2120341"/>
                  <a:gd name="connsiteX9" fmla="*/ 211838 w 2130157"/>
                  <a:gd name="connsiteY9" fmla="*/ 409726 h 2120341"/>
                  <a:gd name="connsiteX10" fmla="*/ 234445 w 2130157"/>
                  <a:gd name="connsiteY10" fmla="*/ 379494 h 2120341"/>
                  <a:gd name="connsiteX11" fmla="*/ 379493 w 2130157"/>
                  <a:gd name="connsiteY11" fmla="*/ 234446 h 2120341"/>
                  <a:gd name="connsiteX12" fmla="*/ 410634 w 2130157"/>
                  <a:gd name="connsiteY12" fmla="*/ 211159 h 2120341"/>
                  <a:gd name="connsiteX13" fmla="*/ 541000 w 2130157"/>
                  <a:gd name="connsiteY13" fmla="*/ 317430 h 2120341"/>
                  <a:gd name="connsiteX14" fmla="*/ 676502 w 2130157"/>
                  <a:gd name="connsiteY14" fmla="*/ 239198 h 2120341"/>
                  <a:gd name="connsiteX15" fmla="*/ 649471 w 2130157"/>
                  <a:gd name="connsiteY15" fmla="*/ 72053 h 2120341"/>
                  <a:gd name="connsiteX16" fmla="*/ 741937 w 2130157"/>
                  <a:gd name="connsiteY16" fmla="*/ 38210 h 2120341"/>
                  <a:gd name="connsiteX17" fmla="*/ 844482 w 2130157"/>
                  <a:gd name="connsiteY17" fmla="*/ 11843 h 2120341"/>
                  <a:gd name="connsiteX18" fmla="*/ 922076 w 2130157"/>
                  <a:gd name="connsiteY18" fmla="*/ 1 h 2120341"/>
                  <a:gd name="connsiteX19" fmla="*/ 981897 w 2130157"/>
                  <a:gd name="connsiteY19" fmla="*/ 157368 h 2120341"/>
                  <a:gd name="connsiteX20" fmla="*/ 1138361 w 2130157"/>
                  <a:gd name="connsiteY20" fmla="*/ 157369 h 2120341"/>
                  <a:gd name="connsiteX21" fmla="*/ 1198183 w 2130157"/>
                  <a:gd name="connsiteY21" fmla="*/ 0 h 2120341"/>
                  <a:gd name="connsiteX22" fmla="*/ 1275778 w 2130157"/>
                  <a:gd name="connsiteY22" fmla="*/ 11843 h 2120341"/>
                  <a:gd name="connsiteX23" fmla="*/ 1378323 w 2130157"/>
                  <a:gd name="connsiteY23" fmla="*/ 38211 h 2120341"/>
                  <a:gd name="connsiteX24" fmla="*/ 1470935 w 2130157"/>
                  <a:gd name="connsiteY24" fmla="*/ 72106 h 2120341"/>
                  <a:gd name="connsiteX25" fmla="*/ 1443899 w 2130157"/>
                  <a:gd name="connsiteY25" fmla="*/ 239281 h 2120341"/>
                  <a:gd name="connsiteX26" fmla="*/ 1579401 w 2130157"/>
                  <a:gd name="connsiteY26" fmla="*/ 317513 h 2120341"/>
                  <a:gd name="connsiteX27" fmla="*/ 1709752 w 2130157"/>
                  <a:gd name="connsiteY27" fmla="*/ 211253 h 2120341"/>
                  <a:gd name="connsiteX28" fmla="*/ 1740767 w 2130157"/>
                  <a:gd name="connsiteY28" fmla="*/ 234446 h 2120341"/>
                  <a:gd name="connsiteX29" fmla="*/ 1885815 w 2130157"/>
                  <a:gd name="connsiteY29" fmla="*/ 379495 h 2120341"/>
                  <a:gd name="connsiteX30" fmla="*/ 1908762 w 2130157"/>
                  <a:gd name="connsiteY30" fmla="*/ 410180 h 2120341"/>
                  <a:gd name="connsiteX31" fmla="*/ 1801492 w 2130157"/>
                  <a:gd name="connsiteY31" fmla="*/ 541770 h 2120341"/>
                  <a:gd name="connsiteX32" fmla="*/ 1879724 w 2130157"/>
                  <a:gd name="connsiteY32" fmla="*/ 677272 h 2120341"/>
                  <a:gd name="connsiteX33" fmla="*/ 2048399 w 2130157"/>
                  <a:gd name="connsiteY33" fmla="*/ 649995 h 2120341"/>
                  <a:gd name="connsiteX34" fmla="*/ 2082050 w 2130157"/>
                  <a:gd name="connsiteY34" fmla="*/ 741938 h 2120341"/>
                  <a:gd name="connsiteX35" fmla="*/ 2108418 w 2130157"/>
                  <a:gd name="connsiteY35" fmla="*/ 844483 h 2120341"/>
                  <a:gd name="connsiteX36" fmla="*/ 2120260 w 2130157"/>
                  <a:gd name="connsiteY36" fmla="*/ 922077 h 2120341"/>
                  <a:gd name="connsiteX37" fmla="*/ 1962890 w 2130157"/>
                  <a:gd name="connsiteY37" fmla="*/ 981898 h 2120341"/>
                  <a:gd name="connsiteX38" fmla="*/ 1962890 w 2130157"/>
                  <a:gd name="connsiteY38" fmla="*/ 1138362 h 2120341"/>
                  <a:gd name="connsiteX39" fmla="*/ 2120260 w 2130157"/>
                  <a:gd name="connsiteY39" fmla="*/ 1198185 h 2120341"/>
                  <a:gd name="connsiteX40" fmla="*/ 2108418 w 2130157"/>
                  <a:gd name="connsiteY40" fmla="*/ 1275779 h 2120341"/>
                  <a:gd name="connsiteX41" fmla="*/ 2082051 w 2130157"/>
                  <a:gd name="connsiteY41" fmla="*/ 1378324 h 2120341"/>
                  <a:gd name="connsiteX42" fmla="*/ 2048057 w 2130157"/>
                  <a:gd name="connsiteY42" fmla="*/ 1471202 h 2120341"/>
                  <a:gd name="connsiteX43" fmla="*/ 1882106 w 2130157"/>
                  <a:gd name="connsiteY43" fmla="*/ 1444365 h 2120341"/>
                  <a:gd name="connsiteX44" fmla="*/ 1803874 w 2130157"/>
                  <a:gd name="connsiteY44" fmla="*/ 1579867 h 2120341"/>
                  <a:gd name="connsiteX45" fmla="*/ 1909365 w 2130157"/>
                  <a:gd name="connsiteY45" fmla="*/ 1709275 h 2120341"/>
                  <a:gd name="connsiteX46" fmla="*/ 1885815 w 2130157"/>
                  <a:gd name="connsiteY46" fmla="*/ 1740767 h 2120341"/>
                  <a:gd name="connsiteX47" fmla="*/ 1740766 w 2130157"/>
                  <a:gd name="connsiteY47" fmla="*/ 1885816 h 2120341"/>
                  <a:gd name="connsiteX48" fmla="*/ 1709629 w 2130157"/>
                  <a:gd name="connsiteY48" fmla="*/ 1909100 h 2120341"/>
                  <a:gd name="connsiteX49" fmla="*/ 1579262 w 2130157"/>
                  <a:gd name="connsiteY49" fmla="*/ 1802828 h 2120341"/>
                  <a:gd name="connsiteX50" fmla="*/ 1443760 w 2130157"/>
                  <a:gd name="connsiteY50" fmla="*/ 1881060 h 2120341"/>
                  <a:gd name="connsiteX51" fmla="*/ 1470792 w 2130157"/>
                  <a:gd name="connsiteY51" fmla="*/ 2048208 h 2120341"/>
                  <a:gd name="connsiteX52" fmla="*/ 1378323 w 2130157"/>
                  <a:gd name="connsiteY52" fmla="*/ 2082051 h 2120341"/>
                  <a:gd name="connsiteX53" fmla="*/ 1275778 w 2130157"/>
                  <a:gd name="connsiteY53" fmla="*/ 2108419 h 2120341"/>
                  <a:gd name="connsiteX54" fmla="*/ 1197661 w 2130157"/>
                  <a:gd name="connsiteY54" fmla="*/ 2120341 h 2120341"/>
                  <a:gd name="connsiteX55" fmla="*/ 1138363 w 2130157"/>
                  <a:gd name="connsiteY55" fmla="*/ 1964351 h 2120341"/>
                  <a:gd name="connsiteX56" fmla="*/ 981899 w 2130157"/>
                  <a:gd name="connsiteY56" fmla="*/ 1964351 h 2120341"/>
                  <a:gd name="connsiteX57" fmla="*/ 922602 w 2130157"/>
                  <a:gd name="connsiteY57" fmla="*/ 2120341 h 2120341"/>
                  <a:gd name="connsiteX58" fmla="*/ 844482 w 2130157"/>
                  <a:gd name="connsiteY58" fmla="*/ 2108419 h 2120341"/>
                  <a:gd name="connsiteX59" fmla="*/ 741936 w 2130157"/>
                  <a:gd name="connsiteY59" fmla="*/ 2082051 h 2120341"/>
                  <a:gd name="connsiteX60" fmla="*/ 649305 w 2130157"/>
                  <a:gd name="connsiteY60" fmla="*/ 2048148 h 2120341"/>
                  <a:gd name="connsiteX61" fmla="*/ 676186 w 2130157"/>
                  <a:gd name="connsiteY61" fmla="*/ 1881928 h 2120341"/>
                  <a:gd name="connsiteX62" fmla="*/ 540684 w 2130157"/>
                  <a:gd name="connsiteY62" fmla="*/ 1803696 h 2120341"/>
                  <a:gd name="connsiteX63" fmla="*/ 411023 w 2130157"/>
                  <a:gd name="connsiteY63" fmla="*/ 1909393 h 2120341"/>
                  <a:gd name="connsiteX64" fmla="*/ 379493 w 2130157"/>
                  <a:gd name="connsiteY64" fmla="*/ 1885816 h 2120341"/>
                  <a:gd name="connsiteX65" fmla="*/ 234445 w 2130157"/>
                  <a:gd name="connsiteY65" fmla="*/ 1740767 h 2120341"/>
                  <a:gd name="connsiteX66" fmla="*/ 210822 w 2130157"/>
                  <a:gd name="connsiteY66" fmla="*/ 1709177 h 2120341"/>
                  <a:gd name="connsiteX67" fmla="*/ 316099 w 2130157"/>
                  <a:gd name="connsiteY67" fmla="*/ 1580031 h 2120341"/>
                  <a:gd name="connsiteX68" fmla="*/ 237866 w 2130157"/>
                  <a:gd name="connsiteY68" fmla="*/ 1444529 h 2120341"/>
                  <a:gd name="connsiteX69" fmla="*/ 72244 w 2130157"/>
                  <a:gd name="connsiteY69" fmla="*/ 1471314 h 2120341"/>
                  <a:gd name="connsiteX70" fmla="*/ 38209 w 2130157"/>
                  <a:gd name="connsiteY70" fmla="*/ 1378324 h 2120341"/>
                  <a:gd name="connsiteX71" fmla="*/ 11842 w 2130157"/>
                  <a:gd name="connsiteY71" fmla="*/ 1275779 h 2120341"/>
                  <a:gd name="connsiteX72" fmla="*/ 0 w 2130157"/>
                  <a:gd name="connsiteY72" fmla="*/ 1198185 h 2120341"/>
                  <a:gd name="connsiteX73" fmla="*/ 157368 w 2130157"/>
                  <a:gd name="connsiteY73" fmla="*/ 1138362 h 2120341"/>
                  <a:gd name="connsiteX74" fmla="*/ 157368 w 2130157"/>
                  <a:gd name="connsiteY74" fmla="*/ 981898 h 2120341"/>
                  <a:gd name="connsiteX75" fmla="*/ 0 w 2130157"/>
                  <a:gd name="connsiteY75" fmla="*/ 922077 h 2120341"/>
                  <a:gd name="connsiteX76" fmla="*/ 11842 w 2130157"/>
                  <a:gd name="connsiteY76" fmla="*/ 844483 h 2120341"/>
                  <a:gd name="connsiteX77" fmla="*/ 38209 w 2130157"/>
                  <a:gd name="connsiteY77" fmla="*/ 741938 h 2120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130157" h="2120341">
                    <a:moveTo>
                      <a:pt x="2130157" y="1060126"/>
                    </a:moveTo>
                    <a:lnTo>
                      <a:pt x="2130157" y="1060131"/>
                    </a:lnTo>
                    <a:lnTo>
                      <a:pt x="2130157" y="1060135"/>
                    </a:lnTo>
                    <a:close/>
                    <a:moveTo>
                      <a:pt x="1969354" y="497985"/>
                    </a:moveTo>
                    <a:lnTo>
                      <a:pt x="2001010" y="550092"/>
                    </a:lnTo>
                    <a:lnTo>
                      <a:pt x="2008929" y="566528"/>
                    </a:lnTo>
                    <a:close/>
                    <a:moveTo>
                      <a:pt x="72438" y="648418"/>
                    </a:moveTo>
                    <a:lnTo>
                      <a:pt x="239787" y="675482"/>
                    </a:lnTo>
                    <a:lnTo>
                      <a:pt x="318019" y="539980"/>
                    </a:lnTo>
                    <a:lnTo>
                      <a:pt x="211838" y="409726"/>
                    </a:lnTo>
                    <a:lnTo>
                      <a:pt x="234445" y="379494"/>
                    </a:lnTo>
                    <a:cubicBezTo>
                      <a:pt x="278058" y="326648"/>
                      <a:pt x="326647" y="278059"/>
                      <a:pt x="379493" y="234446"/>
                    </a:cubicBezTo>
                    <a:lnTo>
                      <a:pt x="410634" y="211159"/>
                    </a:lnTo>
                    <a:lnTo>
                      <a:pt x="541000" y="317430"/>
                    </a:lnTo>
                    <a:lnTo>
                      <a:pt x="676502" y="239198"/>
                    </a:lnTo>
                    <a:lnTo>
                      <a:pt x="649471" y="72053"/>
                    </a:lnTo>
                    <a:lnTo>
                      <a:pt x="741937" y="38210"/>
                    </a:lnTo>
                    <a:cubicBezTo>
                      <a:pt x="775442" y="27789"/>
                      <a:pt x="809654" y="18970"/>
                      <a:pt x="844482" y="11843"/>
                    </a:cubicBezTo>
                    <a:lnTo>
                      <a:pt x="922076" y="1"/>
                    </a:lnTo>
                    <a:lnTo>
                      <a:pt x="981897" y="157368"/>
                    </a:lnTo>
                    <a:lnTo>
                      <a:pt x="1138361" y="157369"/>
                    </a:lnTo>
                    <a:lnTo>
                      <a:pt x="1198183" y="0"/>
                    </a:lnTo>
                    <a:lnTo>
                      <a:pt x="1275778" y="11843"/>
                    </a:lnTo>
                    <a:cubicBezTo>
                      <a:pt x="1310606" y="18970"/>
                      <a:pt x="1344818" y="27789"/>
                      <a:pt x="1378323" y="38211"/>
                    </a:cubicBezTo>
                    <a:lnTo>
                      <a:pt x="1470935" y="72106"/>
                    </a:lnTo>
                    <a:lnTo>
                      <a:pt x="1443899" y="239281"/>
                    </a:lnTo>
                    <a:lnTo>
                      <a:pt x="1579401" y="317513"/>
                    </a:lnTo>
                    <a:lnTo>
                      <a:pt x="1709752" y="211253"/>
                    </a:lnTo>
                    <a:lnTo>
                      <a:pt x="1740767" y="234446"/>
                    </a:lnTo>
                    <a:cubicBezTo>
                      <a:pt x="1793613" y="278059"/>
                      <a:pt x="1842202" y="326647"/>
                      <a:pt x="1885815" y="379495"/>
                    </a:cubicBezTo>
                    <a:lnTo>
                      <a:pt x="1908762" y="410180"/>
                    </a:lnTo>
                    <a:lnTo>
                      <a:pt x="1801492" y="541770"/>
                    </a:lnTo>
                    <a:lnTo>
                      <a:pt x="1879724" y="677272"/>
                    </a:lnTo>
                    <a:lnTo>
                      <a:pt x="2048399" y="649995"/>
                    </a:lnTo>
                    <a:lnTo>
                      <a:pt x="2082050" y="741938"/>
                    </a:lnTo>
                    <a:cubicBezTo>
                      <a:pt x="2092472" y="775443"/>
                      <a:pt x="2101291" y="809655"/>
                      <a:pt x="2108418" y="844483"/>
                    </a:cubicBezTo>
                    <a:lnTo>
                      <a:pt x="2120260" y="922077"/>
                    </a:lnTo>
                    <a:lnTo>
                      <a:pt x="1962890" y="981898"/>
                    </a:lnTo>
                    <a:lnTo>
                      <a:pt x="1962890" y="1138362"/>
                    </a:lnTo>
                    <a:lnTo>
                      <a:pt x="2120260" y="1198185"/>
                    </a:lnTo>
                    <a:lnTo>
                      <a:pt x="2108418" y="1275779"/>
                    </a:lnTo>
                    <a:cubicBezTo>
                      <a:pt x="2101291" y="1310607"/>
                      <a:pt x="2092472" y="1344819"/>
                      <a:pt x="2082051" y="1378324"/>
                    </a:cubicBezTo>
                    <a:lnTo>
                      <a:pt x="2048057" y="1471202"/>
                    </a:lnTo>
                    <a:lnTo>
                      <a:pt x="1882106" y="1444365"/>
                    </a:lnTo>
                    <a:lnTo>
                      <a:pt x="1803874" y="1579867"/>
                    </a:lnTo>
                    <a:lnTo>
                      <a:pt x="1909365" y="1709275"/>
                    </a:lnTo>
                    <a:lnTo>
                      <a:pt x="1885815" y="1740767"/>
                    </a:lnTo>
                    <a:cubicBezTo>
                      <a:pt x="1842202" y="1793614"/>
                      <a:pt x="1793614" y="1842203"/>
                      <a:pt x="1740766" y="1885816"/>
                    </a:cubicBezTo>
                    <a:lnTo>
                      <a:pt x="1709629" y="1909100"/>
                    </a:lnTo>
                    <a:lnTo>
                      <a:pt x="1579262" y="1802828"/>
                    </a:lnTo>
                    <a:lnTo>
                      <a:pt x="1443760" y="1881060"/>
                    </a:lnTo>
                    <a:lnTo>
                      <a:pt x="1470792" y="2048208"/>
                    </a:lnTo>
                    <a:lnTo>
                      <a:pt x="1378323" y="2082051"/>
                    </a:lnTo>
                    <a:cubicBezTo>
                      <a:pt x="1344818" y="2092473"/>
                      <a:pt x="1310606" y="2101292"/>
                      <a:pt x="1275778" y="2108419"/>
                    </a:cubicBezTo>
                    <a:lnTo>
                      <a:pt x="1197661" y="2120341"/>
                    </a:lnTo>
                    <a:lnTo>
                      <a:pt x="1138363" y="1964351"/>
                    </a:lnTo>
                    <a:lnTo>
                      <a:pt x="981899" y="1964351"/>
                    </a:lnTo>
                    <a:lnTo>
                      <a:pt x="922602" y="2120341"/>
                    </a:lnTo>
                    <a:lnTo>
                      <a:pt x="844482" y="2108419"/>
                    </a:lnTo>
                    <a:cubicBezTo>
                      <a:pt x="809654" y="2101292"/>
                      <a:pt x="775442" y="2092473"/>
                      <a:pt x="741936" y="2082051"/>
                    </a:cubicBezTo>
                    <a:lnTo>
                      <a:pt x="649305" y="2048148"/>
                    </a:lnTo>
                    <a:lnTo>
                      <a:pt x="676186" y="1881928"/>
                    </a:lnTo>
                    <a:lnTo>
                      <a:pt x="540684" y="1803696"/>
                    </a:lnTo>
                    <a:lnTo>
                      <a:pt x="411023" y="1909393"/>
                    </a:lnTo>
                    <a:lnTo>
                      <a:pt x="379493" y="1885816"/>
                    </a:lnTo>
                    <a:cubicBezTo>
                      <a:pt x="326646" y="1842203"/>
                      <a:pt x="278058" y="1793614"/>
                      <a:pt x="234445" y="1740767"/>
                    </a:cubicBezTo>
                    <a:lnTo>
                      <a:pt x="210822" y="1709177"/>
                    </a:lnTo>
                    <a:lnTo>
                      <a:pt x="316099" y="1580031"/>
                    </a:lnTo>
                    <a:lnTo>
                      <a:pt x="237866" y="1444529"/>
                    </a:lnTo>
                    <a:lnTo>
                      <a:pt x="72244" y="1471314"/>
                    </a:lnTo>
                    <a:lnTo>
                      <a:pt x="38209" y="1378324"/>
                    </a:lnTo>
                    <a:cubicBezTo>
                      <a:pt x="27788" y="1344819"/>
                      <a:pt x="18969" y="1310607"/>
                      <a:pt x="11842" y="1275779"/>
                    </a:cubicBezTo>
                    <a:lnTo>
                      <a:pt x="0" y="1198185"/>
                    </a:lnTo>
                    <a:lnTo>
                      <a:pt x="157368" y="1138362"/>
                    </a:lnTo>
                    <a:lnTo>
                      <a:pt x="157368" y="981898"/>
                    </a:lnTo>
                    <a:lnTo>
                      <a:pt x="0" y="922077"/>
                    </a:lnTo>
                    <a:lnTo>
                      <a:pt x="11842" y="844483"/>
                    </a:lnTo>
                    <a:cubicBezTo>
                      <a:pt x="18969" y="809655"/>
                      <a:pt x="27788" y="775443"/>
                      <a:pt x="38209" y="741938"/>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47DC968B-EBA6-04F0-4D08-255CB8EFBEE9}"/>
                  </a:ext>
                </a:extLst>
              </p:cNvPr>
              <p:cNvSpPr/>
              <p:nvPr/>
            </p:nvSpPr>
            <p:spPr>
              <a:xfrm>
                <a:off x="5340463" y="3238471"/>
                <a:ext cx="746097" cy="7460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B4EA4FDF-646B-E41F-8D15-E9B8B64CFD46}"/>
                </a:ext>
              </a:extLst>
            </p:cNvPr>
            <p:cNvGrpSpPr/>
            <p:nvPr/>
          </p:nvGrpSpPr>
          <p:grpSpPr>
            <a:xfrm rot="20354995">
              <a:off x="11077669" y="2186520"/>
              <a:ext cx="275512" cy="282333"/>
              <a:chOff x="8494783" y="2301406"/>
              <a:chExt cx="812096" cy="832203"/>
            </a:xfrm>
          </p:grpSpPr>
          <p:sp>
            <p:nvSpPr>
              <p:cNvPr id="40" name="Freeform 551">
                <a:extLst>
                  <a:ext uri="{FF2B5EF4-FFF2-40B4-BE49-F238E27FC236}">
                    <a16:creationId xmlns:a16="http://schemas.microsoft.com/office/drawing/2014/main" id="{476C8E92-2977-832B-E83F-3D51BB7D65B1}"/>
                  </a:ext>
                </a:extLst>
              </p:cNvPr>
              <p:cNvSpPr/>
              <p:nvPr/>
            </p:nvSpPr>
            <p:spPr>
              <a:xfrm>
                <a:off x="8494783" y="2301406"/>
                <a:ext cx="812096" cy="832203"/>
              </a:xfrm>
              <a:custGeom>
                <a:avLst/>
                <a:gdLst>
                  <a:gd name="connsiteX0" fmla="*/ 426565 w 812096"/>
                  <a:gd name="connsiteY0" fmla="*/ 830140 h 832203"/>
                  <a:gd name="connsiteX1" fmla="*/ 406099 w 812096"/>
                  <a:gd name="connsiteY1" fmla="*/ 832203 h 832203"/>
                  <a:gd name="connsiteX2" fmla="*/ 385634 w 812096"/>
                  <a:gd name="connsiteY2" fmla="*/ 830140 h 832203"/>
                  <a:gd name="connsiteX3" fmla="*/ 113280 w 812096"/>
                  <a:gd name="connsiteY3" fmla="*/ 97323 h 832203"/>
                  <a:gd name="connsiteX4" fmla="*/ 97531 w 812096"/>
                  <a:gd name="connsiteY4" fmla="*/ 113072 h 832203"/>
                  <a:gd name="connsiteX5" fmla="*/ 104651 w 812096"/>
                  <a:gd name="connsiteY5" fmla="*/ 104443 h 832203"/>
                  <a:gd name="connsiteX6" fmla="*/ 781537 w 812096"/>
                  <a:gd name="connsiteY6" fmla="*/ 207945 h 832203"/>
                  <a:gd name="connsiteX7" fmla="*/ 798909 w 812096"/>
                  <a:gd name="connsiteY7" fmla="*/ 239951 h 832203"/>
                  <a:gd name="connsiteX8" fmla="*/ 811815 w 812096"/>
                  <a:gd name="connsiteY8" fmla="*/ 281526 h 832203"/>
                  <a:gd name="connsiteX9" fmla="*/ 725844 w 812096"/>
                  <a:gd name="connsiteY9" fmla="*/ 356108 h 832203"/>
                  <a:gd name="connsiteX10" fmla="*/ 725844 w 812096"/>
                  <a:gd name="connsiteY10" fmla="*/ 454521 h 832203"/>
                  <a:gd name="connsiteX11" fmla="*/ 812096 w 812096"/>
                  <a:gd name="connsiteY11" fmla="*/ 529348 h 832203"/>
                  <a:gd name="connsiteX12" fmla="*/ 798909 w 812096"/>
                  <a:gd name="connsiteY12" fmla="*/ 571831 h 832203"/>
                  <a:gd name="connsiteX13" fmla="*/ 781741 w 812096"/>
                  <a:gd name="connsiteY13" fmla="*/ 603461 h 832203"/>
                  <a:gd name="connsiteX14" fmla="*/ 668296 w 812096"/>
                  <a:gd name="connsiteY14" fmla="*/ 595413 h 832203"/>
                  <a:gd name="connsiteX15" fmla="*/ 598707 w 812096"/>
                  <a:gd name="connsiteY15" fmla="*/ 665002 h 832203"/>
                  <a:gd name="connsiteX16" fmla="*/ 606851 w 812096"/>
                  <a:gd name="connsiteY16" fmla="*/ 779806 h 832203"/>
                  <a:gd name="connsiteX17" fmla="*/ 572039 w 812096"/>
                  <a:gd name="connsiteY17" fmla="*/ 798701 h 832203"/>
                  <a:gd name="connsiteX18" fmla="*/ 533869 w 812096"/>
                  <a:gd name="connsiteY18" fmla="*/ 810550 h 832203"/>
                  <a:gd name="connsiteX19" fmla="*/ 457195 w 812096"/>
                  <a:gd name="connsiteY19" fmla="*/ 722168 h 832203"/>
                  <a:gd name="connsiteX20" fmla="*/ 358782 w 812096"/>
                  <a:gd name="connsiteY20" fmla="*/ 722168 h 832203"/>
                  <a:gd name="connsiteX21" fmla="*/ 281307 w 812096"/>
                  <a:gd name="connsiteY21" fmla="*/ 811475 h 832203"/>
                  <a:gd name="connsiteX22" fmla="*/ 240159 w 812096"/>
                  <a:gd name="connsiteY22" fmla="*/ 798701 h 832203"/>
                  <a:gd name="connsiteX23" fmla="*/ 207045 w 812096"/>
                  <a:gd name="connsiteY23" fmla="*/ 780727 h 832203"/>
                  <a:gd name="connsiteX24" fmla="*/ 215037 w 812096"/>
                  <a:gd name="connsiteY24" fmla="*/ 668059 h 832203"/>
                  <a:gd name="connsiteX25" fmla="*/ 145448 w 812096"/>
                  <a:gd name="connsiteY25" fmla="*/ 598470 h 832203"/>
                  <a:gd name="connsiteX26" fmla="*/ 32111 w 812096"/>
                  <a:gd name="connsiteY26" fmla="*/ 606509 h 832203"/>
                  <a:gd name="connsiteX27" fmla="*/ 13289 w 812096"/>
                  <a:gd name="connsiteY27" fmla="*/ 571831 h 832203"/>
                  <a:gd name="connsiteX28" fmla="*/ 563 w 812096"/>
                  <a:gd name="connsiteY28" fmla="*/ 530835 h 832203"/>
                  <a:gd name="connsiteX29" fmla="*/ 86538 w 812096"/>
                  <a:gd name="connsiteY29" fmla="*/ 456249 h 832203"/>
                  <a:gd name="connsiteX30" fmla="*/ 86538 w 812096"/>
                  <a:gd name="connsiteY30" fmla="*/ 357835 h 832203"/>
                  <a:gd name="connsiteX31" fmla="*/ 0 w 812096"/>
                  <a:gd name="connsiteY31" fmla="*/ 282761 h 832203"/>
                  <a:gd name="connsiteX32" fmla="*/ 13289 w 812096"/>
                  <a:gd name="connsiteY32" fmla="*/ 239951 h 832203"/>
                  <a:gd name="connsiteX33" fmla="*/ 30170 w 812096"/>
                  <a:gd name="connsiteY33" fmla="*/ 208849 h 832203"/>
                  <a:gd name="connsiteX34" fmla="*/ 146216 w 812096"/>
                  <a:gd name="connsiteY34" fmla="*/ 217081 h 832203"/>
                  <a:gd name="connsiteX35" fmla="*/ 215805 w 812096"/>
                  <a:gd name="connsiteY35" fmla="*/ 147492 h 832203"/>
                  <a:gd name="connsiteX36" fmla="*/ 207527 w 812096"/>
                  <a:gd name="connsiteY36" fmla="*/ 30793 h 832203"/>
                  <a:gd name="connsiteX37" fmla="*/ 240159 w 812096"/>
                  <a:gd name="connsiteY37" fmla="*/ 13081 h 832203"/>
                  <a:gd name="connsiteX38" fmla="*/ 282094 w 812096"/>
                  <a:gd name="connsiteY38" fmla="*/ 63 h 832203"/>
                  <a:gd name="connsiteX39" fmla="*/ 356762 w 812096"/>
                  <a:gd name="connsiteY39" fmla="*/ 86133 h 832203"/>
                  <a:gd name="connsiteX40" fmla="*/ 455176 w 812096"/>
                  <a:gd name="connsiteY40" fmla="*/ 86133 h 832203"/>
                  <a:gd name="connsiteX41" fmla="*/ 529899 w 812096"/>
                  <a:gd name="connsiteY41" fmla="*/ 0 h 832203"/>
                  <a:gd name="connsiteX42" fmla="*/ 572039 w 812096"/>
                  <a:gd name="connsiteY42" fmla="*/ 13081 h 832203"/>
                  <a:gd name="connsiteX43" fmla="*/ 603087 w 812096"/>
                  <a:gd name="connsiteY43" fmla="*/ 29933 h 832203"/>
                  <a:gd name="connsiteX44" fmla="*/ 594806 w 812096"/>
                  <a:gd name="connsiteY44" fmla="*/ 146665 h 832203"/>
                  <a:gd name="connsiteX45" fmla="*/ 664396 w 812096"/>
                  <a:gd name="connsiteY45" fmla="*/ 216254 h 832203"/>
                  <a:gd name="connsiteX46" fmla="*/ 707547 w 812096"/>
                  <a:gd name="connsiteY46" fmla="*/ 104443 h 832203"/>
                  <a:gd name="connsiteX47" fmla="*/ 718246 w 812096"/>
                  <a:gd name="connsiteY47" fmla="*/ 117409 h 832203"/>
                  <a:gd name="connsiteX48" fmla="*/ 694580 w 812096"/>
                  <a:gd name="connsiteY48" fmla="*/ 93744 h 83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12096" h="832203">
                    <a:moveTo>
                      <a:pt x="426565" y="830140"/>
                    </a:moveTo>
                    <a:lnTo>
                      <a:pt x="406099" y="832203"/>
                    </a:lnTo>
                    <a:lnTo>
                      <a:pt x="385634" y="830140"/>
                    </a:lnTo>
                    <a:close/>
                    <a:moveTo>
                      <a:pt x="113280" y="97323"/>
                    </a:moveTo>
                    <a:lnTo>
                      <a:pt x="97531" y="113072"/>
                    </a:lnTo>
                    <a:lnTo>
                      <a:pt x="104651" y="104443"/>
                    </a:lnTo>
                    <a:close/>
                    <a:moveTo>
                      <a:pt x="781537" y="207945"/>
                    </a:moveTo>
                    <a:lnTo>
                      <a:pt x="798909" y="239951"/>
                    </a:lnTo>
                    <a:lnTo>
                      <a:pt x="811815" y="281526"/>
                    </a:lnTo>
                    <a:lnTo>
                      <a:pt x="725844" y="356108"/>
                    </a:lnTo>
                    <a:lnTo>
                      <a:pt x="725844" y="454521"/>
                    </a:lnTo>
                    <a:lnTo>
                      <a:pt x="812096" y="529348"/>
                    </a:lnTo>
                    <a:lnTo>
                      <a:pt x="798909" y="571831"/>
                    </a:lnTo>
                    <a:lnTo>
                      <a:pt x="781741" y="603461"/>
                    </a:lnTo>
                    <a:lnTo>
                      <a:pt x="668296" y="595413"/>
                    </a:lnTo>
                    <a:lnTo>
                      <a:pt x="598707" y="665002"/>
                    </a:lnTo>
                    <a:lnTo>
                      <a:pt x="606851" y="779806"/>
                    </a:lnTo>
                    <a:lnTo>
                      <a:pt x="572039" y="798701"/>
                    </a:lnTo>
                    <a:lnTo>
                      <a:pt x="533869" y="810550"/>
                    </a:lnTo>
                    <a:lnTo>
                      <a:pt x="457195" y="722168"/>
                    </a:lnTo>
                    <a:lnTo>
                      <a:pt x="358782" y="722168"/>
                    </a:lnTo>
                    <a:lnTo>
                      <a:pt x="281307" y="811475"/>
                    </a:lnTo>
                    <a:lnTo>
                      <a:pt x="240159" y="798701"/>
                    </a:lnTo>
                    <a:lnTo>
                      <a:pt x="207045" y="780727"/>
                    </a:lnTo>
                    <a:lnTo>
                      <a:pt x="215037" y="668059"/>
                    </a:lnTo>
                    <a:lnTo>
                      <a:pt x="145448" y="598470"/>
                    </a:lnTo>
                    <a:lnTo>
                      <a:pt x="32111" y="606509"/>
                    </a:lnTo>
                    <a:lnTo>
                      <a:pt x="13289" y="571831"/>
                    </a:lnTo>
                    <a:lnTo>
                      <a:pt x="563" y="530835"/>
                    </a:lnTo>
                    <a:lnTo>
                      <a:pt x="86538" y="456249"/>
                    </a:lnTo>
                    <a:lnTo>
                      <a:pt x="86538" y="357835"/>
                    </a:lnTo>
                    <a:lnTo>
                      <a:pt x="0" y="282761"/>
                    </a:lnTo>
                    <a:lnTo>
                      <a:pt x="13289" y="239951"/>
                    </a:lnTo>
                    <a:lnTo>
                      <a:pt x="30170" y="208849"/>
                    </a:lnTo>
                    <a:lnTo>
                      <a:pt x="146216" y="217081"/>
                    </a:lnTo>
                    <a:lnTo>
                      <a:pt x="215805" y="147492"/>
                    </a:lnTo>
                    <a:lnTo>
                      <a:pt x="207527" y="30793"/>
                    </a:lnTo>
                    <a:lnTo>
                      <a:pt x="240159" y="13081"/>
                    </a:lnTo>
                    <a:lnTo>
                      <a:pt x="282094" y="63"/>
                    </a:lnTo>
                    <a:lnTo>
                      <a:pt x="356762" y="86133"/>
                    </a:lnTo>
                    <a:lnTo>
                      <a:pt x="455176" y="86133"/>
                    </a:lnTo>
                    <a:lnTo>
                      <a:pt x="529899" y="0"/>
                    </a:lnTo>
                    <a:lnTo>
                      <a:pt x="572039" y="13081"/>
                    </a:lnTo>
                    <a:lnTo>
                      <a:pt x="603087" y="29933"/>
                    </a:lnTo>
                    <a:lnTo>
                      <a:pt x="594806" y="146665"/>
                    </a:lnTo>
                    <a:lnTo>
                      <a:pt x="664396" y="216254"/>
                    </a:lnTo>
                    <a:close/>
                    <a:moveTo>
                      <a:pt x="707547" y="104443"/>
                    </a:moveTo>
                    <a:lnTo>
                      <a:pt x="718246" y="117409"/>
                    </a:lnTo>
                    <a:lnTo>
                      <a:pt x="694580" y="9374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11A7D3A5-CFE7-CB81-F1DF-9311519417ED}"/>
                  </a:ext>
                </a:extLst>
              </p:cNvPr>
              <p:cNvSpPr/>
              <p:nvPr/>
            </p:nvSpPr>
            <p:spPr>
              <a:xfrm>
                <a:off x="8702663" y="2519339"/>
                <a:ext cx="396336" cy="3963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C6FD51E3-3634-A77E-0CAE-252EA45C55B0}"/>
                </a:ext>
              </a:extLst>
            </p:cNvPr>
            <p:cNvGrpSpPr/>
            <p:nvPr/>
          </p:nvGrpSpPr>
          <p:grpSpPr>
            <a:xfrm rot="20354995">
              <a:off x="10757175" y="1656786"/>
              <a:ext cx="225937" cy="231531"/>
              <a:chOff x="8494783" y="2301406"/>
              <a:chExt cx="812096" cy="832203"/>
            </a:xfrm>
          </p:grpSpPr>
          <p:sp>
            <p:nvSpPr>
              <p:cNvPr id="38" name="Freeform 614">
                <a:extLst>
                  <a:ext uri="{FF2B5EF4-FFF2-40B4-BE49-F238E27FC236}">
                    <a16:creationId xmlns:a16="http://schemas.microsoft.com/office/drawing/2014/main" id="{01C27688-E3EE-DF5F-FE16-1C24B7D7F5C0}"/>
                  </a:ext>
                </a:extLst>
              </p:cNvPr>
              <p:cNvSpPr/>
              <p:nvPr/>
            </p:nvSpPr>
            <p:spPr>
              <a:xfrm>
                <a:off x="8494783" y="2301406"/>
                <a:ext cx="812096" cy="832203"/>
              </a:xfrm>
              <a:custGeom>
                <a:avLst/>
                <a:gdLst>
                  <a:gd name="connsiteX0" fmla="*/ 426565 w 812096"/>
                  <a:gd name="connsiteY0" fmla="*/ 830140 h 832203"/>
                  <a:gd name="connsiteX1" fmla="*/ 406099 w 812096"/>
                  <a:gd name="connsiteY1" fmla="*/ 832203 h 832203"/>
                  <a:gd name="connsiteX2" fmla="*/ 385634 w 812096"/>
                  <a:gd name="connsiteY2" fmla="*/ 830140 h 832203"/>
                  <a:gd name="connsiteX3" fmla="*/ 113280 w 812096"/>
                  <a:gd name="connsiteY3" fmla="*/ 97323 h 832203"/>
                  <a:gd name="connsiteX4" fmla="*/ 97531 w 812096"/>
                  <a:gd name="connsiteY4" fmla="*/ 113072 h 832203"/>
                  <a:gd name="connsiteX5" fmla="*/ 104651 w 812096"/>
                  <a:gd name="connsiteY5" fmla="*/ 104443 h 832203"/>
                  <a:gd name="connsiteX6" fmla="*/ 781537 w 812096"/>
                  <a:gd name="connsiteY6" fmla="*/ 207945 h 832203"/>
                  <a:gd name="connsiteX7" fmla="*/ 798909 w 812096"/>
                  <a:gd name="connsiteY7" fmla="*/ 239951 h 832203"/>
                  <a:gd name="connsiteX8" fmla="*/ 811815 w 812096"/>
                  <a:gd name="connsiteY8" fmla="*/ 281526 h 832203"/>
                  <a:gd name="connsiteX9" fmla="*/ 725844 w 812096"/>
                  <a:gd name="connsiteY9" fmla="*/ 356108 h 832203"/>
                  <a:gd name="connsiteX10" fmla="*/ 725844 w 812096"/>
                  <a:gd name="connsiteY10" fmla="*/ 454521 h 832203"/>
                  <a:gd name="connsiteX11" fmla="*/ 812096 w 812096"/>
                  <a:gd name="connsiteY11" fmla="*/ 529348 h 832203"/>
                  <a:gd name="connsiteX12" fmla="*/ 798909 w 812096"/>
                  <a:gd name="connsiteY12" fmla="*/ 571831 h 832203"/>
                  <a:gd name="connsiteX13" fmla="*/ 781741 w 812096"/>
                  <a:gd name="connsiteY13" fmla="*/ 603461 h 832203"/>
                  <a:gd name="connsiteX14" fmla="*/ 668296 w 812096"/>
                  <a:gd name="connsiteY14" fmla="*/ 595413 h 832203"/>
                  <a:gd name="connsiteX15" fmla="*/ 598707 w 812096"/>
                  <a:gd name="connsiteY15" fmla="*/ 665002 h 832203"/>
                  <a:gd name="connsiteX16" fmla="*/ 606851 w 812096"/>
                  <a:gd name="connsiteY16" fmla="*/ 779806 h 832203"/>
                  <a:gd name="connsiteX17" fmla="*/ 572039 w 812096"/>
                  <a:gd name="connsiteY17" fmla="*/ 798701 h 832203"/>
                  <a:gd name="connsiteX18" fmla="*/ 533869 w 812096"/>
                  <a:gd name="connsiteY18" fmla="*/ 810550 h 832203"/>
                  <a:gd name="connsiteX19" fmla="*/ 457195 w 812096"/>
                  <a:gd name="connsiteY19" fmla="*/ 722168 h 832203"/>
                  <a:gd name="connsiteX20" fmla="*/ 358782 w 812096"/>
                  <a:gd name="connsiteY20" fmla="*/ 722168 h 832203"/>
                  <a:gd name="connsiteX21" fmla="*/ 281307 w 812096"/>
                  <a:gd name="connsiteY21" fmla="*/ 811475 h 832203"/>
                  <a:gd name="connsiteX22" fmla="*/ 240159 w 812096"/>
                  <a:gd name="connsiteY22" fmla="*/ 798701 h 832203"/>
                  <a:gd name="connsiteX23" fmla="*/ 207045 w 812096"/>
                  <a:gd name="connsiteY23" fmla="*/ 780727 h 832203"/>
                  <a:gd name="connsiteX24" fmla="*/ 215037 w 812096"/>
                  <a:gd name="connsiteY24" fmla="*/ 668059 h 832203"/>
                  <a:gd name="connsiteX25" fmla="*/ 145448 w 812096"/>
                  <a:gd name="connsiteY25" fmla="*/ 598470 h 832203"/>
                  <a:gd name="connsiteX26" fmla="*/ 32111 w 812096"/>
                  <a:gd name="connsiteY26" fmla="*/ 606509 h 832203"/>
                  <a:gd name="connsiteX27" fmla="*/ 13289 w 812096"/>
                  <a:gd name="connsiteY27" fmla="*/ 571831 h 832203"/>
                  <a:gd name="connsiteX28" fmla="*/ 563 w 812096"/>
                  <a:gd name="connsiteY28" fmla="*/ 530835 h 832203"/>
                  <a:gd name="connsiteX29" fmla="*/ 86538 w 812096"/>
                  <a:gd name="connsiteY29" fmla="*/ 456249 h 832203"/>
                  <a:gd name="connsiteX30" fmla="*/ 86538 w 812096"/>
                  <a:gd name="connsiteY30" fmla="*/ 357835 h 832203"/>
                  <a:gd name="connsiteX31" fmla="*/ 0 w 812096"/>
                  <a:gd name="connsiteY31" fmla="*/ 282761 h 832203"/>
                  <a:gd name="connsiteX32" fmla="*/ 13289 w 812096"/>
                  <a:gd name="connsiteY32" fmla="*/ 239951 h 832203"/>
                  <a:gd name="connsiteX33" fmla="*/ 30170 w 812096"/>
                  <a:gd name="connsiteY33" fmla="*/ 208849 h 832203"/>
                  <a:gd name="connsiteX34" fmla="*/ 146216 w 812096"/>
                  <a:gd name="connsiteY34" fmla="*/ 217081 h 832203"/>
                  <a:gd name="connsiteX35" fmla="*/ 215805 w 812096"/>
                  <a:gd name="connsiteY35" fmla="*/ 147492 h 832203"/>
                  <a:gd name="connsiteX36" fmla="*/ 207527 w 812096"/>
                  <a:gd name="connsiteY36" fmla="*/ 30793 h 832203"/>
                  <a:gd name="connsiteX37" fmla="*/ 240159 w 812096"/>
                  <a:gd name="connsiteY37" fmla="*/ 13081 h 832203"/>
                  <a:gd name="connsiteX38" fmla="*/ 282094 w 812096"/>
                  <a:gd name="connsiteY38" fmla="*/ 63 h 832203"/>
                  <a:gd name="connsiteX39" fmla="*/ 356762 w 812096"/>
                  <a:gd name="connsiteY39" fmla="*/ 86133 h 832203"/>
                  <a:gd name="connsiteX40" fmla="*/ 455176 w 812096"/>
                  <a:gd name="connsiteY40" fmla="*/ 86133 h 832203"/>
                  <a:gd name="connsiteX41" fmla="*/ 529899 w 812096"/>
                  <a:gd name="connsiteY41" fmla="*/ 0 h 832203"/>
                  <a:gd name="connsiteX42" fmla="*/ 572039 w 812096"/>
                  <a:gd name="connsiteY42" fmla="*/ 13081 h 832203"/>
                  <a:gd name="connsiteX43" fmla="*/ 603087 w 812096"/>
                  <a:gd name="connsiteY43" fmla="*/ 29933 h 832203"/>
                  <a:gd name="connsiteX44" fmla="*/ 594806 w 812096"/>
                  <a:gd name="connsiteY44" fmla="*/ 146665 h 832203"/>
                  <a:gd name="connsiteX45" fmla="*/ 664396 w 812096"/>
                  <a:gd name="connsiteY45" fmla="*/ 216254 h 832203"/>
                  <a:gd name="connsiteX46" fmla="*/ 707547 w 812096"/>
                  <a:gd name="connsiteY46" fmla="*/ 104443 h 832203"/>
                  <a:gd name="connsiteX47" fmla="*/ 718246 w 812096"/>
                  <a:gd name="connsiteY47" fmla="*/ 117409 h 832203"/>
                  <a:gd name="connsiteX48" fmla="*/ 694580 w 812096"/>
                  <a:gd name="connsiteY48" fmla="*/ 93744 h 83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12096" h="832203">
                    <a:moveTo>
                      <a:pt x="426565" y="830140"/>
                    </a:moveTo>
                    <a:lnTo>
                      <a:pt x="406099" y="832203"/>
                    </a:lnTo>
                    <a:lnTo>
                      <a:pt x="385634" y="830140"/>
                    </a:lnTo>
                    <a:close/>
                    <a:moveTo>
                      <a:pt x="113280" y="97323"/>
                    </a:moveTo>
                    <a:lnTo>
                      <a:pt x="97531" y="113072"/>
                    </a:lnTo>
                    <a:lnTo>
                      <a:pt x="104651" y="104443"/>
                    </a:lnTo>
                    <a:close/>
                    <a:moveTo>
                      <a:pt x="781537" y="207945"/>
                    </a:moveTo>
                    <a:lnTo>
                      <a:pt x="798909" y="239951"/>
                    </a:lnTo>
                    <a:lnTo>
                      <a:pt x="811815" y="281526"/>
                    </a:lnTo>
                    <a:lnTo>
                      <a:pt x="725844" y="356108"/>
                    </a:lnTo>
                    <a:lnTo>
                      <a:pt x="725844" y="454521"/>
                    </a:lnTo>
                    <a:lnTo>
                      <a:pt x="812096" y="529348"/>
                    </a:lnTo>
                    <a:lnTo>
                      <a:pt x="798909" y="571831"/>
                    </a:lnTo>
                    <a:lnTo>
                      <a:pt x="781741" y="603461"/>
                    </a:lnTo>
                    <a:lnTo>
                      <a:pt x="668296" y="595413"/>
                    </a:lnTo>
                    <a:lnTo>
                      <a:pt x="598707" y="665002"/>
                    </a:lnTo>
                    <a:lnTo>
                      <a:pt x="606851" y="779806"/>
                    </a:lnTo>
                    <a:lnTo>
                      <a:pt x="572039" y="798701"/>
                    </a:lnTo>
                    <a:lnTo>
                      <a:pt x="533869" y="810550"/>
                    </a:lnTo>
                    <a:lnTo>
                      <a:pt x="457195" y="722168"/>
                    </a:lnTo>
                    <a:lnTo>
                      <a:pt x="358782" y="722168"/>
                    </a:lnTo>
                    <a:lnTo>
                      <a:pt x="281307" y="811475"/>
                    </a:lnTo>
                    <a:lnTo>
                      <a:pt x="240159" y="798701"/>
                    </a:lnTo>
                    <a:lnTo>
                      <a:pt x="207045" y="780727"/>
                    </a:lnTo>
                    <a:lnTo>
                      <a:pt x="215037" y="668059"/>
                    </a:lnTo>
                    <a:lnTo>
                      <a:pt x="145448" y="598470"/>
                    </a:lnTo>
                    <a:lnTo>
                      <a:pt x="32111" y="606509"/>
                    </a:lnTo>
                    <a:lnTo>
                      <a:pt x="13289" y="571831"/>
                    </a:lnTo>
                    <a:lnTo>
                      <a:pt x="563" y="530835"/>
                    </a:lnTo>
                    <a:lnTo>
                      <a:pt x="86538" y="456249"/>
                    </a:lnTo>
                    <a:lnTo>
                      <a:pt x="86538" y="357835"/>
                    </a:lnTo>
                    <a:lnTo>
                      <a:pt x="0" y="282761"/>
                    </a:lnTo>
                    <a:lnTo>
                      <a:pt x="13289" y="239951"/>
                    </a:lnTo>
                    <a:lnTo>
                      <a:pt x="30170" y="208849"/>
                    </a:lnTo>
                    <a:lnTo>
                      <a:pt x="146216" y="217081"/>
                    </a:lnTo>
                    <a:lnTo>
                      <a:pt x="215805" y="147492"/>
                    </a:lnTo>
                    <a:lnTo>
                      <a:pt x="207527" y="30793"/>
                    </a:lnTo>
                    <a:lnTo>
                      <a:pt x="240159" y="13081"/>
                    </a:lnTo>
                    <a:lnTo>
                      <a:pt x="282094" y="63"/>
                    </a:lnTo>
                    <a:lnTo>
                      <a:pt x="356762" y="86133"/>
                    </a:lnTo>
                    <a:lnTo>
                      <a:pt x="455176" y="86133"/>
                    </a:lnTo>
                    <a:lnTo>
                      <a:pt x="529899" y="0"/>
                    </a:lnTo>
                    <a:lnTo>
                      <a:pt x="572039" y="13081"/>
                    </a:lnTo>
                    <a:lnTo>
                      <a:pt x="603087" y="29933"/>
                    </a:lnTo>
                    <a:lnTo>
                      <a:pt x="594806" y="146665"/>
                    </a:lnTo>
                    <a:lnTo>
                      <a:pt x="664396" y="216254"/>
                    </a:lnTo>
                    <a:close/>
                    <a:moveTo>
                      <a:pt x="707547" y="104443"/>
                    </a:moveTo>
                    <a:lnTo>
                      <a:pt x="718246" y="117409"/>
                    </a:lnTo>
                    <a:lnTo>
                      <a:pt x="694580" y="9374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128450C9-BA64-153F-A0BA-608EB67478FD}"/>
                  </a:ext>
                </a:extLst>
              </p:cNvPr>
              <p:cNvSpPr/>
              <p:nvPr/>
            </p:nvSpPr>
            <p:spPr>
              <a:xfrm>
                <a:off x="8702663" y="2519339"/>
                <a:ext cx="396336" cy="3963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012851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P spid="14"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30613-6CEC-E5FF-1EE7-6945582DBEF6}"/>
              </a:ext>
            </a:extLst>
          </p:cNvPr>
          <p:cNvSpPr>
            <a:spLocks noGrp="1"/>
          </p:cNvSpPr>
          <p:nvPr>
            <p:ph type="ctrTitle"/>
          </p:nvPr>
        </p:nvSpPr>
        <p:spPr/>
        <p:txBody>
          <a:bodyPr/>
          <a:lstStyle/>
          <a:p>
            <a:r>
              <a:rPr lang="en-US" dirty="0"/>
              <a:t>building blocks</a:t>
            </a:r>
            <a:endParaRPr lang="en-IN" dirty="0"/>
          </a:p>
        </p:txBody>
      </p:sp>
      <p:sp>
        <p:nvSpPr>
          <p:cNvPr id="3" name="Subtitle 2">
            <a:extLst>
              <a:ext uri="{FF2B5EF4-FFF2-40B4-BE49-F238E27FC236}">
                <a16:creationId xmlns:a16="http://schemas.microsoft.com/office/drawing/2014/main" id="{A96B0B89-6494-519F-2562-F2DC5D584DDC}"/>
              </a:ext>
            </a:extLst>
          </p:cNvPr>
          <p:cNvSpPr>
            <a:spLocks noGrp="1"/>
          </p:cNvSpPr>
          <p:nvPr>
            <p:ph type="subTitle" idx="1"/>
          </p:nvPr>
        </p:nvSpPr>
        <p:spPr/>
        <p:txBody>
          <a:bodyPr/>
          <a:lstStyle/>
          <a:p>
            <a:r>
              <a:rPr lang="en-US" dirty="0"/>
              <a:t>Rome could not be built in a day, but </a:t>
            </a:r>
            <a:r>
              <a:rPr lang="en-US" dirty="0" err="1"/>
              <a:t>HuggingFace</a:t>
            </a:r>
            <a:r>
              <a:rPr lang="en-US" dirty="0"/>
              <a:t> allows certain ml models to be built in a day …</a:t>
            </a:r>
            <a:endParaRPr lang="en-IN" dirty="0"/>
          </a:p>
        </p:txBody>
      </p:sp>
    </p:spTree>
    <p:extLst>
      <p:ext uri="{BB962C8B-B14F-4D97-AF65-F5344CB8AC3E}">
        <p14:creationId xmlns:p14="http://schemas.microsoft.com/office/powerpoint/2010/main" val="550942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73FCFA-342F-4AFF-6425-5CDCEE614FBD}"/>
              </a:ext>
            </a:extLst>
          </p:cNvPr>
          <p:cNvSpPr>
            <a:spLocks noGrp="1"/>
          </p:cNvSpPr>
          <p:nvPr>
            <p:ph type="title"/>
          </p:nvPr>
        </p:nvSpPr>
        <p:spPr/>
        <p:txBody>
          <a:bodyPr/>
          <a:lstStyle/>
          <a:p>
            <a:r>
              <a:rPr lang="en-US" dirty="0"/>
              <a:t>Essential self-discipline for ML experts</a:t>
            </a:r>
            <a:endParaRPr lang="en-IN" dirty="0"/>
          </a:p>
        </p:txBody>
      </p:sp>
      <p:sp>
        <p:nvSpPr>
          <p:cNvPr id="6" name="Content Placeholder 5">
            <a:extLst>
              <a:ext uri="{FF2B5EF4-FFF2-40B4-BE49-F238E27FC236}">
                <a16:creationId xmlns:a16="http://schemas.microsoft.com/office/drawing/2014/main" id="{B0B9808B-E81D-68BC-D546-F536248462D5}"/>
              </a:ext>
            </a:extLst>
          </p:cNvPr>
          <p:cNvSpPr>
            <a:spLocks noGrp="1"/>
          </p:cNvSpPr>
          <p:nvPr>
            <p:ph idx="1"/>
          </p:nvPr>
        </p:nvSpPr>
        <p:spPr/>
        <p:txBody>
          <a:bodyPr/>
          <a:lstStyle/>
          <a:p>
            <a:r>
              <a:rPr lang="en-US" dirty="0"/>
              <a:t>Never look at test data during model training</a:t>
            </a:r>
          </a:p>
          <a:p>
            <a:pPr lvl="2"/>
            <a:r>
              <a:rPr lang="en-US" dirty="0"/>
              <a:t>Can give misleadingly good results for a model that is not so good</a:t>
            </a:r>
          </a:p>
          <a:p>
            <a:pPr lvl="3"/>
            <a:r>
              <a:rPr lang="en-US" dirty="0"/>
              <a:t>E.g., easy to do very well on JEE, GATE if someone has leaked the exam paper</a:t>
            </a:r>
          </a:p>
          <a:p>
            <a:pPr lvl="2"/>
            <a:r>
              <a:rPr lang="en-US" dirty="0"/>
              <a:t>Model performance may look drop once more test data comes</a:t>
            </a:r>
          </a:p>
          <a:p>
            <a:pPr lvl="3"/>
            <a:r>
              <a:rPr lang="en-US" dirty="0"/>
              <a:t>However, that person may struggle at course/thesis work after admissions</a:t>
            </a:r>
          </a:p>
          <a:p>
            <a:r>
              <a:rPr lang="en-US" dirty="0"/>
              <a:t>Evaluate model’s test performance once done with training</a:t>
            </a:r>
          </a:p>
          <a:p>
            <a:pPr lvl="2"/>
            <a:r>
              <a:rPr lang="en-US" dirty="0"/>
              <a:t>This will provide an impartial, trustworthy estimate of the model’s power</a:t>
            </a:r>
            <a:endParaRPr lang="en-IN" dirty="0"/>
          </a:p>
        </p:txBody>
      </p:sp>
      <p:pic>
        <p:nvPicPr>
          <p:cNvPr id="3" name="Picture 2" descr="Icon&#10;&#10;Description automatically generated">
            <a:extLst>
              <a:ext uri="{FF2B5EF4-FFF2-40B4-BE49-F238E27FC236}">
                <a16:creationId xmlns:a16="http://schemas.microsoft.com/office/drawing/2014/main" id="{E7E2ABC1-BAB6-C394-0710-5FECE46A6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5389" y="4809244"/>
            <a:ext cx="1371600" cy="1371600"/>
          </a:xfrm>
          <a:prstGeom prst="rect">
            <a:avLst/>
          </a:prstGeom>
        </p:spPr>
      </p:pic>
      <p:sp>
        <p:nvSpPr>
          <p:cNvPr id="4" name="Speech Bubble: Rectangle 3">
            <a:extLst>
              <a:ext uri="{FF2B5EF4-FFF2-40B4-BE49-F238E27FC236}">
                <a16:creationId xmlns:a16="http://schemas.microsoft.com/office/drawing/2014/main" id="{2391B00D-DF09-9AEB-F9FC-1C6F2551F8CC}"/>
              </a:ext>
            </a:extLst>
          </p:cNvPr>
          <p:cNvSpPr/>
          <p:nvPr/>
        </p:nvSpPr>
        <p:spPr>
          <a:xfrm>
            <a:off x="2581232" y="4524398"/>
            <a:ext cx="2596824" cy="1221978"/>
          </a:xfrm>
          <a:prstGeom prst="wedgeRectCallout">
            <a:avLst>
              <a:gd name="adj1" fmla="val -61475"/>
              <a:gd name="adj2" fmla="val 42448"/>
            </a:avLst>
          </a:prstGeom>
          <a:solidFill>
            <a:schemeClr val="tx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What about online learning? Didn’t you tell us that train and test data gets all mixed up there?</a:t>
            </a:r>
            <a:endParaRPr lang="en-IN" dirty="0">
              <a:solidFill>
                <a:schemeClr val="bg1"/>
              </a:solidFill>
            </a:endParaRPr>
          </a:p>
        </p:txBody>
      </p:sp>
      <p:pic>
        <p:nvPicPr>
          <p:cNvPr id="8" name="Picture 7" descr="Icon&#10;&#10;Description automatically generated">
            <a:extLst>
              <a:ext uri="{FF2B5EF4-FFF2-40B4-BE49-F238E27FC236}">
                <a16:creationId xmlns:a16="http://schemas.microsoft.com/office/drawing/2014/main" id="{8C54C0D0-1F9D-7F9E-8CDC-7DD1AADE96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4021" y="4700427"/>
            <a:ext cx="1371600" cy="1371600"/>
          </a:xfrm>
          <a:prstGeom prst="rect">
            <a:avLst/>
          </a:prstGeom>
        </p:spPr>
      </p:pic>
      <p:sp>
        <p:nvSpPr>
          <p:cNvPr id="10" name="Speech Bubble: Rectangle 9">
            <a:extLst>
              <a:ext uri="{FF2B5EF4-FFF2-40B4-BE49-F238E27FC236}">
                <a16:creationId xmlns:a16="http://schemas.microsoft.com/office/drawing/2014/main" id="{28A0FB96-ED89-294A-6FC9-4B183F75F138}"/>
              </a:ext>
            </a:extLst>
          </p:cNvPr>
          <p:cNvSpPr/>
          <p:nvPr/>
        </p:nvSpPr>
        <p:spPr>
          <a:xfrm>
            <a:off x="7798259" y="4524398"/>
            <a:ext cx="3048352" cy="1221978"/>
          </a:xfrm>
          <a:prstGeom prst="wedgeRectCallout">
            <a:avLst>
              <a:gd name="adj1" fmla="val -60080"/>
              <a:gd name="adj2" fmla="val 37228"/>
            </a:avLst>
          </a:prstGeom>
          <a:solidFill>
            <a:schemeClr val="tx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Not quite … in online learning, a data point becomes a part of training data only after we have tested on it</a:t>
            </a:r>
            <a:endParaRPr lang="en-IN" dirty="0">
              <a:solidFill>
                <a:schemeClr val="bg1"/>
              </a:solidFill>
            </a:endParaRPr>
          </a:p>
        </p:txBody>
      </p:sp>
    </p:spTree>
    <p:extLst>
      <p:ext uri="{BB962C8B-B14F-4D97-AF65-F5344CB8AC3E}">
        <p14:creationId xmlns:p14="http://schemas.microsoft.com/office/powerpoint/2010/main" val="1454549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par>
                          <p:cTn id="29" fill="hold">
                            <p:stCondLst>
                              <p:cond delay="0"/>
                            </p:stCondLst>
                            <p:childTnLst>
                              <p:par>
                                <p:cTn id="30" presetID="22" presetClass="entr" presetSubtype="8" fill="hold" grpId="0"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par>
                          <p:cTn id="37" fill="hold">
                            <p:stCondLst>
                              <p:cond delay="0"/>
                            </p:stCondLst>
                            <p:childTnLst>
                              <p:par>
                                <p:cTn id="38" presetID="22" presetClass="entr" presetSubtype="8" fill="hold" grpId="0"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left)">
                                      <p:cBhvr>
                                        <p:cTn id="4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4"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5F72CED-D28E-DB50-1BEB-941C0ACB4C85}"/>
              </a:ext>
            </a:extLst>
          </p:cNvPr>
          <p:cNvSpPr>
            <a:spLocks noGrp="1"/>
          </p:cNvSpPr>
          <p:nvPr>
            <p:ph type="title"/>
          </p:nvPr>
        </p:nvSpPr>
        <p:spPr/>
        <p:txBody>
          <a:bodyPr/>
          <a:lstStyle/>
          <a:p>
            <a:r>
              <a:rPr lang="en-US" dirty="0"/>
              <a:t>Summary</a:t>
            </a:r>
            <a:endParaRPr lang="en-IN" dirty="0"/>
          </a:p>
        </p:txBody>
      </p:sp>
      <p:sp>
        <p:nvSpPr>
          <p:cNvPr id="6" name="Content Placeholder 5">
            <a:extLst>
              <a:ext uri="{FF2B5EF4-FFF2-40B4-BE49-F238E27FC236}">
                <a16:creationId xmlns:a16="http://schemas.microsoft.com/office/drawing/2014/main" id="{A3E20945-9879-E87C-59E6-4507A064FD2F}"/>
              </a:ext>
            </a:extLst>
          </p:cNvPr>
          <p:cNvSpPr>
            <a:spLocks noGrp="1"/>
          </p:cNvSpPr>
          <p:nvPr>
            <p:ph idx="1"/>
          </p:nvPr>
        </p:nvSpPr>
        <p:spPr/>
        <p:txBody>
          <a:bodyPr/>
          <a:lstStyle/>
          <a:p>
            <a:r>
              <a:rPr lang="en-US" dirty="0"/>
              <a:t>Descriptions of data points should be provided to the model in the form of features which may be numerical, categorical, relational etc.</a:t>
            </a:r>
          </a:p>
          <a:p>
            <a:pPr lvl="2"/>
            <a:r>
              <a:rPr lang="en-US" dirty="0"/>
              <a:t>It is possible to take features and derive other summarized features</a:t>
            </a:r>
          </a:p>
          <a:p>
            <a:r>
              <a:rPr lang="en-US" dirty="0"/>
              <a:t>The model outputs can be in the form of numerical values and one/many-hot vectors must be interpreted as per the application</a:t>
            </a:r>
          </a:p>
          <a:p>
            <a:pPr lvl="2"/>
            <a:r>
              <a:rPr lang="en-US" dirty="0"/>
              <a:t>It is possible to use activation and shift-n-scale operations on the outputs</a:t>
            </a:r>
          </a:p>
          <a:p>
            <a:r>
              <a:rPr lang="en-US" dirty="0"/>
              <a:t>ML models take data points as inputs and use parameters to make predictions</a:t>
            </a:r>
          </a:p>
          <a:p>
            <a:pPr lvl="2"/>
            <a:r>
              <a:rPr lang="en-US" dirty="0"/>
              <a:t>ML algos use loss functions to search for good parameter values</a:t>
            </a:r>
          </a:p>
          <a:p>
            <a:r>
              <a:rPr lang="en-US" dirty="0"/>
              <a:t>It is important to never use test data in any form during training</a:t>
            </a:r>
          </a:p>
        </p:txBody>
      </p:sp>
    </p:spTree>
    <p:extLst>
      <p:ext uri="{BB962C8B-B14F-4D97-AF65-F5344CB8AC3E}">
        <p14:creationId xmlns:p14="http://schemas.microsoft.com/office/powerpoint/2010/main" val="1293688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8E4F3-F9C1-9D90-3423-CB78EB552CDA}"/>
              </a:ext>
            </a:extLst>
          </p:cNvPr>
          <p:cNvSpPr>
            <a:spLocks noGrp="1"/>
          </p:cNvSpPr>
          <p:nvPr>
            <p:ph type="ctrTitle"/>
          </p:nvPr>
        </p:nvSpPr>
        <p:spPr/>
        <p:txBody>
          <a:bodyPr/>
          <a:lstStyle/>
          <a:p>
            <a:r>
              <a:rPr lang="en-US" dirty="0"/>
              <a:t>Stay Wonderful!</a:t>
            </a:r>
            <a:endParaRPr lang="en-IN" dirty="0"/>
          </a:p>
        </p:txBody>
      </p:sp>
      <p:sp>
        <p:nvSpPr>
          <p:cNvPr id="3" name="Subtitle 2">
            <a:extLst>
              <a:ext uri="{FF2B5EF4-FFF2-40B4-BE49-F238E27FC236}">
                <a16:creationId xmlns:a16="http://schemas.microsoft.com/office/drawing/2014/main" id="{29C10122-5ED2-2559-4991-7FEED51C1403}"/>
              </a:ext>
            </a:extLst>
          </p:cNvPr>
          <p:cNvSpPr>
            <a:spLocks noGrp="1"/>
          </p:cNvSpPr>
          <p:nvPr>
            <p:ph type="subTitle" idx="1"/>
          </p:nvPr>
        </p:nvSpPr>
        <p:spPr/>
        <p:txBody>
          <a:bodyPr/>
          <a:lstStyle/>
          <a:p>
            <a:r>
              <a:rPr lang="en-US" i="1" dirty="0"/>
              <a:t>Catch-up with you in the next one</a:t>
            </a:r>
            <a:endParaRPr lang="en-IN" i="1" dirty="0"/>
          </a:p>
          <a:p>
            <a:endParaRPr lang="en-IN" dirty="0"/>
          </a:p>
        </p:txBody>
      </p:sp>
    </p:spTree>
    <p:extLst>
      <p:ext uri="{BB962C8B-B14F-4D97-AF65-F5344CB8AC3E}">
        <p14:creationId xmlns:p14="http://schemas.microsoft.com/office/powerpoint/2010/main" val="2293295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926FCF-FCF6-94F3-1489-AB244964E690}"/>
              </a:ext>
            </a:extLst>
          </p:cNvPr>
          <p:cNvSpPr>
            <a:spLocks noGrp="1"/>
          </p:cNvSpPr>
          <p:nvPr>
            <p:ph type="title"/>
          </p:nvPr>
        </p:nvSpPr>
        <p:spPr>
          <a:ln>
            <a:noFill/>
          </a:ln>
        </p:spPr>
        <p:txBody>
          <a:bodyPr>
            <a:normAutofit/>
          </a:bodyPr>
          <a:lstStyle/>
          <a:p>
            <a:r>
              <a:rPr lang="en-US" dirty="0"/>
              <a:t>Communicating with the ML model</a:t>
            </a:r>
            <a:endParaRPr lang="en-IN" dirty="0"/>
          </a:p>
        </p:txBody>
      </p:sp>
      <p:pic>
        <p:nvPicPr>
          <p:cNvPr id="13" name="Content Placeholder 12" descr="Icon&#10;&#10;Description automatically generated">
            <a:extLst>
              <a:ext uri="{FF2B5EF4-FFF2-40B4-BE49-F238E27FC236}">
                <a16:creationId xmlns:a16="http://schemas.microsoft.com/office/drawing/2014/main" id="{111D2F32-3991-62C1-422E-8731AD3745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flipH="1">
            <a:off x="184891" y="5251606"/>
            <a:ext cx="1371600" cy="1371600"/>
          </a:xfrm>
        </p:spPr>
      </p:pic>
      <p:grpSp>
        <p:nvGrpSpPr>
          <p:cNvPr id="2" name="Group 1">
            <a:extLst>
              <a:ext uri="{FF2B5EF4-FFF2-40B4-BE49-F238E27FC236}">
                <a16:creationId xmlns:a16="http://schemas.microsoft.com/office/drawing/2014/main" id="{75466C24-5E84-1875-2B5D-741B5D2A8575}"/>
              </a:ext>
            </a:extLst>
          </p:cNvPr>
          <p:cNvGrpSpPr>
            <a:grpSpLocks noChangeAspect="1"/>
          </p:cNvGrpSpPr>
          <p:nvPr/>
        </p:nvGrpSpPr>
        <p:grpSpPr>
          <a:xfrm>
            <a:off x="365710" y="3889421"/>
            <a:ext cx="1143000" cy="1143000"/>
            <a:chOff x="7020470" y="457533"/>
            <a:chExt cx="4572000" cy="4572000"/>
          </a:xfrm>
        </p:grpSpPr>
        <p:sp>
          <p:nvSpPr>
            <p:cNvPr id="3" name="Freeform: Shape 2">
              <a:extLst>
                <a:ext uri="{FF2B5EF4-FFF2-40B4-BE49-F238E27FC236}">
                  <a16:creationId xmlns:a16="http://schemas.microsoft.com/office/drawing/2014/main" id="{9151605E-4BE1-A3B4-5F0F-FDA9D3B395F2}"/>
                </a:ext>
              </a:extLst>
            </p:cNvPr>
            <p:cNvSpPr>
              <a:spLocks noChangeAspect="1"/>
            </p:cNvSpPr>
            <p:nvPr/>
          </p:nvSpPr>
          <p:spPr>
            <a:xfrm>
              <a:off x="7020470" y="457533"/>
              <a:ext cx="4572000" cy="4572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4" name="Group 3">
              <a:extLst>
                <a:ext uri="{FF2B5EF4-FFF2-40B4-BE49-F238E27FC236}">
                  <a16:creationId xmlns:a16="http://schemas.microsoft.com/office/drawing/2014/main" id="{80EA706A-A970-BC81-C9D4-574EE7BD196E}"/>
                </a:ext>
              </a:extLst>
            </p:cNvPr>
            <p:cNvGrpSpPr/>
            <p:nvPr/>
          </p:nvGrpSpPr>
          <p:grpSpPr>
            <a:xfrm>
              <a:off x="8209190" y="1852901"/>
              <a:ext cx="2194560" cy="1280160"/>
              <a:chOff x="8209190" y="1852901"/>
              <a:chExt cx="2194560" cy="1280160"/>
            </a:xfrm>
          </p:grpSpPr>
          <p:sp>
            <p:nvSpPr>
              <p:cNvPr id="7" name="Freeform: Shape 6">
                <a:extLst>
                  <a:ext uri="{FF2B5EF4-FFF2-40B4-BE49-F238E27FC236}">
                    <a16:creationId xmlns:a16="http://schemas.microsoft.com/office/drawing/2014/main" id="{1C1CB66C-7D93-40C2-16F7-7341013278B8}"/>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8" name="Freeform: Shape 7">
                <a:extLst>
                  <a:ext uri="{FF2B5EF4-FFF2-40B4-BE49-F238E27FC236}">
                    <a16:creationId xmlns:a16="http://schemas.microsoft.com/office/drawing/2014/main" id="{9B9A4A9E-C693-7B01-D8B2-68B090F5C376}"/>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grpSp>
      <p:sp>
        <p:nvSpPr>
          <p:cNvPr id="9" name="Speech Bubble: Rectangle 8">
            <a:extLst>
              <a:ext uri="{FF2B5EF4-FFF2-40B4-BE49-F238E27FC236}">
                <a16:creationId xmlns:a16="http://schemas.microsoft.com/office/drawing/2014/main" id="{DB33EF50-BD06-9D93-2BBF-C9A76B3359D7}"/>
              </a:ext>
            </a:extLst>
          </p:cNvPr>
          <p:cNvSpPr/>
          <p:nvPr/>
        </p:nvSpPr>
        <p:spPr>
          <a:xfrm>
            <a:off x="1638342" y="3886707"/>
            <a:ext cx="2570531" cy="900643"/>
          </a:xfrm>
          <a:prstGeom prst="wedgeRectCallout">
            <a:avLst>
              <a:gd name="adj1" fmla="val -65784"/>
              <a:gd name="adj2" fmla="val 36705"/>
            </a:avLst>
          </a:prstGeom>
          <a:solidFill>
            <a:schemeClr val="tx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Even though I look super cute, I am still a machine. </a:t>
            </a:r>
            <a:endParaRPr lang="en-IN" dirty="0">
              <a:solidFill>
                <a:schemeClr val="bg1"/>
              </a:solidFill>
            </a:endParaRPr>
          </a:p>
        </p:txBody>
      </p:sp>
      <p:sp>
        <p:nvSpPr>
          <p:cNvPr id="14" name="Speech Bubble: Rectangle 13">
            <a:extLst>
              <a:ext uri="{FF2B5EF4-FFF2-40B4-BE49-F238E27FC236}">
                <a16:creationId xmlns:a16="http://schemas.microsoft.com/office/drawing/2014/main" id="{9E28E2B8-3B8C-0A73-8387-075133C2206E}"/>
              </a:ext>
            </a:extLst>
          </p:cNvPr>
          <p:cNvSpPr/>
          <p:nvPr/>
        </p:nvSpPr>
        <p:spPr>
          <a:xfrm>
            <a:off x="1760695" y="5790630"/>
            <a:ext cx="3814338" cy="920561"/>
          </a:xfrm>
          <a:prstGeom prst="wedgeRectCallout">
            <a:avLst>
              <a:gd name="adj1" fmla="val -64111"/>
              <a:gd name="adj2" fmla="val -10650"/>
            </a:avLst>
          </a:prstGeom>
          <a:solidFill>
            <a:schemeClr val="tx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We must describe our data point to an ML model (e.g. users, license plates, sentences, </a:t>
            </a:r>
            <a:r>
              <a:rPr lang="en-US" dirty="0" err="1">
                <a:solidFill>
                  <a:schemeClr val="bg1"/>
                </a:solidFill>
              </a:rPr>
              <a:t>etc</a:t>
            </a:r>
            <a:r>
              <a:rPr lang="en-US" dirty="0">
                <a:solidFill>
                  <a:schemeClr val="bg1"/>
                </a:solidFill>
              </a:rPr>
              <a:t>) as a bunch of numbers. </a:t>
            </a:r>
            <a:endParaRPr lang="en-IN" dirty="0">
              <a:solidFill>
                <a:schemeClr val="bg1"/>
              </a:solidFill>
            </a:endParaRPr>
          </a:p>
        </p:txBody>
      </p:sp>
      <p:grpSp>
        <p:nvGrpSpPr>
          <p:cNvPr id="328" name="Group 327">
            <a:extLst>
              <a:ext uri="{FF2B5EF4-FFF2-40B4-BE49-F238E27FC236}">
                <a16:creationId xmlns:a16="http://schemas.microsoft.com/office/drawing/2014/main" id="{CDB20CDC-EA1F-1DD2-7305-C3C4A8CCB766}"/>
              </a:ext>
            </a:extLst>
          </p:cNvPr>
          <p:cNvGrpSpPr/>
          <p:nvPr/>
        </p:nvGrpSpPr>
        <p:grpSpPr>
          <a:xfrm>
            <a:off x="9234945" y="4168721"/>
            <a:ext cx="2822482" cy="2438843"/>
            <a:chOff x="9003808" y="1706667"/>
            <a:chExt cx="2822482" cy="2438843"/>
          </a:xfrm>
        </p:grpSpPr>
        <p:pic>
          <p:nvPicPr>
            <p:cNvPr id="217" name="Picture 216">
              <a:extLst>
                <a:ext uri="{FF2B5EF4-FFF2-40B4-BE49-F238E27FC236}">
                  <a16:creationId xmlns:a16="http://schemas.microsoft.com/office/drawing/2014/main" id="{0EAD2B70-024C-0F57-0A46-CEE474804F00}"/>
                </a:ext>
              </a:extLst>
            </p:cNvPr>
            <p:cNvPicPr>
              <a:picLocks noChangeAspect="1"/>
            </p:cNvPicPr>
            <p:nvPr/>
          </p:nvPicPr>
          <p:blipFill>
            <a:blip r:embed="rId3"/>
            <a:stretch>
              <a:fillRect/>
            </a:stretch>
          </p:blipFill>
          <p:spPr>
            <a:xfrm>
              <a:off x="9214033" y="1706667"/>
              <a:ext cx="2402032" cy="1731414"/>
            </a:xfrm>
            <a:prstGeom prst="rect">
              <a:avLst/>
            </a:prstGeom>
          </p:spPr>
        </p:pic>
        <p:sp>
          <p:nvSpPr>
            <p:cNvPr id="218" name="TextBox 217">
              <a:extLst>
                <a:ext uri="{FF2B5EF4-FFF2-40B4-BE49-F238E27FC236}">
                  <a16:creationId xmlns:a16="http://schemas.microsoft.com/office/drawing/2014/main" id="{A9363EFA-02F7-3058-83A9-7148B2A9521B}"/>
                </a:ext>
              </a:extLst>
            </p:cNvPr>
            <p:cNvSpPr txBox="1"/>
            <p:nvPr/>
          </p:nvSpPr>
          <p:spPr>
            <a:xfrm>
              <a:off x="9003808" y="3683845"/>
              <a:ext cx="2822482" cy="461665"/>
            </a:xfrm>
            <a:prstGeom prst="rect">
              <a:avLst/>
            </a:prstGeom>
            <a:noFill/>
          </p:spPr>
          <p:txBody>
            <a:bodyPr wrap="square" rtlCol="0">
              <a:spAutoFit/>
            </a:bodyPr>
            <a:lstStyle/>
            <a:p>
              <a:pPr algn="ctr"/>
              <a:r>
                <a:rPr lang="en-US" sz="2400" dirty="0">
                  <a:solidFill>
                    <a:schemeClr val="bg1"/>
                  </a:solidFill>
                </a:rPr>
                <a:t>RECOMMENDATION</a:t>
              </a:r>
              <a:endParaRPr lang="en-IN" sz="2400" dirty="0">
                <a:solidFill>
                  <a:schemeClr val="bg1"/>
                </a:solidFill>
              </a:endParaRPr>
            </a:p>
          </p:txBody>
        </p:sp>
      </p:grpSp>
      <p:pic>
        <p:nvPicPr>
          <p:cNvPr id="220" name="Picture 219" descr="Icon&#10;&#10;Description automatically generated">
            <a:extLst>
              <a:ext uri="{FF2B5EF4-FFF2-40B4-BE49-F238E27FC236}">
                <a16:creationId xmlns:a16="http://schemas.microsoft.com/office/drawing/2014/main" id="{24E41780-7E7D-A538-A404-D206D8DF12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4102483" y="4354819"/>
            <a:ext cx="1371600" cy="1371600"/>
          </a:xfrm>
          <a:prstGeom prst="rect">
            <a:avLst/>
          </a:prstGeom>
        </p:spPr>
      </p:pic>
      <p:sp>
        <p:nvSpPr>
          <p:cNvPr id="221" name="Speech Bubble: Rectangle 220">
            <a:extLst>
              <a:ext uri="{FF2B5EF4-FFF2-40B4-BE49-F238E27FC236}">
                <a16:creationId xmlns:a16="http://schemas.microsoft.com/office/drawing/2014/main" id="{000C9C8C-8136-76DF-9F0F-055CA81A24FE}"/>
              </a:ext>
            </a:extLst>
          </p:cNvPr>
          <p:cNvSpPr/>
          <p:nvPr/>
        </p:nvSpPr>
        <p:spPr>
          <a:xfrm>
            <a:off x="5493676" y="4266736"/>
            <a:ext cx="3606533" cy="867340"/>
          </a:xfrm>
          <a:prstGeom prst="wedgeRectCallout">
            <a:avLst>
              <a:gd name="adj1" fmla="val -59088"/>
              <a:gd name="adj2" fmla="val 54046"/>
            </a:avLst>
          </a:prstGeom>
          <a:solidFill>
            <a:schemeClr val="tx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The model will itself output a bunch of numbers which we must then interpret as our class/label/score</a:t>
            </a:r>
            <a:endParaRPr lang="en-IN" dirty="0">
              <a:solidFill>
                <a:schemeClr val="bg1"/>
              </a:solidFill>
            </a:endParaRPr>
          </a:p>
        </p:txBody>
      </p:sp>
      <p:grpSp>
        <p:nvGrpSpPr>
          <p:cNvPr id="336" name="Group 335">
            <a:extLst>
              <a:ext uri="{FF2B5EF4-FFF2-40B4-BE49-F238E27FC236}">
                <a16:creationId xmlns:a16="http://schemas.microsoft.com/office/drawing/2014/main" id="{DE268D56-E220-CB75-B374-0F39F9CF4714}"/>
              </a:ext>
            </a:extLst>
          </p:cNvPr>
          <p:cNvGrpSpPr/>
          <p:nvPr/>
        </p:nvGrpSpPr>
        <p:grpSpPr>
          <a:xfrm>
            <a:off x="253353" y="1308199"/>
            <a:ext cx="6335716" cy="2379219"/>
            <a:chOff x="253353" y="1327149"/>
            <a:chExt cx="6335716" cy="2379219"/>
          </a:xfrm>
        </p:grpSpPr>
        <p:grpSp>
          <p:nvGrpSpPr>
            <p:cNvPr id="102" name="Group 101">
              <a:extLst>
                <a:ext uri="{FF2B5EF4-FFF2-40B4-BE49-F238E27FC236}">
                  <a16:creationId xmlns:a16="http://schemas.microsoft.com/office/drawing/2014/main" id="{699C28EC-E6E0-81F8-8A1F-D93B55D80766}"/>
                </a:ext>
              </a:extLst>
            </p:cNvPr>
            <p:cNvGrpSpPr/>
            <p:nvPr/>
          </p:nvGrpSpPr>
          <p:grpSpPr>
            <a:xfrm>
              <a:off x="2651052" y="1354912"/>
              <a:ext cx="1175337" cy="1739289"/>
              <a:chOff x="3770174" y="1501188"/>
              <a:chExt cx="1175337" cy="1739289"/>
            </a:xfrm>
          </p:grpSpPr>
          <p:sp>
            <p:nvSpPr>
              <p:cNvPr id="98" name="TextBox 97">
                <a:extLst>
                  <a:ext uri="{FF2B5EF4-FFF2-40B4-BE49-F238E27FC236}">
                    <a16:creationId xmlns:a16="http://schemas.microsoft.com/office/drawing/2014/main" id="{1C0E098D-50F8-516B-90F2-309CD36E80C3}"/>
                  </a:ext>
                </a:extLst>
              </p:cNvPr>
              <p:cNvSpPr txBox="1"/>
              <p:nvPr/>
            </p:nvSpPr>
            <p:spPr>
              <a:xfrm>
                <a:off x="3778423" y="1576732"/>
                <a:ext cx="1158838" cy="1588201"/>
              </a:xfrm>
              <a:custGeom>
                <a:avLst/>
                <a:gdLst/>
                <a:ahLst/>
                <a:cxnLst/>
                <a:rect l="l" t="t" r="r" b="b"/>
                <a:pathLst>
                  <a:path w="1158838" h="1588201">
                    <a:moveTo>
                      <a:pt x="815005" y="1477640"/>
                    </a:moveTo>
                    <a:cubicBezTo>
                      <a:pt x="811163" y="1477640"/>
                      <a:pt x="807989" y="1478568"/>
                      <a:pt x="805482" y="1480423"/>
                    </a:cubicBezTo>
                    <a:cubicBezTo>
                      <a:pt x="802975" y="1482279"/>
                      <a:pt x="800989" y="1485063"/>
                      <a:pt x="799524" y="1488774"/>
                    </a:cubicBezTo>
                    <a:cubicBezTo>
                      <a:pt x="798059" y="1492486"/>
                      <a:pt x="797034" y="1497108"/>
                      <a:pt x="796448" y="1502643"/>
                    </a:cubicBezTo>
                    <a:cubicBezTo>
                      <a:pt x="795861" y="1508178"/>
                      <a:pt x="795568" y="1514624"/>
                      <a:pt x="795568" y="1521981"/>
                    </a:cubicBezTo>
                    <a:cubicBezTo>
                      <a:pt x="795568" y="1530967"/>
                      <a:pt x="795927" y="1538406"/>
                      <a:pt x="796643" y="1544299"/>
                    </a:cubicBezTo>
                    <a:cubicBezTo>
                      <a:pt x="797359" y="1550191"/>
                      <a:pt x="798482" y="1554879"/>
                      <a:pt x="800012" y="1558363"/>
                    </a:cubicBezTo>
                    <a:cubicBezTo>
                      <a:pt x="801543" y="1561846"/>
                      <a:pt x="803512" y="1564288"/>
                      <a:pt x="805921" y="1565688"/>
                    </a:cubicBezTo>
                    <a:cubicBezTo>
                      <a:pt x="808331" y="1567088"/>
                      <a:pt x="811228" y="1567788"/>
                      <a:pt x="814614" y="1567788"/>
                    </a:cubicBezTo>
                    <a:cubicBezTo>
                      <a:pt x="817153" y="1567788"/>
                      <a:pt x="819400" y="1567381"/>
                      <a:pt x="821353" y="1566567"/>
                    </a:cubicBezTo>
                    <a:cubicBezTo>
                      <a:pt x="823306" y="1565753"/>
                      <a:pt x="825016" y="1564532"/>
                      <a:pt x="826481" y="1562904"/>
                    </a:cubicBezTo>
                    <a:cubicBezTo>
                      <a:pt x="827946" y="1561277"/>
                      <a:pt x="829166" y="1559226"/>
                      <a:pt x="830143" y="1556751"/>
                    </a:cubicBezTo>
                    <a:cubicBezTo>
                      <a:pt x="831120" y="1554277"/>
                      <a:pt x="831917" y="1551412"/>
                      <a:pt x="832536" y="1548157"/>
                    </a:cubicBezTo>
                    <a:cubicBezTo>
                      <a:pt x="833155" y="1544901"/>
                      <a:pt x="833578" y="1541222"/>
                      <a:pt x="833806" y="1537120"/>
                    </a:cubicBezTo>
                    <a:cubicBezTo>
                      <a:pt x="834034" y="1533018"/>
                      <a:pt x="834148" y="1528493"/>
                      <a:pt x="834148" y="1523544"/>
                    </a:cubicBezTo>
                    <a:cubicBezTo>
                      <a:pt x="834148" y="1517554"/>
                      <a:pt x="833985" y="1512263"/>
                      <a:pt x="833659" y="1507673"/>
                    </a:cubicBezTo>
                    <a:cubicBezTo>
                      <a:pt x="833334" y="1503083"/>
                      <a:pt x="832829" y="1499094"/>
                      <a:pt x="832145" y="1495709"/>
                    </a:cubicBezTo>
                    <a:cubicBezTo>
                      <a:pt x="831462" y="1492323"/>
                      <a:pt x="830615" y="1489458"/>
                      <a:pt x="829606" y="1487114"/>
                    </a:cubicBezTo>
                    <a:cubicBezTo>
                      <a:pt x="828597" y="1484770"/>
                      <a:pt x="827376" y="1482898"/>
                      <a:pt x="825943" y="1481498"/>
                    </a:cubicBezTo>
                    <a:cubicBezTo>
                      <a:pt x="824511" y="1480098"/>
                      <a:pt x="822883" y="1479105"/>
                      <a:pt x="821060" y="1478519"/>
                    </a:cubicBezTo>
                    <a:cubicBezTo>
                      <a:pt x="819237" y="1477933"/>
                      <a:pt x="817218" y="1477640"/>
                      <a:pt x="815005" y="1477640"/>
                    </a:cubicBezTo>
                    <a:close/>
                    <a:moveTo>
                      <a:pt x="605454" y="1477640"/>
                    </a:moveTo>
                    <a:cubicBezTo>
                      <a:pt x="601613" y="1477640"/>
                      <a:pt x="598439" y="1478568"/>
                      <a:pt x="595932" y="1480423"/>
                    </a:cubicBezTo>
                    <a:cubicBezTo>
                      <a:pt x="593425" y="1482279"/>
                      <a:pt x="591439" y="1485063"/>
                      <a:pt x="589974" y="1488774"/>
                    </a:cubicBezTo>
                    <a:cubicBezTo>
                      <a:pt x="588509" y="1492486"/>
                      <a:pt x="587483" y="1497108"/>
                      <a:pt x="586897" y="1502643"/>
                    </a:cubicBezTo>
                    <a:cubicBezTo>
                      <a:pt x="586311" y="1508178"/>
                      <a:pt x="586018" y="1514624"/>
                      <a:pt x="586018" y="1521981"/>
                    </a:cubicBezTo>
                    <a:cubicBezTo>
                      <a:pt x="586018" y="1530967"/>
                      <a:pt x="586377" y="1538406"/>
                      <a:pt x="587093" y="1544299"/>
                    </a:cubicBezTo>
                    <a:cubicBezTo>
                      <a:pt x="587809" y="1550191"/>
                      <a:pt x="588932" y="1554879"/>
                      <a:pt x="590462" y="1558363"/>
                    </a:cubicBezTo>
                    <a:cubicBezTo>
                      <a:pt x="591993" y="1561846"/>
                      <a:pt x="593962" y="1564288"/>
                      <a:pt x="596371" y="1565688"/>
                    </a:cubicBezTo>
                    <a:cubicBezTo>
                      <a:pt x="598781" y="1567088"/>
                      <a:pt x="601678" y="1567788"/>
                      <a:pt x="605064" y="1567788"/>
                    </a:cubicBezTo>
                    <a:cubicBezTo>
                      <a:pt x="607603" y="1567788"/>
                      <a:pt x="609850" y="1567381"/>
                      <a:pt x="611803" y="1566567"/>
                    </a:cubicBezTo>
                    <a:cubicBezTo>
                      <a:pt x="613756" y="1565753"/>
                      <a:pt x="615465" y="1564532"/>
                      <a:pt x="616930" y="1562904"/>
                    </a:cubicBezTo>
                    <a:cubicBezTo>
                      <a:pt x="618396" y="1561277"/>
                      <a:pt x="619616" y="1559226"/>
                      <a:pt x="620593" y="1556751"/>
                    </a:cubicBezTo>
                    <a:cubicBezTo>
                      <a:pt x="621570" y="1554277"/>
                      <a:pt x="622367" y="1551412"/>
                      <a:pt x="622986" y="1548157"/>
                    </a:cubicBezTo>
                    <a:cubicBezTo>
                      <a:pt x="623604" y="1544901"/>
                      <a:pt x="624028" y="1541222"/>
                      <a:pt x="624256" y="1537120"/>
                    </a:cubicBezTo>
                    <a:cubicBezTo>
                      <a:pt x="624484" y="1533018"/>
                      <a:pt x="624597" y="1528493"/>
                      <a:pt x="624597" y="1523544"/>
                    </a:cubicBezTo>
                    <a:cubicBezTo>
                      <a:pt x="624597" y="1517554"/>
                      <a:pt x="624435" y="1512263"/>
                      <a:pt x="624109" y="1507673"/>
                    </a:cubicBezTo>
                    <a:cubicBezTo>
                      <a:pt x="623784" y="1503083"/>
                      <a:pt x="623279" y="1499094"/>
                      <a:pt x="622595" y="1495709"/>
                    </a:cubicBezTo>
                    <a:cubicBezTo>
                      <a:pt x="621912" y="1492323"/>
                      <a:pt x="621065" y="1489458"/>
                      <a:pt x="620056" y="1487114"/>
                    </a:cubicBezTo>
                    <a:cubicBezTo>
                      <a:pt x="619047" y="1484770"/>
                      <a:pt x="617826" y="1482898"/>
                      <a:pt x="616393" y="1481498"/>
                    </a:cubicBezTo>
                    <a:cubicBezTo>
                      <a:pt x="614961" y="1480098"/>
                      <a:pt x="613333" y="1479105"/>
                      <a:pt x="611510" y="1478519"/>
                    </a:cubicBezTo>
                    <a:cubicBezTo>
                      <a:pt x="609687" y="1477933"/>
                      <a:pt x="607668" y="1477640"/>
                      <a:pt x="605454" y="1477640"/>
                    </a:cubicBezTo>
                    <a:close/>
                    <a:moveTo>
                      <a:pt x="1134701" y="1458692"/>
                    </a:moveTo>
                    <a:cubicBezTo>
                      <a:pt x="1137176" y="1458692"/>
                      <a:pt x="1139178" y="1458741"/>
                      <a:pt x="1140708" y="1458839"/>
                    </a:cubicBezTo>
                    <a:cubicBezTo>
                      <a:pt x="1142238" y="1458936"/>
                      <a:pt x="1143394" y="1459099"/>
                      <a:pt x="1144175" y="1459327"/>
                    </a:cubicBezTo>
                    <a:lnTo>
                      <a:pt x="1145100" y="1459876"/>
                    </a:lnTo>
                    <a:lnTo>
                      <a:pt x="1097592" y="1496070"/>
                    </a:lnTo>
                    <a:lnTo>
                      <a:pt x="1096562" y="1496441"/>
                    </a:lnTo>
                    <a:cubicBezTo>
                      <a:pt x="1095618" y="1496604"/>
                      <a:pt x="1094869" y="1496409"/>
                      <a:pt x="1094315" y="1495855"/>
                    </a:cubicBezTo>
                    <a:cubicBezTo>
                      <a:pt x="1093762" y="1495302"/>
                      <a:pt x="1093388" y="1494341"/>
                      <a:pt x="1093192" y="1492974"/>
                    </a:cubicBezTo>
                    <a:cubicBezTo>
                      <a:pt x="1092997" y="1491606"/>
                      <a:pt x="1092899" y="1489686"/>
                      <a:pt x="1092899" y="1487211"/>
                    </a:cubicBezTo>
                    <a:cubicBezTo>
                      <a:pt x="1092899" y="1485649"/>
                      <a:pt x="1092932" y="1484363"/>
                      <a:pt x="1092997" y="1483354"/>
                    </a:cubicBezTo>
                    <a:cubicBezTo>
                      <a:pt x="1093062" y="1482344"/>
                      <a:pt x="1093225" y="1481482"/>
                      <a:pt x="1093485" y="1480765"/>
                    </a:cubicBezTo>
                    <a:cubicBezTo>
                      <a:pt x="1093746" y="1480049"/>
                      <a:pt x="1094104" y="1479463"/>
                      <a:pt x="1094560" y="1479007"/>
                    </a:cubicBezTo>
                    <a:cubicBezTo>
                      <a:pt x="1095015" y="1478551"/>
                      <a:pt x="1095634" y="1478063"/>
                      <a:pt x="1096415" y="1477542"/>
                    </a:cubicBezTo>
                    <a:lnTo>
                      <a:pt x="1123567" y="1459962"/>
                    </a:lnTo>
                    <a:cubicBezTo>
                      <a:pt x="1123893" y="1459701"/>
                      <a:pt x="1124300" y="1459490"/>
                      <a:pt x="1124788" y="1459327"/>
                    </a:cubicBezTo>
                    <a:cubicBezTo>
                      <a:pt x="1125276" y="1459164"/>
                      <a:pt x="1125911" y="1459034"/>
                      <a:pt x="1126692" y="1458936"/>
                    </a:cubicBezTo>
                    <a:cubicBezTo>
                      <a:pt x="1127474" y="1458839"/>
                      <a:pt x="1128499" y="1458774"/>
                      <a:pt x="1129769" y="1458741"/>
                    </a:cubicBezTo>
                    <a:cubicBezTo>
                      <a:pt x="1131039" y="1458708"/>
                      <a:pt x="1132683" y="1458692"/>
                      <a:pt x="1134701" y="1458692"/>
                    </a:cubicBezTo>
                    <a:close/>
                    <a:moveTo>
                      <a:pt x="925151" y="1458692"/>
                    </a:moveTo>
                    <a:cubicBezTo>
                      <a:pt x="927626" y="1458692"/>
                      <a:pt x="929628" y="1458741"/>
                      <a:pt x="931158" y="1458839"/>
                    </a:cubicBezTo>
                    <a:cubicBezTo>
                      <a:pt x="932688" y="1458936"/>
                      <a:pt x="933844" y="1459099"/>
                      <a:pt x="934625" y="1459327"/>
                    </a:cubicBezTo>
                    <a:cubicBezTo>
                      <a:pt x="935406" y="1459555"/>
                      <a:pt x="935927" y="1459864"/>
                      <a:pt x="936188" y="1460255"/>
                    </a:cubicBezTo>
                    <a:cubicBezTo>
                      <a:pt x="936448" y="1460646"/>
                      <a:pt x="936578" y="1461134"/>
                      <a:pt x="936578" y="1461720"/>
                    </a:cubicBezTo>
                    <a:lnTo>
                      <a:pt x="936578" y="1566128"/>
                    </a:lnTo>
                    <a:lnTo>
                      <a:pt x="957187" y="1566128"/>
                    </a:lnTo>
                    <a:cubicBezTo>
                      <a:pt x="957773" y="1566128"/>
                      <a:pt x="958310" y="1566307"/>
                      <a:pt x="958798" y="1566665"/>
                    </a:cubicBezTo>
                    <a:cubicBezTo>
                      <a:pt x="959286" y="1567023"/>
                      <a:pt x="959710" y="1567593"/>
                      <a:pt x="960068" y="1568374"/>
                    </a:cubicBezTo>
                    <a:cubicBezTo>
                      <a:pt x="960426" y="1569155"/>
                      <a:pt x="960686" y="1570181"/>
                      <a:pt x="960849" y="1571450"/>
                    </a:cubicBezTo>
                    <a:cubicBezTo>
                      <a:pt x="961012" y="1572720"/>
                      <a:pt x="961093" y="1574299"/>
                      <a:pt x="961093" y="1576187"/>
                    </a:cubicBezTo>
                    <a:lnTo>
                      <a:pt x="960814" y="1580610"/>
                    </a:lnTo>
                    <a:lnTo>
                      <a:pt x="948062" y="1585954"/>
                    </a:lnTo>
                    <a:lnTo>
                      <a:pt x="887451" y="1585954"/>
                    </a:lnTo>
                    <a:cubicBezTo>
                      <a:pt x="886930" y="1585954"/>
                      <a:pt x="886442" y="1585791"/>
                      <a:pt x="885986" y="1585466"/>
                    </a:cubicBezTo>
                    <a:cubicBezTo>
                      <a:pt x="885530" y="1585140"/>
                      <a:pt x="885123" y="1584603"/>
                      <a:pt x="884765" y="1583854"/>
                    </a:cubicBezTo>
                    <a:cubicBezTo>
                      <a:pt x="884407" y="1583106"/>
                      <a:pt x="884131" y="1582096"/>
                      <a:pt x="883935" y="1580827"/>
                    </a:cubicBezTo>
                    <a:cubicBezTo>
                      <a:pt x="883740" y="1579557"/>
                      <a:pt x="883642" y="1578011"/>
                      <a:pt x="883642" y="1576187"/>
                    </a:cubicBezTo>
                    <a:cubicBezTo>
                      <a:pt x="883642" y="1574299"/>
                      <a:pt x="883724" y="1572720"/>
                      <a:pt x="883886" y="1571450"/>
                    </a:cubicBezTo>
                    <a:cubicBezTo>
                      <a:pt x="884049" y="1570181"/>
                      <a:pt x="884310" y="1569155"/>
                      <a:pt x="884668" y="1568374"/>
                    </a:cubicBezTo>
                    <a:cubicBezTo>
                      <a:pt x="885026" y="1567593"/>
                      <a:pt x="885433" y="1567023"/>
                      <a:pt x="885889" y="1566665"/>
                    </a:cubicBezTo>
                    <a:cubicBezTo>
                      <a:pt x="886344" y="1566307"/>
                      <a:pt x="886865" y="1566128"/>
                      <a:pt x="887451" y="1566128"/>
                    </a:cubicBezTo>
                    <a:lnTo>
                      <a:pt x="910989" y="1566128"/>
                    </a:lnTo>
                    <a:lnTo>
                      <a:pt x="910989" y="1483891"/>
                    </a:lnTo>
                    <a:lnTo>
                      <a:pt x="890674" y="1495123"/>
                    </a:lnTo>
                    <a:cubicBezTo>
                      <a:pt x="889177" y="1495839"/>
                      <a:pt x="887956" y="1496278"/>
                      <a:pt x="887012" y="1496441"/>
                    </a:cubicBezTo>
                    <a:cubicBezTo>
                      <a:pt x="886068" y="1496604"/>
                      <a:pt x="885319" y="1496409"/>
                      <a:pt x="884765" y="1495855"/>
                    </a:cubicBezTo>
                    <a:cubicBezTo>
                      <a:pt x="884212" y="1495302"/>
                      <a:pt x="883838" y="1494341"/>
                      <a:pt x="883642" y="1492974"/>
                    </a:cubicBezTo>
                    <a:cubicBezTo>
                      <a:pt x="883447" y="1491606"/>
                      <a:pt x="883349" y="1489686"/>
                      <a:pt x="883349" y="1487211"/>
                    </a:cubicBezTo>
                    <a:cubicBezTo>
                      <a:pt x="883349" y="1485649"/>
                      <a:pt x="883382" y="1484363"/>
                      <a:pt x="883447" y="1483354"/>
                    </a:cubicBezTo>
                    <a:cubicBezTo>
                      <a:pt x="883512" y="1482344"/>
                      <a:pt x="883675" y="1481482"/>
                      <a:pt x="883935" y="1480765"/>
                    </a:cubicBezTo>
                    <a:cubicBezTo>
                      <a:pt x="884196" y="1480049"/>
                      <a:pt x="884554" y="1479463"/>
                      <a:pt x="885010" y="1479007"/>
                    </a:cubicBezTo>
                    <a:cubicBezTo>
                      <a:pt x="885465" y="1478551"/>
                      <a:pt x="886084" y="1478063"/>
                      <a:pt x="886865" y="1477542"/>
                    </a:cubicBezTo>
                    <a:lnTo>
                      <a:pt x="914017" y="1459962"/>
                    </a:lnTo>
                    <a:cubicBezTo>
                      <a:pt x="914343" y="1459701"/>
                      <a:pt x="914750" y="1459490"/>
                      <a:pt x="915238" y="1459327"/>
                    </a:cubicBezTo>
                    <a:cubicBezTo>
                      <a:pt x="915726" y="1459164"/>
                      <a:pt x="916361" y="1459034"/>
                      <a:pt x="917142" y="1458936"/>
                    </a:cubicBezTo>
                    <a:cubicBezTo>
                      <a:pt x="917924" y="1458839"/>
                      <a:pt x="918949" y="1458774"/>
                      <a:pt x="920219" y="1458741"/>
                    </a:cubicBezTo>
                    <a:cubicBezTo>
                      <a:pt x="921489" y="1458708"/>
                      <a:pt x="923133" y="1458692"/>
                      <a:pt x="925151" y="1458692"/>
                    </a:cubicBezTo>
                    <a:close/>
                    <a:moveTo>
                      <a:pt x="715601" y="1458692"/>
                    </a:moveTo>
                    <a:cubicBezTo>
                      <a:pt x="718075" y="1458692"/>
                      <a:pt x="720078" y="1458741"/>
                      <a:pt x="721608" y="1458839"/>
                    </a:cubicBezTo>
                    <a:cubicBezTo>
                      <a:pt x="723138" y="1458936"/>
                      <a:pt x="724294" y="1459099"/>
                      <a:pt x="725075" y="1459327"/>
                    </a:cubicBezTo>
                    <a:cubicBezTo>
                      <a:pt x="725856" y="1459555"/>
                      <a:pt x="726377" y="1459864"/>
                      <a:pt x="726638" y="1460255"/>
                    </a:cubicBezTo>
                    <a:cubicBezTo>
                      <a:pt x="726898" y="1460646"/>
                      <a:pt x="727028" y="1461134"/>
                      <a:pt x="727028" y="1461720"/>
                    </a:cubicBezTo>
                    <a:lnTo>
                      <a:pt x="727028" y="1566128"/>
                    </a:lnTo>
                    <a:lnTo>
                      <a:pt x="747637" y="1566128"/>
                    </a:lnTo>
                    <a:cubicBezTo>
                      <a:pt x="748223" y="1566128"/>
                      <a:pt x="748760" y="1566307"/>
                      <a:pt x="749248" y="1566665"/>
                    </a:cubicBezTo>
                    <a:cubicBezTo>
                      <a:pt x="749736" y="1567023"/>
                      <a:pt x="750160" y="1567593"/>
                      <a:pt x="750518" y="1568374"/>
                    </a:cubicBezTo>
                    <a:cubicBezTo>
                      <a:pt x="750876" y="1569155"/>
                      <a:pt x="751136" y="1570181"/>
                      <a:pt x="751299" y="1571450"/>
                    </a:cubicBezTo>
                    <a:cubicBezTo>
                      <a:pt x="751462" y="1572720"/>
                      <a:pt x="751543" y="1574299"/>
                      <a:pt x="751543" y="1576187"/>
                    </a:cubicBezTo>
                    <a:cubicBezTo>
                      <a:pt x="751543" y="1578011"/>
                      <a:pt x="751446" y="1579557"/>
                      <a:pt x="751250" y="1580827"/>
                    </a:cubicBezTo>
                    <a:cubicBezTo>
                      <a:pt x="751055" y="1582096"/>
                      <a:pt x="750778" y="1583106"/>
                      <a:pt x="750420" y="1583854"/>
                    </a:cubicBezTo>
                    <a:cubicBezTo>
                      <a:pt x="750062" y="1584603"/>
                      <a:pt x="749655" y="1585140"/>
                      <a:pt x="749199" y="1585466"/>
                    </a:cubicBezTo>
                    <a:cubicBezTo>
                      <a:pt x="748743" y="1585791"/>
                      <a:pt x="748223" y="1585954"/>
                      <a:pt x="747637" y="1585954"/>
                    </a:cubicBezTo>
                    <a:lnTo>
                      <a:pt x="677901" y="1585954"/>
                    </a:lnTo>
                    <a:cubicBezTo>
                      <a:pt x="677380" y="1585954"/>
                      <a:pt x="676892" y="1585791"/>
                      <a:pt x="676436" y="1585466"/>
                    </a:cubicBezTo>
                    <a:cubicBezTo>
                      <a:pt x="675980" y="1585140"/>
                      <a:pt x="675573" y="1584603"/>
                      <a:pt x="675215" y="1583854"/>
                    </a:cubicBezTo>
                    <a:cubicBezTo>
                      <a:pt x="674857" y="1583106"/>
                      <a:pt x="674580" y="1582096"/>
                      <a:pt x="674385" y="1580827"/>
                    </a:cubicBezTo>
                    <a:cubicBezTo>
                      <a:pt x="674190" y="1579557"/>
                      <a:pt x="674092" y="1578011"/>
                      <a:pt x="674092" y="1576187"/>
                    </a:cubicBezTo>
                    <a:cubicBezTo>
                      <a:pt x="674092" y="1574299"/>
                      <a:pt x="674174" y="1572720"/>
                      <a:pt x="674336" y="1571450"/>
                    </a:cubicBezTo>
                    <a:cubicBezTo>
                      <a:pt x="674499" y="1570181"/>
                      <a:pt x="674760" y="1569155"/>
                      <a:pt x="675118" y="1568374"/>
                    </a:cubicBezTo>
                    <a:cubicBezTo>
                      <a:pt x="675476" y="1567593"/>
                      <a:pt x="675883" y="1567023"/>
                      <a:pt x="676338" y="1566665"/>
                    </a:cubicBezTo>
                    <a:cubicBezTo>
                      <a:pt x="676794" y="1566307"/>
                      <a:pt x="677315" y="1566128"/>
                      <a:pt x="677901" y="1566128"/>
                    </a:cubicBezTo>
                    <a:lnTo>
                      <a:pt x="701439" y="1566128"/>
                    </a:lnTo>
                    <a:lnTo>
                      <a:pt x="701439" y="1483891"/>
                    </a:lnTo>
                    <a:lnTo>
                      <a:pt x="681124" y="1495123"/>
                    </a:lnTo>
                    <a:cubicBezTo>
                      <a:pt x="679627" y="1495839"/>
                      <a:pt x="678406" y="1496278"/>
                      <a:pt x="677462" y="1496441"/>
                    </a:cubicBezTo>
                    <a:cubicBezTo>
                      <a:pt x="676518" y="1496604"/>
                      <a:pt x="675769" y="1496409"/>
                      <a:pt x="675215" y="1495855"/>
                    </a:cubicBezTo>
                    <a:cubicBezTo>
                      <a:pt x="674662" y="1495302"/>
                      <a:pt x="674287" y="1494341"/>
                      <a:pt x="674092" y="1492974"/>
                    </a:cubicBezTo>
                    <a:cubicBezTo>
                      <a:pt x="673897" y="1491606"/>
                      <a:pt x="673799" y="1489686"/>
                      <a:pt x="673799" y="1487211"/>
                    </a:cubicBezTo>
                    <a:cubicBezTo>
                      <a:pt x="673799" y="1485649"/>
                      <a:pt x="673832" y="1484363"/>
                      <a:pt x="673897" y="1483354"/>
                    </a:cubicBezTo>
                    <a:cubicBezTo>
                      <a:pt x="673962" y="1482344"/>
                      <a:pt x="674125" y="1481482"/>
                      <a:pt x="674385" y="1480765"/>
                    </a:cubicBezTo>
                    <a:cubicBezTo>
                      <a:pt x="674646" y="1480049"/>
                      <a:pt x="675004" y="1479463"/>
                      <a:pt x="675459" y="1479007"/>
                    </a:cubicBezTo>
                    <a:cubicBezTo>
                      <a:pt x="675915" y="1478551"/>
                      <a:pt x="676534" y="1478063"/>
                      <a:pt x="677315" y="1477542"/>
                    </a:cubicBezTo>
                    <a:lnTo>
                      <a:pt x="704467" y="1459962"/>
                    </a:lnTo>
                    <a:cubicBezTo>
                      <a:pt x="704793" y="1459701"/>
                      <a:pt x="705200" y="1459490"/>
                      <a:pt x="705688" y="1459327"/>
                    </a:cubicBezTo>
                    <a:cubicBezTo>
                      <a:pt x="706176" y="1459164"/>
                      <a:pt x="706811" y="1459034"/>
                      <a:pt x="707592" y="1458936"/>
                    </a:cubicBezTo>
                    <a:cubicBezTo>
                      <a:pt x="708374" y="1458839"/>
                      <a:pt x="709399" y="1458774"/>
                      <a:pt x="710669" y="1458741"/>
                    </a:cubicBezTo>
                    <a:cubicBezTo>
                      <a:pt x="711939" y="1458708"/>
                      <a:pt x="713583" y="1458692"/>
                      <a:pt x="715601" y="1458692"/>
                    </a:cubicBezTo>
                    <a:close/>
                    <a:moveTo>
                      <a:pt x="506051" y="1458692"/>
                    </a:moveTo>
                    <a:cubicBezTo>
                      <a:pt x="508526" y="1458692"/>
                      <a:pt x="510528" y="1458741"/>
                      <a:pt x="512058" y="1458839"/>
                    </a:cubicBezTo>
                    <a:cubicBezTo>
                      <a:pt x="513588" y="1458936"/>
                      <a:pt x="514744" y="1459099"/>
                      <a:pt x="515525" y="1459327"/>
                    </a:cubicBezTo>
                    <a:cubicBezTo>
                      <a:pt x="516306" y="1459555"/>
                      <a:pt x="516827" y="1459864"/>
                      <a:pt x="517088" y="1460255"/>
                    </a:cubicBezTo>
                    <a:cubicBezTo>
                      <a:pt x="517348" y="1460646"/>
                      <a:pt x="517479" y="1461134"/>
                      <a:pt x="517479" y="1461720"/>
                    </a:cubicBezTo>
                    <a:lnTo>
                      <a:pt x="517479" y="1566128"/>
                    </a:lnTo>
                    <a:lnTo>
                      <a:pt x="538086" y="1566128"/>
                    </a:lnTo>
                    <a:cubicBezTo>
                      <a:pt x="538673" y="1566128"/>
                      <a:pt x="539210" y="1566307"/>
                      <a:pt x="539698" y="1566665"/>
                    </a:cubicBezTo>
                    <a:cubicBezTo>
                      <a:pt x="540186" y="1567023"/>
                      <a:pt x="540610" y="1567593"/>
                      <a:pt x="540968" y="1568374"/>
                    </a:cubicBezTo>
                    <a:cubicBezTo>
                      <a:pt x="541326" y="1569155"/>
                      <a:pt x="541586" y="1570181"/>
                      <a:pt x="541749" y="1571450"/>
                    </a:cubicBezTo>
                    <a:cubicBezTo>
                      <a:pt x="541912" y="1572720"/>
                      <a:pt x="541993" y="1574299"/>
                      <a:pt x="541993" y="1576187"/>
                    </a:cubicBezTo>
                    <a:cubicBezTo>
                      <a:pt x="541993" y="1578011"/>
                      <a:pt x="541896" y="1579557"/>
                      <a:pt x="541700" y="1580827"/>
                    </a:cubicBezTo>
                    <a:cubicBezTo>
                      <a:pt x="541505" y="1582096"/>
                      <a:pt x="541228" y="1583106"/>
                      <a:pt x="540870" y="1583854"/>
                    </a:cubicBezTo>
                    <a:cubicBezTo>
                      <a:pt x="540512" y="1584603"/>
                      <a:pt x="540105" y="1585140"/>
                      <a:pt x="539649" y="1585466"/>
                    </a:cubicBezTo>
                    <a:cubicBezTo>
                      <a:pt x="539193" y="1585791"/>
                      <a:pt x="538673" y="1585954"/>
                      <a:pt x="538086" y="1585954"/>
                    </a:cubicBezTo>
                    <a:lnTo>
                      <a:pt x="468351" y="1585954"/>
                    </a:lnTo>
                    <a:cubicBezTo>
                      <a:pt x="467830" y="1585954"/>
                      <a:pt x="467342" y="1585791"/>
                      <a:pt x="466886" y="1585466"/>
                    </a:cubicBezTo>
                    <a:cubicBezTo>
                      <a:pt x="466430" y="1585140"/>
                      <a:pt x="466023" y="1584603"/>
                      <a:pt x="465665" y="1583854"/>
                    </a:cubicBezTo>
                    <a:cubicBezTo>
                      <a:pt x="465307" y="1583106"/>
                      <a:pt x="465031" y="1582096"/>
                      <a:pt x="464835" y="1580827"/>
                    </a:cubicBezTo>
                    <a:cubicBezTo>
                      <a:pt x="464640" y="1579557"/>
                      <a:pt x="464542" y="1578011"/>
                      <a:pt x="464542" y="1576187"/>
                    </a:cubicBezTo>
                    <a:cubicBezTo>
                      <a:pt x="464542" y="1574299"/>
                      <a:pt x="464623" y="1572720"/>
                      <a:pt x="464786" y="1571450"/>
                    </a:cubicBezTo>
                    <a:cubicBezTo>
                      <a:pt x="464949" y="1570181"/>
                      <a:pt x="465209" y="1569155"/>
                      <a:pt x="465568" y="1568374"/>
                    </a:cubicBezTo>
                    <a:cubicBezTo>
                      <a:pt x="465926" y="1567593"/>
                      <a:pt x="466333" y="1567023"/>
                      <a:pt x="466789" y="1566665"/>
                    </a:cubicBezTo>
                    <a:cubicBezTo>
                      <a:pt x="467244" y="1566307"/>
                      <a:pt x="467765" y="1566128"/>
                      <a:pt x="468351" y="1566128"/>
                    </a:cubicBezTo>
                    <a:lnTo>
                      <a:pt x="491889" y="1566128"/>
                    </a:lnTo>
                    <a:lnTo>
                      <a:pt x="491889" y="1483891"/>
                    </a:lnTo>
                    <a:lnTo>
                      <a:pt x="471574" y="1495123"/>
                    </a:lnTo>
                    <a:cubicBezTo>
                      <a:pt x="470077" y="1495839"/>
                      <a:pt x="468856" y="1496278"/>
                      <a:pt x="467912" y="1496441"/>
                    </a:cubicBezTo>
                    <a:cubicBezTo>
                      <a:pt x="466968" y="1496604"/>
                      <a:pt x="466219" y="1496409"/>
                      <a:pt x="465665" y="1495855"/>
                    </a:cubicBezTo>
                    <a:cubicBezTo>
                      <a:pt x="465112" y="1495302"/>
                      <a:pt x="464737" y="1494341"/>
                      <a:pt x="464542" y="1492974"/>
                    </a:cubicBezTo>
                    <a:cubicBezTo>
                      <a:pt x="464347" y="1491606"/>
                      <a:pt x="464249" y="1489686"/>
                      <a:pt x="464249" y="1487211"/>
                    </a:cubicBezTo>
                    <a:cubicBezTo>
                      <a:pt x="464249" y="1485649"/>
                      <a:pt x="464282" y="1484363"/>
                      <a:pt x="464347" y="1483354"/>
                    </a:cubicBezTo>
                    <a:cubicBezTo>
                      <a:pt x="464412" y="1482344"/>
                      <a:pt x="464575" y="1481482"/>
                      <a:pt x="464835" y="1480765"/>
                    </a:cubicBezTo>
                    <a:cubicBezTo>
                      <a:pt x="465096" y="1480049"/>
                      <a:pt x="465454" y="1479463"/>
                      <a:pt x="465910" y="1479007"/>
                    </a:cubicBezTo>
                    <a:cubicBezTo>
                      <a:pt x="466365" y="1478551"/>
                      <a:pt x="466984" y="1478063"/>
                      <a:pt x="467765" y="1477542"/>
                    </a:cubicBezTo>
                    <a:lnTo>
                      <a:pt x="494917" y="1459962"/>
                    </a:lnTo>
                    <a:cubicBezTo>
                      <a:pt x="495243" y="1459701"/>
                      <a:pt x="495650" y="1459490"/>
                      <a:pt x="496138" y="1459327"/>
                    </a:cubicBezTo>
                    <a:cubicBezTo>
                      <a:pt x="496626" y="1459164"/>
                      <a:pt x="497261" y="1459034"/>
                      <a:pt x="498042" y="1458936"/>
                    </a:cubicBezTo>
                    <a:cubicBezTo>
                      <a:pt x="498824" y="1458839"/>
                      <a:pt x="499849" y="1458774"/>
                      <a:pt x="501119" y="1458741"/>
                    </a:cubicBezTo>
                    <a:cubicBezTo>
                      <a:pt x="502389" y="1458708"/>
                      <a:pt x="504033" y="1458692"/>
                      <a:pt x="506051" y="1458692"/>
                    </a:cubicBezTo>
                    <a:close/>
                    <a:moveTo>
                      <a:pt x="401276" y="1458692"/>
                    </a:moveTo>
                    <a:cubicBezTo>
                      <a:pt x="403751" y="1458692"/>
                      <a:pt x="405753" y="1458741"/>
                      <a:pt x="407283" y="1458839"/>
                    </a:cubicBezTo>
                    <a:cubicBezTo>
                      <a:pt x="408813" y="1458936"/>
                      <a:pt x="409969" y="1459099"/>
                      <a:pt x="410750" y="1459327"/>
                    </a:cubicBezTo>
                    <a:cubicBezTo>
                      <a:pt x="411531" y="1459555"/>
                      <a:pt x="412052" y="1459864"/>
                      <a:pt x="412313" y="1460255"/>
                    </a:cubicBezTo>
                    <a:cubicBezTo>
                      <a:pt x="412573" y="1460646"/>
                      <a:pt x="412703" y="1461134"/>
                      <a:pt x="412703" y="1461720"/>
                    </a:cubicBezTo>
                    <a:lnTo>
                      <a:pt x="412703" y="1566128"/>
                    </a:lnTo>
                    <a:lnTo>
                      <a:pt x="433311" y="1566128"/>
                    </a:lnTo>
                    <a:cubicBezTo>
                      <a:pt x="433897" y="1566128"/>
                      <a:pt x="434435" y="1566307"/>
                      <a:pt x="434923" y="1566665"/>
                    </a:cubicBezTo>
                    <a:cubicBezTo>
                      <a:pt x="435411" y="1567023"/>
                      <a:pt x="435835" y="1567593"/>
                      <a:pt x="436193" y="1568374"/>
                    </a:cubicBezTo>
                    <a:cubicBezTo>
                      <a:pt x="436551" y="1569155"/>
                      <a:pt x="436811" y="1570181"/>
                      <a:pt x="436974" y="1571450"/>
                    </a:cubicBezTo>
                    <a:cubicBezTo>
                      <a:pt x="437137" y="1572720"/>
                      <a:pt x="437218" y="1574299"/>
                      <a:pt x="437218" y="1576187"/>
                    </a:cubicBezTo>
                    <a:cubicBezTo>
                      <a:pt x="437218" y="1578011"/>
                      <a:pt x="437121" y="1579557"/>
                      <a:pt x="436925" y="1580827"/>
                    </a:cubicBezTo>
                    <a:cubicBezTo>
                      <a:pt x="436730" y="1582096"/>
                      <a:pt x="436453" y="1583106"/>
                      <a:pt x="436095" y="1583854"/>
                    </a:cubicBezTo>
                    <a:cubicBezTo>
                      <a:pt x="435737" y="1584603"/>
                      <a:pt x="435330" y="1585140"/>
                      <a:pt x="434874" y="1585466"/>
                    </a:cubicBezTo>
                    <a:cubicBezTo>
                      <a:pt x="434418" y="1585791"/>
                      <a:pt x="433897" y="1585954"/>
                      <a:pt x="433311" y="1585954"/>
                    </a:cubicBezTo>
                    <a:lnTo>
                      <a:pt x="363576" y="1585954"/>
                    </a:lnTo>
                    <a:cubicBezTo>
                      <a:pt x="363055" y="1585954"/>
                      <a:pt x="362567" y="1585791"/>
                      <a:pt x="362111" y="1585466"/>
                    </a:cubicBezTo>
                    <a:cubicBezTo>
                      <a:pt x="361655" y="1585140"/>
                      <a:pt x="361248" y="1584603"/>
                      <a:pt x="360890" y="1583854"/>
                    </a:cubicBezTo>
                    <a:cubicBezTo>
                      <a:pt x="360532" y="1583106"/>
                      <a:pt x="360255" y="1582096"/>
                      <a:pt x="360060" y="1580827"/>
                    </a:cubicBezTo>
                    <a:cubicBezTo>
                      <a:pt x="359865" y="1579557"/>
                      <a:pt x="359767" y="1578011"/>
                      <a:pt x="359767" y="1576187"/>
                    </a:cubicBezTo>
                    <a:cubicBezTo>
                      <a:pt x="359767" y="1574299"/>
                      <a:pt x="359848" y="1572720"/>
                      <a:pt x="360011" y="1571450"/>
                    </a:cubicBezTo>
                    <a:cubicBezTo>
                      <a:pt x="360174" y="1570181"/>
                      <a:pt x="360434" y="1569155"/>
                      <a:pt x="360793" y="1568374"/>
                    </a:cubicBezTo>
                    <a:cubicBezTo>
                      <a:pt x="361151" y="1567593"/>
                      <a:pt x="361558" y="1567023"/>
                      <a:pt x="362013" y="1566665"/>
                    </a:cubicBezTo>
                    <a:cubicBezTo>
                      <a:pt x="362469" y="1566307"/>
                      <a:pt x="362990" y="1566128"/>
                      <a:pt x="363576" y="1566128"/>
                    </a:cubicBezTo>
                    <a:lnTo>
                      <a:pt x="387114" y="1566128"/>
                    </a:lnTo>
                    <a:lnTo>
                      <a:pt x="387114" y="1483891"/>
                    </a:lnTo>
                    <a:lnTo>
                      <a:pt x="366799" y="1495123"/>
                    </a:lnTo>
                    <a:cubicBezTo>
                      <a:pt x="365302" y="1495839"/>
                      <a:pt x="364081" y="1496278"/>
                      <a:pt x="363137" y="1496441"/>
                    </a:cubicBezTo>
                    <a:cubicBezTo>
                      <a:pt x="362193" y="1496604"/>
                      <a:pt x="361444" y="1496409"/>
                      <a:pt x="360890" y="1495855"/>
                    </a:cubicBezTo>
                    <a:cubicBezTo>
                      <a:pt x="360337" y="1495302"/>
                      <a:pt x="359962" y="1494341"/>
                      <a:pt x="359767" y="1492974"/>
                    </a:cubicBezTo>
                    <a:cubicBezTo>
                      <a:pt x="359572" y="1491606"/>
                      <a:pt x="359474" y="1489686"/>
                      <a:pt x="359474" y="1487211"/>
                    </a:cubicBezTo>
                    <a:cubicBezTo>
                      <a:pt x="359474" y="1485649"/>
                      <a:pt x="359507" y="1484363"/>
                      <a:pt x="359572" y="1483354"/>
                    </a:cubicBezTo>
                    <a:cubicBezTo>
                      <a:pt x="359637" y="1482344"/>
                      <a:pt x="359800" y="1481482"/>
                      <a:pt x="360060" y="1480765"/>
                    </a:cubicBezTo>
                    <a:cubicBezTo>
                      <a:pt x="360321" y="1480049"/>
                      <a:pt x="360679" y="1479463"/>
                      <a:pt x="361134" y="1479007"/>
                    </a:cubicBezTo>
                    <a:cubicBezTo>
                      <a:pt x="361590" y="1478551"/>
                      <a:pt x="362209" y="1478063"/>
                      <a:pt x="362990" y="1477542"/>
                    </a:cubicBezTo>
                    <a:lnTo>
                      <a:pt x="390142" y="1459962"/>
                    </a:lnTo>
                    <a:cubicBezTo>
                      <a:pt x="390468" y="1459701"/>
                      <a:pt x="390874" y="1459490"/>
                      <a:pt x="391363" y="1459327"/>
                    </a:cubicBezTo>
                    <a:cubicBezTo>
                      <a:pt x="391851" y="1459164"/>
                      <a:pt x="392486" y="1459034"/>
                      <a:pt x="393267" y="1458936"/>
                    </a:cubicBezTo>
                    <a:cubicBezTo>
                      <a:pt x="394049" y="1458839"/>
                      <a:pt x="395074" y="1458774"/>
                      <a:pt x="396344" y="1458741"/>
                    </a:cubicBezTo>
                    <a:cubicBezTo>
                      <a:pt x="397614" y="1458708"/>
                      <a:pt x="399258" y="1458692"/>
                      <a:pt x="401276" y="1458692"/>
                    </a:cubicBezTo>
                    <a:close/>
                    <a:moveTo>
                      <a:pt x="296501" y="1458692"/>
                    </a:moveTo>
                    <a:cubicBezTo>
                      <a:pt x="298976" y="1458692"/>
                      <a:pt x="300978" y="1458741"/>
                      <a:pt x="302508" y="1458839"/>
                    </a:cubicBezTo>
                    <a:cubicBezTo>
                      <a:pt x="304038" y="1458936"/>
                      <a:pt x="305194" y="1459099"/>
                      <a:pt x="305975" y="1459327"/>
                    </a:cubicBezTo>
                    <a:cubicBezTo>
                      <a:pt x="306756" y="1459555"/>
                      <a:pt x="307277" y="1459864"/>
                      <a:pt x="307538" y="1460255"/>
                    </a:cubicBezTo>
                    <a:cubicBezTo>
                      <a:pt x="307798" y="1460646"/>
                      <a:pt x="307928" y="1461134"/>
                      <a:pt x="307928" y="1461720"/>
                    </a:cubicBezTo>
                    <a:lnTo>
                      <a:pt x="307928" y="1566128"/>
                    </a:lnTo>
                    <a:lnTo>
                      <a:pt x="328536" y="1566128"/>
                    </a:lnTo>
                    <a:cubicBezTo>
                      <a:pt x="329122" y="1566128"/>
                      <a:pt x="329660" y="1566307"/>
                      <a:pt x="330148" y="1566665"/>
                    </a:cubicBezTo>
                    <a:cubicBezTo>
                      <a:pt x="330636" y="1567023"/>
                      <a:pt x="331060" y="1567593"/>
                      <a:pt x="331418" y="1568374"/>
                    </a:cubicBezTo>
                    <a:cubicBezTo>
                      <a:pt x="331776" y="1569155"/>
                      <a:pt x="332036" y="1570181"/>
                      <a:pt x="332199" y="1571450"/>
                    </a:cubicBezTo>
                    <a:cubicBezTo>
                      <a:pt x="332362" y="1572720"/>
                      <a:pt x="332443" y="1574299"/>
                      <a:pt x="332443" y="1576187"/>
                    </a:cubicBezTo>
                    <a:cubicBezTo>
                      <a:pt x="332443" y="1578011"/>
                      <a:pt x="332346" y="1579557"/>
                      <a:pt x="332150" y="1580827"/>
                    </a:cubicBezTo>
                    <a:cubicBezTo>
                      <a:pt x="331955" y="1582096"/>
                      <a:pt x="331678" y="1583106"/>
                      <a:pt x="331320" y="1583854"/>
                    </a:cubicBezTo>
                    <a:cubicBezTo>
                      <a:pt x="330962" y="1584603"/>
                      <a:pt x="330555" y="1585140"/>
                      <a:pt x="330099" y="1585466"/>
                    </a:cubicBezTo>
                    <a:cubicBezTo>
                      <a:pt x="329643" y="1585791"/>
                      <a:pt x="329122" y="1585954"/>
                      <a:pt x="328536" y="1585954"/>
                    </a:cubicBezTo>
                    <a:lnTo>
                      <a:pt x="258801" y="1585954"/>
                    </a:lnTo>
                    <a:cubicBezTo>
                      <a:pt x="258280" y="1585954"/>
                      <a:pt x="257792" y="1585791"/>
                      <a:pt x="257336" y="1585466"/>
                    </a:cubicBezTo>
                    <a:cubicBezTo>
                      <a:pt x="256880" y="1585140"/>
                      <a:pt x="256473" y="1584603"/>
                      <a:pt x="256115" y="1583854"/>
                    </a:cubicBezTo>
                    <a:cubicBezTo>
                      <a:pt x="255757" y="1583106"/>
                      <a:pt x="255480" y="1582096"/>
                      <a:pt x="255285" y="1580827"/>
                    </a:cubicBezTo>
                    <a:cubicBezTo>
                      <a:pt x="255090" y="1579557"/>
                      <a:pt x="254992" y="1578011"/>
                      <a:pt x="254992" y="1576187"/>
                    </a:cubicBezTo>
                    <a:cubicBezTo>
                      <a:pt x="254992" y="1574299"/>
                      <a:pt x="255073" y="1572720"/>
                      <a:pt x="255236" y="1571450"/>
                    </a:cubicBezTo>
                    <a:cubicBezTo>
                      <a:pt x="255399" y="1570181"/>
                      <a:pt x="255659" y="1569155"/>
                      <a:pt x="256018" y="1568374"/>
                    </a:cubicBezTo>
                    <a:cubicBezTo>
                      <a:pt x="256376" y="1567593"/>
                      <a:pt x="256783" y="1567023"/>
                      <a:pt x="257238" y="1566665"/>
                    </a:cubicBezTo>
                    <a:cubicBezTo>
                      <a:pt x="257694" y="1566307"/>
                      <a:pt x="258215" y="1566128"/>
                      <a:pt x="258801" y="1566128"/>
                    </a:cubicBezTo>
                    <a:lnTo>
                      <a:pt x="282339" y="1566128"/>
                    </a:lnTo>
                    <a:lnTo>
                      <a:pt x="282339" y="1483891"/>
                    </a:lnTo>
                    <a:lnTo>
                      <a:pt x="262024" y="1495123"/>
                    </a:lnTo>
                    <a:cubicBezTo>
                      <a:pt x="260527" y="1495839"/>
                      <a:pt x="259306" y="1496278"/>
                      <a:pt x="258362" y="1496441"/>
                    </a:cubicBezTo>
                    <a:cubicBezTo>
                      <a:pt x="257418" y="1496604"/>
                      <a:pt x="256669" y="1496409"/>
                      <a:pt x="256115" y="1495855"/>
                    </a:cubicBezTo>
                    <a:cubicBezTo>
                      <a:pt x="255562" y="1495302"/>
                      <a:pt x="255187" y="1494341"/>
                      <a:pt x="254992" y="1492974"/>
                    </a:cubicBezTo>
                    <a:cubicBezTo>
                      <a:pt x="254797" y="1491606"/>
                      <a:pt x="254699" y="1489686"/>
                      <a:pt x="254699" y="1487211"/>
                    </a:cubicBezTo>
                    <a:cubicBezTo>
                      <a:pt x="254699" y="1485649"/>
                      <a:pt x="254732" y="1484363"/>
                      <a:pt x="254797" y="1483354"/>
                    </a:cubicBezTo>
                    <a:cubicBezTo>
                      <a:pt x="254862" y="1482344"/>
                      <a:pt x="255025" y="1481482"/>
                      <a:pt x="255285" y="1480765"/>
                    </a:cubicBezTo>
                    <a:cubicBezTo>
                      <a:pt x="255546" y="1480049"/>
                      <a:pt x="255904" y="1479463"/>
                      <a:pt x="256359" y="1479007"/>
                    </a:cubicBezTo>
                    <a:cubicBezTo>
                      <a:pt x="256815" y="1478551"/>
                      <a:pt x="257434" y="1478063"/>
                      <a:pt x="258215" y="1477542"/>
                    </a:cubicBezTo>
                    <a:lnTo>
                      <a:pt x="285367" y="1459962"/>
                    </a:lnTo>
                    <a:cubicBezTo>
                      <a:pt x="285693" y="1459701"/>
                      <a:pt x="286099" y="1459490"/>
                      <a:pt x="286588" y="1459327"/>
                    </a:cubicBezTo>
                    <a:cubicBezTo>
                      <a:pt x="287076" y="1459164"/>
                      <a:pt x="287711" y="1459034"/>
                      <a:pt x="288492" y="1458936"/>
                    </a:cubicBezTo>
                    <a:cubicBezTo>
                      <a:pt x="289274" y="1458839"/>
                      <a:pt x="290299" y="1458774"/>
                      <a:pt x="291569" y="1458741"/>
                    </a:cubicBezTo>
                    <a:cubicBezTo>
                      <a:pt x="292839" y="1458708"/>
                      <a:pt x="294483" y="1458692"/>
                      <a:pt x="296501" y="1458692"/>
                    </a:cubicBezTo>
                    <a:close/>
                    <a:moveTo>
                      <a:pt x="191726" y="1458692"/>
                    </a:moveTo>
                    <a:cubicBezTo>
                      <a:pt x="194201" y="1458692"/>
                      <a:pt x="196203" y="1458741"/>
                      <a:pt x="197733" y="1458839"/>
                    </a:cubicBezTo>
                    <a:cubicBezTo>
                      <a:pt x="199263" y="1458936"/>
                      <a:pt x="200419" y="1459099"/>
                      <a:pt x="201200" y="1459327"/>
                    </a:cubicBezTo>
                    <a:cubicBezTo>
                      <a:pt x="201981" y="1459555"/>
                      <a:pt x="202502" y="1459864"/>
                      <a:pt x="202763" y="1460255"/>
                    </a:cubicBezTo>
                    <a:cubicBezTo>
                      <a:pt x="203023" y="1460646"/>
                      <a:pt x="203153" y="1461134"/>
                      <a:pt x="203153" y="1461720"/>
                    </a:cubicBezTo>
                    <a:lnTo>
                      <a:pt x="203153" y="1566128"/>
                    </a:lnTo>
                    <a:lnTo>
                      <a:pt x="223761" y="1566128"/>
                    </a:lnTo>
                    <a:cubicBezTo>
                      <a:pt x="224348" y="1566128"/>
                      <a:pt x="224885" y="1566307"/>
                      <a:pt x="225373" y="1566665"/>
                    </a:cubicBezTo>
                    <a:cubicBezTo>
                      <a:pt x="225861" y="1567023"/>
                      <a:pt x="226285" y="1567593"/>
                      <a:pt x="226643" y="1568374"/>
                    </a:cubicBezTo>
                    <a:cubicBezTo>
                      <a:pt x="227001" y="1569155"/>
                      <a:pt x="227261" y="1570181"/>
                      <a:pt x="227424" y="1571450"/>
                    </a:cubicBezTo>
                    <a:cubicBezTo>
                      <a:pt x="227587" y="1572720"/>
                      <a:pt x="227668" y="1574299"/>
                      <a:pt x="227668" y="1576187"/>
                    </a:cubicBezTo>
                    <a:cubicBezTo>
                      <a:pt x="227668" y="1578011"/>
                      <a:pt x="227571" y="1579557"/>
                      <a:pt x="227375" y="1580827"/>
                    </a:cubicBezTo>
                    <a:cubicBezTo>
                      <a:pt x="227180" y="1582096"/>
                      <a:pt x="226903" y="1583106"/>
                      <a:pt x="226545" y="1583854"/>
                    </a:cubicBezTo>
                    <a:cubicBezTo>
                      <a:pt x="226187" y="1584603"/>
                      <a:pt x="225780" y="1585140"/>
                      <a:pt x="225324" y="1585466"/>
                    </a:cubicBezTo>
                    <a:cubicBezTo>
                      <a:pt x="224868" y="1585791"/>
                      <a:pt x="224348" y="1585954"/>
                      <a:pt x="223761" y="1585954"/>
                    </a:cubicBezTo>
                    <a:lnTo>
                      <a:pt x="192793" y="1585954"/>
                    </a:lnTo>
                    <a:lnTo>
                      <a:pt x="159228" y="1566128"/>
                    </a:lnTo>
                    <a:lnTo>
                      <a:pt x="177564" y="1566128"/>
                    </a:lnTo>
                    <a:lnTo>
                      <a:pt x="177564" y="1483891"/>
                    </a:lnTo>
                    <a:lnTo>
                      <a:pt x="157249" y="1495123"/>
                    </a:lnTo>
                    <a:cubicBezTo>
                      <a:pt x="155752" y="1495839"/>
                      <a:pt x="154531" y="1496278"/>
                      <a:pt x="153587" y="1496441"/>
                    </a:cubicBezTo>
                    <a:cubicBezTo>
                      <a:pt x="152643" y="1496604"/>
                      <a:pt x="151894" y="1496409"/>
                      <a:pt x="151340" y="1495855"/>
                    </a:cubicBezTo>
                    <a:cubicBezTo>
                      <a:pt x="150787" y="1495302"/>
                      <a:pt x="150412" y="1494341"/>
                      <a:pt x="150217" y="1492974"/>
                    </a:cubicBezTo>
                    <a:cubicBezTo>
                      <a:pt x="150022" y="1491606"/>
                      <a:pt x="149924" y="1489686"/>
                      <a:pt x="149924" y="1487211"/>
                    </a:cubicBezTo>
                    <a:cubicBezTo>
                      <a:pt x="149924" y="1485649"/>
                      <a:pt x="149957" y="1484363"/>
                      <a:pt x="150022" y="1483354"/>
                    </a:cubicBezTo>
                    <a:cubicBezTo>
                      <a:pt x="150087" y="1482344"/>
                      <a:pt x="150250" y="1481482"/>
                      <a:pt x="150510" y="1480765"/>
                    </a:cubicBezTo>
                    <a:cubicBezTo>
                      <a:pt x="150771" y="1480049"/>
                      <a:pt x="151129" y="1479463"/>
                      <a:pt x="151585" y="1479007"/>
                    </a:cubicBezTo>
                    <a:cubicBezTo>
                      <a:pt x="152040" y="1478551"/>
                      <a:pt x="152659" y="1478063"/>
                      <a:pt x="153440" y="1477542"/>
                    </a:cubicBezTo>
                    <a:lnTo>
                      <a:pt x="180592" y="1459962"/>
                    </a:lnTo>
                    <a:cubicBezTo>
                      <a:pt x="180918" y="1459701"/>
                      <a:pt x="181325" y="1459490"/>
                      <a:pt x="181813" y="1459327"/>
                    </a:cubicBezTo>
                    <a:cubicBezTo>
                      <a:pt x="182301" y="1459164"/>
                      <a:pt x="182936" y="1459034"/>
                      <a:pt x="183717" y="1458936"/>
                    </a:cubicBezTo>
                    <a:cubicBezTo>
                      <a:pt x="184499" y="1458839"/>
                      <a:pt x="185524" y="1458774"/>
                      <a:pt x="186794" y="1458741"/>
                    </a:cubicBezTo>
                    <a:cubicBezTo>
                      <a:pt x="188064" y="1458708"/>
                      <a:pt x="189708" y="1458692"/>
                      <a:pt x="191726" y="1458692"/>
                    </a:cubicBezTo>
                    <a:close/>
                    <a:moveTo>
                      <a:pt x="1025629" y="1457325"/>
                    </a:moveTo>
                    <a:cubicBezTo>
                      <a:pt x="1034289" y="1457325"/>
                      <a:pt x="1041467" y="1458806"/>
                      <a:pt x="1047165" y="1461769"/>
                    </a:cubicBezTo>
                    <a:cubicBezTo>
                      <a:pt x="1052862" y="1464731"/>
                      <a:pt x="1057371" y="1468996"/>
                      <a:pt x="1060692" y="1474563"/>
                    </a:cubicBezTo>
                    <a:cubicBezTo>
                      <a:pt x="1064013" y="1480130"/>
                      <a:pt x="1066324" y="1486935"/>
                      <a:pt x="1067626" y="1494976"/>
                    </a:cubicBezTo>
                    <a:lnTo>
                      <a:pt x="1069250" y="1517663"/>
                    </a:lnTo>
                    <a:lnTo>
                      <a:pt x="1063725" y="1521871"/>
                    </a:lnTo>
                    <a:lnTo>
                      <a:pt x="1043444" y="1533611"/>
                    </a:lnTo>
                    <a:lnTo>
                      <a:pt x="1043698" y="1523544"/>
                    </a:lnTo>
                    <a:cubicBezTo>
                      <a:pt x="1043698" y="1517554"/>
                      <a:pt x="1043535" y="1512263"/>
                      <a:pt x="1043209" y="1507673"/>
                    </a:cubicBezTo>
                    <a:cubicBezTo>
                      <a:pt x="1042884" y="1503083"/>
                      <a:pt x="1042379" y="1499094"/>
                      <a:pt x="1041695" y="1495709"/>
                    </a:cubicBezTo>
                    <a:cubicBezTo>
                      <a:pt x="1041012" y="1492323"/>
                      <a:pt x="1040165" y="1489458"/>
                      <a:pt x="1039156" y="1487114"/>
                    </a:cubicBezTo>
                    <a:cubicBezTo>
                      <a:pt x="1038147" y="1484770"/>
                      <a:pt x="1036926" y="1482898"/>
                      <a:pt x="1035493" y="1481498"/>
                    </a:cubicBezTo>
                    <a:cubicBezTo>
                      <a:pt x="1034061" y="1480098"/>
                      <a:pt x="1032433" y="1479105"/>
                      <a:pt x="1030610" y="1478519"/>
                    </a:cubicBezTo>
                    <a:cubicBezTo>
                      <a:pt x="1028787" y="1477933"/>
                      <a:pt x="1026768" y="1477640"/>
                      <a:pt x="1024555" y="1477640"/>
                    </a:cubicBezTo>
                    <a:cubicBezTo>
                      <a:pt x="1020713" y="1477640"/>
                      <a:pt x="1017539" y="1478568"/>
                      <a:pt x="1015032" y="1480423"/>
                    </a:cubicBezTo>
                    <a:cubicBezTo>
                      <a:pt x="1012525" y="1482279"/>
                      <a:pt x="1010539" y="1485063"/>
                      <a:pt x="1009074" y="1488774"/>
                    </a:cubicBezTo>
                    <a:cubicBezTo>
                      <a:pt x="1007609" y="1492486"/>
                      <a:pt x="1006584" y="1497108"/>
                      <a:pt x="1005998" y="1502643"/>
                    </a:cubicBezTo>
                    <a:cubicBezTo>
                      <a:pt x="1005411" y="1508178"/>
                      <a:pt x="1005118" y="1514624"/>
                      <a:pt x="1005118" y="1521981"/>
                    </a:cubicBezTo>
                    <a:cubicBezTo>
                      <a:pt x="1005118" y="1530967"/>
                      <a:pt x="1005477" y="1538406"/>
                      <a:pt x="1006193" y="1544299"/>
                    </a:cubicBezTo>
                    <a:lnTo>
                      <a:pt x="1008481" y="1553850"/>
                    </a:lnTo>
                    <a:lnTo>
                      <a:pt x="986684" y="1566467"/>
                    </a:lnTo>
                    <a:lnTo>
                      <a:pt x="981239" y="1550549"/>
                    </a:lnTo>
                    <a:cubicBezTo>
                      <a:pt x="979904" y="1542508"/>
                      <a:pt x="979236" y="1533409"/>
                      <a:pt x="979236" y="1523251"/>
                    </a:cubicBezTo>
                    <a:cubicBezTo>
                      <a:pt x="979236" y="1513224"/>
                      <a:pt x="980067" y="1504124"/>
                      <a:pt x="981727" y="1495953"/>
                    </a:cubicBezTo>
                    <a:cubicBezTo>
                      <a:pt x="983387" y="1487781"/>
                      <a:pt x="986057" y="1480830"/>
                      <a:pt x="989736" y="1475101"/>
                    </a:cubicBezTo>
                    <a:cubicBezTo>
                      <a:pt x="993415" y="1469371"/>
                      <a:pt x="998200" y="1464976"/>
                      <a:pt x="1004093" y="1461915"/>
                    </a:cubicBezTo>
                    <a:cubicBezTo>
                      <a:pt x="1009986" y="1458855"/>
                      <a:pt x="1017164" y="1457325"/>
                      <a:pt x="1025629" y="1457325"/>
                    </a:cubicBezTo>
                    <a:close/>
                    <a:moveTo>
                      <a:pt x="816079" y="1457325"/>
                    </a:moveTo>
                    <a:cubicBezTo>
                      <a:pt x="824739" y="1457325"/>
                      <a:pt x="831917" y="1458806"/>
                      <a:pt x="837615" y="1461769"/>
                    </a:cubicBezTo>
                    <a:cubicBezTo>
                      <a:pt x="843312" y="1464731"/>
                      <a:pt x="847821" y="1468996"/>
                      <a:pt x="851142" y="1474563"/>
                    </a:cubicBezTo>
                    <a:cubicBezTo>
                      <a:pt x="854463" y="1480130"/>
                      <a:pt x="856774" y="1486935"/>
                      <a:pt x="858076" y="1494976"/>
                    </a:cubicBezTo>
                    <a:cubicBezTo>
                      <a:pt x="859379" y="1503017"/>
                      <a:pt x="860030" y="1512117"/>
                      <a:pt x="860030" y="1522274"/>
                    </a:cubicBezTo>
                    <a:cubicBezTo>
                      <a:pt x="860030" y="1532367"/>
                      <a:pt x="859216" y="1541483"/>
                      <a:pt x="857588" y="1549622"/>
                    </a:cubicBezTo>
                    <a:cubicBezTo>
                      <a:pt x="855960" y="1557761"/>
                      <a:pt x="853307" y="1564695"/>
                      <a:pt x="849628" y="1570425"/>
                    </a:cubicBezTo>
                    <a:cubicBezTo>
                      <a:pt x="845949" y="1576155"/>
                      <a:pt x="841163" y="1580550"/>
                      <a:pt x="835271" y="1583610"/>
                    </a:cubicBezTo>
                    <a:cubicBezTo>
                      <a:pt x="829378" y="1586670"/>
                      <a:pt x="822167" y="1588201"/>
                      <a:pt x="813637" y="1588201"/>
                    </a:cubicBezTo>
                    <a:cubicBezTo>
                      <a:pt x="804977" y="1588201"/>
                      <a:pt x="797815" y="1586719"/>
                      <a:pt x="792150" y="1583757"/>
                    </a:cubicBezTo>
                    <a:cubicBezTo>
                      <a:pt x="786485" y="1580794"/>
                      <a:pt x="781993" y="1576529"/>
                      <a:pt x="778672" y="1570962"/>
                    </a:cubicBezTo>
                    <a:cubicBezTo>
                      <a:pt x="775351" y="1565395"/>
                      <a:pt x="773023" y="1558591"/>
                      <a:pt x="771689" y="1550549"/>
                    </a:cubicBezTo>
                    <a:cubicBezTo>
                      <a:pt x="770354" y="1542508"/>
                      <a:pt x="769686" y="1533409"/>
                      <a:pt x="769686" y="1523251"/>
                    </a:cubicBezTo>
                    <a:cubicBezTo>
                      <a:pt x="769686" y="1513224"/>
                      <a:pt x="770517" y="1504124"/>
                      <a:pt x="772177" y="1495953"/>
                    </a:cubicBezTo>
                    <a:cubicBezTo>
                      <a:pt x="773837" y="1487781"/>
                      <a:pt x="776507" y="1480830"/>
                      <a:pt x="780186" y="1475101"/>
                    </a:cubicBezTo>
                    <a:cubicBezTo>
                      <a:pt x="783865" y="1469371"/>
                      <a:pt x="788650" y="1464976"/>
                      <a:pt x="794543" y="1461915"/>
                    </a:cubicBezTo>
                    <a:cubicBezTo>
                      <a:pt x="800435" y="1458855"/>
                      <a:pt x="807614" y="1457325"/>
                      <a:pt x="816079" y="1457325"/>
                    </a:cubicBezTo>
                    <a:close/>
                    <a:moveTo>
                      <a:pt x="606529" y="1457325"/>
                    </a:moveTo>
                    <a:cubicBezTo>
                      <a:pt x="615189" y="1457325"/>
                      <a:pt x="622367" y="1458806"/>
                      <a:pt x="628065" y="1461769"/>
                    </a:cubicBezTo>
                    <a:cubicBezTo>
                      <a:pt x="633762" y="1464731"/>
                      <a:pt x="638271" y="1468996"/>
                      <a:pt x="641592" y="1474563"/>
                    </a:cubicBezTo>
                    <a:cubicBezTo>
                      <a:pt x="644912" y="1480130"/>
                      <a:pt x="647224" y="1486935"/>
                      <a:pt x="648526" y="1494976"/>
                    </a:cubicBezTo>
                    <a:cubicBezTo>
                      <a:pt x="649828" y="1503017"/>
                      <a:pt x="650480" y="1512117"/>
                      <a:pt x="650480" y="1522274"/>
                    </a:cubicBezTo>
                    <a:cubicBezTo>
                      <a:pt x="650480" y="1532367"/>
                      <a:pt x="649666" y="1541483"/>
                      <a:pt x="648038" y="1549622"/>
                    </a:cubicBezTo>
                    <a:cubicBezTo>
                      <a:pt x="646410" y="1557761"/>
                      <a:pt x="643757" y="1564695"/>
                      <a:pt x="640078" y="1570425"/>
                    </a:cubicBezTo>
                    <a:cubicBezTo>
                      <a:pt x="636399" y="1576155"/>
                      <a:pt x="631613" y="1580550"/>
                      <a:pt x="625721" y="1583610"/>
                    </a:cubicBezTo>
                    <a:cubicBezTo>
                      <a:pt x="619828" y="1586670"/>
                      <a:pt x="612617" y="1588201"/>
                      <a:pt x="604087" y="1588201"/>
                    </a:cubicBezTo>
                    <a:cubicBezTo>
                      <a:pt x="595427" y="1588201"/>
                      <a:pt x="588265" y="1586719"/>
                      <a:pt x="582600" y="1583757"/>
                    </a:cubicBezTo>
                    <a:cubicBezTo>
                      <a:pt x="576935" y="1580794"/>
                      <a:pt x="572443" y="1576529"/>
                      <a:pt x="569122" y="1570962"/>
                    </a:cubicBezTo>
                    <a:cubicBezTo>
                      <a:pt x="565801" y="1565395"/>
                      <a:pt x="563473" y="1558591"/>
                      <a:pt x="562138" y="1550549"/>
                    </a:cubicBezTo>
                    <a:cubicBezTo>
                      <a:pt x="560804" y="1542508"/>
                      <a:pt x="560136" y="1533409"/>
                      <a:pt x="560136" y="1523251"/>
                    </a:cubicBezTo>
                    <a:cubicBezTo>
                      <a:pt x="560136" y="1513224"/>
                      <a:pt x="560966" y="1504124"/>
                      <a:pt x="562627" y="1495953"/>
                    </a:cubicBezTo>
                    <a:cubicBezTo>
                      <a:pt x="564287" y="1487781"/>
                      <a:pt x="566957" y="1480830"/>
                      <a:pt x="570636" y="1475101"/>
                    </a:cubicBezTo>
                    <a:cubicBezTo>
                      <a:pt x="574314" y="1469371"/>
                      <a:pt x="579100" y="1464976"/>
                      <a:pt x="584993" y="1461915"/>
                    </a:cubicBezTo>
                    <a:cubicBezTo>
                      <a:pt x="590886" y="1458855"/>
                      <a:pt x="598064" y="1457325"/>
                      <a:pt x="606529" y="1457325"/>
                    </a:cubicBezTo>
                    <a:close/>
                    <a:moveTo>
                      <a:pt x="82654" y="1457325"/>
                    </a:moveTo>
                    <a:cubicBezTo>
                      <a:pt x="91314" y="1457325"/>
                      <a:pt x="98492" y="1458806"/>
                      <a:pt x="104190" y="1461769"/>
                    </a:cubicBezTo>
                    <a:cubicBezTo>
                      <a:pt x="109887" y="1464731"/>
                      <a:pt x="114396" y="1468996"/>
                      <a:pt x="117717" y="1474563"/>
                    </a:cubicBezTo>
                    <a:cubicBezTo>
                      <a:pt x="121038" y="1480130"/>
                      <a:pt x="123349" y="1486935"/>
                      <a:pt x="124651" y="1494976"/>
                    </a:cubicBezTo>
                    <a:cubicBezTo>
                      <a:pt x="125953" y="1503017"/>
                      <a:pt x="126605" y="1512117"/>
                      <a:pt x="126605" y="1522274"/>
                    </a:cubicBezTo>
                    <a:lnTo>
                      <a:pt x="124520" y="1545626"/>
                    </a:lnTo>
                    <a:lnTo>
                      <a:pt x="100523" y="1531451"/>
                    </a:lnTo>
                    <a:lnTo>
                      <a:pt x="100722" y="1523544"/>
                    </a:lnTo>
                    <a:cubicBezTo>
                      <a:pt x="100722" y="1517554"/>
                      <a:pt x="100560" y="1512263"/>
                      <a:pt x="100234" y="1507673"/>
                    </a:cubicBezTo>
                    <a:cubicBezTo>
                      <a:pt x="99909" y="1503083"/>
                      <a:pt x="99404" y="1499094"/>
                      <a:pt x="98720" y="1495709"/>
                    </a:cubicBezTo>
                    <a:cubicBezTo>
                      <a:pt x="98037" y="1492323"/>
                      <a:pt x="97190" y="1489458"/>
                      <a:pt x="96181" y="1487114"/>
                    </a:cubicBezTo>
                    <a:cubicBezTo>
                      <a:pt x="95172" y="1484770"/>
                      <a:pt x="93951" y="1482898"/>
                      <a:pt x="92518" y="1481498"/>
                    </a:cubicBezTo>
                    <a:cubicBezTo>
                      <a:pt x="91086" y="1480098"/>
                      <a:pt x="89458" y="1479105"/>
                      <a:pt x="87635" y="1478519"/>
                    </a:cubicBezTo>
                    <a:cubicBezTo>
                      <a:pt x="85812" y="1477933"/>
                      <a:pt x="83793" y="1477640"/>
                      <a:pt x="81579" y="1477640"/>
                    </a:cubicBezTo>
                    <a:cubicBezTo>
                      <a:pt x="77738" y="1477640"/>
                      <a:pt x="74564" y="1478568"/>
                      <a:pt x="72057" y="1480423"/>
                    </a:cubicBezTo>
                    <a:cubicBezTo>
                      <a:pt x="69550" y="1482279"/>
                      <a:pt x="67564" y="1485063"/>
                      <a:pt x="66099" y="1488774"/>
                    </a:cubicBezTo>
                    <a:cubicBezTo>
                      <a:pt x="64634" y="1492486"/>
                      <a:pt x="63608" y="1497108"/>
                      <a:pt x="63022" y="1502643"/>
                    </a:cubicBezTo>
                    <a:lnTo>
                      <a:pt x="62728" y="1509126"/>
                    </a:lnTo>
                    <a:lnTo>
                      <a:pt x="39062" y="1495146"/>
                    </a:lnTo>
                    <a:lnTo>
                      <a:pt x="46761" y="1475101"/>
                    </a:lnTo>
                    <a:cubicBezTo>
                      <a:pt x="50439" y="1469371"/>
                      <a:pt x="55225" y="1464976"/>
                      <a:pt x="61118" y="1461915"/>
                    </a:cubicBezTo>
                    <a:cubicBezTo>
                      <a:pt x="67011" y="1458855"/>
                      <a:pt x="74189" y="1457325"/>
                      <a:pt x="82654" y="1457325"/>
                    </a:cubicBezTo>
                    <a:close/>
                    <a:moveTo>
                      <a:pt x="15702" y="1244562"/>
                    </a:moveTo>
                    <a:lnTo>
                      <a:pt x="19876" y="1256851"/>
                    </a:lnTo>
                    <a:cubicBezTo>
                      <a:pt x="21178" y="1264892"/>
                      <a:pt x="21830" y="1273992"/>
                      <a:pt x="21830" y="1284149"/>
                    </a:cubicBezTo>
                    <a:cubicBezTo>
                      <a:pt x="21830" y="1294242"/>
                      <a:pt x="21016" y="1303358"/>
                      <a:pt x="19388" y="1311497"/>
                    </a:cubicBezTo>
                    <a:cubicBezTo>
                      <a:pt x="17760" y="1319636"/>
                      <a:pt x="15107" y="1326570"/>
                      <a:pt x="11428" y="1332300"/>
                    </a:cubicBezTo>
                    <a:lnTo>
                      <a:pt x="0" y="1342795"/>
                    </a:lnTo>
                    <a:lnTo>
                      <a:pt x="664" y="1334669"/>
                    </a:lnTo>
                    <a:cubicBezTo>
                      <a:pt x="2786" y="1310913"/>
                      <a:pt x="4884" y="1289465"/>
                      <a:pt x="6859" y="1270980"/>
                    </a:cubicBezTo>
                    <a:close/>
                    <a:moveTo>
                      <a:pt x="1129330" y="1239515"/>
                    </a:moveTo>
                    <a:cubicBezTo>
                      <a:pt x="1125488" y="1239515"/>
                      <a:pt x="1122314" y="1240443"/>
                      <a:pt x="1119807" y="1242298"/>
                    </a:cubicBezTo>
                    <a:cubicBezTo>
                      <a:pt x="1117300" y="1244154"/>
                      <a:pt x="1115314" y="1246938"/>
                      <a:pt x="1113849" y="1250649"/>
                    </a:cubicBezTo>
                    <a:cubicBezTo>
                      <a:pt x="1112384" y="1254361"/>
                      <a:pt x="1111359" y="1258983"/>
                      <a:pt x="1110773" y="1264518"/>
                    </a:cubicBezTo>
                    <a:cubicBezTo>
                      <a:pt x="1110186" y="1270053"/>
                      <a:pt x="1109893" y="1276499"/>
                      <a:pt x="1109893" y="1283856"/>
                    </a:cubicBezTo>
                    <a:cubicBezTo>
                      <a:pt x="1109893" y="1292842"/>
                      <a:pt x="1110252" y="1300281"/>
                      <a:pt x="1110968" y="1306174"/>
                    </a:cubicBezTo>
                    <a:cubicBezTo>
                      <a:pt x="1111684" y="1312066"/>
                      <a:pt x="1112807" y="1316754"/>
                      <a:pt x="1114337" y="1320238"/>
                    </a:cubicBezTo>
                    <a:cubicBezTo>
                      <a:pt x="1115868" y="1323721"/>
                      <a:pt x="1117837" y="1326163"/>
                      <a:pt x="1120246" y="1327563"/>
                    </a:cubicBezTo>
                    <a:cubicBezTo>
                      <a:pt x="1122656" y="1328963"/>
                      <a:pt x="1125553" y="1329663"/>
                      <a:pt x="1128939" y="1329663"/>
                    </a:cubicBezTo>
                    <a:cubicBezTo>
                      <a:pt x="1131478" y="1329663"/>
                      <a:pt x="1133725" y="1329256"/>
                      <a:pt x="1135678" y="1328442"/>
                    </a:cubicBezTo>
                    <a:cubicBezTo>
                      <a:pt x="1137631" y="1327628"/>
                      <a:pt x="1139341" y="1326407"/>
                      <a:pt x="1140806" y="1324779"/>
                    </a:cubicBezTo>
                    <a:cubicBezTo>
                      <a:pt x="1142271" y="1323152"/>
                      <a:pt x="1143491" y="1321101"/>
                      <a:pt x="1144468" y="1318626"/>
                    </a:cubicBezTo>
                    <a:cubicBezTo>
                      <a:pt x="1145445" y="1316152"/>
                      <a:pt x="1146242" y="1313287"/>
                      <a:pt x="1146861" y="1310032"/>
                    </a:cubicBezTo>
                    <a:cubicBezTo>
                      <a:pt x="1147480" y="1306776"/>
                      <a:pt x="1147903" y="1303097"/>
                      <a:pt x="1148131" y="1298995"/>
                    </a:cubicBezTo>
                    <a:cubicBezTo>
                      <a:pt x="1148359" y="1294893"/>
                      <a:pt x="1148473" y="1290368"/>
                      <a:pt x="1148473" y="1285419"/>
                    </a:cubicBezTo>
                    <a:cubicBezTo>
                      <a:pt x="1148473" y="1279429"/>
                      <a:pt x="1148310" y="1274138"/>
                      <a:pt x="1147984" y="1269548"/>
                    </a:cubicBezTo>
                    <a:cubicBezTo>
                      <a:pt x="1147659" y="1264958"/>
                      <a:pt x="1147154" y="1260969"/>
                      <a:pt x="1146470" y="1257584"/>
                    </a:cubicBezTo>
                    <a:cubicBezTo>
                      <a:pt x="1145787" y="1254198"/>
                      <a:pt x="1144940" y="1251333"/>
                      <a:pt x="1143931" y="1248989"/>
                    </a:cubicBezTo>
                    <a:cubicBezTo>
                      <a:pt x="1142922" y="1246645"/>
                      <a:pt x="1141701" y="1244773"/>
                      <a:pt x="1140268" y="1243373"/>
                    </a:cubicBezTo>
                    <a:cubicBezTo>
                      <a:pt x="1138836" y="1241973"/>
                      <a:pt x="1137208" y="1240980"/>
                      <a:pt x="1135385" y="1240394"/>
                    </a:cubicBezTo>
                    <a:cubicBezTo>
                      <a:pt x="1133562" y="1239808"/>
                      <a:pt x="1131543" y="1239515"/>
                      <a:pt x="1129330" y="1239515"/>
                    </a:cubicBezTo>
                    <a:close/>
                    <a:moveTo>
                      <a:pt x="919780" y="1239515"/>
                    </a:moveTo>
                    <a:cubicBezTo>
                      <a:pt x="915938" y="1239515"/>
                      <a:pt x="912764" y="1240443"/>
                      <a:pt x="910257" y="1242298"/>
                    </a:cubicBezTo>
                    <a:cubicBezTo>
                      <a:pt x="907750" y="1244154"/>
                      <a:pt x="905764" y="1246938"/>
                      <a:pt x="904299" y="1250649"/>
                    </a:cubicBezTo>
                    <a:cubicBezTo>
                      <a:pt x="902834" y="1254361"/>
                      <a:pt x="901809" y="1258983"/>
                      <a:pt x="901223" y="1264518"/>
                    </a:cubicBezTo>
                    <a:cubicBezTo>
                      <a:pt x="900636" y="1270053"/>
                      <a:pt x="900343" y="1276499"/>
                      <a:pt x="900343" y="1283856"/>
                    </a:cubicBezTo>
                    <a:cubicBezTo>
                      <a:pt x="900343" y="1292842"/>
                      <a:pt x="900702" y="1300281"/>
                      <a:pt x="901418" y="1306174"/>
                    </a:cubicBezTo>
                    <a:cubicBezTo>
                      <a:pt x="902134" y="1312066"/>
                      <a:pt x="903257" y="1316754"/>
                      <a:pt x="904787" y="1320238"/>
                    </a:cubicBezTo>
                    <a:cubicBezTo>
                      <a:pt x="906318" y="1323721"/>
                      <a:pt x="908287" y="1326163"/>
                      <a:pt x="910696" y="1327563"/>
                    </a:cubicBezTo>
                    <a:cubicBezTo>
                      <a:pt x="913106" y="1328963"/>
                      <a:pt x="916003" y="1329663"/>
                      <a:pt x="919389" y="1329663"/>
                    </a:cubicBezTo>
                    <a:cubicBezTo>
                      <a:pt x="921928" y="1329663"/>
                      <a:pt x="924175" y="1329256"/>
                      <a:pt x="926128" y="1328442"/>
                    </a:cubicBezTo>
                    <a:cubicBezTo>
                      <a:pt x="928081" y="1327628"/>
                      <a:pt x="929791" y="1326407"/>
                      <a:pt x="931256" y="1324779"/>
                    </a:cubicBezTo>
                    <a:cubicBezTo>
                      <a:pt x="932721" y="1323152"/>
                      <a:pt x="933941" y="1321101"/>
                      <a:pt x="934918" y="1318626"/>
                    </a:cubicBezTo>
                    <a:cubicBezTo>
                      <a:pt x="935895" y="1316152"/>
                      <a:pt x="936692" y="1313287"/>
                      <a:pt x="937311" y="1310032"/>
                    </a:cubicBezTo>
                    <a:cubicBezTo>
                      <a:pt x="937930" y="1306776"/>
                      <a:pt x="938353" y="1303097"/>
                      <a:pt x="938581" y="1298995"/>
                    </a:cubicBezTo>
                    <a:cubicBezTo>
                      <a:pt x="938809" y="1294893"/>
                      <a:pt x="938923" y="1290368"/>
                      <a:pt x="938923" y="1285419"/>
                    </a:cubicBezTo>
                    <a:cubicBezTo>
                      <a:pt x="938923" y="1279429"/>
                      <a:pt x="938760" y="1274138"/>
                      <a:pt x="938434" y="1269548"/>
                    </a:cubicBezTo>
                    <a:cubicBezTo>
                      <a:pt x="938109" y="1264958"/>
                      <a:pt x="937604" y="1260969"/>
                      <a:pt x="936920" y="1257584"/>
                    </a:cubicBezTo>
                    <a:cubicBezTo>
                      <a:pt x="936237" y="1254198"/>
                      <a:pt x="935390" y="1251333"/>
                      <a:pt x="934381" y="1248989"/>
                    </a:cubicBezTo>
                    <a:cubicBezTo>
                      <a:pt x="933372" y="1246645"/>
                      <a:pt x="932151" y="1244773"/>
                      <a:pt x="930718" y="1243373"/>
                    </a:cubicBezTo>
                    <a:cubicBezTo>
                      <a:pt x="929286" y="1241973"/>
                      <a:pt x="927658" y="1240980"/>
                      <a:pt x="925835" y="1240394"/>
                    </a:cubicBezTo>
                    <a:cubicBezTo>
                      <a:pt x="924012" y="1239808"/>
                      <a:pt x="921993" y="1239515"/>
                      <a:pt x="919780" y="1239515"/>
                    </a:cubicBezTo>
                    <a:close/>
                    <a:moveTo>
                      <a:pt x="710229" y="1239515"/>
                    </a:moveTo>
                    <a:cubicBezTo>
                      <a:pt x="706388" y="1239515"/>
                      <a:pt x="703214" y="1240443"/>
                      <a:pt x="700707" y="1242298"/>
                    </a:cubicBezTo>
                    <a:cubicBezTo>
                      <a:pt x="698200" y="1244154"/>
                      <a:pt x="696214" y="1246938"/>
                      <a:pt x="694749" y="1250649"/>
                    </a:cubicBezTo>
                    <a:cubicBezTo>
                      <a:pt x="693284" y="1254361"/>
                      <a:pt x="692258" y="1258983"/>
                      <a:pt x="691672" y="1264518"/>
                    </a:cubicBezTo>
                    <a:cubicBezTo>
                      <a:pt x="691086" y="1270053"/>
                      <a:pt x="690793" y="1276499"/>
                      <a:pt x="690793" y="1283856"/>
                    </a:cubicBezTo>
                    <a:cubicBezTo>
                      <a:pt x="690793" y="1292842"/>
                      <a:pt x="691152" y="1300281"/>
                      <a:pt x="691868" y="1306174"/>
                    </a:cubicBezTo>
                    <a:cubicBezTo>
                      <a:pt x="692584" y="1312066"/>
                      <a:pt x="693707" y="1316754"/>
                      <a:pt x="695237" y="1320238"/>
                    </a:cubicBezTo>
                    <a:cubicBezTo>
                      <a:pt x="696768" y="1323721"/>
                      <a:pt x="698737" y="1326163"/>
                      <a:pt x="701146" y="1327563"/>
                    </a:cubicBezTo>
                    <a:cubicBezTo>
                      <a:pt x="703556" y="1328963"/>
                      <a:pt x="706453" y="1329663"/>
                      <a:pt x="709839" y="1329663"/>
                    </a:cubicBezTo>
                    <a:cubicBezTo>
                      <a:pt x="712378" y="1329663"/>
                      <a:pt x="714625" y="1329256"/>
                      <a:pt x="716578" y="1328442"/>
                    </a:cubicBezTo>
                    <a:cubicBezTo>
                      <a:pt x="718531" y="1327628"/>
                      <a:pt x="720240" y="1326407"/>
                      <a:pt x="721705" y="1324779"/>
                    </a:cubicBezTo>
                    <a:cubicBezTo>
                      <a:pt x="723171" y="1323152"/>
                      <a:pt x="724391" y="1321101"/>
                      <a:pt x="725368" y="1318626"/>
                    </a:cubicBezTo>
                    <a:cubicBezTo>
                      <a:pt x="726345" y="1316152"/>
                      <a:pt x="727142" y="1313287"/>
                      <a:pt x="727761" y="1310032"/>
                    </a:cubicBezTo>
                    <a:cubicBezTo>
                      <a:pt x="728379" y="1306776"/>
                      <a:pt x="728803" y="1303097"/>
                      <a:pt x="729031" y="1298995"/>
                    </a:cubicBezTo>
                    <a:cubicBezTo>
                      <a:pt x="729259" y="1294893"/>
                      <a:pt x="729372" y="1290368"/>
                      <a:pt x="729372" y="1285419"/>
                    </a:cubicBezTo>
                    <a:cubicBezTo>
                      <a:pt x="729372" y="1279429"/>
                      <a:pt x="729210" y="1274138"/>
                      <a:pt x="728884" y="1269548"/>
                    </a:cubicBezTo>
                    <a:cubicBezTo>
                      <a:pt x="728559" y="1264958"/>
                      <a:pt x="728054" y="1260969"/>
                      <a:pt x="727370" y="1257584"/>
                    </a:cubicBezTo>
                    <a:cubicBezTo>
                      <a:pt x="726687" y="1254198"/>
                      <a:pt x="725840" y="1251333"/>
                      <a:pt x="724831" y="1248989"/>
                    </a:cubicBezTo>
                    <a:cubicBezTo>
                      <a:pt x="723822" y="1246645"/>
                      <a:pt x="722601" y="1244773"/>
                      <a:pt x="721168" y="1243373"/>
                    </a:cubicBezTo>
                    <a:cubicBezTo>
                      <a:pt x="719736" y="1241973"/>
                      <a:pt x="718108" y="1240980"/>
                      <a:pt x="716285" y="1240394"/>
                    </a:cubicBezTo>
                    <a:cubicBezTo>
                      <a:pt x="714462" y="1239808"/>
                      <a:pt x="712443" y="1239515"/>
                      <a:pt x="710229" y="1239515"/>
                    </a:cubicBezTo>
                    <a:close/>
                    <a:moveTo>
                      <a:pt x="605454" y="1239515"/>
                    </a:moveTo>
                    <a:cubicBezTo>
                      <a:pt x="601613" y="1239515"/>
                      <a:pt x="598439" y="1240443"/>
                      <a:pt x="595932" y="1242298"/>
                    </a:cubicBezTo>
                    <a:cubicBezTo>
                      <a:pt x="593425" y="1244154"/>
                      <a:pt x="591439" y="1246938"/>
                      <a:pt x="589974" y="1250649"/>
                    </a:cubicBezTo>
                    <a:cubicBezTo>
                      <a:pt x="588509" y="1254361"/>
                      <a:pt x="587484" y="1258983"/>
                      <a:pt x="586898" y="1264518"/>
                    </a:cubicBezTo>
                    <a:cubicBezTo>
                      <a:pt x="586311" y="1270053"/>
                      <a:pt x="586018" y="1276499"/>
                      <a:pt x="586018" y="1283856"/>
                    </a:cubicBezTo>
                    <a:cubicBezTo>
                      <a:pt x="586018" y="1292842"/>
                      <a:pt x="586377" y="1300281"/>
                      <a:pt x="587093" y="1306174"/>
                    </a:cubicBezTo>
                    <a:cubicBezTo>
                      <a:pt x="587809" y="1312066"/>
                      <a:pt x="588932" y="1316754"/>
                      <a:pt x="590462" y="1320238"/>
                    </a:cubicBezTo>
                    <a:cubicBezTo>
                      <a:pt x="591992" y="1323721"/>
                      <a:pt x="593962" y="1326163"/>
                      <a:pt x="596371" y="1327563"/>
                    </a:cubicBezTo>
                    <a:cubicBezTo>
                      <a:pt x="598781" y="1328963"/>
                      <a:pt x="601678" y="1329663"/>
                      <a:pt x="605064" y="1329663"/>
                    </a:cubicBezTo>
                    <a:cubicBezTo>
                      <a:pt x="607603" y="1329663"/>
                      <a:pt x="609850" y="1329256"/>
                      <a:pt x="611803" y="1328442"/>
                    </a:cubicBezTo>
                    <a:cubicBezTo>
                      <a:pt x="613756" y="1327628"/>
                      <a:pt x="615465" y="1326407"/>
                      <a:pt x="616930" y="1324779"/>
                    </a:cubicBezTo>
                    <a:cubicBezTo>
                      <a:pt x="618396" y="1323152"/>
                      <a:pt x="619616" y="1321101"/>
                      <a:pt x="620593" y="1318626"/>
                    </a:cubicBezTo>
                    <a:cubicBezTo>
                      <a:pt x="621570" y="1316152"/>
                      <a:pt x="622367" y="1313287"/>
                      <a:pt x="622986" y="1310032"/>
                    </a:cubicBezTo>
                    <a:cubicBezTo>
                      <a:pt x="623604" y="1306776"/>
                      <a:pt x="624028" y="1303097"/>
                      <a:pt x="624256" y="1298995"/>
                    </a:cubicBezTo>
                    <a:cubicBezTo>
                      <a:pt x="624484" y="1294893"/>
                      <a:pt x="624597" y="1290368"/>
                      <a:pt x="624597" y="1285419"/>
                    </a:cubicBezTo>
                    <a:cubicBezTo>
                      <a:pt x="624597" y="1279429"/>
                      <a:pt x="624435" y="1274138"/>
                      <a:pt x="624109" y="1269548"/>
                    </a:cubicBezTo>
                    <a:cubicBezTo>
                      <a:pt x="623784" y="1264958"/>
                      <a:pt x="623279" y="1260969"/>
                      <a:pt x="622595" y="1257584"/>
                    </a:cubicBezTo>
                    <a:cubicBezTo>
                      <a:pt x="621912" y="1254198"/>
                      <a:pt x="621065" y="1251333"/>
                      <a:pt x="620056" y="1248989"/>
                    </a:cubicBezTo>
                    <a:cubicBezTo>
                      <a:pt x="619047" y="1246645"/>
                      <a:pt x="617826" y="1244773"/>
                      <a:pt x="616393" y="1243373"/>
                    </a:cubicBezTo>
                    <a:cubicBezTo>
                      <a:pt x="614961" y="1241973"/>
                      <a:pt x="613333" y="1240980"/>
                      <a:pt x="611510" y="1240394"/>
                    </a:cubicBezTo>
                    <a:cubicBezTo>
                      <a:pt x="609687" y="1239808"/>
                      <a:pt x="607668" y="1239515"/>
                      <a:pt x="605454" y="1239515"/>
                    </a:cubicBezTo>
                    <a:close/>
                    <a:moveTo>
                      <a:pt x="500679" y="1239515"/>
                    </a:moveTo>
                    <a:cubicBezTo>
                      <a:pt x="496838" y="1239515"/>
                      <a:pt x="493664" y="1240443"/>
                      <a:pt x="491157" y="1242298"/>
                    </a:cubicBezTo>
                    <a:cubicBezTo>
                      <a:pt x="488650" y="1244154"/>
                      <a:pt x="486664" y="1246938"/>
                      <a:pt x="485199" y="1250649"/>
                    </a:cubicBezTo>
                    <a:cubicBezTo>
                      <a:pt x="483734" y="1254361"/>
                      <a:pt x="482709" y="1258983"/>
                      <a:pt x="482123" y="1264518"/>
                    </a:cubicBezTo>
                    <a:cubicBezTo>
                      <a:pt x="481537" y="1270053"/>
                      <a:pt x="481243" y="1276499"/>
                      <a:pt x="481243" y="1283856"/>
                    </a:cubicBezTo>
                    <a:cubicBezTo>
                      <a:pt x="481243" y="1292842"/>
                      <a:pt x="481602" y="1300281"/>
                      <a:pt x="482318" y="1306174"/>
                    </a:cubicBezTo>
                    <a:cubicBezTo>
                      <a:pt x="483034" y="1312066"/>
                      <a:pt x="484157" y="1316754"/>
                      <a:pt x="485687" y="1320238"/>
                    </a:cubicBezTo>
                    <a:cubicBezTo>
                      <a:pt x="487218" y="1323721"/>
                      <a:pt x="489187" y="1326163"/>
                      <a:pt x="491596" y="1327563"/>
                    </a:cubicBezTo>
                    <a:cubicBezTo>
                      <a:pt x="494005" y="1328963"/>
                      <a:pt x="496903" y="1329663"/>
                      <a:pt x="500289" y="1329663"/>
                    </a:cubicBezTo>
                    <a:cubicBezTo>
                      <a:pt x="502828" y="1329663"/>
                      <a:pt x="505075" y="1329256"/>
                      <a:pt x="507028" y="1328442"/>
                    </a:cubicBezTo>
                    <a:cubicBezTo>
                      <a:pt x="508981" y="1327628"/>
                      <a:pt x="510691" y="1326407"/>
                      <a:pt x="512156" y="1324779"/>
                    </a:cubicBezTo>
                    <a:cubicBezTo>
                      <a:pt x="513621" y="1323152"/>
                      <a:pt x="514841" y="1321101"/>
                      <a:pt x="515818" y="1318626"/>
                    </a:cubicBezTo>
                    <a:cubicBezTo>
                      <a:pt x="516795" y="1316152"/>
                      <a:pt x="517592" y="1313287"/>
                      <a:pt x="518211" y="1310032"/>
                    </a:cubicBezTo>
                    <a:cubicBezTo>
                      <a:pt x="518829" y="1306776"/>
                      <a:pt x="519253" y="1303097"/>
                      <a:pt x="519481" y="1298995"/>
                    </a:cubicBezTo>
                    <a:cubicBezTo>
                      <a:pt x="519708" y="1294893"/>
                      <a:pt x="519822" y="1290368"/>
                      <a:pt x="519822" y="1285419"/>
                    </a:cubicBezTo>
                    <a:cubicBezTo>
                      <a:pt x="519822" y="1279429"/>
                      <a:pt x="519660" y="1274138"/>
                      <a:pt x="519334" y="1269548"/>
                    </a:cubicBezTo>
                    <a:cubicBezTo>
                      <a:pt x="519009" y="1264958"/>
                      <a:pt x="518504" y="1260969"/>
                      <a:pt x="517820" y="1257584"/>
                    </a:cubicBezTo>
                    <a:cubicBezTo>
                      <a:pt x="517137" y="1254198"/>
                      <a:pt x="516290" y="1251333"/>
                      <a:pt x="515281" y="1248989"/>
                    </a:cubicBezTo>
                    <a:cubicBezTo>
                      <a:pt x="514272" y="1246645"/>
                      <a:pt x="513051" y="1244773"/>
                      <a:pt x="511618" y="1243373"/>
                    </a:cubicBezTo>
                    <a:cubicBezTo>
                      <a:pt x="510186" y="1241973"/>
                      <a:pt x="508558" y="1240980"/>
                      <a:pt x="506735" y="1240394"/>
                    </a:cubicBezTo>
                    <a:cubicBezTo>
                      <a:pt x="504912" y="1239808"/>
                      <a:pt x="502893" y="1239515"/>
                      <a:pt x="500679" y="1239515"/>
                    </a:cubicBezTo>
                    <a:close/>
                    <a:moveTo>
                      <a:pt x="395904" y="1239515"/>
                    </a:moveTo>
                    <a:cubicBezTo>
                      <a:pt x="392063" y="1239515"/>
                      <a:pt x="388889" y="1240443"/>
                      <a:pt x="386382" y="1242298"/>
                    </a:cubicBezTo>
                    <a:cubicBezTo>
                      <a:pt x="383875" y="1244154"/>
                      <a:pt x="381889" y="1246938"/>
                      <a:pt x="380424" y="1250649"/>
                    </a:cubicBezTo>
                    <a:cubicBezTo>
                      <a:pt x="378959" y="1254361"/>
                      <a:pt x="377933" y="1258983"/>
                      <a:pt x="377347" y="1264518"/>
                    </a:cubicBezTo>
                    <a:cubicBezTo>
                      <a:pt x="376761" y="1270053"/>
                      <a:pt x="376468" y="1276499"/>
                      <a:pt x="376468" y="1283856"/>
                    </a:cubicBezTo>
                    <a:cubicBezTo>
                      <a:pt x="376468" y="1292842"/>
                      <a:pt x="376827" y="1300281"/>
                      <a:pt x="377543" y="1306174"/>
                    </a:cubicBezTo>
                    <a:cubicBezTo>
                      <a:pt x="378259" y="1312066"/>
                      <a:pt x="379382" y="1316754"/>
                      <a:pt x="380912" y="1320238"/>
                    </a:cubicBezTo>
                    <a:cubicBezTo>
                      <a:pt x="382442" y="1323721"/>
                      <a:pt x="384412" y="1326163"/>
                      <a:pt x="386821" y="1327563"/>
                    </a:cubicBezTo>
                    <a:cubicBezTo>
                      <a:pt x="389230" y="1328963"/>
                      <a:pt x="392128" y="1329663"/>
                      <a:pt x="395514" y="1329663"/>
                    </a:cubicBezTo>
                    <a:cubicBezTo>
                      <a:pt x="398053" y="1329663"/>
                      <a:pt x="400299" y="1329256"/>
                      <a:pt x="402253" y="1328442"/>
                    </a:cubicBezTo>
                    <a:cubicBezTo>
                      <a:pt x="404206" y="1327628"/>
                      <a:pt x="405915" y="1326407"/>
                      <a:pt x="407380" y="1324779"/>
                    </a:cubicBezTo>
                    <a:cubicBezTo>
                      <a:pt x="408846" y="1323152"/>
                      <a:pt x="410066" y="1321101"/>
                      <a:pt x="411043" y="1318626"/>
                    </a:cubicBezTo>
                    <a:cubicBezTo>
                      <a:pt x="412020" y="1316152"/>
                      <a:pt x="412817" y="1313287"/>
                      <a:pt x="413436" y="1310032"/>
                    </a:cubicBezTo>
                    <a:cubicBezTo>
                      <a:pt x="414054" y="1306776"/>
                      <a:pt x="414478" y="1303097"/>
                      <a:pt x="414706" y="1298995"/>
                    </a:cubicBezTo>
                    <a:cubicBezTo>
                      <a:pt x="414933" y="1294893"/>
                      <a:pt x="415047" y="1290368"/>
                      <a:pt x="415047" y="1285419"/>
                    </a:cubicBezTo>
                    <a:cubicBezTo>
                      <a:pt x="415047" y="1279429"/>
                      <a:pt x="414885" y="1274138"/>
                      <a:pt x="414559" y="1269548"/>
                    </a:cubicBezTo>
                    <a:cubicBezTo>
                      <a:pt x="414234" y="1264958"/>
                      <a:pt x="413729" y="1260969"/>
                      <a:pt x="413045" y="1257584"/>
                    </a:cubicBezTo>
                    <a:cubicBezTo>
                      <a:pt x="412362" y="1254198"/>
                      <a:pt x="411515" y="1251333"/>
                      <a:pt x="410506" y="1248989"/>
                    </a:cubicBezTo>
                    <a:cubicBezTo>
                      <a:pt x="409497" y="1246645"/>
                      <a:pt x="408276" y="1244773"/>
                      <a:pt x="406843" y="1243373"/>
                    </a:cubicBezTo>
                    <a:cubicBezTo>
                      <a:pt x="405411" y="1241973"/>
                      <a:pt x="403783" y="1240980"/>
                      <a:pt x="401960" y="1240394"/>
                    </a:cubicBezTo>
                    <a:cubicBezTo>
                      <a:pt x="400137" y="1239808"/>
                      <a:pt x="398118" y="1239515"/>
                      <a:pt x="395904" y="1239515"/>
                    </a:cubicBezTo>
                    <a:close/>
                    <a:moveTo>
                      <a:pt x="291129" y="1239515"/>
                    </a:moveTo>
                    <a:cubicBezTo>
                      <a:pt x="287288" y="1239515"/>
                      <a:pt x="284114" y="1240443"/>
                      <a:pt x="281607" y="1242298"/>
                    </a:cubicBezTo>
                    <a:cubicBezTo>
                      <a:pt x="279100" y="1244154"/>
                      <a:pt x="277114" y="1246938"/>
                      <a:pt x="275649" y="1250649"/>
                    </a:cubicBezTo>
                    <a:cubicBezTo>
                      <a:pt x="274184" y="1254361"/>
                      <a:pt x="273158" y="1258983"/>
                      <a:pt x="272572" y="1264518"/>
                    </a:cubicBezTo>
                    <a:cubicBezTo>
                      <a:pt x="271986" y="1270053"/>
                      <a:pt x="271693" y="1276499"/>
                      <a:pt x="271693" y="1283856"/>
                    </a:cubicBezTo>
                    <a:cubicBezTo>
                      <a:pt x="271693" y="1292842"/>
                      <a:pt x="272052" y="1300281"/>
                      <a:pt x="272768" y="1306174"/>
                    </a:cubicBezTo>
                    <a:cubicBezTo>
                      <a:pt x="273484" y="1312066"/>
                      <a:pt x="274607" y="1316754"/>
                      <a:pt x="276137" y="1320238"/>
                    </a:cubicBezTo>
                    <a:cubicBezTo>
                      <a:pt x="277668" y="1323721"/>
                      <a:pt x="279637" y="1326163"/>
                      <a:pt x="282046" y="1327563"/>
                    </a:cubicBezTo>
                    <a:cubicBezTo>
                      <a:pt x="284455" y="1328963"/>
                      <a:pt x="287353" y="1329663"/>
                      <a:pt x="290739" y="1329663"/>
                    </a:cubicBezTo>
                    <a:cubicBezTo>
                      <a:pt x="293278" y="1329663"/>
                      <a:pt x="295524" y="1329256"/>
                      <a:pt x="297478" y="1328442"/>
                    </a:cubicBezTo>
                    <a:cubicBezTo>
                      <a:pt x="299431" y="1327628"/>
                      <a:pt x="301140" y="1326407"/>
                      <a:pt x="302606" y="1324779"/>
                    </a:cubicBezTo>
                    <a:cubicBezTo>
                      <a:pt x="304070" y="1323152"/>
                      <a:pt x="305291" y="1321101"/>
                      <a:pt x="306268" y="1318626"/>
                    </a:cubicBezTo>
                    <a:cubicBezTo>
                      <a:pt x="307245" y="1316152"/>
                      <a:pt x="308042" y="1313287"/>
                      <a:pt x="308661" y="1310032"/>
                    </a:cubicBezTo>
                    <a:cubicBezTo>
                      <a:pt x="309279" y="1306776"/>
                      <a:pt x="309703" y="1303097"/>
                      <a:pt x="309931" y="1298995"/>
                    </a:cubicBezTo>
                    <a:cubicBezTo>
                      <a:pt x="310158" y="1294893"/>
                      <a:pt x="310272" y="1290368"/>
                      <a:pt x="310272" y="1285419"/>
                    </a:cubicBezTo>
                    <a:cubicBezTo>
                      <a:pt x="310272" y="1279429"/>
                      <a:pt x="310110" y="1274138"/>
                      <a:pt x="309784" y="1269548"/>
                    </a:cubicBezTo>
                    <a:cubicBezTo>
                      <a:pt x="309459" y="1264958"/>
                      <a:pt x="308954" y="1260969"/>
                      <a:pt x="308270" y="1257584"/>
                    </a:cubicBezTo>
                    <a:cubicBezTo>
                      <a:pt x="307587" y="1254198"/>
                      <a:pt x="306740" y="1251333"/>
                      <a:pt x="305731" y="1248989"/>
                    </a:cubicBezTo>
                    <a:cubicBezTo>
                      <a:pt x="304722" y="1246645"/>
                      <a:pt x="303501" y="1244773"/>
                      <a:pt x="302068" y="1243373"/>
                    </a:cubicBezTo>
                    <a:cubicBezTo>
                      <a:pt x="300636" y="1241973"/>
                      <a:pt x="299008" y="1240980"/>
                      <a:pt x="297185" y="1240394"/>
                    </a:cubicBezTo>
                    <a:cubicBezTo>
                      <a:pt x="295362" y="1239808"/>
                      <a:pt x="293343" y="1239515"/>
                      <a:pt x="291129" y="1239515"/>
                    </a:cubicBezTo>
                    <a:close/>
                    <a:moveTo>
                      <a:pt x="186354" y="1239515"/>
                    </a:moveTo>
                    <a:cubicBezTo>
                      <a:pt x="182513" y="1239515"/>
                      <a:pt x="179339" y="1240443"/>
                      <a:pt x="176832" y="1242298"/>
                    </a:cubicBezTo>
                    <a:cubicBezTo>
                      <a:pt x="174325" y="1244154"/>
                      <a:pt x="172339" y="1246938"/>
                      <a:pt x="170874" y="1250649"/>
                    </a:cubicBezTo>
                    <a:cubicBezTo>
                      <a:pt x="169409" y="1254361"/>
                      <a:pt x="168383" y="1258983"/>
                      <a:pt x="167797" y="1264518"/>
                    </a:cubicBezTo>
                    <a:cubicBezTo>
                      <a:pt x="167211" y="1270053"/>
                      <a:pt x="166918" y="1276499"/>
                      <a:pt x="166918" y="1283856"/>
                    </a:cubicBezTo>
                    <a:cubicBezTo>
                      <a:pt x="166918" y="1292842"/>
                      <a:pt x="167277" y="1300281"/>
                      <a:pt x="167993" y="1306174"/>
                    </a:cubicBezTo>
                    <a:cubicBezTo>
                      <a:pt x="168709" y="1312066"/>
                      <a:pt x="169832" y="1316754"/>
                      <a:pt x="171362" y="1320238"/>
                    </a:cubicBezTo>
                    <a:cubicBezTo>
                      <a:pt x="172893" y="1323721"/>
                      <a:pt x="174862" y="1326163"/>
                      <a:pt x="177271" y="1327563"/>
                    </a:cubicBezTo>
                    <a:cubicBezTo>
                      <a:pt x="179680" y="1328963"/>
                      <a:pt x="182578" y="1329663"/>
                      <a:pt x="185964" y="1329663"/>
                    </a:cubicBezTo>
                    <a:cubicBezTo>
                      <a:pt x="188503" y="1329663"/>
                      <a:pt x="190750" y="1329256"/>
                      <a:pt x="192703" y="1328442"/>
                    </a:cubicBezTo>
                    <a:cubicBezTo>
                      <a:pt x="194656" y="1327628"/>
                      <a:pt x="196365" y="1326407"/>
                      <a:pt x="197831" y="1324779"/>
                    </a:cubicBezTo>
                    <a:cubicBezTo>
                      <a:pt x="199296" y="1323152"/>
                      <a:pt x="200516" y="1321101"/>
                      <a:pt x="201493" y="1318626"/>
                    </a:cubicBezTo>
                    <a:cubicBezTo>
                      <a:pt x="202470" y="1316152"/>
                      <a:pt x="203267" y="1313287"/>
                      <a:pt x="203886" y="1310032"/>
                    </a:cubicBezTo>
                    <a:cubicBezTo>
                      <a:pt x="204505" y="1306776"/>
                      <a:pt x="204928" y="1303097"/>
                      <a:pt x="205156" y="1298995"/>
                    </a:cubicBezTo>
                    <a:cubicBezTo>
                      <a:pt x="205384" y="1294893"/>
                      <a:pt x="205497" y="1290368"/>
                      <a:pt x="205497" y="1285419"/>
                    </a:cubicBezTo>
                    <a:cubicBezTo>
                      <a:pt x="205497" y="1279429"/>
                      <a:pt x="205335" y="1274138"/>
                      <a:pt x="205009" y="1269548"/>
                    </a:cubicBezTo>
                    <a:cubicBezTo>
                      <a:pt x="204684" y="1264958"/>
                      <a:pt x="204179" y="1260969"/>
                      <a:pt x="203495" y="1257584"/>
                    </a:cubicBezTo>
                    <a:cubicBezTo>
                      <a:pt x="202812" y="1254198"/>
                      <a:pt x="201965" y="1251333"/>
                      <a:pt x="200956" y="1248989"/>
                    </a:cubicBezTo>
                    <a:cubicBezTo>
                      <a:pt x="199947" y="1246645"/>
                      <a:pt x="198726" y="1244773"/>
                      <a:pt x="197293" y="1243373"/>
                    </a:cubicBezTo>
                    <a:cubicBezTo>
                      <a:pt x="195861" y="1241973"/>
                      <a:pt x="194233" y="1240980"/>
                      <a:pt x="192410" y="1240394"/>
                    </a:cubicBezTo>
                    <a:cubicBezTo>
                      <a:pt x="190587" y="1239808"/>
                      <a:pt x="188568" y="1239515"/>
                      <a:pt x="186354" y="1239515"/>
                    </a:cubicBezTo>
                    <a:close/>
                    <a:moveTo>
                      <a:pt x="1029926" y="1220567"/>
                    </a:moveTo>
                    <a:cubicBezTo>
                      <a:pt x="1032401" y="1220567"/>
                      <a:pt x="1034403" y="1220616"/>
                      <a:pt x="1035933" y="1220714"/>
                    </a:cubicBezTo>
                    <a:cubicBezTo>
                      <a:pt x="1037463" y="1220811"/>
                      <a:pt x="1038619" y="1220974"/>
                      <a:pt x="1039400" y="1221202"/>
                    </a:cubicBezTo>
                    <a:cubicBezTo>
                      <a:pt x="1040181" y="1221430"/>
                      <a:pt x="1040702" y="1221739"/>
                      <a:pt x="1040963" y="1222130"/>
                    </a:cubicBezTo>
                    <a:cubicBezTo>
                      <a:pt x="1041223" y="1222521"/>
                      <a:pt x="1041353" y="1223009"/>
                      <a:pt x="1041353" y="1223595"/>
                    </a:cubicBezTo>
                    <a:lnTo>
                      <a:pt x="1041353" y="1328003"/>
                    </a:lnTo>
                    <a:lnTo>
                      <a:pt x="1061962" y="1328003"/>
                    </a:lnTo>
                    <a:cubicBezTo>
                      <a:pt x="1062548" y="1328003"/>
                      <a:pt x="1063085" y="1328182"/>
                      <a:pt x="1063573" y="1328540"/>
                    </a:cubicBezTo>
                    <a:cubicBezTo>
                      <a:pt x="1064061" y="1328898"/>
                      <a:pt x="1064485" y="1329468"/>
                      <a:pt x="1064843" y="1330249"/>
                    </a:cubicBezTo>
                    <a:cubicBezTo>
                      <a:pt x="1065201" y="1331030"/>
                      <a:pt x="1065461" y="1332056"/>
                      <a:pt x="1065624" y="1333325"/>
                    </a:cubicBezTo>
                    <a:cubicBezTo>
                      <a:pt x="1065787" y="1334595"/>
                      <a:pt x="1065868" y="1336174"/>
                      <a:pt x="1065868" y="1338062"/>
                    </a:cubicBezTo>
                    <a:cubicBezTo>
                      <a:pt x="1065868" y="1339886"/>
                      <a:pt x="1065771" y="1341432"/>
                      <a:pt x="1065575" y="1342702"/>
                    </a:cubicBezTo>
                    <a:cubicBezTo>
                      <a:pt x="1065380" y="1343971"/>
                      <a:pt x="1065103" y="1344981"/>
                      <a:pt x="1064745" y="1345729"/>
                    </a:cubicBezTo>
                    <a:cubicBezTo>
                      <a:pt x="1064387" y="1346478"/>
                      <a:pt x="1063980" y="1347015"/>
                      <a:pt x="1063524" y="1347341"/>
                    </a:cubicBezTo>
                    <a:cubicBezTo>
                      <a:pt x="1063068" y="1347666"/>
                      <a:pt x="1062548" y="1347829"/>
                      <a:pt x="1061962" y="1347829"/>
                    </a:cubicBezTo>
                    <a:lnTo>
                      <a:pt x="992226" y="1347829"/>
                    </a:lnTo>
                    <a:cubicBezTo>
                      <a:pt x="991705" y="1347829"/>
                      <a:pt x="991217" y="1347666"/>
                      <a:pt x="990761" y="1347341"/>
                    </a:cubicBezTo>
                    <a:cubicBezTo>
                      <a:pt x="990305" y="1347015"/>
                      <a:pt x="989898" y="1346478"/>
                      <a:pt x="989540" y="1345729"/>
                    </a:cubicBezTo>
                    <a:cubicBezTo>
                      <a:pt x="989182" y="1344981"/>
                      <a:pt x="988906" y="1343971"/>
                      <a:pt x="988710" y="1342702"/>
                    </a:cubicBezTo>
                    <a:cubicBezTo>
                      <a:pt x="988515" y="1341432"/>
                      <a:pt x="988417" y="1339886"/>
                      <a:pt x="988417" y="1338062"/>
                    </a:cubicBezTo>
                    <a:cubicBezTo>
                      <a:pt x="988417" y="1336174"/>
                      <a:pt x="988499" y="1334595"/>
                      <a:pt x="988661" y="1333325"/>
                    </a:cubicBezTo>
                    <a:cubicBezTo>
                      <a:pt x="988824" y="1332056"/>
                      <a:pt x="989085" y="1331030"/>
                      <a:pt x="989443" y="1330249"/>
                    </a:cubicBezTo>
                    <a:cubicBezTo>
                      <a:pt x="989801" y="1329468"/>
                      <a:pt x="990208" y="1328898"/>
                      <a:pt x="990664" y="1328540"/>
                    </a:cubicBezTo>
                    <a:cubicBezTo>
                      <a:pt x="991119" y="1328182"/>
                      <a:pt x="991640" y="1328003"/>
                      <a:pt x="992226" y="1328003"/>
                    </a:cubicBezTo>
                    <a:lnTo>
                      <a:pt x="1015764" y="1328003"/>
                    </a:lnTo>
                    <a:lnTo>
                      <a:pt x="1015764" y="1245766"/>
                    </a:lnTo>
                    <a:lnTo>
                      <a:pt x="995449" y="1256998"/>
                    </a:lnTo>
                    <a:cubicBezTo>
                      <a:pt x="993952" y="1257714"/>
                      <a:pt x="992731" y="1258153"/>
                      <a:pt x="991787" y="1258316"/>
                    </a:cubicBezTo>
                    <a:cubicBezTo>
                      <a:pt x="990843" y="1258479"/>
                      <a:pt x="990094" y="1258284"/>
                      <a:pt x="989540" y="1257730"/>
                    </a:cubicBezTo>
                    <a:cubicBezTo>
                      <a:pt x="988987" y="1257177"/>
                      <a:pt x="988613" y="1256216"/>
                      <a:pt x="988417" y="1254849"/>
                    </a:cubicBezTo>
                    <a:cubicBezTo>
                      <a:pt x="988222" y="1253481"/>
                      <a:pt x="988124" y="1251561"/>
                      <a:pt x="988124" y="1249086"/>
                    </a:cubicBezTo>
                    <a:cubicBezTo>
                      <a:pt x="988124" y="1247524"/>
                      <a:pt x="988157" y="1246238"/>
                      <a:pt x="988222" y="1245229"/>
                    </a:cubicBezTo>
                    <a:cubicBezTo>
                      <a:pt x="988287" y="1244219"/>
                      <a:pt x="988450" y="1243357"/>
                      <a:pt x="988710" y="1242640"/>
                    </a:cubicBezTo>
                    <a:cubicBezTo>
                      <a:pt x="988971" y="1241924"/>
                      <a:pt x="989329" y="1241338"/>
                      <a:pt x="989785" y="1240882"/>
                    </a:cubicBezTo>
                    <a:cubicBezTo>
                      <a:pt x="990240" y="1240426"/>
                      <a:pt x="990859" y="1239938"/>
                      <a:pt x="991640" y="1239417"/>
                    </a:cubicBezTo>
                    <a:lnTo>
                      <a:pt x="1018792" y="1221837"/>
                    </a:lnTo>
                    <a:cubicBezTo>
                      <a:pt x="1019118" y="1221576"/>
                      <a:pt x="1019525" y="1221365"/>
                      <a:pt x="1020013" y="1221202"/>
                    </a:cubicBezTo>
                    <a:cubicBezTo>
                      <a:pt x="1020501" y="1221039"/>
                      <a:pt x="1021136" y="1220909"/>
                      <a:pt x="1021917" y="1220811"/>
                    </a:cubicBezTo>
                    <a:cubicBezTo>
                      <a:pt x="1022699" y="1220714"/>
                      <a:pt x="1023724" y="1220649"/>
                      <a:pt x="1024994" y="1220616"/>
                    </a:cubicBezTo>
                    <a:cubicBezTo>
                      <a:pt x="1026264" y="1220583"/>
                      <a:pt x="1027908" y="1220567"/>
                      <a:pt x="1029926" y="1220567"/>
                    </a:cubicBezTo>
                    <a:close/>
                    <a:moveTo>
                      <a:pt x="820376" y="1220567"/>
                    </a:moveTo>
                    <a:cubicBezTo>
                      <a:pt x="822850" y="1220567"/>
                      <a:pt x="824853" y="1220616"/>
                      <a:pt x="826383" y="1220714"/>
                    </a:cubicBezTo>
                    <a:cubicBezTo>
                      <a:pt x="827913" y="1220811"/>
                      <a:pt x="829069" y="1220974"/>
                      <a:pt x="829850" y="1221202"/>
                    </a:cubicBezTo>
                    <a:cubicBezTo>
                      <a:pt x="830631" y="1221430"/>
                      <a:pt x="831152" y="1221739"/>
                      <a:pt x="831413" y="1222130"/>
                    </a:cubicBezTo>
                    <a:cubicBezTo>
                      <a:pt x="831673" y="1222521"/>
                      <a:pt x="831803" y="1223009"/>
                      <a:pt x="831803" y="1223595"/>
                    </a:cubicBezTo>
                    <a:lnTo>
                      <a:pt x="831803" y="1328003"/>
                    </a:lnTo>
                    <a:lnTo>
                      <a:pt x="852412" y="1328003"/>
                    </a:lnTo>
                    <a:cubicBezTo>
                      <a:pt x="852998" y="1328003"/>
                      <a:pt x="853535" y="1328182"/>
                      <a:pt x="854023" y="1328540"/>
                    </a:cubicBezTo>
                    <a:cubicBezTo>
                      <a:pt x="854511" y="1328898"/>
                      <a:pt x="854935" y="1329468"/>
                      <a:pt x="855293" y="1330249"/>
                    </a:cubicBezTo>
                    <a:cubicBezTo>
                      <a:pt x="855651" y="1331030"/>
                      <a:pt x="855911" y="1332056"/>
                      <a:pt x="856074" y="1333325"/>
                    </a:cubicBezTo>
                    <a:cubicBezTo>
                      <a:pt x="856237" y="1334595"/>
                      <a:pt x="856318" y="1336174"/>
                      <a:pt x="856318" y="1338062"/>
                    </a:cubicBezTo>
                    <a:cubicBezTo>
                      <a:pt x="856318" y="1339886"/>
                      <a:pt x="856221" y="1341432"/>
                      <a:pt x="856025" y="1342702"/>
                    </a:cubicBezTo>
                    <a:cubicBezTo>
                      <a:pt x="855830" y="1343971"/>
                      <a:pt x="855553" y="1344981"/>
                      <a:pt x="855195" y="1345729"/>
                    </a:cubicBezTo>
                    <a:cubicBezTo>
                      <a:pt x="854837" y="1346478"/>
                      <a:pt x="854430" y="1347015"/>
                      <a:pt x="853974" y="1347341"/>
                    </a:cubicBezTo>
                    <a:cubicBezTo>
                      <a:pt x="853518" y="1347666"/>
                      <a:pt x="852998" y="1347829"/>
                      <a:pt x="852412" y="1347829"/>
                    </a:cubicBezTo>
                    <a:lnTo>
                      <a:pt x="782676" y="1347829"/>
                    </a:lnTo>
                    <a:cubicBezTo>
                      <a:pt x="782155" y="1347829"/>
                      <a:pt x="781667" y="1347666"/>
                      <a:pt x="781211" y="1347341"/>
                    </a:cubicBezTo>
                    <a:cubicBezTo>
                      <a:pt x="780755" y="1347015"/>
                      <a:pt x="780348" y="1346478"/>
                      <a:pt x="779990" y="1345729"/>
                    </a:cubicBezTo>
                    <a:cubicBezTo>
                      <a:pt x="779632" y="1344981"/>
                      <a:pt x="779356" y="1343971"/>
                      <a:pt x="779160" y="1342702"/>
                    </a:cubicBezTo>
                    <a:cubicBezTo>
                      <a:pt x="778965" y="1341432"/>
                      <a:pt x="778867" y="1339886"/>
                      <a:pt x="778867" y="1338062"/>
                    </a:cubicBezTo>
                    <a:cubicBezTo>
                      <a:pt x="778867" y="1336174"/>
                      <a:pt x="778948" y="1334595"/>
                      <a:pt x="779111" y="1333325"/>
                    </a:cubicBezTo>
                    <a:cubicBezTo>
                      <a:pt x="779274" y="1332056"/>
                      <a:pt x="779534" y="1331030"/>
                      <a:pt x="779893" y="1330249"/>
                    </a:cubicBezTo>
                    <a:cubicBezTo>
                      <a:pt x="780251" y="1329468"/>
                      <a:pt x="780658" y="1328898"/>
                      <a:pt x="781114" y="1328540"/>
                    </a:cubicBezTo>
                    <a:cubicBezTo>
                      <a:pt x="781569" y="1328182"/>
                      <a:pt x="782090" y="1328003"/>
                      <a:pt x="782676" y="1328003"/>
                    </a:cubicBezTo>
                    <a:lnTo>
                      <a:pt x="806214" y="1328003"/>
                    </a:lnTo>
                    <a:lnTo>
                      <a:pt x="806214" y="1245766"/>
                    </a:lnTo>
                    <a:lnTo>
                      <a:pt x="785899" y="1256998"/>
                    </a:lnTo>
                    <a:cubicBezTo>
                      <a:pt x="784402" y="1257714"/>
                      <a:pt x="783181" y="1258153"/>
                      <a:pt x="782237" y="1258316"/>
                    </a:cubicBezTo>
                    <a:cubicBezTo>
                      <a:pt x="781292" y="1258479"/>
                      <a:pt x="780544" y="1258284"/>
                      <a:pt x="779990" y="1257730"/>
                    </a:cubicBezTo>
                    <a:cubicBezTo>
                      <a:pt x="779437" y="1257177"/>
                      <a:pt x="779063" y="1256216"/>
                      <a:pt x="778867" y="1254849"/>
                    </a:cubicBezTo>
                    <a:cubicBezTo>
                      <a:pt x="778672" y="1253481"/>
                      <a:pt x="778574" y="1251561"/>
                      <a:pt x="778574" y="1249086"/>
                    </a:cubicBezTo>
                    <a:cubicBezTo>
                      <a:pt x="778574" y="1247524"/>
                      <a:pt x="778607" y="1246238"/>
                      <a:pt x="778672" y="1245229"/>
                    </a:cubicBezTo>
                    <a:cubicBezTo>
                      <a:pt x="778737" y="1244219"/>
                      <a:pt x="778900" y="1243357"/>
                      <a:pt x="779160" y="1242640"/>
                    </a:cubicBezTo>
                    <a:cubicBezTo>
                      <a:pt x="779421" y="1241924"/>
                      <a:pt x="779779" y="1241338"/>
                      <a:pt x="780235" y="1240882"/>
                    </a:cubicBezTo>
                    <a:cubicBezTo>
                      <a:pt x="780690" y="1240426"/>
                      <a:pt x="781309" y="1239938"/>
                      <a:pt x="782090" y="1239417"/>
                    </a:cubicBezTo>
                    <a:lnTo>
                      <a:pt x="809242" y="1221837"/>
                    </a:lnTo>
                    <a:cubicBezTo>
                      <a:pt x="809567" y="1221576"/>
                      <a:pt x="809975" y="1221365"/>
                      <a:pt x="810463" y="1221202"/>
                    </a:cubicBezTo>
                    <a:cubicBezTo>
                      <a:pt x="810951" y="1221039"/>
                      <a:pt x="811586" y="1220909"/>
                      <a:pt x="812367" y="1220811"/>
                    </a:cubicBezTo>
                    <a:cubicBezTo>
                      <a:pt x="813149" y="1220714"/>
                      <a:pt x="814174" y="1220649"/>
                      <a:pt x="815444" y="1220616"/>
                    </a:cubicBezTo>
                    <a:cubicBezTo>
                      <a:pt x="816714" y="1220583"/>
                      <a:pt x="818358" y="1220567"/>
                      <a:pt x="820376" y="1220567"/>
                    </a:cubicBezTo>
                    <a:close/>
                    <a:moveTo>
                      <a:pt x="86951" y="1220567"/>
                    </a:moveTo>
                    <a:cubicBezTo>
                      <a:pt x="89425" y="1220567"/>
                      <a:pt x="91428" y="1220616"/>
                      <a:pt x="92958" y="1220714"/>
                    </a:cubicBezTo>
                    <a:cubicBezTo>
                      <a:pt x="94488" y="1220811"/>
                      <a:pt x="95644" y="1220974"/>
                      <a:pt x="96425" y="1221202"/>
                    </a:cubicBezTo>
                    <a:cubicBezTo>
                      <a:pt x="97206" y="1221430"/>
                      <a:pt x="97727" y="1221739"/>
                      <a:pt x="97988" y="1222130"/>
                    </a:cubicBezTo>
                    <a:cubicBezTo>
                      <a:pt x="98248" y="1222521"/>
                      <a:pt x="98378" y="1223009"/>
                      <a:pt x="98378" y="1223595"/>
                    </a:cubicBezTo>
                    <a:lnTo>
                      <a:pt x="98378" y="1328003"/>
                    </a:lnTo>
                    <a:lnTo>
                      <a:pt x="118986" y="1328003"/>
                    </a:lnTo>
                    <a:cubicBezTo>
                      <a:pt x="119573" y="1328003"/>
                      <a:pt x="120110" y="1328182"/>
                      <a:pt x="120598" y="1328540"/>
                    </a:cubicBezTo>
                    <a:cubicBezTo>
                      <a:pt x="121086" y="1328898"/>
                      <a:pt x="121510" y="1329468"/>
                      <a:pt x="121868" y="1330249"/>
                    </a:cubicBezTo>
                    <a:cubicBezTo>
                      <a:pt x="122226" y="1331030"/>
                      <a:pt x="122486" y="1332056"/>
                      <a:pt x="122649" y="1333325"/>
                    </a:cubicBezTo>
                    <a:cubicBezTo>
                      <a:pt x="122812" y="1334595"/>
                      <a:pt x="122893" y="1336174"/>
                      <a:pt x="122893" y="1338062"/>
                    </a:cubicBezTo>
                    <a:cubicBezTo>
                      <a:pt x="122893" y="1339886"/>
                      <a:pt x="122796" y="1341432"/>
                      <a:pt x="122600" y="1342702"/>
                    </a:cubicBezTo>
                    <a:cubicBezTo>
                      <a:pt x="122405" y="1343971"/>
                      <a:pt x="122128" y="1344981"/>
                      <a:pt x="121770" y="1345729"/>
                    </a:cubicBezTo>
                    <a:cubicBezTo>
                      <a:pt x="121412" y="1346478"/>
                      <a:pt x="121005" y="1347015"/>
                      <a:pt x="120549" y="1347341"/>
                    </a:cubicBezTo>
                    <a:cubicBezTo>
                      <a:pt x="120093" y="1347666"/>
                      <a:pt x="119573" y="1347829"/>
                      <a:pt x="118986" y="1347829"/>
                    </a:cubicBezTo>
                    <a:lnTo>
                      <a:pt x="49251" y="1347829"/>
                    </a:lnTo>
                    <a:cubicBezTo>
                      <a:pt x="48730" y="1347829"/>
                      <a:pt x="48242" y="1347666"/>
                      <a:pt x="47786" y="1347341"/>
                    </a:cubicBezTo>
                    <a:cubicBezTo>
                      <a:pt x="47330" y="1347015"/>
                      <a:pt x="46923" y="1346478"/>
                      <a:pt x="46565" y="1345729"/>
                    </a:cubicBezTo>
                    <a:cubicBezTo>
                      <a:pt x="46207" y="1344981"/>
                      <a:pt x="45930" y="1343971"/>
                      <a:pt x="45735" y="1342702"/>
                    </a:cubicBezTo>
                    <a:cubicBezTo>
                      <a:pt x="45540" y="1341432"/>
                      <a:pt x="45442" y="1339886"/>
                      <a:pt x="45442" y="1338062"/>
                    </a:cubicBezTo>
                    <a:cubicBezTo>
                      <a:pt x="45442" y="1336174"/>
                      <a:pt x="45524" y="1334595"/>
                      <a:pt x="45686" y="1333325"/>
                    </a:cubicBezTo>
                    <a:cubicBezTo>
                      <a:pt x="45849" y="1332056"/>
                      <a:pt x="46110" y="1331030"/>
                      <a:pt x="46468" y="1330249"/>
                    </a:cubicBezTo>
                    <a:cubicBezTo>
                      <a:pt x="46826" y="1329468"/>
                      <a:pt x="47233" y="1328898"/>
                      <a:pt x="47689" y="1328540"/>
                    </a:cubicBezTo>
                    <a:cubicBezTo>
                      <a:pt x="48144" y="1328182"/>
                      <a:pt x="48665" y="1328003"/>
                      <a:pt x="49251" y="1328003"/>
                    </a:cubicBezTo>
                    <a:lnTo>
                      <a:pt x="72789" y="1328003"/>
                    </a:lnTo>
                    <a:lnTo>
                      <a:pt x="72789" y="1245766"/>
                    </a:lnTo>
                    <a:lnTo>
                      <a:pt x="52474" y="1256998"/>
                    </a:lnTo>
                    <a:cubicBezTo>
                      <a:pt x="50977" y="1257714"/>
                      <a:pt x="49756" y="1258153"/>
                      <a:pt x="48812" y="1258316"/>
                    </a:cubicBezTo>
                    <a:cubicBezTo>
                      <a:pt x="47868" y="1258479"/>
                      <a:pt x="47119" y="1258284"/>
                      <a:pt x="46565" y="1257730"/>
                    </a:cubicBezTo>
                    <a:cubicBezTo>
                      <a:pt x="46012" y="1257177"/>
                      <a:pt x="45637" y="1256216"/>
                      <a:pt x="45442" y="1254849"/>
                    </a:cubicBezTo>
                    <a:cubicBezTo>
                      <a:pt x="45247" y="1253481"/>
                      <a:pt x="45149" y="1251561"/>
                      <a:pt x="45149" y="1249086"/>
                    </a:cubicBezTo>
                    <a:cubicBezTo>
                      <a:pt x="45149" y="1247524"/>
                      <a:pt x="45182" y="1246238"/>
                      <a:pt x="45247" y="1245229"/>
                    </a:cubicBezTo>
                    <a:cubicBezTo>
                      <a:pt x="45312" y="1244219"/>
                      <a:pt x="45475" y="1243357"/>
                      <a:pt x="45735" y="1242640"/>
                    </a:cubicBezTo>
                    <a:cubicBezTo>
                      <a:pt x="45996" y="1241924"/>
                      <a:pt x="46354" y="1241338"/>
                      <a:pt x="46810" y="1240882"/>
                    </a:cubicBezTo>
                    <a:cubicBezTo>
                      <a:pt x="47265" y="1240426"/>
                      <a:pt x="47884" y="1239938"/>
                      <a:pt x="48665" y="1239417"/>
                    </a:cubicBezTo>
                    <a:lnTo>
                      <a:pt x="75817" y="1221837"/>
                    </a:lnTo>
                    <a:cubicBezTo>
                      <a:pt x="76143" y="1221576"/>
                      <a:pt x="76550" y="1221365"/>
                      <a:pt x="77038" y="1221202"/>
                    </a:cubicBezTo>
                    <a:cubicBezTo>
                      <a:pt x="77526" y="1221039"/>
                      <a:pt x="78161" y="1220909"/>
                      <a:pt x="78942" y="1220811"/>
                    </a:cubicBezTo>
                    <a:cubicBezTo>
                      <a:pt x="79724" y="1220714"/>
                      <a:pt x="80749" y="1220649"/>
                      <a:pt x="82019" y="1220616"/>
                    </a:cubicBezTo>
                    <a:cubicBezTo>
                      <a:pt x="83289" y="1220583"/>
                      <a:pt x="84933" y="1220567"/>
                      <a:pt x="86951" y="1220567"/>
                    </a:cubicBezTo>
                    <a:close/>
                    <a:moveTo>
                      <a:pt x="1129300" y="1219435"/>
                    </a:moveTo>
                    <a:lnTo>
                      <a:pt x="1131964" y="1223430"/>
                    </a:lnTo>
                    <a:lnTo>
                      <a:pt x="1137245" y="1229717"/>
                    </a:lnTo>
                    <a:lnTo>
                      <a:pt x="1138590" y="1233366"/>
                    </a:lnTo>
                    <a:lnTo>
                      <a:pt x="1141143" y="1237195"/>
                    </a:lnTo>
                    <a:cubicBezTo>
                      <a:pt x="1146033" y="1247410"/>
                      <a:pt x="1149718" y="1258623"/>
                      <a:pt x="1152452" y="1270981"/>
                    </a:cubicBezTo>
                    <a:cubicBezTo>
                      <a:pt x="1154427" y="1289467"/>
                      <a:pt x="1156526" y="1310915"/>
                      <a:pt x="1158647" y="1334670"/>
                    </a:cubicBezTo>
                    <a:lnTo>
                      <a:pt x="1158838" y="1336998"/>
                    </a:lnTo>
                    <a:lnTo>
                      <a:pt x="1149596" y="1345485"/>
                    </a:lnTo>
                    <a:cubicBezTo>
                      <a:pt x="1143703" y="1348545"/>
                      <a:pt x="1136492" y="1350076"/>
                      <a:pt x="1127962" y="1350076"/>
                    </a:cubicBezTo>
                    <a:cubicBezTo>
                      <a:pt x="1119302" y="1350076"/>
                      <a:pt x="1112140" y="1348594"/>
                      <a:pt x="1106475" y="1345632"/>
                    </a:cubicBezTo>
                    <a:cubicBezTo>
                      <a:pt x="1100810" y="1342669"/>
                      <a:pt x="1096318" y="1338404"/>
                      <a:pt x="1092997" y="1332837"/>
                    </a:cubicBezTo>
                    <a:cubicBezTo>
                      <a:pt x="1089676" y="1327270"/>
                      <a:pt x="1087348" y="1320466"/>
                      <a:pt x="1086014" y="1312424"/>
                    </a:cubicBezTo>
                    <a:cubicBezTo>
                      <a:pt x="1084679" y="1304383"/>
                      <a:pt x="1084011" y="1295284"/>
                      <a:pt x="1084011" y="1285126"/>
                    </a:cubicBezTo>
                    <a:cubicBezTo>
                      <a:pt x="1084011" y="1275099"/>
                      <a:pt x="1084842" y="1265999"/>
                      <a:pt x="1086502" y="1257828"/>
                    </a:cubicBezTo>
                    <a:cubicBezTo>
                      <a:pt x="1088162" y="1249656"/>
                      <a:pt x="1090832" y="1242705"/>
                      <a:pt x="1094511" y="1236976"/>
                    </a:cubicBezTo>
                    <a:cubicBezTo>
                      <a:pt x="1098190" y="1231246"/>
                      <a:pt x="1102975" y="1226851"/>
                      <a:pt x="1108868" y="1223790"/>
                    </a:cubicBezTo>
                    <a:close/>
                    <a:moveTo>
                      <a:pt x="920854" y="1219200"/>
                    </a:moveTo>
                    <a:cubicBezTo>
                      <a:pt x="929514" y="1219200"/>
                      <a:pt x="936692" y="1220681"/>
                      <a:pt x="942390" y="1223644"/>
                    </a:cubicBezTo>
                    <a:cubicBezTo>
                      <a:pt x="948087" y="1226606"/>
                      <a:pt x="952596" y="1230871"/>
                      <a:pt x="955917" y="1236438"/>
                    </a:cubicBezTo>
                    <a:cubicBezTo>
                      <a:pt x="959238" y="1242005"/>
                      <a:pt x="961549" y="1248810"/>
                      <a:pt x="962851" y="1256851"/>
                    </a:cubicBezTo>
                    <a:cubicBezTo>
                      <a:pt x="964154" y="1264892"/>
                      <a:pt x="964805" y="1273992"/>
                      <a:pt x="964805" y="1284149"/>
                    </a:cubicBezTo>
                    <a:cubicBezTo>
                      <a:pt x="964805" y="1294242"/>
                      <a:pt x="963991" y="1303358"/>
                      <a:pt x="962363" y="1311497"/>
                    </a:cubicBezTo>
                    <a:cubicBezTo>
                      <a:pt x="960735" y="1319636"/>
                      <a:pt x="958082" y="1326570"/>
                      <a:pt x="954403" y="1332300"/>
                    </a:cubicBezTo>
                    <a:cubicBezTo>
                      <a:pt x="950724" y="1338030"/>
                      <a:pt x="945938" y="1342425"/>
                      <a:pt x="940046" y="1345485"/>
                    </a:cubicBezTo>
                    <a:cubicBezTo>
                      <a:pt x="934153" y="1348545"/>
                      <a:pt x="926942" y="1350076"/>
                      <a:pt x="918412" y="1350076"/>
                    </a:cubicBezTo>
                    <a:cubicBezTo>
                      <a:pt x="909752" y="1350076"/>
                      <a:pt x="902590" y="1348594"/>
                      <a:pt x="896925" y="1345632"/>
                    </a:cubicBezTo>
                    <a:cubicBezTo>
                      <a:pt x="891260" y="1342669"/>
                      <a:pt x="886768" y="1338404"/>
                      <a:pt x="883447" y="1332837"/>
                    </a:cubicBezTo>
                    <a:cubicBezTo>
                      <a:pt x="880126" y="1327270"/>
                      <a:pt x="877798" y="1320466"/>
                      <a:pt x="876464" y="1312424"/>
                    </a:cubicBezTo>
                    <a:cubicBezTo>
                      <a:pt x="875129" y="1304383"/>
                      <a:pt x="874461" y="1295284"/>
                      <a:pt x="874461" y="1285126"/>
                    </a:cubicBezTo>
                    <a:cubicBezTo>
                      <a:pt x="874461" y="1275099"/>
                      <a:pt x="875292" y="1265999"/>
                      <a:pt x="876952" y="1257828"/>
                    </a:cubicBezTo>
                    <a:cubicBezTo>
                      <a:pt x="878612" y="1249656"/>
                      <a:pt x="881282" y="1242705"/>
                      <a:pt x="884961" y="1236976"/>
                    </a:cubicBezTo>
                    <a:cubicBezTo>
                      <a:pt x="888640" y="1231246"/>
                      <a:pt x="893425" y="1226851"/>
                      <a:pt x="899318" y="1223790"/>
                    </a:cubicBezTo>
                    <a:cubicBezTo>
                      <a:pt x="905211" y="1220730"/>
                      <a:pt x="912389" y="1219200"/>
                      <a:pt x="920854" y="1219200"/>
                    </a:cubicBezTo>
                    <a:close/>
                    <a:moveTo>
                      <a:pt x="711304" y="1219200"/>
                    </a:moveTo>
                    <a:cubicBezTo>
                      <a:pt x="719964" y="1219200"/>
                      <a:pt x="727142" y="1220681"/>
                      <a:pt x="732840" y="1223644"/>
                    </a:cubicBezTo>
                    <a:cubicBezTo>
                      <a:pt x="738537" y="1226606"/>
                      <a:pt x="743046" y="1230871"/>
                      <a:pt x="746367" y="1236438"/>
                    </a:cubicBezTo>
                    <a:cubicBezTo>
                      <a:pt x="749688" y="1242005"/>
                      <a:pt x="751999" y="1248810"/>
                      <a:pt x="753301" y="1256851"/>
                    </a:cubicBezTo>
                    <a:cubicBezTo>
                      <a:pt x="754604" y="1264892"/>
                      <a:pt x="755255" y="1273992"/>
                      <a:pt x="755255" y="1284149"/>
                    </a:cubicBezTo>
                    <a:cubicBezTo>
                      <a:pt x="755255" y="1294242"/>
                      <a:pt x="754441" y="1303358"/>
                      <a:pt x="752813" y="1311497"/>
                    </a:cubicBezTo>
                    <a:cubicBezTo>
                      <a:pt x="751185" y="1319636"/>
                      <a:pt x="748532" y="1326570"/>
                      <a:pt x="744853" y="1332300"/>
                    </a:cubicBezTo>
                    <a:cubicBezTo>
                      <a:pt x="741174" y="1338030"/>
                      <a:pt x="736388" y="1342425"/>
                      <a:pt x="730496" y="1345485"/>
                    </a:cubicBezTo>
                    <a:cubicBezTo>
                      <a:pt x="724603" y="1348545"/>
                      <a:pt x="717392" y="1350076"/>
                      <a:pt x="708862" y="1350076"/>
                    </a:cubicBezTo>
                    <a:cubicBezTo>
                      <a:pt x="700202" y="1350076"/>
                      <a:pt x="693040" y="1348594"/>
                      <a:pt x="687375" y="1345632"/>
                    </a:cubicBezTo>
                    <a:cubicBezTo>
                      <a:pt x="681710" y="1342669"/>
                      <a:pt x="677218" y="1338404"/>
                      <a:pt x="673897" y="1332837"/>
                    </a:cubicBezTo>
                    <a:cubicBezTo>
                      <a:pt x="670576" y="1327270"/>
                      <a:pt x="668248" y="1320466"/>
                      <a:pt x="666913" y="1312424"/>
                    </a:cubicBezTo>
                    <a:cubicBezTo>
                      <a:pt x="665579" y="1304383"/>
                      <a:pt x="664911" y="1295284"/>
                      <a:pt x="664911" y="1285126"/>
                    </a:cubicBezTo>
                    <a:cubicBezTo>
                      <a:pt x="664911" y="1275099"/>
                      <a:pt x="665741" y="1265999"/>
                      <a:pt x="667402" y="1257828"/>
                    </a:cubicBezTo>
                    <a:cubicBezTo>
                      <a:pt x="669062" y="1249656"/>
                      <a:pt x="671732" y="1242705"/>
                      <a:pt x="675411" y="1236976"/>
                    </a:cubicBezTo>
                    <a:cubicBezTo>
                      <a:pt x="679090" y="1231246"/>
                      <a:pt x="683875" y="1226851"/>
                      <a:pt x="689768" y="1223790"/>
                    </a:cubicBezTo>
                    <a:cubicBezTo>
                      <a:pt x="695661" y="1220730"/>
                      <a:pt x="702839" y="1219200"/>
                      <a:pt x="711304" y="1219200"/>
                    </a:cubicBezTo>
                    <a:close/>
                    <a:moveTo>
                      <a:pt x="606529" y="1219200"/>
                    </a:moveTo>
                    <a:cubicBezTo>
                      <a:pt x="615189" y="1219200"/>
                      <a:pt x="622367" y="1220681"/>
                      <a:pt x="628065" y="1223644"/>
                    </a:cubicBezTo>
                    <a:cubicBezTo>
                      <a:pt x="633762" y="1226606"/>
                      <a:pt x="638271" y="1230871"/>
                      <a:pt x="641592" y="1236438"/>
                    </a:cubicBezTo>
                    <a:cubicBezTo>
                      <a:pt x="644912" y="1242005"/>
                      <a:pt x="647224" y="1248810"/>
                      <a:pt x="648526" y="1256851"/>
                    </a:cubicBezTo>
                    <a:cubicBezTo>
                      <a:pt x="649828" y="1264892"/>
                      <a:pt x="650480" y="1273992"/>
                      <a:pt x="650480" y="1284149"/>
                    </a:cubicBezTo>
                    <a:cubicBezTo>
                      <a:pt x="650480" y="1294242"/>
                      <a:pt x="649666" y="1303358"/>
                      <a:pt x="648038" y="1311497"/>
                    </a:cubicBezTo>
                    <a:cubicBezTo>
                      <a:pt x="646410" y="1319636"/>
                      <a:pt x="643757" y="1326570"/>
                      <a:pt x="640078" y="1332300"/>
                    </a:cubicBezTo>
                    <a:cubicBezTo>
                      <a:pt x="636399" y="1338030"/>
                      <a:pt x="631613" y="1342425"/>
                      <a:pt x="625721" y="1345485"/>
                    </a:cubicBezTo>
                    <a:cubicBezTo>
                      <a:pt x="619828" y="1348545"/>
                      <a:pt x="612617" y="1350076"/>
                      <a:pt x="604087" y="1350076"/>
                    </a:cubicBezTo>
                    <a:cubicBezTo>
                      <a:pt x="595427" y="1350076"/>
                      <a:pt x="588265" y="1348594"/>
                      <a:pt x="582600" y="1345632"/>
                    </a:cubicBezTo>
                    <a:cubicBezTo>
                      <a:pt x="576935" y="1342669"/>
                      <a:pt x="572443" y="1338404"/>
                      <a:pt x="569122" y="1332837"/>
                    </a:cubicBezTo>
                    <a:cubicBezTo>
                      <a:pt x="565801" y="1327270"/>
                      <a:pt x="563473" y="1320466"/>
                      <a:pt x="562138" y="1312424"/>
                    </a:cubicBezTo>
                    <a:cubicBezTo>
                      <a:pt x="560804" y="1304383"/>
                      <a:pt x="560136" y="1295284"/>
                      <a:pt x="560136" y="1285126"/>
                    </a:cubicBezTo>
                    <a:cubicBezTo>
                      <a:pt x="560136" y="1275099"/>
                      <a:pt x="560966" y="1265999"/>
                      <a:pt x="562627" y="1257828"/>
                    </a:cubicBezTo>
                    <a:cubicBezTo>
                      <a:pt x="564287" y="1249656"/>
                      <a:pt x="566957" y="1242705"/>
                      <a:pt x="570636" y="1236976"/>
                    </a:cubicBezTo>
                    <a:cubicBezTo>
                      <a:pt x="574314" y="1231246"/>
                      <a:pt x="579100" y="1226851"/>
                      <a:pt x="584993" y="1223790"/>
                    </a:cubicBezTo>
                    <a:cubicBezTo>
                      <a:pt x="590886" y="1220730"/>
                      <a:pt x="598064" y="1219200"/>
                      <a:pt x="606529" y="1219200"/>
                    </a:cubicBezTo>
                    <a:close/>
                    <a:moveTo>
                      <a:pt x="501754" y="1219200"/>
                    </a:moveTo>
                    <a:cubicBezTo>
                      <a:pt x="510414" y="1219200"/>
                      <a:pt x="517592" y="1220681"/>
                      <a:pt x="523290" y="1223644"/>
                    </a:cubicBezTo>
                    <a:cubicBezTo>
                      <a:pt x="528987" y="1226606"/>
                      <a:pt x="533496" y="1230871"/>
                      <a:pt x="536817" y="1236438"/>
                    </a:cubicBezTo>
                    <a:cubicBezTo>
                      <a:pt x="540138" y="1242005"/>
                      <a:pt x="542449" y="1248810"/>
                      <a:pt x="543751" y="1256851"/>
                    </a:cubicBezTo>
                    <a:cubicBezTo>
                      <a:pt x="545053" y="1264892"/>
                      <a:pt x="545705" y="1273992"/>
                      <a:pt x="545705" y="1284149"/>
                    </a:cubicBezTo>
                    <a:cubicBezTo>
                      <a:pt x="545705" y="1294242"/>
                      <a:pt x="544891" y="1303358"/>
                      <a:pt x="543263" y="1311497"/>
                    </a:cubicBezTo>
                    <a:cubicBezTo>
                      <a:pt x="541635" y="1319636"/>
                      <a:pt x="538982" y="1326570"/>
                      <a:pt x="535303" y="1332300"/>
                    </a:cubicBezTo>
                    <a:cubicBezTo>
                      <a:pt x="531624" y="1338030"/>
                      <a:pt x="526838" y="1342425"/>
                      <a:pt x="520946" y="1345485"/>
                    </a:cubicBezTo>
                    <a:cubicBezTo>
                      <a:pt x="515053" y="1348545"/>
                      <a:pt x="507842" y="1350076"/>
                      <a:pt x="499312" y="1350076"/>
                    </a:cubicBezTo>
                    <a:cubicBezTo>
                      <a:pt x="490652" y="1350076"/>
                      <a:pt x="483490" y="1348594"/>
                      <a:pt x="477825" y="1345632"/>
                    </a:cubicBezTo>
                    <a:cubicBezTo>
                      <a:pt x="472160" y="1342669"/>
                      <a:pt x="467668" y="1338404"/>
                      <a:pt x="464347" y="1332837"/>
                    </a:cubicBezTo>
                    <a:cubicBezTo>
                      <a:pt x="461026" y="1327270"/>
                      <a:pt x="458698" y="1320466"/>
                      <a:pt x="457364" y="1312424"/>
                    </a:cubicBezTo>
                    <a:cubicBezTo>
                      <a:pt x="456029" y="1304383"/>
                      <a:pt x="455361" y="1295284"/>
                      <a:pt x="455361" y="1285126"/>
                    </a:cubicBezTo>
                    <a:cubicBezTo>
                      <a:pt x="455361" y="1275099"/>
                      <a:pt x="456191" y="1265999"/>
                      <a:pt x="457852" y="1257828"/>
                    </a:cubicBezTo>
                    <a:cubicBezTo>
                      <a:pt x="459512" y="1249656"/>
                      <a:pt x="462182" y="1242705"/>
                      <a:pt x="465861" y="1236976"/>
                    </a:cubicBezTo>
                    <a:cubicBezTo>
                      <a:pt x="469539" y="1231246"/>
                      <a:pt x="474325" y="1226851"/>
                      <a:pt x="480218" y="1223790"/>
                    </a:cubicBezTo>
                    <a:cubicBezTo>
                      <a:pt x="486111" y="1220730"/>
                      <a:pt x="493289" y="1219200"/>
                      <a:pt x="501754" y="1219200"/>
                    </a:cubicBezTo>
                    <a:close/>
                    <a:moveTo>
                      <a:pt x="396979" y="1219200"/>
                    </a:moveTo>
                    <a:cubicBezTo>
                      <a:pt x="405639" y="1219200"/>
                      <a:pt x="412817" y="1220681"/>
                      <a:pt x="418515" y="1223644"/>
                    </a:cubicBezTo>
                    <a:cubicBezTo>
                      <a:pt x="424212" y="1226606"/>
                      <a:pt x="428721" y="1230871"/>
                      <a:pt x="432042" y="1236438"/>
                    </a:cubicBezTo>
                    <a:cubicBezTo>
                      <a:pt x="435362" y="1242005"/>
                      <a:pt x="437674" y="1248810"/>
                      <a:pt x="438976" y="1256851"/>
                    </a:cubicBezTo>
                    <a:cubicBezTo>
                      <a:pt x="440279" y="1264892"/>
                      <a:pt x="440930" y="1273992"/>
                      <a:pt x="440930" y="1284149"/>
                    </a:cubicBezTo>
                    <a:cubicBezTo>
                      <a:pt x="440930" y="1294242"/>
                      <a:pt x="440116" y="1303358"/>
                      <a:pt x="438488" y="1311497"/>
                    </a:cubicBezTo>
                    <a:cubicBezTo>
                      <a:pt x="436860" y="1319636"/>
                      <a:pt x="434207" y="1326570"/>
                      <a:pt x="430528" y="1332300"/>
                    </a:cubicBezTo>
                    <a:cubicBezTo>
                      <a:pt x="426849" y="1338030"/>
                      <a:pt x="422063" y="1342425"/>
                      <a:pt x="416171" y="1345485"/>
                    </a:cubicBezTo>
                    <a:cubicBezTo>
                      <a:pt x="410278" y="1348545"/>
                      <a:pt x="403067" y="1350076"/>
                      <a:pt x="394537" y="1350076"/>
                    </a:cubicBezTo>
                    <a:cubicBezTo>
                      <a:pt x="385877" y="1350076"/>
                      <a:pt x="378715" y="1348594"/>
                      <a:pt x="373050" y="1345632"/>
                    </a:cubicBezTo>
                    <a:cubicBezTo>
                      <a:pt x="367385" y="1342669"/>
                      <a:pt x="362892" y="1338404"/>
                      <a:pt x="359572" y="1332837"/>
                    </a:cubicBezTo>
                    <a:cubicBezTo>
                      <a:pt x="356251" y="1327270"/>
                      <a:pt x="353923" y="1320466"/>
                      <a:pt x="352588" y="1312424"/>
                    </a:cubicBezTo>
                    <a:cubicBezTo>
                      <a:pt x="351254" y="1304383"/>
                      <a:pt x="350586" y="1295284"/>
                      <a:pt x="350586" y="1285126"/>
                    </a:cubicBezTo>
                    <a:cubicBezTo>
                      <a:pt x="350586" y="1275099"/>
                      <a:pt x="351416" y="1265999"/>
                      <a:pt x="353077" y="1257828"/>
                    </a:cubicBezTo>
                    <a:cubicBezTo>
                      <a:pt x="354737" y="1249656"/>
                      <a:pt x="357407" y="1242705"/>
                      <a:pt x="361086" y="1236976"/>
                    </a:cubicBezTo>
                    <a:cubicBezTo>
                      <a:pt x="364764" y="1231246"/>
                      <a:pt x="369550" y="1226851"/>
                      <a:pt x="375443" y="1223790"/>
                    </a:cubicBezTo>
                    <a:cubicBezTo>
                      <a:pt x="381336" y="1220730"/>
                      <a:pt x="388514" y="1219200"/>
                      <a:pt x="396979" y="1219200"/>
                    </a:cubicBezTo>
                    <a:close/>
                    <a:moveTo>
                      <a:pt x="292204" y="1219200"/>
                    </a:moveTo>
                    <a:cubicBezTo>
                      <a:pt x="300864" y="1219200"/>
                      <a:pt x="308042" y="1220681"/>
                      <a:pt x="313740" y="1223644"/>
                    </a:cubicBezTo>
                    <a:cubicBezTo>
                      <a:pt x="319437" y="1226606"/>
                      <a:pt x="323946" y="1230871"/>
                      <a:pt x="327267" y="1236438"/>
                    </a:cubicBezTo>
                    <a:cubicBezTo>
                      <a:pt x="330587" y="1242005"/>
                      <a:pt x="332899" y="1248810"/>
                      <a:pt x="334201" y="1256851"/>
                    </a:cubicBezTo>
                    <a:cubicBezTo>
                      <a:pt x="335503" y="1264892"/>
                      <a:pt x="336155" y="1273992"/>
                      <a:pt x="336155" y="1284149"/>
                    </a:cubicBezTo>
                    <a:cubicBezTo>
                      <a:pt x="336155" y="1294242"/>
                      <a:pt x="335341" y="1303358"/>
                      <a:pt x="333713" y="1311497"/>
                    </a:cubicBezTo>
                    <a:cubicBezTo>
                      <a:pt x="332085" y="1319636"/>
                      <a:pt x="329432" y="1326570"/>
                      <a:pt x="325753" y="1332300"/>
                    </a:cubicBezTo>
                    <a:cubicBezTo>
                      <a:pt x="322074" y="1338030"/>
                      <a:pt x="317288" y="1342425"/>
                      <a:pt x="311396" y="1345485"/>
                    </a:cubicBezTo>
                    <a:cubicBezTo>
                      <a:pt x="305503" y="1348545"/>
                      <a:pt x="298292" y="1350076"/>
                      <a:pt x="289762" y="1350076"/>
                    </a:cubicBezTo>
                    <a:cubicBezTo>
                      <a:pt x="281102" y="1350076"/>
                      <a:pt x="273940" y="1348594"/>
                      <a:pt x="268275" y="1345632"/>
                    </a:cubicBezTo>
                    <a:cubicBezTo>
                      <a:pt x="262610" y="1342669"/>
                      <a:pt x="258117" y="1338404"/>
                      <a:pt x="254797" y="1332837"/>
                    </a:cubicBezTo>
                    <a:cubicBezTo>
                      <a:pt x="251476" y="1327270"/>
                      <a:pt x="249148" y="1320466"/>
                      <a:pt x="247813" y="1312424"/>
                    </a:cubicBezTo>
                    <a:cubicBezTo>
                      <a:pt x="246479" y="1304383"/>
                      <a:pt x="245811" y="1295284"/>
                      <a:pt x="245811" y="1285126"/>
                    </a:cubicBezTo>
                    <a:cubicBezTo>
                      <a:pt x="245811" y="1275099"/>
                      <a:pt x="246641" y="1265999"/>
                      <a:pt x="248302" y="1257828"/>
                    </a:cubicBezTo>
                    <a:cubicBezTo>
                      <a:pt x="249962" y="1249656"/>
                      <a:pt x="252632" y="1242705"/>
                      <a:pt x="256311" y="1236976"/>
                    </a:cubicBezTo>
                    <a:cubicBezTo>
                      <a:pt x="259989" y="1231246"/>
                      <a:pt x="264775" y="1226851"/>
                      <a:pt x="270668" y="1223790"/>
                    </a:cubicBezTo>
                    <a:cubicBezTo>
                      <a:pt x="276561" y="1220730"/>
                      <a:pt x="283739" y="1219200"/>
                      <a:pt x="292204" y="1219200"/>
                    </a:cubicBezTo>
                    <a:close/>
                    <a:moveTo>
                      <a:pt x="187429" y="1219200"/>
                    </a:moveTo>
                    <a:cubicBezTo>
                      <a:pt x="196089" y="1219200"/>
                      <a:pt x="203267" y="1220681"/>
                      <a:pt x="208965" y="1223644"/>
                    </a:cubicBezTo>
                    <a:cubicBezTo>
                      <a:pt x="214662" y="1226606"/>
                      <a:pt x="219171" y="1230871"/>
                      <a:pt x="222492" y="1236438"/>
                    </a:cubicBezTo>
                    <a:cubicBezTo>
                      <a:pt x="225812" y="1242005"/>
                      <a:pt x="228124" y="1248810"/>
                      <a:pt x="229426" y="1256851"/>
                    </a:cubicBezTo>
                    <a:cubicBezTo>
                      <a:pt x="230729" y="1264892"/>
                      <a:pt x="231380" y="1273992"/>
                      <a:pt x="231380" y="1284149"/>
                    </a:cubicBezTo>
                    <a:cubicBezTo>
                      <a:pt x="231380" y="1294242"/>
                      <a:pt x="230566" y="1303358"/>
                      <a:pt x="228938" y="1311497"/>
                    </a:cubicBezTo>
                    <a:cubicBezTo>
                      <a:pt x="227310" y="1319636"/>
                      <a:pt x="224657" y="1326570"/>
                      <a:pt x="220978" y="1332300"/>
                    </a:cubicBezTo>
                    <a:cubicBezTo>
                      <a:pt x="217299" y="1338030"/>
                      <a:pt x="212513" y="1342425"/>
                      <a:pt x="206621" y="1345485"/>
                    </a:cubicBezTo>
                    <a:cubicBezTo>
                      <a:pt x="200728" y="1348545"/>
                      <a:pt x="193517" y="1350076"/>
                      <a:pt x="184987" y="1350076"/>
                    </a:cubicBezTo>
                    <a:cubicBezTo>
                      <a:pt x="176327" y="1350076"/>
                      <a:pt x="169165" y="1348594"/>
                      <a:pt x="163500" y="1345632"/>
                    </a:cubicBezTo>
                    <a:cubicBezTo>
                      <a:pt x="157835" y="1342669"/>
                      <a:pt x="153343" y="1338404"/>
                      <a:pt x="150022" y="1332837"/>
                    </a:cubicBezTo>
                    <a:cubicBezTo>
                      <a:pt x="146701" y="1327270"/>
                      <a:pt x="144373" y="1320466"/>
                      <a:pt x="143039" y="1312424"/>
                    </a:cubicBezTo>
                    <a:cubicBezTo>
                      <a:pt x="141704" y="1304383"/>
                      <a:pt x="141036" y="1295284"/>
                      <a:pt x="141036" y="1285126"/>
                    </a:cubicBezTo>
                    <a:cubicBezTo>
                      <a:pt x="141036" y="1275099"/>
                      <a:pt x="141866" y="1265999"/>
                      <a:pt x="143527" y="1257828"/>
                    </a:cubicBezTo>
                    <a:cubicBezTo>
                      <a:pt x="145187" y="1249656"/>
                      <a:pt x="147857" y="1242705"/>
                      <a:pt x="151536" y="1236976"/>
                    </a:cubicBezTo>
                    <a:cubicBezTo>
                      <a:pt x="155215" y="1231246"/>
                      <a:pt x="160000" y="1226851"/>
                      <a:pt x="165893" y="1223790"/>
                    </a:cubicBezTo>
                    <a:cubicBezTo>
                      <a:pt x="171786" y="1220730"/>
                      <a:pt x="178964" y="1219200"/>
                      <a:pt x="187429" y="1219200"/>
                    </a:cubicBezTo>
                    <a:close/>
                    <a:moveTo>
                      <a:pt x="605454" y="991865"/>
                    </a:moveTo>
                    <a:cubicBezTo>
                      <a:pt x="601613" y="991865"/>
                      <a:pt x="598439" y="992793"/>
                      <a:pt x="595932" y="994648"/>
                    </a:cubicBezTo>
                    <a:cubicBezTo>
                      <a:pt x="593425" y="996504"/>
                      <a:pt x="591439" y="999288"/>
                      <a:pt x="589974" y="1002999"/>
                    </a:cubicBezTo>
                    <a:cubicBezTo>
                      <a:pt x="588509" y="1006711"/>
                      <a:pt x="587484" y="1011333"/>
                      <a:pt x="586898" y="1016868"/>
                    </a:cubicBezTo>
                    <a:cubicBezTo>
                      <a:pt x="586311" y="1022403"/>
                      <a:pt x="586018" y="1028849"/>
                      <a:pt x="586018" y="1036206"/>
                    </a:cubicBezTo>
                    <a:cubicBezTo>
                      <a:pt x="586018" y="1045192"/>
                      <a:pt x="586377" y="1052631"/>
                      <a:pt x="587093" y="1058524"/>
                    </a:cubicBezTo>
                    <a:cubicBezTo>
                      <a:pt x="587809" y="1064416"/>
                      <a:pt x="588932" y="1069104"/>
                      <a:pt x="590462" y="1072588"/>
                    </a:cubicBezTo>
                    <a:cubicBezTo>
                      <a:pt x="591992" y="1076071"/>
                      <a:pt x="593962" y="1078513"/>
                      <a:pt x="596371" y="1079913"/>
                    </a:cubicBezTo>
                    <a:cubicBezTo>
                      <a:pt x="598781" y="1081313"/>
                      <a:pt x="601678" y="1082013"/>
                      <a:pt x="605064" y="1082013"/>
                    </a:cubicBezTo>
                    <a:cubicBezTo>
                      <a:pt x="607603" y="1082013"/>
                      <a:pt x="609850" y="1081606"/>
                      <a:pt x="611803" y="1080792"/>
                    </a:cubicBezTo>
                    <a:cubicBezTo>
                      <a:pt x="613756" y="1079978"/>
                      <a:pt x="615465" y="1078757"/>
                      <a:pt x="616930" y="1077129"/>
                    </a:cubicBezTo>
                    <a:cubicBezTo>
                      <a:pt x="618396" y="1075502"/>
                      <a:pt x="619616" y="1073451"/>
                      <a:pt x="620593" y="1070976"/>
                    </a:cubicBezTo>
                    <a:cubicBezTo>
                      <a:pt x="621570" y="1068502"/>
                      <a:pt x="622367" y="1065637"/>
                      <a:pt x="622986" y="1062382"/>
                    </a:cubicBezTo>
                    <a:cubicBezTo>
                      <a:pt x="623604" y="1059126"/>
                      <a:pt x="624028" y="1055447"/>
                      <a:pt x="624256" y="1051345"/>
                    </a:cubicBezTo>
                    <a:cubicBezTo>
                      <a:pt x="624484" y="1047243"/>
                      <a:pt x="624597" y="1042718"/>
                      <a:pt x="624597" y="1037769"/>
                    </a:cubicBezTo>
                    <a:cubicBezTo>
                      <a:pt x="624597" y="1031779"/>
                      <a:pt x="624435" y="1026488"/>
                      <a:pt x="624109" y="1021898"/>
                    </a:cubicBezTo>
                    <a:cubicBezTo>
                      <a:pt x="623784" y="1017308"/>
                      <a:pt x="623279" y="1013319"/>
                      <a:pt x="622595" y="1009934"/>
                    </a:cubicBezTo>
                    <a:cubicBezTo>
                      <a:pt x="621912" y="1006548"/>
                      <a:pt x="621065" y="1003683"/>
                      <a:pt x="620056" y="1001339"/>
                    </a:cubicBezTo>
                    <a:cubicBezTo>
                      <a:pt x="619047" y="998995"/>
                      <a:pt x="617826" y="997123"/>
                      <a:pt x="616393" y="995723"/>
                    </a:cubicBezTo>
                    <a:cubicBezTo>
                      <a:pt x="614961" y="994323"/>
                      <a:pt x="613333" y="993330"/>
                      <a:pt x="611510" y="992744"/>
                    </a:cubicBezTo>
                    <a:cubicBezTo>
                      <a:pt x="609687" y="992158"/>
                      <a:pt x="607668" y="991865"/>
                      <a:pt x="605454" y="991865"/>
                    </a:cubicBezTo>
                    <a:close/>
                    <a:moveTo>
                      <a:pt x="506051" y="972917"/>
                    </a:moveTo>
                    <a:cubicBezTo>
                      <a:pt x="508526" y="972917"/>
                      <a:pt x="510528" y="972966"/>
                      <a:pt x="512058" y="973064"/>
                    </a:cubicBezTo>
                    <a:cubicBezTo>
                      <a:pt x="513588" y="973161"/>
                      <a:pt x="514744" y="973324"/>
                      <a:pt x="515525" y="973552"/>
                    </a:cubicBezTo>
                    <a:cubicBezTo>
                      <a:pt x="516306" y="973780"/>
                      <a:pt x="516827" y="974089"/>
                      <a:pt x="517088" y="974480"/>
                    </a:cubicBezTo>
                    <a:cubicBezTo>
                      <a:pt x="517348" y="974871"/>
                      <a:pt x="517478" y="975359"/>
                      <a:pt x="517478" y="975945"/>
                    </a:cubicBezTo>
                    <a:lnTo>
                      <a:pt x="517478" y="1080353"/>
                    </a:lnTo>
                    <a:lnTo>
                      <a:pt x="538086" y="1080353"/>
                    </a:lnTo>
                    <a:cubicBezTo>
                      <a:pt x="538673" y="1080353"/>
                      <a:pt x="539210" y="1080532"/>
                      <a:pt x="539698" y="1080890"/>
                    </a:cubicBezTo>
                    <a:cubicBezTo>
                      <a:pt x="540186" y="1081248"/>
                      <a:pt x="540610" y="1081818"/>
                      <a:pt x="540968" y="1082599"/>
                    </a:cubicBezTo>
                    <a:cubicBezTo>
                      <a:pt x="541326" y="1083380"/>
                      <a:pt x="541586" y="1084406"/>
                      <a:pt x="541749" y="1085675"/>
                    </a:cubicBezTo>
                    <a:cubicBezTo>
                      <a:pt x="541912" y="1086945"/>
                      <a:pt x="541993" y="1088524"/>
                      <a:pt x="541993" y="1090412"/>
                    </a:cubicBezTo>
                    <a:cubicBezTo>
                      <a:pt x="541993" y="1092236"/>
                      <a:pt x="541896" y="1093782"/>
                      <a:pt x="541700" y="1095052"/>
                    </a:cubicBezTo>
                    <a:cubicBezTo>
                      <a:pt x="541505" y="1096321"/>
                      <a:pt x="541228" y="1097331"/>
                      <a:pt x="540870" y="1098079"/>
                    </a:cubicBezTo>
                    <a:cubicBezTo>
                      <a:pt x="540512" y="1098828"/>
                      <a:pt x="540105" y="1099365"/>
                      <a:pt x="539649" y="1099691"/>
                    </a:cubicBezTo>
                    <a:cubicBezTo>
                      <a:pt x="539193" y="1100016"/>
                      <a:pt x="538673" y="1100179"/>
                      <a:pt x="538086" y="1100179"/>
                    </a:cubicBezTo>
                    <a:lnTo>
                      <a:pt x="468351" y="1100179"/>
                    </a:lnTo>
                    <a:cubicBezTo>
                      <a:pt x="467830" y="1100179"/>
                      <a:pt x="467342" y="1100016"/>
                      <a:pt x="466886" y="1099691"/>
                    </a:cubicBezTo>
                    <a:cubicBezTo>
                      <a:pt x="466430" y="1099365"/>
                      <a:pt x="466023" y="1098828"/>
                      <a:pt x="465665" y="1098079"/>
                    </a:cubicBezTo>
                    <a:cubicBezTo>
                      <a:pt x="465307" y="1097331"/>
                      <a:pt x="465030" y="1096321"/>
                      <a:pt x="464835" y="1095052"/>
                    </a:cubicBezTo>
                    <a:cubicBezTo>
                      <a:pt x="464640" y="1093782"/>
                      <a:pt x="464542" y="1092236"/>
                      <a:pt x="464542" y="1090412"/>
                    </a:cubicBezTo>
                    <a:cubicBezTo>
                      <a:pt x="464542" y="1088524"/>
                      <a:pt x="464624" y="1086945"/>
                      <a:pt x="464786" y="1085675"/>
                    </a:cubicBezTo>
                    <a:cubicBezTo>
                      <a:pt x="464949" y="1084406"/>
                      <a:pt x="465210" y="1083380"/>
                      <a:pt x="465568" y="1082599"/>
                    </a:cubicBezTo>
                    <a:cubicBezTo>
                      <a:pt x="465926" y="1081818"/>
                      <a:pt x="466333" y="1081248"/>
                      <a:pt x="466789" y="1080890"/>
                    </a:cubicBezTo>
                    <a:cubicBezTo>
                      <a:pt x="467244" y="1080532"/>
                      <a:pt x="467765" y="1080353"/>
                      <a:pt x="468351" y="1080353"/>
                    </a:cubicBezTo>
                    <a:lnTo>
                      <a:pt x="491889" y="1080353"/>
                    </a:lnTo>
                    <a:lnTo>
                      <a:pt x="491889" y="998116"/>
                    </a:lnTo>
                    <a:lnTo>
                      <a:pt x="471574" y="1009348"/>
                    </a:lnTo>
                    <a:cubicBezTo>
                      <a:pt x="470077" y="1010064"/>
                      <a:pt x="468856" y="1010503"/>
                      <a:pt x="467912" y="1010666"/>
                    </a:cubicBezTo>
                    <a:cubicBezTo>
                      <a:pt x="466968" y="1010829"/>
                      <a:pt x="466219" y="1010634"/>
                      <a:pt x="465665" y="1010080"/>
                    </a:cubicBezTo>
                    <a:cubicBezTo>
                      <a:pt x="465112" y="1009527"/>
                      <a:pt x="464737" y="1008566"/>
                      <a:pt x="464542" y="1007199"/>
                    </a:cubicBezTo>
                    <a:cubicBezTo>
                      <a:pt x="464347" y="1005831"/>
                      <a:pt x="464249" y="1003911"/>
                      <a:pt x="464249" y="1001436"/>
                    </a:cubicBezTo>
                    <a:cubicBezTo>
                      <a:pt x="464249" y="999874"/>
                      <a:pt x="464282" y="998588"/>
                      <a:pt x="464347" y="997579"/>
                    </a:cubicBezTo>
                    <a:cubicBezTo>
                      <a:pt x="464412" y="996569"/>
                      <a:pt x="464575" y="995707"/>
                      <a:pt x="464835" y="994990"/>
                    </a:cubicBezTo>
                    <a:cubicBezTo>
                      <a:pt x="465096" y="994274"/>
                      <a:pt x="465454" y="993688"/>
                      <a:pt x="465910" y="993232"/>
                    </a:cubicBezTo>
                    <a:cubicBezTo>
                      <a:pt x="466365" y="992776"/>
                      <a:pt x="466984" y="992288"/>
                      <a:pt x="467765" y="991767"/>
                    </a:cubicBezTo>
                    <a:lnTo>
                      <a:pt x="494917" y="974187"/>
                    </a:lnTo>
                    <a:cubicBezTo>
                      <a:pt x="495243" y="973926"/>
                      <a:pt x="495650" y="973715"/>
                      <a:pt x="496138" y="973552"/>
                    </a:cubicBezTo>
                    <a:cubicBezTo>
                      <a:pt x="496626" y="973389"/>
                      <a:pt x="497261" y="973259"/>
                      <a:pt x="498043" y="973161"/>
                    </a:cubicBezTo>
                    <a:cubicBezTo>
                      <a:pt x="498824" y="973064"/>
                      <a:pt x="499849" y="972999"/>
                      <a:pt x="501119" y="972966"/>
                    </a:cubicBezTo>
                    <a:cubicBezTo>
                      <a:pt x="502389" y="972933"/>
                      <a:pt x="504033" y="972917"/>
                      <a:pt x="506051" y="972917"/>
                    </a:cubicBezTo>
                    <a:close/>
                    <a:moveTo>
                      <a:pt x="711304" y="971550"/>
                    </a:moveTo>
                    <a:cubicBezTo>
                      <a:pt x="719964" y="971550"/>
                      <a:pt x="727142" y="973031"/>
                      <a:pt x="732840" y="975994"/>
                    </a:cubicBezTo>
                    <a:cubicBezTo>
                      <a:pt x="738537" y="978956"/>
                      <a:pt x="743046" y="983221"/>
                      <a:pt x="746367" y="988788"/>
                    </a:cubicBezTo>
                    <a:lnTo>
                      <a:pt x="751888" y="1005042"/>
                    </a:lnTo>
                    <a:lnTo>
                      <a:pt x="749050" y="1007226"/>
                    </a:lnTo>
                    <a:lnTo>
                      <a:pt x="728258" y="1016954"/>
                    </a:lnTo>
                    <a:lnTo>
                      <a:pt x="727370" y="1009934"/>
                    </a:lnTo>
                    <a:cubicBezTo>
                      <a:pt x="726687" y="1006548"/>
                      <a:pt x="725840" y="1003683"/>
                      <a:pt x="724831" y="1001339"/>
                    </a:cubicBezTo>
                    <a:cubicBezTo>
                      <a:pt x="723822" y="998995"/>
                      <a:pt x="722601" y="997123"/>
                      <a:pt x="721168" y="995723"/>
                    </a:cubicBezTo>
                    <a:cubicBezTo>
                      <a:pt x="719736" y="994323"/>
                      <a:pt x="718108" y="993330"/>
                      <a:pt x="716285" y="992744"/>
                    </a:cubicBezTo>
                    <a:cubicBezTo>
                      <a:pt x="714462" y="992158"/>
                      <a:pt x="712443" y="991865"/>
                      <a:pt x="710229" y="991865"/>
                    </a:cubicBezTo>
                    <a:cubicBezTo>
                      <a:pt x="706388" y="991865"/>
                      <a:pt x="703214" y="992793"/>
                      <a:pt x="700707" y="994648"/>
                    </a:cubicBezTo>
                    <a:cubicBezTo>
                      <a:pt x="698200" y="996504"/>
                      <a:pt x="696214" y="999288"/>
                      <a:pt x="694749" y="1002999"/>
                    </a:cubicBezTo>
                    <a:cubicBezTo>
                      <a:pt x="693284" y="1006711"/>
                      <a:pt x="692258" y="1011333"/>
                      <a:pt x="691672" y="1016868"/>
                    </a:cubicBezTo>
                    <a:cubicBezTo>
                      <a:pt x="691086" y="1022403"/>
                      <a:pt x="690793" y="1028849"/>
                      <a:pt x="690793" y="1036206"/>
                    </a:cubicBezTo>
                    <a:cubicBezTo>
                      <a:pt x="690793" y="1045192"/>
                      <a:pt x="691152" y="1052631"/>
                      <a:pt x="691868" y="1058524"/>
                    </a:cubicBezTo>
                    <a:cubicBezTo>
                      <a:pt x="692584" y="1064416"/>
                      <a:pt x="693707" y="1069104"/>
                      <a:pt x="695237" y="1072588"/>
                    </a:cubicBezTo>
                    <a:cubicBezTo>
                      <a:pt x="696768" y="1076071"/>
                      <a:pt x="698737" y="1078513"/>
                      <a:pt x="701146" y="1079913"/>
                    </a:cubicBezTo>
                    <a:cubicBezTo>
                      <a:pt x="703556" y="1081313"/>
                      <a:pt x="706453" y="1082013"/>
                      <a:pt x="709839" y="1082013"/>
                    </a:cubicBezTo>
                    <a:cubicBezTo>
                      <a:pt x="712378" y="1082013"/>
                      <a:pt x="714625" y="1081606"/>
                      <a:pt x="716578" y="1080792"/>
                    </a:cubicBezTo>
                    <a:cubicBezTo>
                      <a:pt x="718531" y="1079978"/>
                      <a:pt x="720240" y="1078757"/>
                      <a:pt x="721705" y="1077129"/>
                    </a:cubicBezTo>
                    <a:cubicBezTo>
                      <a:pt x="723171" y="1075502"/>
                      <a:pt x="724391" y="1073451"/>
                      <a:pt x="725368" y="1070976"/>
                    </a:cubicBezTo>
                    <a:cubicBezTo>
                      <a:pt x="726345" y="1068502"/>
                      <a:pt x="727142" y="1065637"/>
                      <a:pt x="727761" y="1062382"/>
                    </a:cubicBezTo>
                    <a:lnTo>
                      <a:pt x="728378" y="1057014"/>
                    </a:lnTo>
                    <a:lnTo>
                      <a:pt x="735394" y="1093337"/>
                    </a:lnTo>
                    <a:lnTo>
                      <a:pt x="730496" y="1097835"/>
                    </a:lnTo>
                    <a:cubicBezTo>
                      <a:pt x="724603" y="1100895"/>
                      <a:pt x="717392" y="1102426"/>
                      <a:pt x="708862" y="1102426"/>
                    </a:cubicBezTo>
                    <a:cubicBezTo>
                      <a:pt x="700202" y="1102426"/>
                      <a:pt x="693040" y="1100944"/>
                      <a:pt x="687375" y="1097982"/>
                    </a:cubicBezTo>
                    <a:cubicBezTo>
                      <a:pt x="681710" y="1095019"/>
                      <a:pt x="677218" y="1090754"/>
                      <a:pt x="673897" y="1085187"/>
                    </a:cubicBezTo>
                    <a:cubicBezTo>
                      <a:pt x="670576" y="1079620"/>
                      <a:pt x="668248" y="1072816"/>
                      <a:pt x="666913" y="1064774"/>
                    </a:cubicBezTo>
                    <a:cubicBezTo>
                      <a:pt x="665579" y="1056733"/>
                      <a:pt x="664911" y="1047634"/>
                      <a:pt x="664911" y="1037476"/>
                    </a:cubicBezTo>
                    <a:cubicBezTo>
                      <a:pt x="664911" y="1027449"/>
                      <a:pt x="665741" y="1018349"/>
                      <a:pt x="667402" y="1010178"/>
                    </a:cubicBezTo>
                    <a:cubicBezTo>
                      <a:pt x="669062" y="1002006"/>
                      <a:pt x="671732" y="995055"/>
                      <a:pt x="675411" y="989326"/>
                    </a:cubicBezTo>
                    <a:cubicBezTo>
                      <a:pt x="679090" y="983596"/>
                      <a:pt x="683875" y="979201"/>
                      <a:pt x="689768" y="976140"/>
                    </a:cubicBezTo>
                    <a:cubicBezTo>
                      <a:pt x="695661" y="973080"/>
                      <a:pt x="702839" y="971550"/>
                      <a:pt x="711304" y="971550"/>
                    </a:cubicBezTo>
                    <a:close/>
                    <a:moveTo>
                      <a:pt x="606529" y="971550"/>
                    </a:moveTo>
                    <a:cubicBezTo>
                      <a:pt x="615189" y="971550"/>
                      <a:pt x="622367" y="973031"/>
                      <a:pt x="628065" y="975994"/>
                    </a:cubicBezTo>
                    <a:cubicBezTo>
                      <a:pt x="633762" y="978956"/>
                      <a:pt x="638271" y="983221"/>
                      <a:pt x="641592" y="988788"/>
                    </a:cubicBezTo>
                    <a:cubicBezTo>
                      <a:pt x="644912" y="994355"/>
                      <a:pt x="647224" y="1001160"/>
                      <a:pt x="648526" y="1009201"/>
                    </a:cubicBezTo>
                    <a:cubicBezTo>
                      <a:pt x="649828" y="1017242"/>
                      <a:pt x="650480" y="1026342"/>
                      <a:pt x="650480" y="1036499"/>
                    </a:cubicBezTo>
                    <a:cubicBezTo>
                      <a:pt x="650480" y="1046592"/>
                      <a:pt x="649666" y="1055708"/>
                      <a:pt x="648038" y="1063847"/>
                    </a:cubicBezTo>
                    <a:cubicBezTo>
                      <a:pt x="646410" y="1071986"/>
                      <a:pt x="643757" y="1078920"/>
                      <a:pt x="640078" y="1084650"/>
                    </a:cubicBezTo>
                    <a:cubicBezTo>
                      <a:pt x="636399" y="1090380"/>
                      <a:pt x="631613" y="1094775"/>
                      <a:pt x="625721" y="1097835"/>
                    </a:cubicBezTo>
                    <a:cubicBezTo>
                      <a:pt x="619828" y="1100895"/>
                      <a:pt x="612617" y="1102426"/>
                      <a:pt x="604087" y="1102426"/>
                    </a:cubicBezTo>
                    <a:cubicBezTo>
                      <a:pt x="595427" y="1102426"/>
                      <a:pt x="588265" y="1100944"/>
                      <a:pt x="582600" y="1097982"/>
                    </a:cubicBezTo>
                    <a:cubicBezTo>
                      <a:pt x="576935" y="1095019"/>
                      <a:pt x="572443" y="1090754"/>
                      <a:pt x="569122" y="1085187"/>
                    </a:cubicBezTo>
                    <a:cubicBezTo>
                      <a:pt x="565801" y="1079620"/>
                      <a:pt x="563473" y="1072816"/>
                      <a:pt x="562138" y="1064774"/>
                    </a:cubicBezTo>
                    <a:cubicBezTo>
                      <a:pt x="560804" y="1056733"/>
                      <a:pt x="560136" y="1047634"/>
                      <a:pt x="560136" y="1037476"/>
                    </a:cubicBezTo>
                    <a:cubicBezTo>
                      <a:pt x="560136" y="1027449"/>
                      <a:pt x="560966" y="1018349"/>
                      <a:pt x="562627" y="1010178"/>
                    </a:cubicBezTo>
                    <a:cubicBezTo>
                      <a:pt x="564287" y="1002006"/>
                      <a:pt x="566957" y="995055"/>
                      <a:pt x="570636" y="989326"/>
                    </a:cubicBezTo>
                    <a:cubicBezTo>
                      <a:pt x="574314" y="983596"/>
                      <a:pt x="579100" y="979201"/>
                      <a:pt x="584993" y="976140"/>
                    </a:cubicBezTo>
                    <a:cubicBezTo>
                      <a:pt x="590886" y="973080"/>
                      <a:pt x="598064" y="971550"/>
                      <a:pt x="606529" y="971550"/>
                    </a:cubicBezTo>
                    <a:close/>
                    <a:moveTo>
                      <a:pt x="396979" y="971550"/>
                    </a:moveTo>
                    <a:cubicBezTo>
                      <a:pt x="405639" y="971550"/>
                      <a:pt x="412817" y="973031"/>
                      <a:pt x="418515" y="975994"/>
                    </a:cubicBezTo>
                    <a:cubicBezTo>
                      <a:pt x="424212" y="978956"/>
                      <a:pt x="428721" y="983221"/>
                      <a:pt x="432042" y="988788"/>
                    </a:cubicBezTo>
                    <a:lnTo>
                      <a:pt x="436766" y="1002695"/>
                    </a:lnTo>
                    <a:lnTo>
                      <a:pt x="395648" y="979721"/>
                    </a:lnTo>
                    <a:lnTo>
                      <a:pt x="388986" y="973253"/>
                    </a:lnTo>
                    <a:close/>
                    <a:moveTo>
                      <a:pt x="500679" y="744215"/>
                    </a:moveTo>
                    <a:cubicBezTo>
                      <a:pt x="496838" y="744215"/>
                      <a:pt x="493664" y="745143"/>
                      <a:pt x="491157" y="746998"/>
                    </a:cubicBezTo>
                    <a:cubicBezTo>
                      <a:pt x="488650" y="748854"/>
                      <a:pt x="486664" y="751638"/>
                      <a:pt x="485199" y="755349"/>
                    </a:cubicBezTo>
                    <a:cubicBezTo>
                      <a:pt x="483734" y="759061"/>
                      <a:pt x="482708" y="763683"/>
                      <a:pt x="482122" y="769218"/>
                    </a:cubicBezTo>
                    <a:cubicBezTo>
                      <a:pt x="481536" y="774753"/>
                      <a:pt x="481243" y="781199"/>
                      <a:pt x="481243" y="788556"/>
                    </a:cubicBezTo>
                    <a:cubicBezTo>
                      <a:pt x="481243" y="797542"/>
                      <a:pt x="481602" y="804981"/>
                      <a:pt x="482318" y="810874"/>
                    </a:cubicBezTo>
                    <a:cubicBezTo>
                      <a:pt x="483034" y="816766"/>
                      <a:pt x="484157" y="821454"/>
                      <a:pt x="485687" y="824938"/>
                    </a:cubicBezTo>
                    <a:cubicBezTo>
                      <a:pt x="487217" y="828421"/>
                      <a:pt x="489187" y="830863"/>
                      <a:pt x="491596" y="832263"/>
                    </a:cubicBezTo>
                    <a:cubicBezTo>
                      <a:pt x="494005" y="833663"/>
                      <a:pt x="496903" y="834363"/>
                      <a:pt x="500289" y="834363"/>
                    </a:cubicBezTo>
                    <a:cubicBezTo>
                      <a:pt x="502828" y="834363"/>
                      <a:pt x="505075" y="833956"/>
                      <a:pt x="507028" y="833142"/>
                    </a:cubicBezTo>
                    <a:cubicBezTo>
                      <a:pt x="508981" y="832328"/>
                      <a:pt x="510691" y="831107"/>
                      <a:pt x="512156" y="829479"/>
                    </a:cubicBezTo>
                    <a:cubicBezTo>
                      <a:pt x="513621" y="827852"/>
                      <a:pt x="514841" y="825801"/>
                      <a:pt x="515818" y="823326"/>
                    </a:cubicBezTo>
                    <a:cubicBezTo>
                      <a:pt x="516795" y="820852"/>
                      <a:pt x="517592" y="817987"/>
                      <a:pt x="518211" y="814732"/>
                    </a:cubicBezTo>
                    <a:cubicBezTo>
                      <a:pt x="518829" y="811476"/>
                      <a:pt x="519253" y="807797"/>
                      <a:pt x="519481" y="803695"/>
                    </a:cubicBezTo>
                    <a:cubicBezTo>
                      <a:pt x="519709" y="799593"/>
                      <a:pt x="519822" y="795068"/>
                      <a:pt x="519822" y="790119"/>
                    </a:cubicBezTo>
                    <a:cubicBezTo>
                      <a:pt x="519822" y="784129"/>
                      <a:pt x="519660" y="778838"/>
                      <a:pt x="519334" y="774248"/>
                    </a:cubicBezTo>
                    <a:cubicBezTo>
                      <a:pt x="519009" y="769658"/>
                      <a:pt x="518504" y="765669"/>
                      <a:pt x="517820" y="762284"/>
                    </a:cubicBezTo>
                    <a:cubicBezTo>
                      <a:pt x="517137" y="758898"/>
                      <a:pt x="516290" y="756033"/>
                      <a:pt x="515281" y="753689"/>
                    </a:cubicBezTo>
                    <a:cubicBezTo>
                      <a:pt x="514272" y="751345"/>
                      <a:pt x="513051" y="749473"/>
                      <a:pt x="511618" y="748073"/>
                    </a:cubicBezTo>
                    <a:cubicBezTo>
                      <a:pt x="510186" y="746673"/>
                      <a:pt x="508558" y="745680"/>
                      <a:pt x="506735" y="745094"/>
                    </a:cubicBezTo>
                    <a:cubicBezTo>
                      <a:pt x="504912" y="744508"/>
                      <a:pt x="502893" y="744215"/>
                      <a:pt x="500679" y="744215"/>
                    </a:cubicBezTo>
                    <a:close/>
                    <a:moveTo>
                      <a:pt x="395904" y="744215"/>
                    </a:moveTo>
                    <a:cubicBezTo>
                      <a:pt x="392063" y="744215"/>
                      <a:pt x="388889" y="745143"/>
                      <a:pt x="386382" y="746998"/>
                    </a:cubicBezTo>
                    <a:cubicBezTo>
                      <a:pt x="383875" y="748854"/>
                      <a:pt x="381889" y="751638"/>
                      <a:pt x="380424" y="755349"/>
                    </a:cubicBezTo>
                    <a:cubicBezTo>
                      <a:pt x="378959" y="759061"/>
                      <a:pt x="377933" y="763683"/>
                      <a:pt x="377347" y="769218"/>
                    </a:cubicBezTo>
                    <a:cubicBezTo>
                      <a:pt x="376761" y="774753"/>
                      <a:pt x="376468" y="781199"/>
                      <a:pt x="376468" y="788556"/>
                    </a:cubicBezTo>
                    <a:cubicBezTo>
                      <a:pt x="376468" y="797542"/>
                      <a:pt x="376827" y="804981"/>
                      <a:pt x="377543" y="810874"/>
                    </a:cubicBezTo>
                    <a:cubicBezTo>
                      <a:pt x="378259" y="816766"/>
                      <a:pt x="379382" y="821454"/>
                      <a:pt x="380912" y="824938"/>
                    </a:cubicBezTo>
                    <a:cubicBezTo>
                      <a:pt x="382443" y="828421"/>
                      <a:pt x="384412" y="830863"/>
                      <a:pt x="386821" y="832263"/>
                    </a:cubicBezTo>
                    <a:cubicBezTo>
                      <a:pt x="389230" y="833663"/>
                      <a:pt x="392128" y="834363"/>
                      <a:pt x="395514" y="834363"/>
                    </a:cubicBezTo>
                    <a:cubicBezTo>
                      <a:pt x="398053" y="834363"/>
                      <a:pt x="400299" y="833956"/>
                      <a:pt x="402253" y="833142"/>
                    </a:cubicBezTo>
                    <a:cubicBezTo>
                      <a:pt x="404206" y="832328"/>
                      <a:pt x="405915" y="831107"/>
                      <a:pt x="407380" y="829479"/>
                    </a:cubicBezTo>
                    <a:cubicBezTo>
                      <a:pt x="408845" y="827852"/>
                      <a:pt x="410066" y="825801"/>
                      <a:pt x="411043" y="823326"/>
                    </a:cubicBezTo>
                    <a:cubicBezTo>
                      <a:pt x="412020" y="820852"/>
                      <a:pt x="412817" y="817987"/>
                      <a:pt x="413436" y="814732"/>
                    </a:cubicBezTo>
                    <a:cubicBezTo>
                      <a:pt x="414054" y="811476"/>
                      <a:pt x="414478" y="807797"/>
                      <a:pt x="414706" y="803695"/>
                    </a:cubicBezTo>
                    <a:cubicBezTo>
                      <a:pt x="414934" y="799593"/>
                      <a:pt x="415047" y="795068"/>
                      <a:pt x="415047" y="790119"/>
                    </a:cubicBezTo>
                    <a:cubicBezTo>
                      <a:pt x="415047" y="784129"/>
                      <a:pt x="414885" y="778838"/>
                      <a:pt x="414559" y="774248"/>
                    </a:cubicBezTo>
                    <a:cubicBezTo>
                      <a:pt x="414234" y="769658"/>
                      <a:pt x="413729" y="765669"/>
                      <a:pt x="413045" y="762284"/>
                    </a:cubicBezTo>
                    <a:cubicBezTo>
                      <a:pt x="412362" y="758898"/>
                      <a:pt x="411515" y="756033"/>
                      <a:pt x="410506" y="753689"/>
                    </a:cubicBezTo>
                    <a:cubicBezTo>
                      <a:pt x="409497" y="751345"/>
                      <a:pt x="408276" y="749473"/>
                      <a:pt x="406843" y="748073"/>
                    </a:cubicBezTo>
                    <a:cubicBezTo>
                      <a:pt x="405411" y="746673"/>
                      <a:pt x="403783" y="745680"/>
                      <a:pt x="401960" y="745094"/>
                    </a:cubicBezTo>
                    <a:cubicBezTo>
                      <a:pt x="400137" y="744508"/>
                      <a:pt x="398118" y="744215"/>
                      <a:pt x="395904" y="744215"/>
                    </a:cubicBezTo>
                    <a:close/>
                    <a:moveTo>
                      <a:pt x="291129" y="744215"/>
                    </a:moveTo>
                    <a:cubicBezTo>
                      <a:pt x="287288" y="744215"/>
                      <a:pt x="284114" y="745143"/>
                      <a:pt x="281607" y="746998"/>
                    </a:cubicBezTo>
                    <a:cubicBezTo>
                      <a:pt x="279100" y="748854"/>
                      <a:pt x="277114" y="751638"/>
                      <a:pt x="275649" y="755349"/>
                    </a:cubicBezTo>
                    <a:cubicBezTo>
                      <a:pt x="274184" y="759061"/>
                      <a:pt x="273158" y="763683"/>
                      <a:pt x="272572" y="769218"/>
                    </a:cubicBezTo>
                    <a:cubicBezTo>
                      <a:pt x="271986" y="774753"/>
                      <a:pt x="271693" y="781199"/>
                      <a:pt x="271693" y="788556"/>
                    </a:cubicBezTo>
                    <a:cubicBezTo>
                      <a:pt x="271693" y="797542"/>
                      <a:pt x="272052" y="804981"/>
                      <a:pt x="272768" y="810874"/>
                    </a:cubicBezTo>
                    <a:cubicBezTo>
                      <a:pt x="273484" y="816766"/>
                      <a:pt x="274607" y="821454"/>
                      <a:pt x="276137" y="824938"/>
                    </a:cubicBezTo>
                    <a:cubicBezTo>
                      <a:pt x="277668" y="828421"/>
                      <a:pt x="279637" y="830863"/>
                      <a:pt x="282046" y="832263"/>
                    </a:cubicBezTo>
                    <a:cubicBezTo>
                      <a:pt x="284455" y="833663"/>
                      <a:pt x="287353" y="834363"/>
                      <a:pt x="290739" y="834363"/>
                    </a:cubicBezTo>
                    <a:cubicBezTo>
                      <a:pt x="293278" y="834363"/>
                      <a:pt x="295524" y="833956"/>
                      <a:pt x="297478" y="833142"/>
                    </a:cubicBezTo>
                    <a:cubicBezTo>
                      <a:pt x="299431" y="832328"/>
                      <a:pt x="301140" y="831107"/>
                      <a:pt x="302605" y="829479"/>
                    </a:cubicBezTo>
                    <a:cubicBezTo>
                      <a:pt x="304070" y="827852"/>
                      <a:pt x="305291" y="825801"/>
                      <a:pt x="306268" y="823326"/>
                    </a:cubicBezTo>
                    <a:cubicBezTo>
                      <a:pt x="307245" y="820852"/>
                      <a:pt x="308042" y="817987"/>
                      <a:pt x="308661" y="814732"/>
                    </a:cubicBezTo>
                    <a:cubicBezTo>
                      <a:pt x="309279" y="811476"/>
                      <a:pt x="309703" y="807797"/>
                      <a:pt x="309931" y="803695"/>
                    </a:cubicBezTo>
                    <a:cubicBezTo>
                      <a:pt x="310158" y="799593"/>
                      <a:pt x="310272" y="795068"/>
                      <a:pt x="310272" y="790119"/>
                    </a:cubicBezTo>
                    <a:cubicBezTo>
                      <a:pt x="310272" y="784129"/>
                      <a:pt x="310110" y="778838"/>
                      <a:pt x="309784" y="774248"/>
                    </a:cubicBezTo>
                    <a:cubicBezTo>
                      <a:pt x="309459" y="769658"/>
                      <a:pt x="308954" y="765669"/>
                      <a:pt x="308270" y="762284"/>
                    </a:cubicBezTo>
                    <a:cubicBezTo>
                      <a:pt x="307587" y="758898"/>
                      <a:pt x="306740" y="756033"/>
                      <a:pt x="305731" y="753689"/>
                    </a:cubicBezTo>
                    <a:cubicBezTo>
                      <a:pt x="304722" y="751345"/>
                      <a:pt x="303501" y="749473"/>
                      <a:pt x="302068" y="748073"/>
                    </a:cubicBezTo>
                    <a:cubicBezTo>
                      <a:pt x="300636" y="746673"/>
                      <a:pt x="299008" y="745680"/>
                      <a:pt x="297185" y="745094"/>
                    </a:cubicBezTo>
                    <a:cubicBezTo>
                      <a:pt x="295362" y="744508"/>
                      <a:pt x="293343" y="744215"/>
                      <a:pt x="291129" y="744215"/>
                    </a:cubicBezTo>
                    <a:close/>
                    <a:moveTo>
                      <a:pt x="820376" y="725267"/>
                    </a:moveTo>
                    <a:cubicBezTo>
                      <a:pt x="822850" y="725267"/>
                      <a:pt x="824853" y="725316"/>
                      <a:pt x="826383" y="725414"/>
                    </a:cubicBezTo>
                    <a:cubicBezTo>
                      <a:pt x="827913" y="725511"/>
                      <a:pt x="829069" y="725674"/>
                      <a:pt x="829850" y="725902"/>
                    </a:cubicBezTo>
                    <a:cubicBezTo>
                      <a:pt x="830631" y="726130"/>
                      <a:pt x="831152" y="726439"/>
                      <a:pt x="831413" y="726830"/>
                    </a:cubicBezTo>
                    <a:cubicBezTo>
                      <a:pt x="831673" y="727221"/>
                      <a:pt x="831803" y="727709"/>
                      <a:pt x="831803" y="728295"/>
                    </a:cubicBezTo>
                    <a:lnTo>
                      <a:pt x="831803" y="832703"/>
                    </a:lnTo>
                    <a:lnTo>
                      <a:pt x="852412" y="832703"/>
                    </a:lnTo>
                    <a:cubicBezTo>
                      <a:pt x="852998" y="832703"/>
                      <a:pt x="853535" y="832882"/>
                      <a:pt x="854023" y="833240"/>
                    </a:cubicBezTo>
                    <a:cubicBezTo>
                      <a:pt x="854511" y="833598"/>
                      <a:pt x="854935" y="834168"/>
                      <a:pt x="855293" y="834949"/>
                    </a:cubicBezTo>
                    <a:cubicBezTo>
                      <a:pt x="855651" y="835730"/>
                      <a:pt x="855911" y="836756"/>
                      <a:pt x="856074" y="838025"/>
                    </a:cubicBezTo>
                    <a:cubicBezTo>
                      <a:pt x="856237" y="839295"/>
                      <a:pt x="856318" y="840874"/>
                      <a:pt x="856318" y="842762"/>
                    </a:cubicBezTo>
                    <a:cubicBezTo>
                      <a:pt x="856318" y="844586"/>
                      <a:pt x="856221" y="846132"/>
                      <a:pt x="856025" y="847402"/>
                    </a:cubicBezTo>
                    <a:cubicBezTo>
                      <a:pt x="855830" y="848671"/>
                      <a:pt x="855553" y="849681"/>
                      <a:pt x="855195" y="850429"/>
                    </a:cubicBezTo>
                    <a:cubicBezTo>
                      <a:pt x="854837" y="851178"/>
                      <a:pt x="854430" y="851715"/>
                      <a:pt x="853974" y="852041"/>
                    </a:cubicBezTo>
                    <a:cubicBezTo>
                      <a:pt x="853518" y="852366"/>
                      <a:pt x="852998" y="852529"/>
                      <a:pt x="852412" y="852529"/>
                    </a:cubicBezTo>
                    <a:lnTo>
                      <a:pt x="782676" y="852529"/>
                    </a:lnTo>
                    <a:cubicBezTo>
                      <a:pt x="782155" y="852529"/>
                      <a:pt x="781667" y="852366"/>
                      <a:pt x="781211" y="852041"/>
                    </a:cubicBezTo>
                    <a:cubicBezTo>
                      <a:pt x="780755" y="851715"/>
                      <a:pt x="780348" y="851178"/>
                      <a:pt x="779990" y="850429"/>
                    </a:cubicBezTo>
                    <a:cubicBezTo>
                      <a:pt x="779632" y="849681"/>
                      <a:pt x="779356" y="848671"/>
                      <a:pt x="779160" y="847402"/>
                    </a:cubicBezTo>
                    <a:cubicBezTo>
                      <a:pt x="778965" y="846132"/>
                      <a:pt x="778867" y="844586"/>
                      <a:pt x="778867" y="842762"/>
                    </a:cubicBezTo>
                    <a:cubicBezTo>
                      <a:pt x="778867" y="840874"/>
                      <a:pt x="778948" y="839295"/>
                      <a:pt x="779111" y="838025"/>
                    </a:cubicBezTo>
                    <a:cubicBezTo>
                      <a:pt x="779274" y="836756"/>
                      <a:pt x="779534" y="835730"/>
                      <a:pt x="779893" y="834949"/>
                    </a:cubicBezTo>
                    <a:cubicBezTo>
                      <a:pt x="780251" y="834168"/>
                      <a:pt x="780658" y="833598"/>
                      <a:pt x="781114" y="833240"/>
                    </a:cubicBezTo>
                    <a:cubicBezTo>
                      <a:pt x="781569" y="832882"/>
                      <a:pt x="782090" y="832703"/>
                      <a:pt x="782676" y="832703"/>
                    </a:cubicBezTo>
                    <a:lnTo>
                      <a:pt x="806214" y="832703"/>
                    </a:lnTo>
                    <a:lnTo>
                      <a:pt x="806214" y="750466"/>
                    </a:lnTo>
                    <a:lnTo>
                      <a:pt x="785899" y="761698"/>
                    </a:lnTo>
                    <a:cubicBezTo>
                      <a:pt x="784402" y="762414"/>
                      <a:pt x="783181" y="762853"/>
                      <a:pt x="782237" y="763016"/>
                    </a:cubicBezTo>
                    <a:cubicBezTo>
                      <a:pt x="781292" y="763179"/>
                      <a:pt x="780544" y="762984"/>
                      <a:pt x="779990" y="762430"/>
                    </a:cubicBezTo>
                    <a:cubicBezTo>
                      <a:pt x="779437" y="761877"/>
                      <a:pt x="779063" y="760916"/>
                      <a:pt x="778867" y="759549"/>
                    </a:cubicBezTo>
                    <a:cubicBezTo>
                      <a:pt x="778672" y="758181"/>
                      <a:pt x="778574" y="756261"/>
                      <a:pt x="778574" y="753786"/>
                    </a:cubicBezTo>
                    <a:cubicBezTo>
                      <a:pt x="778574" y="752224"/>
                      <a:pt x="778607" y="750938"/>
                      <a:pt x="778672" y="749929"/>
                    </a:cubicBezTo>
                    <a:cubicBezTo>
                      <a:pt x="778737" y="748919"/>
                      <a:pt x="778900" y="748057"/>
                      <a:pt x="779160" y="747340"/>
                    </a:cubicBezTo>
                    <a:cubicBezTo>
                      <a:pt x="779421" y="746624"/>
                      <a:pt x="779779" y="746038"/>
                      <a:pt x="780235" y="745582"/>
                    </a:cubicBezTo>
                    <a:cubicBezTo>
                      <a:pt x="780690" y="745126"/>
                      <a:pt x="781309" y="744638"/>
                      <a:pt x="782090" y="744117"/>
                    </a:cubicBezTo>
                    <a:lnTo>
                      <a:pt x="809242" y="726537"/>
                    </a:lnTo>
                    <a:cubicBezTo>
                      <a:pt x="809567" y="726276"/>
                      <a:pt x="809975" y="726065"/>
                      <a:pt x="810463" y="725902"/>
                    </a:cubicBezTo>
                    <a:cubicBezTo>
                      <a:pt x="810951" y="725739"/>
                      <a:pt x="811586" y="725609"/>
                      <a:pt x="812367" y="725511"/>
                    </a:cubicBezTo>
                    <a:cubicBezTo>
                      <a:pt x="813149" y="725414"/>
                      <a:pt x="814174" y="725349"/>
                      <a:pt x="815444" y="725316"/>
                    </a:cubicBezTo>
                    <a:cubicBezTo>
                      <a:pt x="816714" y="725283"/>
                      <a:pt x="818358" y="725267"/>
                      <a:pt x="820376" y="725267"/>
                    </a:cubicBezTo>
                    <a:close/>
                    <a:moveTo>
                      <a:pt x="715601" y="725267"/>
                    </a:moveTo>
                    <a:cubicBezTo>
                      <a:pt x="718075" y="725267"/>
                      <a:pt x="720078" y="725316"/>
                      <a:pt x="721608" y="725414"/>
                    </a:cubicBezTo>
                    <a:cubicBezTo>
                      <a:pt x="723138" y="725511"/>
                      <a:pt x="724294" y="725674"/>
                      <a:pt x="725075" y="725902"/>
                    </a:cubicBezTo>
                    <a:cubicBezTo>
                      <a:pt x="725856" y="726130"/>
                      <a:pt x="726377" y="726439"/>
                      <a:pt x="726638" y="726830"/>
                    </a:cubicBezTo>
                    <a:cubicBezTo>
                      <a:pt x="726898" y="727221"/>
                      <a:pt x="727028" y="727709"/>
                      <a:pt x="727028" y="728295"/>
                    </a:cubicBezTo>
                    <a:lnTo>
                      <a:pt x="727028" y="832703"/>
                    </a:lnTo>
                    <a:lnTo>
                      <a:pt x="747637" y="832703"/>
                    </a:lnTo>
                    <a:cubicBezTo>
                      <a:pt x="748223" y="832703"/>
                      <a:pt x="748760" y="832882"/>
                      <a:pt x="749248" y="833240"/>
                    </a:cubicBezTo>
                    <a:cubicBezTo>
                      <a:pt x="749736" y="833598"/>
                      <a:pt x="750160" y="834168"/>
                      <a:pt x="750518" y="834949"/>
                    </a:cubicBezTo>
                    <a:cubicBezTo>
                      <a:pt x="750876" y="835730"/>
                      <a:pt x="751136" y="836756"/>
                      <a:pt x="751299" y="838025"/>
                    </a:cubicBezTo>
                    <a:cubicBezTo>
                      <a:pt x="751462" y="839295"/>
                      <a:pt x="751543" y="840874"/>
                      <a:pt x="751543" y="842762"/>
                    </a:cubicBezTo>
                    <a:cubicBezTo>
                      <a:pt x="751543" y="844586"/>
                      <a:pt x="751446" y="846132"/>
                      <a:pt x="751250" y="847402"/>
                    </a:cubicBezTo>
                    <a:cubicBezTo>
                      <a:pt x="751055" y="848671"/>
                      <a:pt x="750778" y="849681"/>
                      <a:pt x="750420" y="850429"/>
                    </a:cubicBezTo>
                    <a:cubicBezTo>
                      <a:pt x="750062" y="851178"/>
                      <a:pt x="749655" y="851715"/>
                      <a:pt x="749199" y="852041"/>
                    </a:cubicBezTo>
                    <a:cubicBezTo>
                      <a:pt x="748743" y="852366"/>
                      <a:pt x="748223" y="852529"/>
                      <a:pt x="747637" y="852529"/>
                    </a:cubicBezTo>
                    <a:lnTo>
                      <a:pt x="677901" y="852529"/>
                    </a:lnTo>
                    <a:cubicBezTo>
                      <a:pt x="677380" y="852529"/>
                      <a:pt x="676892" y="852366"/>
                      <a:pt x="676436" y="852041"/>
                    </a:cubicBezTo>
                    <a:cubicBezTo>
                      <a:pt x="675980" y="851715"/>
                      <a:pt x="675573" y="851178"/>
                      <a:pt x="675215" y="850429"/>
                    </a:cubicBezTo>
                    <a:cubicBezTo>
                      <a:pt x="674857" y="849681"/>
                      <a:pt x="674580" y="848671"/>
                      <a:pt x="674385" y="847402"/>
                    </a:cubicBezTo>
                    <a:cubicBezTo>
                      <a:pt x="674190" y="846132"/>
                      <a:pt x="674092" y="844586"/>
                      <a:pt x="674092" y="842762"/>
                    </a:cubicBezTo>
                    <a:cubicBezTo>
                      <a:pt x="674092" y="840874"/>
                      <a:pt x="674174" y="839295"/>
                      <a:pt x="674336" y="838025"/>
                    </a:cubicBezTo>
                    <a:cubicBezTo>
                      <a:pt x="674499" y="836756"/>
                      <a:pt x="674760" y="835730"/>
                      <a:pt x="675118" y="834949"/>
                    </a:cubicBezTo>
                    <a:cubicBezTo>
                      <a:pt x="675476" y="834168"/>
                      <a:pt x="675883" y="833598"/>
                      <a:pt x="676338" y="833240"/>
                    </a:cubicBezTo>
                    <a:cubicBezTo>
                      <a:pt x="676794" y="832882"/>
                      <a:pt x="677315" y="832703"/>
                      <a:pt x="677901" y="832703"/>
                    </a:cubicBezTo>
                    <a:lnTo>
                      <a:pt x="701439" y="832703"/>
                    </a:lnTo>
                    <a:lnTo>
                      <a:pt x="701439" y="750466"/>
                    </a:lnTo>
                    <a:lnTo>
                      <a:pt x="681124" y="761698"/>
                    </a:lnTo>
                    <a:cubicBezTo>
                      <a:pt x="679627" y="762414"/>
                      <a:pt x="678406" y="762853"/>
                      <a:pt x="677462" y="763016"/>
                    </a:cubicBezTo>
                    <a:cubicBezTo>
                      <a:pt x="676518" y="763179"/>
                      <a:pt x="675769" y="762984"/>
                      <a:pt x="675215" y="762430"/>
                    </a:cubicBezTo>
                    <a:cubicBezTo>
                      <a:pt x="674662" y="761877"/>
                      <a:pt x="674287" y="760916"/>
                      <a:pt x="674092" y="759549"/>
                    </a:cubicBezTo>
                    <a:cubicBezTo>
                      <a:pt x="673897" y="758181"/>
                      <a:pt x="673799" y="756261"/>
                      <a:pt x="673799" y="753786"/>
                    </a:cubicBezTo>
                    <a:cubicBezTo>
                      <a:pt x="673799" y="752224"/>
                      <a:pt x="673832" y="750938"/>
                      <a:pt x="673897" y="749929"/>
                    </a:cubicBezTo>
                    <a:cubicBezTo>
                      <a:pt x="673962" y="748919"/>
                      <a:pt x="674125" y="748057"/>
                      <a:pt x="674385" y="747340"/>
                    </a:cubicBezTo>
                    <a:cubicBezTo>
                      <a:pt x="674646" y="746624"/>
                      <a:pt x="675004" y="746038"/>
                      <a:pt x="675459" y="745582"/>
                    </a:cubicBezTo>
                    <a:cubicBezTo>
                      <a:pt x="675915" y="745126"/>
                      <a:pt x="676534" y="744638"/>
                      <a:pt x="677315" y="744117"/>
                    </a:cubicBezTo>
                    <a:lnTo>
                      <a:pt x="704467" y="726537"/>
                    </a:lnTo>
                    <a:cubicBezTo>
                      <a:pt x="704793" y="726276"/>
                      <a:pt x="705200" y="726065"/>
                      <a:pt x="705688" y="725902"/>
                    </a:cubicBezTo>
                    <a:cubicBezTo>
                      <a:pt x="706176" y="725739"/>
                      <a:pt x="706811" y="725609"/>
                      <a:pt x="707592" y="725511"/>
                    </a:cubicBezTo>
                    <a:cubicBezTo>
                      <a:pt x="708374" y="725414"/>
                      <a:pt x="709399" y="725349"/>
                      <a:pt x="710669" y="725316"/>
                    </a:cubicBezTo>
                    <a:cubicBezTo>
                      <a:pt x="711939" y="725283"/>
                      <a:pt x="713583" y="725267"/>
                      <a:pt x="715601" y="725267"/>
                    </a:cubicBezTo>
                    <a:close/>
                    <a:moveTo>
                      <a:pt x="610826" y="725267"/>
                    </a:moveTo>
                    <a:cubicBezTo>
                      <a:pt x="613300" y="725267"/>
                      <a:pt x="615303" y="725316"/>
                      <a:pt x="616833" y="725414"/>
                    </a:cubicBezTo>
                    <a:cubicBezTo>
                      <a:pt x="618363" y="725511"/>
                      <a:pt x="619519" y="725674"/>
                      <a:pt x="620300" y="725902"/>
                    </a:cubicBezTo>
                    <a:cubicBezTo>
                      <a:pt x="621081" y="726130"/>
                      <a:pt x="621602" y="726439"/>
                      <a:pt x="621863" y="726830"/>
                    </a:cubicBezTo>
                    <a:cubicBezTo>
                      <a:pt x="622123" y="727221"/>
                      <a:pt x="622253" y="727709"/>
                      <a:pt x="622253" y="728295"/>
                    </a:cubicBezTo>
                    <a:lnTo>
                      <a:pt x="622253" y="832703"/>
                    </a:lnTo>
                    <a:lnTo>
                      <a:pt x="642861" y="832703"/>
                    </a:lnTo>
                    <a:cubicBezTo>
                      <a:pt x="643447" y="832703"/>
                      <a:pt x="643985" y="832882"/>
                      <a:pt x="644473" y="833240"/>
                    </a:cubicBezTo>
                    <a:cubicBezTo>
                      <a:pt x="644961" y="833598"/>
                      <a:pt x="645385" y="834168"/>
                      <a:pt x="645743" y="834949"/>
                    </a:cubicBezTo>
                    <a:cubicBezTo>
                      <a:pt x="646101" y="835730"/>
                      <a:pt x="646361" y="836756"/>
                      <a:pt x="646524" y="838025"/>
                    </a:cubicBezTo>
                    <a:cubicBezTo>
                      <a:pt x="646687" y="839295"/>
                      <a:pt x="646768" y="840874"/>
                      <a:pt x="646768" y="842762"/>
                    </a:cubicBezTo>
                    <a:cubicBezTo>
                      <a:pt x="646768" y="844586"/>
                      <a:pt x="646671" y="846132"/>
                      <a:pt x="646475" y="847402"/>
                    </a:cubicBezTo>
                    <a:cubicBezTo>
                      <a:pt x="646280" y="848671"/>
                      <a:pt x="646003" y="849681"/>
                      <a:pt x="645645" y="850429"/>
                    </a:cubicBezTo>
                    <a:cubicBezTo>
                      <a:pt x="645287" y="851178"/>
                      <a:pt x="644880" y="851715"/>
                      <a:pt x="644424" y="852041"/>
                    </a:cubicBezTo>
                    <a:cubicBezTo>
                      <a:pt x="643968" y="852366"/>
                      <a:pt x="643447" y="852529"/>
                      <a:pt x="642861" y="852529"/>
                    </a:cubicBezTo>
                    <a:lnTo>
                      <a:pt x="573126" y="852529"/>
                    </a:lnTo>
                    <a:cubicBezTo>
                      <a:pt x="572605" y="852529"/>
                      <a:pt x="572117" y="852366"/>
                      <a:pt x="571661" y="852041"/>
                    </a:cubicBezTo>
                    <a:cubicBezTo>
                      <a:pt x="571205" y="851715"/>
                      <a:pt x="570798" y="851178"/>
                      <a:pt x="570440" y="850429"/>
                    </a:cubicBezTo>
                    <a:cubicBezTo>
                      <a:pt x="570082" y="849681"/>
                      <a:pt x="569805" y="848671"/>
                      <a:pt x="569610" y="847402"/>
                    </a:cubicBezTo>
                    <a:cubicBezTo>
                      <a:pt x="569415" y="846132"/>
                      <a:pt x="569317" y="844586"/>
                      <a:pt x="569317" y="842762"/>
                    </a:cubicBezTo>
                    <a:cubicBezTo>
                      <a:pt x="569317" y="840874"/>
                      <a:pt x="569399" y="839295"/>
                      <a:pt x="569561" y="838025"/>
                    </a:cubicBezTo>
                    <a:cubicBezTo>
                      <a:pt x="569724" y="836756"/>
                      <a:pt x="569985" y="835730"/>
                      <a:pt x="570343" y="834949"/>
                    </a:cubicBezTo>
                    <a:cubicBezTo>
                      <a:pt x="570701" y="834168"/>
                      <a:pt x="571108" y="833598"/>
                      <a:pt x="571564" y="833240"/>
                    </a:cubicBezTo>
                    <a:cubicBezTo>
                      <a:pt x="572019" y="832882"/>
                      <a:pt x="572540" y="832703"/>
                      <a:pt x="573126" y="832703"/>
                    </a:cubicBezTo>
                    <a:lnTo>
                      <a:pt x="596664" y="832703"/>
                    </a:lnTo>
                    <a:lnTo>
                      <a:pt x="596664" y="750466"/>
                    </a:lnTo>
                    <a:lnTo>
                      <a:pt x="576349" y="761698"/>
                    </a:lnTo>
                    <a:cubicBezTo>
                      <a:pt x="574852" y="762414"/>
                      <a:pt x="573631" y="762853"/>
                      <a:pt x="572687" y="763016"/>
                    </a:cubicBezTo>
                    <a:cubicBezTo>
                      <a:pt x="571743" y="763179"/>
                      <a:pt x="570994" y="762984"/>
                      <a:pt x="570440" y="762430"/>
                    </a:cubicBezTo>
                    <a:cubicBezTo>
                      <a:pt x="569887" y="761877"/>
                      <a:pt x="569513" y="760916"/>
                      <a:pt x="569317" y="759549"/>
                    </a:cubicBezTo>
                    <a:cubicBezTo>
                      <a:pt x="569122" y="758181"/>
                      <a:pt x="569024" y="756261"/>
                      <a:pt x="569024" y="753786"/>
                    </a:cubicBezTo>
                    <a:cubicBezTo>
                      <a:pt x="569024" y="752224"/>
                      <a:pt x="569057" y="750938"/>
                      <a:pt x="569122" y="749929"/>
                    </a:cubicBezTo>
                    <a:cubicBezTo>
                      <a:pt x="569187" y="748919"/>
                      <a:pt x="569350" y="748057"/>
                      <a:pt x="569610" y="747340"/>
                    </a:cubicBezTo>
                    <a:cubicBezTo>
                      <a:pt x="569871" y="746624"/>
                      <a:pt x="570229" y="746038"/>
                      <a:pt x="570684" y="745582"/>
                    </a:cubicBezTo>
                    <a:cubicBezTo>
                      <a:pt x="571140" y="745126"/>
                      <a:pt x="571759" y="744638"/>
                      <a:pt x="572540" y="744117"/>
                    </a:cubicBezTo>
                    <a:lnTo>
                      <a:pt x="599692" y="726537"/>
                    </a:lnTo>
                    <a:cubicBezTo>
                      <a:pt x="600018" y="726276"/>
                      <a:pt x="600425" y="726065"/>
                      <a:pt x="600913" y="725902"/>
                    </a:cubicBezTo>
                    <a:cubicBezTo>
                      <a:pt x="601401" y="725739"/>
                      <a:pt x="602036" y="725609"/>
                      <a:pt x="602817" y="725511"/>
                    </a:cubicBezTo>
                    <a:cubicBezTo>
                      <a:pt x="603599" y="725414"/>
                      <a:pt x="604624" y="725349"/>
                      <a:pt x="605894" y="725316"/>
                    </a:cubicBezTo>
                    <a:cubicBezTo>
                      <a:pt x="607164" y="725283"/>
                      <a:pt x="608808" y="725267"/>
                      <a:pt x="610826" y="725267"/>
                    </a:cubicBezTo>
                    <a:close/>
                    <a:moveTo>
                      <a:pt x="920854" y="723900"/>
                    </a:moveTo>
                    <a:cubicBezTo>
                      <a:pt x="929514" y="723900"/>
                      <a:pt x="936692" y="725381"/>
                      <a:pt x="942390" y="728344"/>
                    </a:cubicBezTo>
                    <a:lnTo>
                      <a:pt x="951569" y="737026"/>
                    </a:lnTo>
                    <a:lnTo>
                      <a:pt x="938150" y="772001"/>
                    </a:lnTo>
                    <a:lnTo>
                      <a:pt x="936920" y="762284"/>
                    </a:lnTo>
                    <a:cubicBezTo>
                      <a:pt x="936237" y="758898"/>
                      <a:pt x="935390" y="756033"/>
                      <a:pt x="934381" y="753689"/>
                    </a:cubicBezTo>
                    <a:cubicBezTo>
                      <a:pt x="933372" y="751345"/>
                      <a:pt x="932151" y="749473"/>
                      <a:pt x="930718" y="748073"/>
                    </a:cubicBezTo>
                    <a:cubicBezTo>
                      <a:pt x="929286" y="746673"/>
                      <a:pt x="927658" y="745680"/>
                      <a:pt x="925835" y="745094"/>
                    </a:cubicBezTo>
                    <a:cubicBezTo>
                      <a:pt x="924012" y="744508"/>
                      <a:pt x="921993" y="744215"/>
                      <a:pt x="919780" y="744215"/>
                    </a:cubicBezTo>
                    <a:cubicBezTo>
                      <a:pt x="915938" y="744215"/>
                      <a:pt x="912764" y="745143"/>
                      <a:pt x="910257" y="746998"/>
                    </a:cubicBezTo>
                    <a:cubicBezTo>
                      <a:pt x="907750" y="748854"/>
                      <a:pt x="905764" y="751638"/>
                      <a:pt x="904299" y="755349"/>
                    </a:cubicBezTo>
                    <a:cubicBezTo>
                      <a:pt x="902834" y="759061"/>
                      <a:pt x="901809" y="763683"/>
                      <a:pt x="901223" y="769218"/>
                    </a:cubicBezTo>
                    <a:cubicBezTo>
                      <a:pt x="900636" y="774753"/>
                      <a:pt x="900343" y="781199"/>
                      <a:pt x="900343" y="788556"/>
                    </a:cubicBezTo>
                    <a:cubicBezTo>
                      <a:pt x="900343" y="797542"/>
                      <a:pt x="900702" y="804981"/>
                      <a:pt x="901418" y="810874"/>
                    </a:cubicBezTo>
                    <a:cubicBezTo>
                      <a:pt x="902134" y="816766"/>
                      <a:pt x="903257" y="821454"/>
                      <a:pt x="904787" y="824938"/>
                    </a:cubicBezTo>
                    <a:lnTo>
                      <a:pt x="909038" y="830207"/>
                    </a:lnTo>
                    <a:lnTo>
                      <a:pt x="898455" y="850648"/>
                    </a:lnTo>
                    <a:lnTo>
                      <a:pt x="896925" y="850332"/>
                    </a:lnTo>
                    <a:cubicBezTo>
                      <a:pt x="891260" y="847369"/>
                      <a:pt x="886768" y="843104"/>
                      <a:pt x="883447" y="837537"/>
                    </a:cubicBezTo>
                    <a:cubicBezTo>
                      <a:pt x="880126" y="831970"/>
                      <a:pt x="877798" y="825166"/>
                      <a:pt x="876464" y="817124"/>
                    </a:cubicBezTo>
                    <a:cubicBezTo>
                      <a:pt x="875129" y="809083"/>
                      <a:pt x="874461" y="799984"/>
                      <a:pt x="874461" y="789826"/>
                    </a:cubicBezTo>
                    <a:cubicBezTo>
                      <a:pt x="874461" y="779799"/>
                      <a:pt x="875292" y="770699"/>
                      <a:pt x="876952" y="762528"/>
                    </a:cubicBezTo>
                    <a:cubicBezTo>
                      <a:pt x="878612" y="754356"/>
                      <a:pt x="881282" y="747405"/>
                      <a:pt x="884961" y="741676"/>
                    </a:cubicBezTo>
                    <a:cubicBezTo>
                      <a:pt x="888640" y="735946"/>
                      <a:pt x="893425" y="731551"/>
                      <a:pt x="899318" y="728490"/>
                    </a:cubicBezTo>
                    <a:cubicBezTo>
                      <a:pt x="905211" y="725430"/>
                      <a:pt x="912389" y="723900"/>
                      <a:pt x="920854" y="723900"/>
                    </a:cubicBezTo>
                    <a:close/>
                    <a:moveTo>
                      <a:pt x="501754" y="723900"/>
                    </a:moveTo>
                    <a:cubicBezTo>
                      <a:pt x="510414" y="723900"/>
                      <a:pt x="517592" y="725381"/>
                      <a:pt x="523290" y="728344"/>
                    </a:cubicBezTo>
                    <a:cubicBezTo>
                      <a:pt x="528987" y="731306"/>
                      <a:pt x="533496" y="735571"/>
                      <a:pt x="536817" y="741138"/>
                    </a:cubicBezTo>
                    <a:cubicBezTo>
                      <a:pt x="540138" y="746705"/>
                      <a:pt x="542449" y="753510"/>
                      <a:pt x="543751" y="761551"/>
                    </a:cubicBezTo>
                    <a:cubicBezTo>
                      <a:pt x="545053" y="769592"/>
                      <a:pt x="545705" y="778692"/>
                      <a:pt x="545705" y="788849"/>
                    </a:cubicBezTo>
                    <a:cubicBezTo>
                      <a:pt x="545705" y="798942"/>
                      <a:pt x="544891" y="808058"/>
                      <a:pt x="543263" y="816197"/>
                    </a:cubicBezTo>
                    <a:cubicBezTo>
                      <a:pt x="541635" y="824336"/>
                      <a:pt x="538982" y="831270"/>
                      <a:pt x="535303" y="837000"/>
                    </a:cubicBezTo>
                    <a:cubicBezTo>
                      <a:pt x="531624" y="842730"/>
                      <a:pt x="526838" y="847125"/>
                      <a:pt x="520946" y="850185"/>
                    </a:cubicBezTo>
                    <a:cubicBezTo>
                      <a:pt x="515053" y="853245"/>
                      <a:pt x="507842" y="854776"/>
                      <a:pt x="499312" y="854776"/>
                    </a:cubicBezTo>
                    <a:cubicBezTo>
                      <a:pt x="490652" y="854776"/>
                      <a:pt x="483490" y="853294"/>
                      <a:pt x="477825" y="850332"/>
                    </a:cubicBezTo>
                    <a:cubicBezTo>
                      <a:pt x="472160" y="847369"/>
                      <a:pt x="467668" y="843104"/>
                      <a:pt x="464347" y="837537"/>
                    </a:cubicBezTo>
                    <a:cubicBezTo>
                      <a:pt x="461026" y="831970"/>
                      <a:pt x="458698" y="825166"/>
                      <a:pt x="457364" y="817124"/>
                    </a:cubicBezTo>
                    <a:cubicBezTo>
                      <a:pt x="456029" y="809083"/>
                      <a:pt x="455361" y="799984"/>
                      <a:pt x="455361" y="789826"/>
                    </a:cubicBezTo>
                    <a:cubicBezTo>
                      <a:pt x="455361" y="779799"/>
                      <a:pt x="456192" y="770699"/>
                      <a:pt x="457852" y="762528"/>
                    </a:cubicBezTo>
                    <a:cubicBezTo>
                      <a:pt x="459512" y="754356"/>
                      <a:pt x="462182" y="747405"/>
                      <a:pt x="465861" y="741676"/>
                    </a:cubicBezTo>
                    <a:cubicBezTo>
                      <a:pt x="469539" y="735946"/>
                      <a:pt x="474325" y="731551"/>
                      <a:pt x="480218" y="728490"/>
                    </a:cubicBezTo>
                    <a:cubicBezTo>
                      <a:pt x="486111" y="725430"/>
                      <a:pt x="493289" y="723900"/>
                      <a:pt x="501754" y="723900"/>
                    </a:cubicBezTo>
                    <a:close/>
                    <a:moveTo>
                      <a:pt x="396979" y="723900"/>
                    </a:moveTo>
                    <a:cubicBezTo>
                      <a:pt x="405639" y="723900"/>
                      <a:pt x="412817" y="725381"/>
                      <a:pt x="418515" y="728344"/>
                    </a:cubicBezTo>
                    <a:cubicBezTo>
                      <a:pt x="424212" y="731306"/>
                      <a:pt x="428721" y="735571"/>
                      <a:pt x="432042" y="741138"/>
                    </a:cubicBezTo>
                    <a:cubicBezTo>
                      <a:pt x="435362" y="746705"/>
                      <a:pt x="437674" y="753510"/>
                      <a:pt x="438976" y="761551"/>
                    </a:cubicBezTo>
                    <a:cubicBezTo>
                      <a:pt x="440278" y="769592"/>
                      <a:pt x="440930" y="778692"/>
                      <a:pt x="440930" y="788849"/>
                    </a:cubicBezTo>
                    <a:cubicBezTo>
                      <a:pt x="440930" y="798942"/>
                      <a:pt x="440116" y="808058"/>
                      <a:pt x="438488" y="816197"/>
                    </a:cubicBezTo>
                    <a:cubicBezTo>
                      <a:pt x="436860" y="824336"/>
                      <a:pt x="434207" y="831270"/>
                      <a:pt x="430528" y="837000"/>
                    </a:cubicBezTo>
                    <a:cubicBezTo>
                      <a:pt x="426849" y="842730"/>
                      <a:pt x="422063" y="847125"/>
                      <a:pt x="416171" y="850185"/>
                    </a:cubicBezTo>
                    <a:cubicBezTo>
                      <a:pt x="410278" y="853245"/>
                      <a:pt x="403067" y="854776"/>
                      <a:pt x="394537" y="854776"/>
                    </a:cubicBezTo>
                    <a:cubicBezTo>
                      <a:pt x="385877" y="854776"/>
                      <a:pt x="378715" y="853294"/>
                      <a:pt x="373050" y="850332"/>
                    </a:cubicBezTo>
                    <a:cubicBezTo>
                      <a:pt x="367385" y="847369"/>
                      <a:pt x="362893" y="843104"/>
                      <a:pt x="359572" y="837537"/>
                    </a:cubicBezTo>
                    <a:cubicBezTo>
                      <a:pt x="356251" y="831970"/>
                      <a:pt x="353923" y="825166"/>
                      <a:pt x="352589" y="817124"/>
                    </a:cubicBezTo>
                    <a:cubicBezTo>
                      <a:pt x="351254" y="809083"/>
                      <a:pt x="350586" y="799984"/>
                      <a:pt x="350586" y="789826"/>
                    </a:cubicBezTo>
                    <a:cubicBezTo>
                      <a:pt x="350586" y="779799"/>
                      <a:pt x="351416" y="770699"/>
                      <a:pt x="353077" y="762528"/>
                    </a:cubicBezTo>
                    <a:cubicBezTo>
                      <a:pt x="354737" y="754356"/>
                      <a:pt x="357407" y="747405"/>
                      <a:pt x="361086" y="741676"/>
                    </a:cubicBezTo>
                    <a:cubicBezTo>
                      <a:pt x="364764" y="735946"/>
                      <a:pt x="369550" y="731551"/>
                      <a:pt x="375443" y="728490"/>
                    </a:cubicBezTo>
                    <a:cubicBezTo>
                      <a:pt x="381336" y="725430"/>
                      <a:pt x="388514" y="723900"/>
                      <a:pt x="396979" y="723900"/>
                    </a:cubicBezTo>
                    <a:close/>
                    <a:moveTo>
                      <a:pt x="292204" y="723900"/>
                    </a:moveTo>
                    <a:cubicBezTo>
                      <a:pt x="300864" y="723900"/>
                      <a:pt x="308042" y="725381"/>
                      <a:pt x="313740" y="728344"/>
                    </a:cubicBezTo>
                    <a:cubicBezTo>
                      <a:pt x="319437" y="731306"/>
                      <a:pt x="323946" y="735571"/>
                      <a:pt x="327267" y="741138"/>
                    </a:cubicBezTo>
                    <a:cubicBezTo>
                      <a:pt x="330588" y="746705"/>
                      <a:pt x="332899" y="753510"/>
                      <a:pt x="334201" y="761551"/>
                    </a:cubicBezTo>
                    <a:cubicBezTo>
                      <a:pt x="335503" y="769592"/>
                      <a:pt x="336155" y="778692"/>
                      <a:pt x="336155" y="788849"/>
                    </a:cubicBezTo>
                    <a:cubicBezTo>
                      <a:pt x="336155" y="798942"/>
                      <a:pt x="335341" y="808058"/>
                      <a:pt x="333713" y="816197"/>
                    </a:cubicBezTo>
                    <a:cubicBezTo>
                      <a:pt x="332085" y="824336"/>
                      <a:pt x="329432" y="831270"/>
                      <a:pt x="325753" y="837000"/>
                    </a:cubicBezTo>
                    <a:cubicBezTo>
                      <a:pt x="322074" y="842730"/>
                      <a:pt x="317288" y="847125"/>
                      <a:pt x="311396" y="850185"/>
                    </a:cubicBezTo>
                    <a:lnTo>
                      <a:pt x="289923" y="854741"/>
                    </a:lnTo>
                    <a:lnTo>
                      <a:pt x="253652" y="785037"/>
                    </a:lnTo>
                    <a:lnTo>
                      <a:pt x="247669" y="769461"/>
                    </a:lnTo>
                    <a:lnTo>
                      <a:pt x="248302" y="762528"/>
                    </a:lnTo>
                    <a:cubicBezTo>
                      <a:pt x="249962" y="754356"/>
                      <a:pt x="252632" y="747405"/>
                      <a:pt x="256311" y="741676"/>
                    </a:cubicBezTo>
                    <a:cubicBezTo>
                      <a:pt x="259989" y="735946"/>
                      <a:pt x="264775" y="731551"/>
                      <a:pt x="270668" y="728490"/>
                    </a:cubicBezTo>
                    <a:cubicBezTo>
                      <a:pt x="276561" y="725430"/>
                      <a:pt x="283739" y="723900"/>
                      <a:pt x="292204" y="723900"/>
                    </a:cubicBezTo>
                    <a:close/>
                    <a:moveTo>
                      <a:pt x="919780" y="506090"/>
                    </a:moveTo>
                    <a:cubicBezTo>
                      <a:pt x="915938" y="506090"/>
                      <a:pt x="912764" y="507018"/>
                      <a:pt x="910257" y="508873"/>
                    </a:cubicBezTo>
                    <a:cubicBezTo>
                      <a:pt x="907750" y="510729"/>
                      <a:pt x="905764" y="513513"/>
                      <a:pt x="904299" y="517224"/>
                    </a:cubicBezTo>
                    <a:cubicBezTo>
                      <a:pt x="902834" y="520935"/>
                      <a:pt x="901809" y="525558"/>
                      <a:pt x="901223" y="531093"/>
                    </a:cubicBezTo>
                    <a:cubicBezTo>
                      <a:pt x="900636" y="536627"/>
                      <a:pt x="900343" y="543074"/>
                      <a:pt x="900343" y="550431"/>
                    </a:cubicBezTo>
                    <a:cubicBezTo>
                      <a:pt x="900343" y="559417"/>
                      <a:pt x="900702" y="566856"/>
                      <a:pt x="901418" y="572749"/>
                    </a:cubicBezTo>
                    <a:cubicBezTo>
                      <a:pt x="902134" y="578641"/>
                      <a:pt x="903257" y="583329"/>
                      <a:pt x="904787" y="586813"/>
                    </a:cubicBezTo>
                    <a:cubicBezTo>
                      <a:pt x="906318" y="590296"/>
                      <a:pt x="908287" y="592738"/>
                      <a:pt x="910696" y="594138"/>
                    </a:cubicBezTo>
                    <a:cubicBezTo>
                      <a:pt x="913106" y="595538"/>
                      <a:pt x="916003" y="596238"/>
                      <a:pt x="919389" y="596238"/>
                    </a:cubicBezTo>
                    <a:cubicBezTo>
                      <a:pt x="921928" y="596238"/>
                      <a:pt x="924175" y="595831"/>
                      <a:pt x="926128" y="595017"/>
                    </a:cubicBezTo>
                    <a:cubicBezTo>
                      <a:pt x="928081" y="594203"/>
                      <a:pt x="929791" y="592982"/>
                      <a:pt x="931256" y="591354"/>
                    </a:cubicBezTo>
                    <a:cubicBezTo>
                      <a:pt x="932721" y="589727"/>
                      <a:pt x="933941" y="587676"/>
                      <a:pt x="934918" y="585201"/>
                    </a:cubicBezTo>
                    <a:cubicBezTo>
                      <a:pt x="935895" y="582727"/>
                      <a:pt x="936692" y="579862"/>
                      <a:pt x="937311" y="576606"/>
                    </a:cubicBezTo>
                    <a:cubicBezTo>
                      <a:pt x="937930" y="573351"/>
                      <a:pt x="938353" y="569672"/>
                      <a:pt x="938581" y="565570"/>
                    </a:cubicBezTo>
                    <a:cubicBezTo>
                      <a:pt x="938809" y="561468"/>
                      <a:pt x="938923" y="556943"/>
                      <a:pt x="938923" y="551994"/>
                    </a:cubicBezTo>
                    <a:cubicBezTo>
                      <a:pt x="938923" y="546004"/>
                      <a:pt x="938760" y="540713"/>
                      <a:pt x="938434" y="536123"/>
                    </a:cubicBezTo>
                    <a:cubicBezTo>
                      <a:pt x="938109" y="531532"/>
                      <a:pt x="937604" y="527544"/>
                      <a:pt x="936920" y="524158"/>
                    </a:cubicBezTo>
                    <a:cubicBezTo>
                      <a:pt x="936237" y="520773"/>
                      <a:pt x="935390" y="517908"/>
                      <a:pt x="934381" y="515564"/>
                    </a:cubicBezTo>
                    <a:cubicBezTo>
                      <a:pt x="933372" y="513220"/>
                      <a:pt x="932151" y="511348"/>
                      <a:pt x="930718" y="509948"/>
                    </a:cubicBezTo>
                    <a:cubicBezTo>
                      <a:pt x="929286" y="508548"/>
                      <a:pt x="927658" y="507555"/>
                      <a:pt x="925835" y="506969"/>
                    </a:cubicBezTo>
                    <a:cubicBezTo>
                      <a:pt x="924012" y="506383"/>
                      <a:pt x="921993" y="506090"/>
                      <a:pt x="919780" y="506090"/>
                    </a:cubicBezTo>
                    <a:close/>
                    <a:moveTo>
                      <a:pt x="815005" y="506090"/>
                    </a:moveTo>
                    <a:cubicBezTo>
                      <a:pt x="811163" y="506090"/>
                      <a:pt x="807989" y="507018"/>
                      <a:pt x="805482" y="508873"/>
                    </a:cubicBezTo>
                    <a:cubicBezTo>
                      <a:pt x="802975" y="510729"/>
                      <a:pt x="800989" y="513513"/>
                      <a:pt x="799524" y="517224"/>
                    </a:cubicBezTo>
                    <a:cubicBezTo>
                      <a:pt x="798059" y="520935"/>
                      <a:pt x="797034" y="525558"/>
                      <a:pt x="796448" y="531093"/>
                    </a:cubicBezTo>
                    <a:cubicBezTo>
                      <a:pt x="795861" y="536627"/>
                      <a:pt x="795568" y="543074"/>
                      <a:pt x="795568" y="550431"/>
                    </a:cubicBezTo>
                    <a:cubicBezTo>
                      <a:pt x="795568" y="559417"/>
                      <a:pt x="795927" y="566856"/>
                      <a:pt x="796643" y="572749"/>
                    </a:cubicBezTo>
                    <a:cubicBezTo>
                      <a:pt x="797359" y="578641"/>
                      <a:pt x="798482" y="583329"/>
                      <a:pt x="800012" y="586813"/>
                    </a:cubicBezTo>
                    <a:cubicBezTo>
                      <a:pt x="801543" y="590296"/>
                      <a:pt x="803512" y="592738"/>
                      <a:pt x="805921" y="594138"/>
                    </a:cubicBezTo>
                    <a:cubicBezTo>
                      <a:pt x="808331" y="595538"/>
                      <a:pt x="811228" y="596238"/>
                      <a:pt x="814614" y="596238"/>
                    </a:cubicBezTo>
                    <a:cubicBezTo>
                      <a:pt x="817153" y="596238"/>
                      <a:pt x="819400" y="595831"/>
                      <a:pt x="821353" y="595017"/>
                    </a:cubicBezTo>
                    <a:cubicBezTo>
                      <a:pt x="823306" y="594203"/>
                      <a:pt x="825016" y="592982"/>
                      <a:pt x="826481" y="591354"/>
                    </a:cubicBezTo>
                    <a:cubicBezTo>
                      <a:pt x="827946" y="589727"/>
                      <a:pt x="829166" y="587676"/>
                      <a:pt x="830143" y="585201"/>
                    </a:cubicBezTo>
                    <a:cubicBezTo>
                      <a:pt x="831120" y="582727"/>
                      <a:pt x="831917" y="579862"/>
                      <a:pt x="832536" y="576606"/>
                    </a:cubicBezTo>
                    <a:cubicBezTo>
                      <a:pt x="833155" y="573351"/>
                      <a:pt x="833578" y="569672"/>
                      <a:pt x="833806" y="565570"/>
                    </a:cubicBezTo>
                    <a:cubicBezTo>
                      <a:pt x="834034" y="561468"/>
                      <a:pt x="834148" y="556943"/>
                      <a:pt x="834148" y="551994"/>
                    </a:cubicBezTo>
                    <a:cubicBezTo>
                      <a:pt x="834148" y="546004"/>
                      <a:pt x="833985" y="540713"/>
                      <a:pt x="833659" y="536123"/>
                    </a:cubicBezTo>
                    <a:cubicBezTo>
                      <a:pt x="833334" y="531532"/>
                      <a:pt x="832829" y="527544"/>
                      <a:pt x="832145" y="524158"/>
                    </a:cubicBezTo>
                    <a:cubicBezTo>
                      <a:pt x="831462" y="520773"/>
                      <a:pt x="830615" y="517908"/>
                      <a:pt x="829606" y="515564"/>
                    </a:cubicBezTo>
                    <a:cubicBezTo>
                      <a:pt x="828597" y="513220"/>
                      <a:pt x="827376" y="511348"/>
                      <a:pt x="825943" y="509948"/>
                    </a:cubicBezTo>
                    <a:cubicBezTo>
                      <a:pt x="824511" y="508548"/>
                      <a:pt x="822883" y="507555"/>
                      <a:pt x="821060" y="506969"/>
                    </a:cubicBezTo>
                    <a:cubicBezTo>
                      <a:pt x="819237" y="506383"/>
                      <a:pt x="817218" y="506090"/>
                      <a:pt x="815005" y="506090"/>
                    </a:cubicBezTo>
                    <a:close/>
                    <a:moveTo>
                      <a:pt x="605454" y="506090"/>
                    </a:moveTo>
                    <a:cubicBezTo>
                      <a:pt x="601613" y="506090"/>
                      <a:pt x="598439" y="507018"/>
                      <a:pt x="595932" y="508873"/>
                    </a:cubicBezTo>
                    <a:cubicBezTo>
                      <a:pt x="593425" y="510729"/>
                      <a:pt x="591439" y="513513"/>
                      <a:pt x="589974" y="517224"/>
                    </a:cubicBezTo>
                    <a:cubicBezTo>
                      <a:pt x="588509" y="520935"/>
                      <a:pt x="587484" y="525558"/>
                      <a:pt x="586898" y="531093"/>
                    </a:cubicBezTo>
                    <a:cubicBezTo>
                      <a:pt x="586311" y="536627"/>
                      <a:pt x="586018" y="543074"/>
                      <a:pt x="586018" y="550431"/>
                    </a:cubicBezTo>
                    <a:cubicBezTo>
                      <a:pt x="586018" y="559417"/>
                      <a:pt x="586377" y="566856"/>
                      <a:pt x="587093" y="572749"/>
                    </a:cubicBezTo>
                    <a:cubicBezTo>
                      <a:pt x="587809" y="578641"/>
                      <a:pt x="588932" y="583329"/>
                      <a:pt x="590462" y="586813"/>
                    </a:cubicBezTo>
                    <a:cubicBezTo>
                      <a:pt x="591992" y="590296"/>
                      <a:pt x="593962" y="592738"/>
                      <a:pt x="596371" y="594138"/>
                    </a:cubicBezTo>
                    <a:cubicBezTo>
                      <a:pt x="598781" y="595538"/>
                      <a:pt x="601678" y="596238"/>
                      <a:pt x="605064" y="596238"/>
                    </a:cubicBezTo>
                    <a:cubicBezTo>
                      <a:pt x="607603" y="596238"/>
                      <a:pt x="609850" y="595831"/>
                      <a:pt x="611803" y="595017"/>
                    </a:cubicBezTo>
                    <a:cubicBezTo>
                      <a:pt x="613756" y="594203"/>
                      <a:pt x="615465" y="592982"/>
                      <a:pt x="616930" y="591354"/>
                    </a:cubicBezTo>
                    <a:cubicBezTo>
                      <a:pt x="618396" y="589727"/>
                      <a:pt x="619616" y="587676"/>
                      <a:pt x="620593" y="585201"/>
                    </a:cubicBezTo>
                    <a:cubicBezTo>
                      <a:pt x="621570" y="582727"/>
                      <a:pt x="622367" y="579862"/>
                      <a:pt x="622986" y="576606"/>
                    </a:cubicBezTo>
                    <a:cubicBezTo>
                      <a:pt x="623604" y="573351"/>
                      <a:pt x="624028" y="569672"/>
                      <a:pt x="624256" y="565570"/>
                    </a:cubicBezTo>
                    <a:cubicBezTo>
                      <a:pt x="624484" y="561468"/>
                      <a:pt x="624597" y="556943"/>
                      <a:pt x="624597" y="551994"/>
                    </a:cubicBezTo>
                    <a:cubicBezTo>
                      <a:pt x="624597" y="546004"/>
                      <a:pt x="624435" y="540713"/>
                      <a:pt x="624109" y="536123"/>
                    </a:cubicBezTo>
                    <a:cubicBezTo>
                      <a:pt x="623784" y="531532"/>
                      <a:pt x="623279" y="527544"/>
                      <a:pt x="622595" y="524158"/>
                    </a:cubicBezTo>
                    <a:cubicBezTo>
                      <a:pt x="621912" y="520773"/>
                      <a:pt x="621065" y="517908"/>
                      <a:pt x="620056" y="515564"/>
                    </a:cubicBezTo>
                    <a:cubicBezTo>
                      <a:pt x="619047" y="513220"/>
                      <a:pt x="617826" y="511348"/>
                      <a:pt x="616393" y="509948"/>
                    </a:cubicBezTo>
                    <a:cubicBezTo>
                      <a:pt x="614961" y="508548"/>
                      <a:pt x="613333" y="507555"/>
                      <a:pt x="611510" y="506969"/>
                    </a:cubicBezTo>
                    <a:cubicBezTo>
                      <a:pt x="609687" y="506383"/>
                      <a:pt x="607668" y="506090"/>
                      <a:pt x="605454" y="506090"/>
                    </a:cubicBezTo>
                    <a:close/>
                    <a:moveTo>
                      <a:pt x="500679" y="506090"/>
                    </a:moveTo>
                    <a:cubicBezTo>
                      <a:pt x="496838" y="506090"/>
                      <a:pt x="493664" y="507018"/>
                      <a:pt x="491157" y="508873"/>
                    </a:cubicBezTo>
                    <a:cubicBezTo>
                      <a:pt x="488650" y="510729"/>
                      <a:pt x="486664" y="513513"/>
                      <a:pt x="485199" y="517224"/>
                    </a:cubicBezTo>
                    <a:cubicBezTo>
                      <a:pt x="483734" y="520935"/>
                      <a:pt x="482709" y="525558"/>
                      <a:pt x="482123" y="531093"/>
                    </a:cubicBezTo>
                    <a:cubicBezTo>
                      <a:pt x="481537" y="536627"/>
                      <a:pt x="481243" y="543074"/>
                      <a:pt x="481243" y="550431"/>
                    </a:cubicBezTo>
                    <a:cubicBezTo>
                      <a:pt x="481243" y="559417"/>
                      <a:pt x="481602" y="566856"/>
                      <a:pt x="482318" y="572749"/>
                    </a:cubicBezTo>
                    <a:cubicBezTo>
                      <a:pt x="483034" y="578641"/>
                      <a:pt x="484157" y="583329"/>
                      <a:pt x="485687" y="586813"/>
                    </a:cubicBezTo>
                    <a:cubicBezTo>
                      <a:pt x="487218" y="590296"/>
                      <a:pt x="489187" y="592738"/>
                      <a:pt x="491596" y="594138"/>
                    </a:cubicBezTo>
                    <a:cubicBezTo>
                      <a:pt x="494005" y="595538"/>
                      <a:pt x="496903" y="596238"/>
                      <a:pt x="500289" y="596238"/>
                    </a:cubicBezTo>
                    <a:cubicBezTo>
                      <a:pt x="502828" y="596238"/>
                      <a:pt x="505075" y="595831"/>
                      <a:pt x="507028" y="595017"/>
                    </a:cubicBezTo>
                    <a:cubicBezTo>
                      <a:pt x="508981" y="594203"/>
                      <a:pt x="510691" y="592982"/>
                      <a:pt x="512156" y="591354"/>
                    </a:cubicBezTo>
                    <a:cubicBezTo>
                      <a:pt x="513621" y="589727"/>
                      <a:pt x="514841" y="587676"/>
                      <a:pt x="515818" y="585201"/>
                    </a:cubicBezTo>
                    <a:cubicBezTo>
                      <a:pt x="516795" y="582727"/>
                      <a:pt x="517592" y="579862"/>
                      <a:pt x="518211" y="576606"/>
                    </a:cubicBezTo>
                    <a:cubicBezTo>
                      <a:pt x="518829" y="573351"/>
                      <a:pt x="519253" y="569672"/>
                      <a:pt x="519481" y="565570"/>
                    </a:cubicBezTo>
                    <a:cubicBezTo>
                      <a:pt x="519708" y="561468"/>
                      <a:pt x="519822" y="556943"/>
                      <a:pt x="519822" y="551994"/>
                    </a:cubicBezTo>
                    <a:cubicBezTo>
                      <a:pt x="519822" y="546004"/>
                      <a:pt x="519660" y="540713"/>
                      <a:pt x="519334" y="536123"/>
                    </a:cubicBezTo>
                    <a:cubicBezTo>
                      <a:pt x="519009" y="531532"/>
                      <a:pt x="518504" y="527544"/>
                      <a:pt x="517820" y="524158"/>
                    </a:cubicBezTo>
                    <a:cubicBezTo>
                      <a:pt x="517137" y="520773"/>
                      <a:pt x="516290" y="517908"/>
                      <a:pt x="515281" y="515564"/>
                    </a:cubicBezTo>
                    <a:cubicBezTo>
                      <a:pt x="514272" y="513220"/>
                      <a:pt x="513051" y="511348"/>
                      <a:pt x="511618" y="509948"/>
                    </a:cubicBezTo>
                    <a:cubicBezTo>
                      <a:pt x="510186" y="508548"/>
                      <a:pt x="508558" y="507555"/>
                      <a:pt x="506735" y="506969"/>
                    </a:cubicBezTo>
                    <a:cubicBezTo>
                      <a:pt x="504912" y="506383"/>
                      <a:pt x="502893" y="506090"/>
                      <a:pt x="500679" y="506090"/>
                    </a:cubicBezTo>
                    <a:close/>
                    <a:moveTo>
                      <a:pt x="186354" y="506090"/>
                    </a:moveTo>
                    <a:cubicBezTo>
                      <a:pt x="182513" y="506090"/>
                      <a:pt x="179339" y="507018"/>
                      <a:pt x="176832" y="508873"/>
                    </a:cubicBezTo>
                    <a:cubicBezTo>
                      <a:pt x="174325" y="510729"/>
                      <a:pt x="172339" y="513513"/>
                      <a:pt x="170874" y="517224"/>
                    </a:cubicBezTo>
                    <a:cubicBezTo>
                      <a:pt x="169409" y="520935"/>
                      <a:pt x="168383" y="525558"/>
                      <a:pt x="167797" y="531093"/>
                    </a:cubicBezTo>
                    <a:cubicBezTo>
                      <a:pt x="167211" y="536627"/>
                      <a:pt x="166918" y="543074"/>
                      <a:pt x="166918" y="550431"/>
                    </a:cubicBezTo>
                    <a:cubicBezTo>
                      <a:pt x="166918" y="559417"/>
                      <a:pt x="167277" y="566856"/>
                      <a:pt x="167993" y="572749"/>
                    </a:cubicBezTo>
                    <a:cubicBezTo>
                      <a:pt x="168709" y="578641"/>
                      <a:pt x="169832" y="583329"/>
                      <a:pt x="171362" y="586813"/>
                    </a:cubicBezTo>
                    <a:cubicBezTo>
                      <a:pt x="172893" y="590296"/>
                      <a:pt x="174862" y="592738"/>
                      <a:pt x="177271" y="594138"/>
                    </a:cubicBezTo>
                    <a:cubicBezTo>
                      <a:pt x="179680" y="595538"/>
                      <a:pt x="182578" y="596238"/>
                      <a:pt x="185964" y="596238"/>
                    </a:cubicBezTo>
                    <a:cubicBezTo>
                      <a:pt x="188503" y="596238"/>
                      <a:pt x="190750" y="595831"/>
                      <a:pt x="192703" y="595017"/>
                    </a:cubicBezTo>
                    <a:cubicBezTo>
                      <a:pt x="194656" y="594203"/>
                      <a:pt x="196365" y="592982"/>
                      <a:pt x="197831" y="591354"/>
                    </a:cubicBezTo>
                    <a:cubicBezTo>
                      <a:pt x="199296" y="589727"/>
                      <a:pt x="200516" y="587676"/>
                      <a:pt x="201493" y="585201"/>
                    </a:cubicBezTo>
                    <a:cubicBezTo>
                      <a:pt x="202470" y="582727"/>
                      <a:pt x="203267" y="579862"/>
                      <a:pt x="203886" y="576606"/>
                    </a:cubicBezTo>
                    <a:cubicBezTo>
                      <a:pt x="204505" y="573351"/>
                      <a:pt x="204928" y="569672"/>
                      <a:pt x="205156" y="565570"/>
                    </a:cubicBezTo>
                    <a:cubicBezTo>
                      <a:pt x="205384" y="561468"/>
                      <a:pt x="205497" y="556943"/>
                      <a:pt x="205497" y="551994"/>
                    </a:cubicBezTo>
                    <a:cubicBezTo>
                      <a:pt x="205497" y="546004"/>
                      <a:pt x="205335" y="540713"/>
                      <a:pt x="205009" y="536123"/>
                    </a:cubicBezTo>
                    <a:cubicBezTo>
                      <a:pt x="204684" y="531532"/>
                      <a:pt x="204179" y="527544"/>
                      <a:pt x="203495" y="524158"/>
                    </a:cubicBezTo>
                    <a:cubicBezTo>
                      <a:pt x="202812" y="520773"/>
                      <a:pt x="201965" y="517908"/>
                      <a:pt x="200956" y="515564"/>
                    </a:cubicBezTo>
                    <a:cubicBezTo>
                      <a:pt x="199947" y="513220"/>
                      <a:pt x="198726" y="511348"/>
                      <a:pt x="197293" y="509948"/>
                    </a:cubicBezTo>
                    <a:cubicBezTo>
                      <a:pt x="195861" y="508548"/>
                      <a:pt x="194233" y="507555"/>
                      <a:pt x="192410" y="506969"/>
                    </a:cubicBezTo>
                    <a:cubicBezTo>
                      <a:pt x="190587" y="506383"/>
                      <a:pt x="188568" y="506090"/>
                      <a:pt x="186354" y="506090"/>
                    </a:cubicBezTo>
                    <a:close/>
                    <a:moveTo>
                      <a:pt x="1029926" y="487142"/>
                    </a:moveTo>
                    <a:cubicBezTo>
                      <a:pt x="1032401" y="487142"/>
                      <a:pt x="1034403" y="487191"/>
                      <a:pt x="1035933" y="487289"/>
                    </a:cubicBezTo>
                    <a:cubicBezTo>
                      <a:pt x="1037463" y="487386"/>
                      <a:pt x="1038619" y="487549"/>
                      <a:pt x="1039400" y="487777"/>
                    </a:cubicBezTo>
                    <a:cubicBezTo>
                      <a:pt x="1040181" y="488005"/>
                      <a:pt x="1040702" y="488314"/>
                      <a:pt x="1040963" y="488705"/>
                    </a:cubicBezTo>
                    <a:cubicBezTo>
                      <a:pt x="1041223" y="489095"/>
                      <a:pt x="1041353" y="489584"/>
                      <a:pt x="1041353" y="490170"/>
                    </a:cubicBezTo>
                    <a:lnTo>
                      <a:pt x="1041353" y="591646"/>
                    </a:lnTo>
                    <a:lnTo>
                      <a:pt x="1017975" y="614404"/>
                    </a:lnTo>
                    <a:lnTo>
                      <a:pt x="992226" y="614404"/>
                    </a:lnTo>
                    <a:cubicBezTo>
                      <a:pt x="991705" y="614404"/>
                      <a:pt x="991217" y="614241"/>
                      <a:pt x="990761" y="613916"/>
                    </a:cubicBezTo>
                    <a:cubicBezTo>
                      <a:pt x="990305" y="613590"/>
                      <a:pt x="989898" y="613053"/>
                      <a:pt x="989540" y="612304"/>
                    </a:cubicBezTo>
                    <a:cubicBezTo>
                      <a:pt x="989182" y="611555"/>
                      <a:pt x="988906" y="610546"/>
                      <a:pt x="988710" y="609277"/>
                    </a:cubicBezTo>
                    <a:cubicBezTo>
                      <a:pt x="988515" y="608007"/>
                      <a:pt x="988417" y="606460"/>
                      <a:pt x="988417" y="604637"/>
                    </a:cubicBezTo>
                    <a:cubicBezTo>
                      <a:pt x="988417" y="602749"/>
                      <a:pt x="988499" y="601170"/>
                      <a:pt x="988661" y="599900"/>
                    </a:cubicBezTo>
                    <a:cubicBezTo>
                      <a:pt x="988824" y="598631"/>
                      <a:pt x="989085" y="597605"/>
                      <a:pt x="989443" y="596824"/>
                    </a:cubicBezTo>
                    <a:cubicBezTo>
                      <a:pt x="989801" y="596042"/>
                      <a:pt x="990208" y="595473"/>
                      <a:pt x="990664" y="595115"/>
                    </a:cubicBezTo>
                    <a:cubicBezTo>
                      <a:pt x="991119" y="594756"/>
                      <a:pt x="991640" y="594577"/>
                      <a:pt x="992226" y="594577"/>
                    </a:cubicBezTo>
                    <a:lnTo>
                      <a:pt x="1015764" y="594577"/>
                    </a:lnTo>
                    <a:lnTo>
                      <a:pt x="1015764" y="512341"/>
                    </a:lnTo>
                    <a:lnTo>
                      <a:pt x="995449" y="523572"/>
                    </a:lnTo>
                    <a:cubicBezTo>
                      <a:pt x="993952" y="524289"/>
                      <a:pt x="992731" y="524728"/>
                      <a:pt x="991787" y="524891"/>
                    </a:cubicBezTo>
                    <a:cubicBezTo>
                      <a:pt x="990843" y="525054"/>
                      <a:pt x="990094" y="524858"/>
                      <a:pt x="989540" y="524305"/>
                    </a:cubicBezTo>
                    <a:cubicBezTo>
                      <a:pt x="988987" y="523752"/>
                      <a:pt x="988613" y="522791"/>
                      <a:pt x="988417" y="521424"/>
                    </a:cubicBezTo>
                    <a:cubicBezTo>
                      <a:pt x="988222" y="520056"/>
                      <a:pt x="988124" y="518136"/>
                      <a:pt x="988124" y="515661"/>
                    </a:cubicBezTo>
                    <a:cubicBezTo>
                      <a:pt x="988124" y="514099"/>
                      <a:pt x="988157" y="512813"/>
                      <a:pt x="988222" y="511803"/>
                    </a:cubicBezTo>
                    <a:cubicBezTo>
                      <a:pt x="988287" y="510794"/>
                      <a:pt x="988450" y="509931"/>
                      <a:pt x="988710" y="509215"/>
                    </a:cubicBezTo>
                    <a:cubicBezTo>
                      <a:pt x="988971" y="508499"/>
                      <a:pt x="989329" y="507913"/>
                      <a:pt x="989785" y="507457"/>
                    </a:cubicBezTo>
                    <a:cubicBezTo>
                      <a:pt x="990240" y="507001"/>
                      <a:pt x="990859" y="506513"/>
                      <a:pt x="991640" y="505992"/>
                    </a:cubicBezTo>
                    <a:lnTo>
                      <a:pt x="1018792" y="488412"/>
                    </a:lnTo>
                    <a:cubicBezTo>
                      <a:pt x="1019118" y="488151"/>
                      <a:pt x="1019525" y="487940"/>
                      <a:pt x="1020013" y="487777"/>
                    </a:cubicBezTo>
                    <a:cubicBezTo>
                      <a:pt x="1020501" y="487614"/>
                      <a:pt x="1021136" y="487484"/>
                      <a:pt x="1021917" y="487386"/>
                    </a:cubicBezTo>
                    <a:cubicBezTo>
                      <a:pt x="1022699" y="487289"/>
                      <a:pt x="1023724" y="487224"/>
                      <a:pt x="1024994" y="487191"/>
                    </a:cubicBezTo>
                    <a:cubicBezTo>
                      <a:pt x="1026264" y="487158"/>
                      <a:pt x="1027908" y="487142"/>
                      <a:pt x="1029926" y="487142"/>
                    </a:cubicBezTo>
                    <a:close/>
                    <a:moveTo>
                      <a:pt x="715601" y="487142"/>
                    </a:moveTo>
                    <a:cubicBezTo>
                      <a:pt x="718075" y="487142"/>
                      <a:pt x="720078" y="487191"/>
                      <a:pt x="721608" y="487289"/>
                    </a:cubicBezTo>
                    <a:cubicBezTo>
                      <a:pt x="723138" y="487386"/>
                      <a:pt x="724294" y="487549"/>
                      <a:pt x="725075" y="487777"/>
                    </a:cubicBezTo>
                    <a:cubicBezTo>
                      <a:pt x="725856" y="488005"/>
                      <a:pt x="726377" y="488314"/>
                      <a:pt x="726638" y="488705"/>
                    </a:cubicBezTo>
                    <a:cubicBezTo>
                      <a:pt x="726898" y="489095"/>
                      <a:pt x="727028" y="489584"/>
                      <a:pt x="727028" y="490170"/>
                    </a:cubicBezTo>
                    <a:lnTo>
                      <a:pt x="727028" y="594577"/>
                    </a:lnTo>
                    <a:lnTo>
                      <a:pt x="747637" y="594577"/>
                    </a:lnTo>
                    <a:cubicBezTo>
                      <a:pt x="748223" y="594577"/>
                      <a:pt x="748760" y="594756"/>
                      <a:pt x="749248" y="595115"/>
                    </a:cubicBezTo>
                    <a:cubicBezTo>
                      <a:pt x="749736" y="595473"/>
                      <a:pt x="750160" y="596042"/>
                      <a:pt x="750518" y="596824"/>
                    </a:cubicBezTo>
                    <a:cubicBezTo>
                      <a:pt x="750876" y="597605"/>
                      <a:pt x="751136" y="598631"/>
                      <a:pt x="751299" y="599900"/>
                    </a:cubicBezTo>
                    <a:cubicBezTo>
                      <a:pt x="751462" y="601170"/>
                      <a:pt x="751543" y="602749"/>
                      <a:pt x="751543" y="604637"/>
                    </a:cubicBezTo>
                    <a:cubicBezTo>
                      <a:pt x="751543" y="606460"/>
                      <a:pt x="751446" y="608007"/>
                      <a:pt x="751250" y="609277"/>
                    </a:cubicBezTo>
                    <a:cubicBezTo>
                      <a:pt x="751055" y="610546"/>
                      <a:pt x="750778" y="611555"/>
                      <a:pt x="750420" y="612304"/>
                    </a:cubicBezTo>
                    <a:cubicBezTo>
                      <a:pt x="750062" y="613053"/>
                      <a:pt x="749655" y="613590"/>
                      <a:pt x="749199" y="613916"/>
                    </a:cubicBezTo>
                    <a:cubicBezTo>
                      <a:pt x="748743" y="614241"/>
                      <a:pt x="748223" y="614404"/>
                      <a:pt x="747637" y="614404"/>
                    </a:cubicBezTo>
                    <a:lnTo>
                      <a:pt x="677901" y="614404"/>
                    </a:lnTo>
                    <a:cubicBezTo>
                      <a:pt x="677380" y="614404"/>
                      <a:pt x="676892" y="614241"/>
                      <a:pt x="676436" y="613916"/>
                    </a:cubicBezTo>
                    <a:cubicBezTo>
                      <a:pt x="675980" y="613590"/>
                      <a:pt x="675573" y="613053"/>
                      <a:pt x="675215" y="612304"/>
                    </a:cubicBezTo>
                    <a:cubicBezTo>
                      <a:pt x="674857" y="611555"/>
                      <a:pt x="674580" y="610546"/>
                      <a:pt x="674385" y="609277"/>
                    </a:cubicBezTo>
                    <a:cubicBezTo>
                      <a:pt x="674190" y="608007"/>
                      <a:pt x="674092" y="606460"/>
                      <a:pt x="674092" y="604637"/>
                    </a:cubicBezTo>
                    <a:cubicBezTo>
                      <a:pt x="674092" y="602749"/>
                      <a:pt x="674174" y="601170"/>
                      <a:pt x="674336" y="599900"/>
                    </a:cubicBezTo>
                    <a:cubicBezTo>
                      <a:pt x="674499" y="598631"/>
                      <a:pt x="674760" y="597605"/>
                      <a:pt x="675118" y="596824"/>
                    </a:cubicBezTo>
                    <a:cubicBezTo>
                      <a:pt x="675476" y="596042"/>
                      <a:pt x="675883" y="595473"/>
                      <a:pt x="676338" y="595115"/>
                    </a:cubicBezTo>
                    <a:cubicBezTo>
                      <a:pt x="676794" y="594756"/>
                      <a:pt x="677315" y="594577"/>
                      <a:pt x="677901" y="594577"/>
                    </a:cubicBezTo>
                    <a:lnTo>
                      <a:pt x="701439" y="594577"/>
                    </a:lnTo>
                    <a:lnTo>
                      <a:pt x="701439" y="512341"/>
                    </a:lnTo>
                    <a:lnTo>
                      <a:pt x="681124" y="523572"/>
                    </a:lnTo>
                    <a:cubicBezTo>
                      <a:pt x="679627" y="524289"/>
                      <a:pt x="678406" y="524728"/>
                      <a:pt x="677462" y="524891"/>
                    </a:cubicBezTo>
                    <a:cubicBezTo>
                      <a:pt x="676518" y="525054"/>
                      <a:pt x="675769" y="524858"/>
                      <a:pt x="675215" y="524305"/>
                    </a:cubicBezTo>
                    <a:cubicBezTo>
                      <a:pt x="674662" y="523752"/>
                      <a:pt x="674287" y="522791"/>
                      <a:pt x="674092" y="521424"/>
                    </a:cubicBezTo>
                    <a:cubicBezTo>
                      <a:pt x="673897" y="520056"/>
                      <a:pt x="673799" y="518136"/>
                      <a:pt x="673799" y="515661"/>
                    </a:cubicBezTo>
                    <a:cubicBezTo>
                      <a:pt x="673799" y="514099"/>
                      <a:pt x="673832" y="512813"/>
                      <a:pt x="673897" y="511803"/>
                    </a:cubicBezTo>
                    <a:cubicBezTo>
                      <a:pt x="673962" y="510794"/>
                      <a:pt x="674125" y="509931"/>
                      <a:pt x="674385" y="509215"/>
                    </a:cubicBezTo>
                    <a:cubicBezTo>
                      <a:pt x="674646" y="508499"/>
                      <a:pt x="675004" y="507913"/>
                      <a:pt x="675459" y="507457"/>
                    </a:cubicBezTo>
                    <a:cubicBezTo>
                      <a:pt x="675915" y="507001"/>
                      <a:pt x="676534" y="506513"/>
                      <a:pt x="677315" y="505992"/>
                    </a:cubicBezTo>
                    <a:lnTo>
                      <a:pt x="704467" y="488412"/>
                    </a:lnTo>
                    <a:cubicBezTo>
                      <a:pt x="704793" y="488151"/>
                      <a:pt x="705200" y="487940"/>
                      <a:pt x="705688" y="487777"/>
                    </a:cubicBezTo>
                    <a:cubicBezTo>
                      <a:pt x="706176" y="487614"/>
                      <a:pt x="706811" y="487484"/>
                      <a:pt x="707592" y="487386"/>
                    </a:cubicBezTo>
                    <a:cubicBezTo>
                      <a:pt x="708374" y="487289"/>
                      <a:pt x="709399" y="487224"/>
                      <a:pt x="710669" y="487191"/>
                    </a:cubicBezTo>
                    <a:cubicBezTo>
                      <a:pt x="711939" y="487158"/>
                      <a:pt x="713583" y="487142"/>
                      <a:pt x="715601" y="487142"/>
                    </a:cubicBezTo>
                    <a:close/>
                    <a:moveTo>
                      <a:pt x="401276" y="487142"/>
                    </a:moveTo>
                    <a:cubicBezTo>
                      <a:pt x="403750" y="487142"/>
                      <a:pt x="405753" y="487191"/>
                      <a:pt x="407283" y="487289"/>
                    </a:cubicBezTo>
                    <a:cubicBezTo>
                      <a:pt x="408813" y="487386"/>
                      <a:pt x="409969" y="487549"/>
                      <a:pt x="410750" y="487777"/>
                    </a:cubicBezTo>
                    <a:cubicBezTo>
                      <a:pt x="411531" y="488005"/>
                      <a:pt x="412052" y="488314"/>
                      <a:pt x="412313" y="488705"/>
                    </a:cubicBezTo>
                    <a:cubicBezTo>
                      <a:pt x="412573" y="489095"/>
                      <a:pt x="412703" y="489584"/>
                      <a:pt x="412703" y="490170"/>
                    </a:cubicBezTo>
                    <a:lnTo>
                      <a:pt x="412703" y="594577"/>
                    </a:lnTo>
                    <a:lnTo>
                      <a:pt x="433311" y="594577"/>
                    </a:lnTo>
                    <a:cubicBezTo>
                      <a:pt x="433897" y="594577"/>
                      <a:pt x="434435" y="594756"/>
                      <a:pt x="434923" y="595115"/>
                    </a:cubicBezTo>
                    <a:cubicBezTo>
                      <a:pt x="435411" y="595473"/>
                      <a:pt x="435835" y="596042"/>
                      <a:pt x="436193" y="596824"/>
                    </a:cubicBezTo>
                    <a:cubicBezTo>
                      <a:pt x="436551" y="597605"/>
                      <a:pt x="436811" y="598631"/>
                      <a:pt x="436974" y="599900"/>
                    </a:cubicBezTo>
                    <a:cubicBezTo>
                      <a:pt x="437137" y="601170"/>
                      <a:pt x="437218" y="602749"/>
                      <a:pt x="437218" y="604637"/>
                    </a:cubicBezTo>
                    <a:cubicBezTo>
                      <a:pt x="437218" y="606460"/>
                      <a:pt x="437120" y="608007"/>
                      <a:pt x="436925" y="609277"/>
                    </a:cubicBezTo>
                    <a:cubicBezTo>
                      <a:pt x="436730" y="610546"/>
                      <a:pt x="436453" y="611555"/>
                      <a:pt x="436095" y="612304"/>
                    </a:cubicBezTo>
                    <a:cubicBezTo>
                      <a:pt x="435737" y="613053"/>
                      <a:pt x="435330" y="613590"/>
                      <a:pt x="434874" y="613916"/>
                    </a:cubicBezTo>
                    <a:cubicBezTo>
                      <a:pt x="434418" y="614241"/>
                      <a:pt x="433897" y="614404"/>
                      <a:pt x="433311" y="614404"/>
                    </a:cubicBezTo>
                    <a:lnTo>
                      <a:pt x="363576" y="614404"/>
                    </a:lnTo>
                    <a:cubicBezTo>
                      <a:pt x="363055" y="614404"/>
                      <a:pt x="362567" y="614241"/>
                      <a:pt x="362111" y="613916"/>
                    </a:cubicBezTo>
                    <a:cubicBezTo>
                      <a:pt x="361655" y="613590"/>
                      <a:pt x="361248" y="613053"/>
                      <a:pt x="360890" y="612304"/>
                    </a:cubicBezTo>
                    <a:cubicBezTo>
                      <a:pt x="360532" y="611555"/>
                      <a:pt x="360255" y="610546"/>
                      <a:pt x="360060" y="609277"/>
                    </a:cubicBezTo>
                    <a:cubicBezTo>
                      <a:pt x="359865" y="608007"/>
                      <a:pt x="359767" y="606460"/>
                      <a:pt x="359767" y="604637"/>
                    </a:cubicBezTo>
                    <a:cubicBezTo>
                      <a:pt x="359767" y="602749"/>
                      <a:pt x="359848" y="601170"/>
                      <a:pt x="360011" y="599900"/>
                    </a:cubicBezTo>
                    <a:cubicBezTo>
                      <a:pt x="360174" y="598631"/>
                      <a:pt x="360434" y="597605"/>
                      <a:pt x="360793" y="596824"/>
                    </a:cubicBezTo>
                    <a:cubicBezTo>
                      <a:pt x="361151" y="596042"/>
                      <a:pt x="361558" y="595473"/>
                      <a:pt x="362013" y="595115"/>
                    </a:cubicBezTo>
                    <a:cubicBezTo>
                      <a:pt x="362469" y="594756"/>
                      <a:pt x="362990" y="594577"/>
                      <a:pt x="363576" y="594577"/>
                    </a:cubicBezTo>
                    <a:lnTo>
                      <a:pt x="387114" y="594577"/>
                    </a:lnTo>
                    <a:lnTo>
                      <a:pt x="387114" y="512341"/>
                    </a:lnTo>
                    <a:lnTo>
                      <a:pt x="366799" y="523572"/>
                    </a:lnTo>
                    <a:cubicBezTo>
                      <a:pt x="365302" y="524289"/>
                      <a:pt x="364081" y="524728"/>
                      <a:pt x="363137" y="524891"/>
                    </a:cubicBezTo>
                    <a:cubicBezTo>
                      <a:pt x="362193" y="525054"/>
                      <a:pt x="361444" y="524858"/>
                      <a:pt x="360890" y="524305"/>
                    </a:cubicBezTo>
                    <a:cubicBezTo>
                      <a:pt x="360337" y="523752"/>
                      <a:pt x="359962" y="522791"/>
                      <a:pt x="359767" y="521424"/>
                    </a:cubicBezTo>
                    <a:cubicBezTo>
                      <a:pt x="359572" y="520056"/>
                      <a:pt x="359474" y="518136"/>
                      <a:pt x="359474" y="515661"/>
                    </a:cubicBezTo>
                    <a:cubicBezTo>
                      <a:pt x="359474" y="514099"/>
                      <a:pt x="359507" y="512813"/>
                      <a:pt x="359572" y="511803"/>
                    </a:cubicBezTo>
                    <a:cubicBezTo>
                      <a:pt x="359637" y="510794"/>
                      <a:pt x="359800" y="509931"/>
                      <a:pt x="360060" y="509215"/>
                    </a:cubicBezTo>
                    <a:cubicBezTo>
                      <a:pt x="360321" y="508499"/>
                      <a:pt x="360679" y="507913"/>
                      <a:pt x="361134" y="507457"/>
                    </a:cubicBezTo>
                    <a:cubicBezTo>
                      <a:pt x="361590" y="507001"/>
                      <a:pt x="362209" y="506513"/>
                      <a:pt x="362990" y="505992"/>
                    </a:cubicBezTo>
                    <a:lnTo>
                      <a:pt x="390142" y="488412"/>
                    </a:lnTo>
                    <a:cubicBezTo>
                      <a:pt x="390468" y="488151"/>
                      <a:pt x="390874" y="487940"/>
                      <a:pt x="391363" y="487777"/>
                    </a:cubicBezTo>
                    <a:cubicBezTo>
                      <a:pt x="391851" y="487614"/>
                      <a:pt x="392486" y="487484"/>
                      <a:pt x="393267" y="487386"/>
                    </a:cubicBezTo>
                    <a:cubicBezTo>
                      <a:pt x="394049" y="487289"/>
                      <a:pt x="395074" y="487224"/>
                      <a:pt x="396344" y="487191"/>
                    </a:cubicBezTo>
                    <a:cubicBezTo>
                      <a:pt x="397614" y="487158"/>
                      <a:pt x="399258" y="487142"/>
                      <a:pt x="401276" y="487142"/>
                    </a:cubicBezTo>
                    <a:close/>
                    <a:moveTo>
                      <a:pt x="296501" y="487142"/>
                    </a:moveTo>
                    <a:cubicBezTo>
                      <a:pt x="298976" y="487142"/>
                      <a:pt x="300978" y="487191"/>
                      <a:pt x="302508" y="487289"/>
                    </a:cubicBezTo>
                    <a:cubicBezTo>
                      <a:pt x="304038" y="487386"/>
                      <a:pt x="305194" y="487549"/>
                      <a:pt x="305975" y="487777"/>
                    </a:cubicBezTo>
                    <a:cubicBezTo>
                      <a:pt x="306756" y="488005"/>
                      <a:pt x="307277" y="488314"/>
                      <a:pt x="307538" y="488705"/>
                    </a:cubicBezTo>
                    <a:cubicBezTo>
                      <a:pt x="307798" y="489095"/>
                      <a:pt x="307928" y="489584"/>
                      <a:pt x="307928" y="490170"/>
                    </a:cubicBezTo>
                    <a:lnTo>
                      <a:pt x="307928" y="594577"/>
                    </a:lnTo>
                    <a:lnTo>
                      <a:pt x="328536" y="594577"/>
                    </a:lnTo>
                    <a:cubicBezTo>
                      <a:pt x="329122" y="594577"/>
                      <a:pt x="329660" y="594756"/>
                      <a:pt x="330148" y="595115"/>
                    </a:cubicBezTo>
                    <a:cubicBezTo>
                      <a:pt x="330636" y="595473"/>
                      <a:pt x="331060" y="596042"/>
                      <a:pt x="331418" y="596824"/>
                    </a:cubicBezTo>
                    <a:cubicBezTo>
                      <a:pt x="331776" y="597605"/>
                      <a:pt x="332036" y="598631"/>
                      <a:pt x="332199" y="599900"/>
                    </a:cubicBezTo>
                    <a:cubicBezTo>
                      <a:pt x="332362" y="601170"/>
                      <a:pt x="332443" y="602749"/>
                      <a:pt x="332443" y="604637"/>
                    </a:cubicBezTo>
                    <a:cubicBezTo>
                      <a:pt x="332443" y="606460"/>
                      <a:pt x="332345" y="608007"/>
                      <a:pt x="332150" y="609277"/>
                    </a:cubicBezTo>
                    <a:cubicBezTo>
                      <a:pt x="331955" y="610546"/>
                      <a:pt x="331678" y="611555"/>
                      <a:pt x="331320" y="612304"/>
                    </a:cubicBezTo>
                    <a:cubicBezTo>
                      <a:pt x="330962" y="613053"/>
                      <a:pt x="330555" y="613590"/>
                      <a:pt x="330099" y="613916"/>
                    </a:cubicBezTo>
                    <a:cubicBezTo>
                      <a:pt x="329643" y="614241"/>
                      <a:pt x="329122" y="614404"/>
                      <a:pt x="328536" y="614404"/>
                    </a:cubicBezTo>
                    <a:lnTo>
                      <a:pt x="258801" y="614404"/>
                    </a:lnTo>
                    <a:cubicBezTo>
                      <a:pt x="258280" y="614404"/>
                      <a:pt x="257792" y="614241"/>
                      <a:pt x="257336" y="613916"/>
                    </a:cubicBezTo>
                    <a:cubicBezTo>
                      <a:pt x="256880" y="613590"/>
                      <a:pt x="256473" y="613053"/>
                      <a:pt x="256115" y="612304"/>
                    </a:cubicBezTo>
                    <a:cubicBezTo>
                      <a:pt x="255757" y="611555"/>
                      <a:pt x="255480" y="610546"/>
                      <a:pt x="255285" y="609277"/>
                    </a:cubicBezTo>
                    <a:cubicBezTo>
                      <a:pt x="255090" y="608007"/>
                      <a:pt x="254992" y="606460"/>
                      <a:pt x="254992" y="604637"/>
                    </a:cubicBezTo>
                    <a:cubicBezTo>
                      <a:pt x="254992" y="602749"/>
                      <a:pt x="255074" y="601170"/>
                      <a:pt x="255236" y="599900"/>
                    </a:cubicBezTo>
                    <a:cubicBezTo>
                      <a:pt x="255399" y="598631"/>
                      <a:pt x="255660" y="597605"/>
                      <a:pt x="256018" y="596824"/>
                    </a:cubicBezTo>
                    <a:cubicBezTo>
                      <a:pt x="256376" y="596042"/>
                      <a:pt x="256783" y="595473"/>
                      <a:pt x="257238" y="595115"/>
                    </a:cubicBezTo>
                    <a:cubicBezTo>
                      <a:pt x="257694" y="594756"/>
                      <a:pt x="258215" y="594577"/>
                      <a:pt x="258801" y="594577"/>
                    </a:cubicBezTo>
                    <a:lnTo>
                      <a:pt x="282339" y="594577"/>
                    </a:lnTo>
                    <a:lnTo>
                      <a:pt x="282339" y="512341"/>
                    </a:lnTo>
                    <a:lnTo>
                      <a:pt x="262024" y="523572"/>
                    </a:lnTo>
                    <a:cubicBezTo>
                      <a:pt x="260527" y="524289"/>
                      <a:pt x="259306" y="524728"/>
                      <a:pt x="258362" y="524891"/>
                    </a:cubicBezTo>
                    <a:cubicBezTo>
                      <a:pt x="257418" y="525054"/>
                      <a:pt x="256669" y="524858"/>
                      <a:pt x="256115" y="524305"/>
                    </a:cubicBezTo>
                    <a:cubicBezTo>
                      <a:pt x="255562" y="523752"/>
                      <a:pt x="255187" y="522791"/>
                      <a:pt x="254992" y="521424"/>
                    </a:cubicBezTo>
                    <a:cubicBezTo>
                      <a:pt x="254797" y="520056"/>
                      <a:pt x="254699" y="518136"/>
                      <a:pt x="254699" y="515661"/>
                    </a:cubicBezTo>
                    <a:cubicBezTo>
                      <a:pt x="254699" y="514099"/>
                      <a:pt x="254732" y="512813"/>
                      <a:pt x="254797" y="511803"/>
                    </a:cubicBezTo>
                    <a:cubicBezTo>
                      <a:pt x="254862" y="510794"/>
                      <a:pt x="255025" y="509931"/>
                      <a:pt x="255285" y="509215"/>
                    </a:cubicBezTo>
                    <a:cubicBezTo>
                      <a:pt x="255546" y="508499"/>
                      <a:pt x="255904" y="507913"/>
                      <a:pt x="256359" y="507457"/>
                    </a:cubicBezTo>
                    <a:cubicBezTo>
                      <a:pt x="256815" y="507001"/>
                      <a:pt x="257434" y="506513"/>
                      <a:pt x="258215" y="505992"/>
                    </a:cubicBezTo>
                    <a:lnTo>
                      <a:pt x="285367" y="488412"/>
                    </a:lnTo>
                    <a:cubicBezTo>
                      <a:pt x="285693" y="488151"/>
                      <a:pt x="286099" y="487940"/>
                      <a:pt x="286588" y="487777"/>
                    </a:cubicBezTo>
                    <a:cubicBezTo>
                      <a:pt x="287076" y="487614"/>
                      <a:pt x="287711" y="487484"/>
                      <a:pt x="288492" y="487386"/>
                    </a:cubicBezTo>
                    <a:cubicBezTo>
                      <a:pt x="289274" y="487289"/>
                      <a:pt x="290299" y="487224"/>
                      <a:pt x="291569" y="487191"/>
                    </a:cubicBezTo>
                    <a:cubicBezTo>
                      <a:pt x="292839" y="487158"/>
                      <a:pt x="294483" y="487142"/>
                      <a:pt x="296501" y="487142"/>
                    </a:cubicBezTo>
                    <a:close/>
                    <a:moveTo>
                      <a:pt x="920854" y="485775"/>
                    </a:moveTo>
                    <a:cubicBezTo>
                      <a:pt x="929514" y="485775"/>
                      <a:pt x="936692" y="487256"/>
                      <a:pt x="942390" y="490219"/>
                    </a:cubicBezTo>
                    <a:cubicBezTo>
                      <a:pt x="948087" y="493181"/>
                      <a:pt x="952596" y="497446"/>
                      <a:pt x="955917" y="503013"/>
                    </a:cubicBezTo>
                    <a:cubicBezTo>
                      <a:pt x="959238" y="508580"/>
                      <a:pt x="961549" y="515385"/>
                      <a:pt x="962851" y="523426"/>
                    </a:cubicBezTo>
                    <a:cubicBezTo>
                      <a:pt x="964154" y="531467"/>
                      <a:pt x="964805" y="540567"/>
                      <a:pt x="964805" y="550724"/>
                    </a:cubicBezTo>
                    <a:cubicBezTo>
                      <a:pt x="964805" y="560817"/>
                      <a:pt x="963991" y="569932"/>
                      <a:pt x="962363" y="578071"/>
                    </a:cubicBezTo>
                    <a:cubicBezTo>
                      <a:pt x="960735" y="586210"/>
                      <a:pt x="958082" y="593145"/>
                      <a:pt x="954403" y="598875"/>
                    </a:cubicBezTo>
                    <a:cubicBezTo>
                      <a:pt x="950724" y="604605"/>
                      <a:pt x="945938" y="609000"/>
                      <a:pt x="940046" y="612060"/>
                    </a:cubicBezTo>
                    <a:cubicBezTo>
                      <a:pt x="934153" y="615120"/>
                      <a:pt x="926942" y="616650"/>
                      <a:pt x="918412" y="616650"/>
                    </a:cubicBezTo>
                    <a:cubicBezTo>
                      <a:pt x="909752" y="616650"/>
                      <a:pt x="902590" y="615169"/>
                      <a:pt x="896925" y="612207"/>
                    </a:cubicBezTo>
                    <a:cubicBezTo>
                      <a:pt x="891260" y="609244"/>
                      <a:pt x="886768" y="604979"/>
                      <a:pt x="883447" y="599412"/>
                    </a:cubicBezTo>
                    <a:cubicBezTo>
                      <a:pt x="880126" y="593845"/>
                      <a:pt x="877798" y="587041"/>
                      <a:pt x="876464" y="578999"/>
                    </a:cubicBezTo>
                    <a:cubicBezTo>
                      <a:pt x="875129" y="570958"/>
                      <a:pt x="874461" y="561858"/>
                      <a:pt x="874461" y="551701"/>
                    </a:cubicBezTo>
                    <a:cubicBezTo>
                      <a:pt x="874461" y="541674"/>
                      <a:pt x="875292" y="532574"/>
                      <a:pt x="876952" y="524403"/>
                    </a:cubicBezTo>
                    <a:cubicBezTo>
                      <a:pt x="878612" y="516231"/>
                      <a:pt x="881282" y="509280"/>
                      <a:pt x="884961" y="503550"/>
                    </a:cubicBezTo>
                    <a:cubicBezTo>
                      <a:pt x="888640" y="497821"/>
                      <a:pt x="893425" y="493425"/>
                      <a:pt x="899318" y="490365"/>
                    </a:cubicBezTo>
                    <a:cubicBezTo>
                      <a:pt x="905211" y="487305"/>
                      <a:pt x="912389" y="485775"/>
                      <a:pt x="920854" y="485775"/>
                    </a:cubicBezTo>
                    <a:close/>
                    <a:moveTo>
                      <a:pt x="816079" y="485775"/>
                    </a:moveTo>
                    <a:cubicBezTo>
                      <a:pt x="824739" y="485775"/>
                      <a:pt x="831917" y="487256"/>
                      <a:pt x="837615" y="490219"/>
                    </a:cubicBezTo>
                    <a:cubicBezTo>
                      <a:pt x="843312" y="493181"/>
                      <a:pt x="847821" y="497446"/>
                      <a:pt x="851142" y="503013"/>
                    </a:cubicBezTo>
                    <a:cubicBezTo>
                      <a:pt x="854463" y="508580"/>
                      <a:pt x="856774" y="515385"/>
                      <a:pt x="858076" y="523426"/>
                    </a:cubicBezTo>
                    <a:cubicBezTo>
                      <a:pt x="859379" y="531467"/>
                      <a:pt x="860030" y="540567"/>
                      <a:pt x="860030" y="550724"/>
                    </a:cubicBezTo>
                    <a:cubicBezTo>
                      <a:pt x="860030" y="560817"/>
                      <a:pt x="859216" y="569932"/>
                      <a:pt x="857588" y="578071"/>
                    </a:cubicBezTo>
                    <a:cubicBezTo>
                      <a:pt x="855960" y="586210"/>
                      <a:pt x="853307" y="593145"/>
                      <a:pt x="849628" y="598875"/>
                    </a:cubicBezTo>
                    <a:cubicBezTo>
                      <a:pt x="845949" y="604605"/>
                      <a:pt x="841163" y="609000"/>
                      <a:pt x="835271" y="612060"/>
                    </a:cubicBezTo>
                    <a:cubicBezTo>
                      <a:pt x="829378" y="615120"/>
                      <a:pt x="822167" y="616650"/>
                      <a:pt x="813637" y="616650"/>
                    </a:cubicBezTo>
                    <a:cubicBezTo>
                      <a:pt x="804977" y="616650"/>
                      <a:pt x="797815" y="615169"/>
                      <a:pt x="792150" y="612207"/>
                    </a:cubicBezTo>
                    <a:cubicBezTo>
                      <a:pt x="786485" y="609244"/>
                      <a:pt x="781993" y="604979"/>
                      <a:pt x="778672" y="599412"/>
                    </a:cubicBezTo>
                    <a:cubicBezTo>
                      <a:pt x="775351" y="593845"/>
                      <a:pt x="773023" y="587041"/>
                      <a:pt x="771689" y="578999"/>
                    </a:cubicBezTo>
                    <a:cubicBezTo>
                      <a:pt x="770354" y="570958"/>
                      <a:pt x="769686" y="561858"/>
                      <a:pt x="769686" y="551701"/>
                    </a:cubicBezTo>
                    <a:cubicBezTo>
                      <a:pt x="769686" y="541674"/>
                      <a:pt x="770517" y="532574"/>
                      <a:pt x="772177" y="524403"/>
                    </a:cubicBezTo>
                    <a:cubicBezTo>
                      <a:pt x="773837" y="516231"/>
                      <a:pt x="776507" y="509280"/>
                      <a:pt x="780186" y="503550"/>
                    </a:cubicBezTo>
                    <a:cubicBezTo>
                      <a:pt x="783865" y="497821"/>
                      <a:pt x="788650" y="493425"/>
                      <a:pt x="794543" y="490365"/>
                    </a:cubicBezTo>
                    <a:cubicBezTo>
                      <a:pt x="800435" y="487305"/>
                      <a:pt x="807614" y="485775"/>
                      <a:pt x="816079" y="485775"/>
                    </a:cubicBezTo>
                    <a:close/>
                    <a:moveTo>
                      <a:pt x="606529" y="485775"/>
                    </a:moveTo>
                    <a:cubicBezTo>
                      <a:pt x="615189" y="485775"/>
                      <a:pt x="622367" y="487256"/>
                      <a:pt x="628065" y="490219"/>
                    </a:cubicBezTo>
                    <a:cubicBezTo>
                      <a:pt x="633762" y="493181"/>
                      <a:pt x="638271" y="497446"/>
                      <a:pt x="641592" y="503013"/>
                    </a:cubicBezTo>
                    <a:cubicBezTo>
                      <a:pt x="644912" y="508580"/>
                      <a:pt x="647224" y="515385"/>
                      <a:pt x="648526" y="523426"/>
                    </a:cubicBezTo>
                    <a:cubicBezTo>
                      <a:pt x="649828" y="531467"/>
                      <a:pt x="650480" y="540567"/>
                      <a:pt x="650480" y="550724"/>
                    </a:cubicBezTo>
                    <a:cubicBezTo>
                      <a:pt x="650480" y="560817"/>
                      <a:pt x="649666" y="569932"/>
                      <a:pt x="648038" y="578071"/>
                    </a:cubicBezTo>
                    <a:cubicBezTo>
                      <a:pt x="646410" y="586210"/>
                      <a:pt x="643757" y="593145"/>
                      <a:pt x="640078" y="598875"/>
                    </a:cubicBezTo>
                    <a:cubicBezTo>
                      <a:pt x="636399" y="604605"/>
                      <a:pt x="631613" y="609000"/>
                      <a:pt x="625721" y="612060"/>
                    </a:cubicBezTo>
                    <a:cubicBezTo>
                      <a:pt x="619828" y="615120"/>
                      <a:pt x="612617" y="616650"/>
                      <a:pt x="604087" y="616650"/>
                    </a:cubicBezTo>
                    <a:cubicBezTo>
                      <a:pt x="595427" y="616650"/>
                      <a:pt x="588265" y="615169"/>
                      <a:pt x="582600" y="612207"/>
                    </a:cubicBezTo>
                    <a:cubicBezTo>
                      <a:pt x="576935" y="609244"/>
                      <a:pt x="572443" y="604979"/>
                      <a:pt x="569122" y="599412"/>
                    </a:cubicBezTo>
                    <a:cubicBezTo>
                      <a:pt x="565801" y="593845"/>
                      <a:pt x="563473" y="587041"/>
                      <a:pt x="562138" y="578999"/>
                    </a:cubicBezTo>
                    <a:cubicBezTo>
                      <a:pt x="560804" y="570958"/>
                      <a:pt x="560136" y="561858"/>
                      <a:pt x="560136" y="551701"/>
                    </a:cubicBezTo>
                    <a:cubicBezTo>
                      <a:pt x="560136" y="541674"/>
                      <a:pt x="560966" y="532574"/>
                      <a:pt x="562627" y="524403"/>
                    </a:cubicBezTo>
                    <a:cubicBezTo>
                      <a:pt x="564287" y="516231"/>
                      <a:pt x="566957" y="509280"/>
                      <a:pt x="570636" y="503550"/>
                    </a:cubicBezTo>
                    <a:cubicBezTo>
                      <a:pt x="574314" y="497821"/>
                      <a:pt x="579100" y="493425"/>
                      <a:pt x="584993" y="490365"/>
                    </a:cubicBezTo>
                    <a:cubicBezTo>
                      <a:pt x="590886" y="487305"/>
                      <a:pt x="598064" y="485775"/>
                      <a:pt x="606529" y="485775"/>
                    </a:cubicBezTo>
                    <a:close/>
                    <a:moveTo>
                      <a:pt x="501754" y="485775"/>
                    </a:moveTo>
                    <a:cubicBezTo>
                      <a:pt x="510414" y="485775"/>
                      <a:pt x="517592" y="487256"/>
                      <a:pt x="523290" y="490219"/>
                    </a:cubicBezTo>
                    <a:cubicBezTo>
                      <a:pt x="528987" y="493181"/>
                      <a:pt x="533496" y="497446"/>
                      <a:pt x="536817" y="503013"/>
                    </a:cubicBezTo>
                    <a:cubicBezTo>
                      <a:pt x="540138" y="508580"/>
                      <a:pt x="542449" y="515385"/>
                      <a:pt x="543751" y="523426"/>
                    </a:cubicBezTo>
                    <a:cubicBezTo>
                      <a:pt x="545053" y="531467"/>
                      <a:pt x="545705" y="540567"/>
                      <a:pt x="545705" y="550724"/>
                    </a:cubicBezTo>
                    <a:cubicBezTo>
                      <a:pt x="545705" y="560817"/>
                      <a:pt x="544891" y="569932"/>
                      <a:pt x="543263" y="578071"/>
                    </a:cubicBezTo>
                    <a:cubicBezTo>
                      <a:pt x="541635" y="586210"/>
                      <a:pt x="538982" y="593145"/>
                      <a:pt x="535303" y="598875"/>
                    </a:cubicBezTo>
                    <a:cubicBezTo>
                      <a:pt x="531624" y="604605"/>
                      <a:pt x="526838" y="609000"/>
                      <a:pt x="520946" y="612060"/>
                    </a:cubicBezTo>
                    <a:cubicBezTo>
                      <a:pt x="515053" y="615120"/>
                      <a:pt x="507842" y="616650"/>
                      <a:pt x="499312" y="616650"/>
                    </a:cubicBezTo>
                    <a:cubicBezTo>
                      <a:pt x="490652" y="616650"/>
                      <a:pt x="483490" y="615169"/>
                      <a:pt x="477825" y="612207"/>
                    </a:cubicBezTo>
                    <a:cubicBezTo>
                      <a:pt x="472160" y="609244"/>
                      <a:pt x="467668" y="604979"/>
                      <a:pt x="464347" y="599412"/>
                    </a:cubicBezTo>
                    <a:cubicBezTo>
                      <a:pt x="461026" y="593845"/>
                      <a:pt x="458698" y="587041"/>
                      <a:pt x="457364" y="578999"/>
                    </a:cubicBezTo>
                    <a:cubicBezTo>
                      <a:pt x="456029" y="570958"/>
                      <a:pt x="455361" y="561858"/>
                      <a:pt x="455361" y="551701"/>
                    </a:cubicBezTo>
                    <a:cubicBezTo>
                      <a:pt x="455361" y="541674"/>
                      <a:pt x="456191" y="532574"/>
                      <a:pt x="457852" y="524403"/>
                    </a:cubicBezTo>
                    <a:cubicBezTo>
                      <a:pt x="459512" y="516231"/>
                      <a:pt x="462182" y="509280"/>
                      <a:pt x="465861" y="503550"/>
                    </a:cubicBezTo>
                    <a:cubicBezTo>
                      <a:pt x="469539" y="497821"/>
                      <a:pt x="474325" y="493425"/>
                      <a:pt x="480218" y="490365"/>
                    </a:cubicBezTo>
                    <a:cubicBezTo>
                      <a:pt x="486111" y="487305"/>
                      <a:pt x="493289" y="485775"/>
                      <a:pt x="501754" y="485775"/>
                    </a:cubicBezTo>
                    <a:close/>
                    <a:moveTo>
                      <a:pt x="187429" y="485775"/>
                    </a:moveTo>
                    <a:cubicBezTo>
                      <a:pt x="196089" y="485775"/>
                      <a:pt x="203267" y="487256"/>
                      <a:pt x="208965" y="490219"/>
                    </a:cubicBezTo>
                    <a:cubicBezTo>
                      <a:pt x="214662" y="493181"/>
                      <a:pt x="219171" y="497446"/>
                      <a:pt x="222492" y="503013"/>
                    </a:cubicBezTo>
                    <a:cubicBezTo>
                      <a:pt x="225812" y="508580"/>
                      <a:pt x="228124" y="515385"/>
                      <a:pt x="229426" y="523426"/>
                    </a:cubicBezTo>
                    <a:cubicBezTo>
                      <a:pt x="230729" y="531467"/>
                      <a:pt x="231380" y="540567"/>
                      <a:pt x="231380" y="550724"/>
                    </a:cubicBezTo>
                    <a:cubicBezTo>
                      <a:pt x="231380" y="560817"/>
                      <a:pt x="230566" y="569932"/>
                      <a:pt x="228938" y="578071"/>
                    </a:cubicBezTo>
                    <a:cubicBezTo>
                      <a:pt x="227310" y="586210"/>
                      <a:pt x="224657" y="593145"/>
                      <a:pt x="220978" y="598875"/>
                    </a:cubicBezTo>
                    <a:cubicBezTo>
                      <a:pt x="217299" y="604605"/>
                      <a:pt x="212513" y="609000"/>
                      <a:pt x="206621" y="612060"/>
                    </a:cubicBezTo>
                    <a:cubicBezTo>
                      <a:pt x="200728" y="615120"/>
                      <a:pt x="193517" y="616650"/>
                      <a:pt x="184987" y="616650"/>
                    </a:cubicBezTo>
                    <a:lnTo>
                      <a:pt x="167814" y="613099"/>
                    </a:lnTo>
                    <a:lnTo>
                      <a:pt x="148159" y="593966"/>
                    </a:lnTo>
                    <a:lnTo>
                      <a:pt x="143039" y="578999"/>
                    </a:lnTo>
                    <a:cubicBezTo>
                      <a:pt x="141704" y="570958"/>
                      <a:pt x="141036" y="561858"/>
                      <a:pt x="141036" y="551701"/>
                    </a:cubicBezTo>
                    <a:cubicBezTo>
                      <a:pt x="141036" y="541674"/>
                      <a:pt x="141866" y="532574"/>
                      <a:pt x="143527" y="524403"/>
                    </a:cubicBezTo>
                    <a:cubicBezTo>
                      <a:pt x="145187" y="516231"/>
                      <a:pt x="147857" y="509280"/>
                      <a:pt x="151536" y="503550"/>
                    </a:cubicBezTo>
                    <a:cubicBezTo>
                      <a:pt x="155215" y="497821"/>
                      <a:pt x="160000" y="493425"/>
                      <a:pt x="165893" y="490365"/>
                    </a:cubicBezTo>
                    <a:cubicBezTo>
                      <a:pt x="171786" y="487305"/>
                      <a:pt x="178964" y="485775"/>
                      <a:pt x="187429" y="485775"/>
                    </a:cubicBezTo>
                    <a:close/>
                    <a:moveTo>
                      <a:pt x="1015764" y="332710"/>
                    </a:moveTo>
                    <a:lnTo>
                      <a:pt x="1017097" y="333553"/>
                    </a:lnTo>
                    <a:cubicBezTo>
                      <a:pt x="1016802" y="338813"/>
                      <a:pt x="1016508" y="344073"/>
                      <a:pt x="1016213" y="349334"/>
                    </a:cubicBezTo>
                    <a:lnTo>
                      <a:pt x="1017097" y="358299"/>
                    </a:lnTo>
                    <a:lnTo>
                      <a:pt x="1015793" y="359111"/>
                    </a:lnTo>
                    <a:lnTo>
                      <a:pt x="1015760" y="359082"/>
                    </a:lnTo>
                    <a:lnTo>
                      <a:pt x="1015635" y="359160"/>
                    </a:lnTo>
                    <a:lnTo>
                      <a:pt x="1015661" y="359194"/>
                    </a:lnTo>
                    <a:lnTo>
                      <a:pt x="1015793" y="359111"/>
                    </a:lnTo>
                    <a:lnTo>
                      <a:pt x="1016790" y="360014"/>
                    </a:lnTo>
                    <a:lnTo>
                      <a:pt x="1017050" y="366754"/>
                    </a:lnTo>
                    <a:lnTo>
                      <a:pt x="992226" y="366754"/>
                    </a:lnTo>
                    <a:cubicBezTo>
                      <a:pt x="991705" y="366754"/>
                      <a:pt x="991217" y="366591"/>
                      <a:pt x="990761" y="366266"/>
                    </a:cubicBezTo>
                    <a:cubicBezTo>
                      <a:pt x="990305" y="365940"/>
                      <a:pt x="989898" y="365403"/>
                      <a:pt x="989540" y="364654"/>
                    </a:cubicBezTo>
                    <a:cubicBezTo>
                      <a:pt x="989182" y="363905"/>
                      <a:pt x="988906" y="362896"/>
                      <a:pt x="988710" y="361627"/>
                    </a:cubicBezTo>
                    <a:cubicBezTo>
                      <a:pt x="988515" y="360357"/>
                      <a:pt x="988417" y="358810"/>
                      <a:pt x="988417" y="356987"/>
                    </a:cubicBezTo>
                    <a:cubicBezTo>
                      <a:pt x="988417" y="355099"/>
                      <a:pt x="988499" y="353520"/>
                      <a:pt x="988661" y="352250"/>
                    </a:cubicBezTo>
                    <a:cubicBezTo>
                      <a:pt x="988824" y="350981"/>
                      <a:pt x="989085" y="349955"/>
                      <a:pt x="989443" y="349174"/>
                    </a:cubicBezTo>
                    <a:cubicBezTo>
                      <a:pt x="989801" y="348392"/>
                      <a:pt x="990208" y="347823"/>
                      <a:pt x="990664" y="347465"/>
                    </a:cubicBezTo>
                    <a:cubicBezTo>
                      <a:pt x="991119" y="347106"/>
                      <a:pt x="991640" y="346927"/>
                      <a:pt x="992226" y="346927"/>
                    </a:cubicBezTo>
                    <a:lnTo>
                      <a:pt x="1015764" y="346927"/>
                    </a:lnTo>
                    <a:close/>
                    <a:moveTo>
                      <a:pt x="919780" y="258440"/>
                    </a:moveTo>
                    <a:cubicBezTo>
                      <a:pt x="915938" y="258440"/>
                      <a:pt x="912764" y="259368"/>
                      <a:pt x="910257" y="261223"/>
                    </a:cubicBezTo>
                    <a:cubicBezTo>
                      <a:pt x="907750" y="263079"/>
                      <a:pt x="905764" y="265863"/>
                      <a:pt x="904299" y="269574"/>
                    </a:cubicBezTo>
                    <a:cubicBezTo>
                      <a:pt x="902834" y="273285"/>
                      <a:pt x="901809" y="277908"/>
                      <a:pt x="901223" y="283443"/>
                    </a:cubicBezTo>
                    <a:cubicBezTo>
                      <a:pt x="900636" y="288977"/>
                      <a:pt x="900343" y="295424"/>
                      <a:pt x="900343" y="302781"/>
                    </a:cubicBezTo>
                    <a:cubicBezTo>
                      <a:pt x="900343" y="311767"/>
                      <a:pt x="900702" y="319206"/>
                      <a:pt x="901418" y="325099"/>
                    </a:cubicBezTo>
                    <a:cubicBezTo>
                      <a:pt x="902134" y="330991"/>
                      <a:pt x="903257" y="335679"/>
                      <a:pt x="904787" y="339163"/>
                    </a:cubicBezTo>
                    <a:cubicBezTo>
                      <a:pt x="906318" y="342646"/>
                      <a:pt x="908287" y="345088"/>
                      <a:pt x="910696" y="346488"/>
                    </a:cubicBezTo>
                    <a:cubicBezTo>
                      <a:pt x="913106" y="347888"/>
                      <a:pt x="916003" y="348588"/>
                      <a:pt x="919389" y="348588"/>
                    </a:cubicBezTo>
                    <a:cubicBezTo>
                      <a:pt x="921928" y="348588"/>
                      <a:pt x="924175" y="348181"/>
                      <a:pt x="926128" y="347367"/>
                    </a:cubicBezTo>
                    <a:cubicBezTo>
                      <a:pt x="928081" y="346553"/>
                      <a:pt x="929791" y="345332"/>
                      <a:pt x="931256" y="343704"/>
                    </a:cubicBezTo>
                    <a:cubicBezTo>
                      <a:pt x="932721" y="342077"/>
                      <a:pt x="933941" y="340026"/>
                      <a:pt x="934918" y="337551"/>
                    </a:cubicBezTo>
                    <a:cubicBezTo>
                      <a:pt x="935895" y="335077"/>
                      <a:pt x="936692" y="332212"/>
                      <a:pt x="937311" y="328956"/>
                    </a:cubicBezTo>
                    <a:cubicBezTo>
                      <a:pt x="937930" y="325701"/>
                      <a:pt x="938353" y="322022"/>
                      <a:pt x="938581" y="317920"/>
                    </a:cubicBezTo>
                    <a:cubicBezTo>
                      <a:pt x="938809" y="313818"/>
                      <a:pt x="938923" y="309293"/>
                      <a:pt x="938923" y="304344"/>
                    </a:cubicBezTo>
                    <a:cubicBezTo>
                      <a:pt x="938923" y="298354"/>
                      <a:pt x="938760" y="293063"/>
                      <a:pt x="938434" y="288473"/>
                    </a:cubicBezTo>
                    <a:cubicBezTo>
                      <a:pt x="938109" y="283882"/>
                      <a:pt x="937604" y="279894"/>
                      <a:pt x="936920" y="276508"/>
                    </a:cubicBezTo>
                    <a:cubicBezTo>
                      <a:pt x="936237" y="273123"/>
                      <a:pt x="935390" y="270258"/>
                      <a:pt x="934381" y="267914"/>
                    </a:cubicBezTo>
                    <a:cubicBezTo>
                      <a:pt x="933372" y="265570"/>
                      <a:pt x="932151" y="263698"/>
                      <a:pt x="930718" y="262298"/>
                    </a:cubicBezTo>
                    <a:cubicBezTo>
                      <a:pt x="929286" y="260898"/>
                      <a:pt x="927658" y="259905"/>
                      <a:pt x="925835" y="259319"/>
                    </a:cubicBezTo>
                    <a:cubicBezTo>
                      <a:pt x="924012" y="258733"/>
                      <a:pt x="921993" y="258440"/>
                      <a:pt x="919780" y="258440"/>
                    </a:cubicBezTo>
                    <a:close/>
                    <a:moveTo>
                      <a:pt x="815005" y="258440"/>
                    </a:moveTo>
                    <a:cubicBezTo>
                      <a:pt x="811163" y="258440"/>
                      <a:pt x="807989" y="259368"/>
                      <a:pt x="805482" y="261223"/>
                    </a:cubicBezTo>
                    <a:cubicBezTo>
                      <a:pt x="802975" y="263079"/>
                      <a:pt x="800989" y="265863"/>
                      <a:pt x="799524" y="269574"/>
                    </a:cubicBezTo>
                    <a:cubicBezTo>
                      <a:pt x="798059" y="273285"/>
                      <a:pt x="797034" y="277908"/>
                      <a:pt x="796448" y="283443"/>
                    </a:cubicBezTo>
                    <a:cubicBezTo>
                      <a:pt x="795861" y="288977"/>
                      <a:pt x="795568" y="295424"/>
                      <a:pt x="795568" y="302781"/>
                    </a:cubicBezTo>
                    <a:cubicBezTo>
                      <a:pt x="795568" y="311767"/>
                      <a:pt x="795927" y="319206"/>
                      <a:pt x="796643" y="325099"/>
                    </a:cubicBezTo>
                    <a:cubicBezTo>
                      <a:pt x="797359" y="330991"/>
                      <a:pt x="798482" y="335679"/>
                      <a:pt x="800012" y="339163"/>
                    </a:cubicBezTo>
                    <a:cubicBezTo>
                      <a:pt x="801543" y="342646"/>
                      <a:pt x="803512" y="345088"/>
                      <a:pt x="805921" y="346488"/>
                    </a:cubicBezTo>
                    <a:cubicBezTo>
                      <a:pt x="808331" y="347888"/>
                      <a:pt x="811228" y="348588"/>
                      <a:pt x="814614" y="348588"/>
                    </a:cubicBezTo>
                    <a:cubicBezTo>
                      <a:pt x="817153" y="348588"/>
                      <a:pt x="819400" y="348181"/>
                      <a:pt x="821353" y="347367"/>
                    </a:cubicBezTo>
                    <a:cubicBezTo>
                      <a:pt x="823306" y="346553"/>
                      <a:pt x="825016" y="345332"/>
                      <a:pt x="826481" y="343704"/>
                    </a:cubicBezTo>
                    <a:cubicBezTo>
                      <a:pt x="827946" y="342077"/>
                      <a:pt x="829166" y="340026"/>
                      <a:pt x="830143" y="337551"/>
                    </a:cubicBezTo>
                    <a:cubicBezTo>
                      <a:pt x="831120" y="335077"/>
                      <a:pt x="831917" y="332212"/>
                      <a:pt x="832536" y="328956"/>
                    </a:cubicBezTo>
                    <a:cubicBezTo>
                      <a:pt x="833155" y="325701"/>
                      <a:pt x="833578" y="322022"/>
                      <a:pt x="833806" y="317920"/>
                    </a:cubicBezTo>
                    <a:cubicBezTo>
                      <a:pt x="834034" y="313818"/>
                      <a:pt x="834148" y="309293"/>
                      <a:pt x="834148" y="304344"/>
                    </a:cubicBezTo>
                    <a:cubicBezTo>
                      <a:pt x="834148" y="298354"/>
                      <a:pt x="833985" y="293063"/>
                      <a:pt x="833659" y="288473"/>
                    </a:cubicBezTo>
                    <a:cubicBezTo>
                      <a:pt x="833334" y="283882"/>
                      <a:pt x="832829" y="279894"/>
                      <a:pt x="832145" y="276508"/>
                    </a:cubicBezTo>
                    <a:cubicBezTo>
                      <a:pt x="831462" y="273123"/>
                      <a:pt x="830615" y="270258"/>
                      <a:pt x="829606" y="267914"/>
                    </a:cubicBezTo>
                    <a:cubicBezTo>
                      <a:pt x="828597" y="265570"/>
                      <a:pt x="827376" y="263698"/>
                      <a:pt x="825943" y="262298"/>
                    </a:cubicBezTo>
                    <a:cubicBezTo>
                      <a:pt x="824511" y="260898"/>
                      <a:pt x="822883" y="259905"/>
                      <a:pt x="821060" y="259319"/>
                    </a:cubicBezTo>
                    <a:cubicBezTo>
                      <a:pt x="819237" y="258733"/>
                      <a:pt x="817218" y="258440"/>
                      <a:pt x="815005" y="258440"/>
                    </a:cubicBezTo>
                    <a:close/>
                    <a:moveTo>
                      <a:pt x="500680" y="258440"/>
                    </a:moveTo>
                    <a:cubicBezTo>
                      <a:pt x="496838" y="258440"/>
                      <a:pt x="493664" y="259368"/>
                      <a:pt x="491157" y="261223"/>
                    </a:cubicBezTo>
                    <a:cubicBezTo>
                      <a:pt x="488650" y="263079"/>
                      <a:pt x="486664" y="265863"/>
                      <a:pt x="485199" y="269574"/>
                    </a:cubicBezTo>
                    <a:cubicBezTo>
                      <a:pt x="483734" y="273285"/>
                      <a:pt x="482708" y="277908"/>
                      <a:pt x="482123" y="283443"/>
                    </a:cubicBezTo>
                    <a:cubicBezTo>
                      <a:pt x="481536" y="288977"/>
                      <a:pt x="481243" y="295424"/>
                      <a:pt x="481243" y="302781"/>
                    </a:cubicBezTo>
                    <a:cubicBezTo>
                      <a:pt x="481243" y="311767"/>
                      <a:pt x="481602" y="319206"/>
                      <a:pt x="482318" y="325099"/>
                    </a:cubicBezTo>
                    <a:cubicBezTo>
                      <a:pt x="483034" y="330991"/>
                      <a:pt x="484157" y="335679"/>
                      <a:pt x="485687" y="339163"/>
                    </a:cubicBezTo>
                    <a:cubicBezTo>
                      <a:pt x="487217" y="342646"/>
                      <a:pt x="489187" y="345088"/>
                      <a:pt x="491596" y="346488"/>
                    </a:cubicBezTo>
                    <a:cubicBezTo>
                      <a:pt x="494005" y="347888"/>
                      <a:pt x="496903" y="348588"/>
                      <a:pt x="500289" y="348588"/>
                    </a:cubicBezTo>
                    <a:cubicBezTo>
                      <a:pt x="502828" y="348588"/>
                      <a:pt x="505075" y="348181"/>
                      <a:pt x="507028" y="347367"/>
                    </a:cubicBezTo>
                    <a:cubicBezTo>
                      <a:pt x="508981" y="346553"/>
                      <a:pt x="510690" y="345332"/>
                      <a:pt x="512156" y="343704"/>
                    </a:cubicBezTo>
                    <a:cubicBezTo>
                      <a:pt x="513621" y="342077"/>
                      <a:pt x="514841" y="340026"/>
                      <a:pt x="515818" y="337551"/>
                    </a:cubicBezTo>
                    <a:cubicBezTo>
                      <a:pt x="516795" y="335077"/>
                      <a:pt x="517592" y="332212"/>
                      <a:pt x="518211" y="328956"/>
                    </a:cubicBezTo>
                    <a:cubicBezTo>
                      <a:pt x="518829" y="325701"/>
                      <a:pt x="519253" y="322022"/>
                      <a:pt x="519481" y="317920"/>
                    </a:cubicBezTo>
                    <a:cubicBezTo>
                      <a:pt x="519708" y="313818"/>
                      <a:pt x="519823" y="309293"/>
                      <a:pt x="519823" y="304344"/>
                    </a:cubicBezTo>
                    <a:cubicBezTo>
                      <a:pt x="519823" y="298354"/>
                      <a:pt x="519660" y="293063"/>
                      <a:pt x="519334" y="288473"/>
                    </a:cubicBezTo>
                    <a:cubicBezTo>
                      <a:pt x="519009" y="283882"/>
                      <a:pt x="518504" y="279894"/>
                      <a:pt x="517820" y="276508"/>
                    </a:cubicBezTo>
                    <a:cubicBezTo>
                      <a:pt x="517137" y="273123"/>
                      <a:pt x="516290" y="270258"/>
                      <a:pt x="515281" y="267914"/>
                    </a:cubicBezTo>
                    <a:cubicBezTo>
                      <a:pt x="514272" y="265570"/>
                      <a:pt x="513051" y="263698"/>
                      <a:pt x="511618" y="262298"/>
                    </a:cubicBezTo>
                    <a:cubicBezTo>
                      <a:pt x="510186" y="260898"/>
                      <a:pt x="508558" y="259905"/>
                      <a:pt x="506735" y="259319"/>
                    </a:cubicBezTo>
                    <a:cubicBezTo>
                      <a:pt x="504912" y="258733"/>
                      <a:pt x="502893" y="258440"/>
                      <a:pt x="500680" y="258440"/>
                    </a:cubicBezTo>
                    <a:close/>
                    <a:moveTo>
                      <a:pt x="291129" y="258440"/>
                    </a:moveTo>
                    <a:cubicBezTo>
                      <a:pt x="287288" y="258440"/>
                      <a:pt x="284114" y="259368"/>
                      <a:pt x="281607" y="261223"/>
                    </a:cubicBezTo>
                    <a:cubicBezTo>
                      <a:pt x="279100" y="263079"/>
                      <a:pt x="277114" y="265863"/>
                      <a:pt x="275649" y="269574"/>
                    </a:cubicBezTo>
                    <a:cubicBezTo>
                      <a:pt x="274184" y="273285"/>
                      <a:pt x="273158" y="277908"/>
                      <a:pt x="272572" y="283443"/>
                    </a:cubicBezTo>
                    <a:cubicBezTo>
                      <a:pt x="271986" y="288977"/>
                      <a:pt x="271693" y="295424"/>
                      <a:pt x="271693" y="302781"/>
                    </a:cubicBezTo>
                    <a:cubicBezTo>
                      <a:pt x="271693" y="311767"/>
                      <a:pt x="272052" y="319206"/>
                      <a:pt x="272768" y="325099"/>
                    </a:cubicBezTo>
                    <a:cubicBezTo>
                      <a:pt x="273484" y="330991"/>
                      <a:pt x="274607" y="335679"/>
                      <a:pt x="276137" y="339163"/>
                    </a:cubicBezTo>
                    <a:cubicBezTo>
                      <a:pt x="277667" y="342646"/>
                      <a:pt x="279637" y="345088"/>
                      <a:pt x="282046" y="346488"/>
                    </a:cubicBezTo>
                    <a:cubicBezTo>
                      <a:pt x="284455" y="347888"/>
                      <a:pt x="287353" y="348588"/>
                      <a:pt x="290739" y="348588"/>
                    </a:cubicBezTo>
                    <a:cubicBezTo>
                      <a:pt x="293278" y="348588"/>
                      <a:pt x="295525" y="348181"/>
                      <a:pt x="297478" y="347367"/>
                    </a:cubicBezTo>
                    <a:cubicBezTo>
                      <a:pt x="299431" y="346553"/>
                      <a:pt x="301140" y="345332"/>
                      <a:pt x="302605" y="343704"/>
                    </a:cubicBezTo>
                    <a:cubicBezTo>
                      <a:pt x="304070" y="342077"/>
                      <a:pt x="305291" y="340026"/>
                      <a:pt x="306268" y="337551"/>
                    </a:cubicBezTo>
                    <a:cubicBezTo>
                      <a:pt x="307245" y="335077"/>
                      <a:pt x="308042" y="332212"/>
                      <a:pt x="308661" y="328956"/>
                    </a:cubicBezTo>
                    <a:cubicBezTo>
                      <a:pt x="309279" y="325701"/>
                      <a:pt x="309703" y="322022"/>
                      <a:pt x="309931" y="317920"/>
                    </a:cubicBezTo>
                    <a:cubicBezTo>
                      <a:pt x="310158" y="313818"/>
                      <a:pt x="310272" y="309293"/>
                      <a:pt x="310272" y="304344"/>
                    </a:cubicBezTo>
                    <a:cubicBezTo>
                      <a:pt x="310272" y="298354"/>
                      <a:pt x="310110" y="293063"/>
                      <a:pt x="309784" y="288473"/>
                    </a:cubicBezTo>
                    <a:cubicBezTo>
                      <a:pt x="309459" y="283882"/>
                      <a:pt x="308954" y="279894"/>
                      <a:pt x="308270" y="276508"/>
                    </a:cubicBezTo>
                    <a:cubicBezTo>
                      <a:pt x="307587" y="273123"/>
                      <a:pt x="306740" y="270258"/>
                      <a:pt x="305731" y="267914"/>
                    </a:cubicBezTo>
                    <a:cubicBezTo>
                      <a:pt x="304722" y="265570"/>
                      <a:pt x="303501" y="263698"/>
                      <a:pt x="302068" y="262298"/>
                    </a:cubicBezTo>
                    <a:cubicBezTo>
                      <a:pt x="300636" y="260898"/>
                      <a:pt x="299008" y="259905"/>
                      <a:pt x="297185" y="259319"/>
                    </a:cubicBezTo>
                    <a:cubicBezTo>
                      <a:pt x="295362" y="258733"/>
                      <a:pt x="293343" y="258440"/>
                      <a:pt x="291129" y="258440"/>
                    </a:cubicBezTo>
                    <a:close/>
                    <a:moveTo>
                      <a:pt x="1003666" y="250556"/>
                    </a:moveTo>
                    <a:lnTo>
                      <a:pt x="1008017" y="268974"/>
                    </a:lnTo>
                    <a:lnTo>
                      <a:pt x="995449" y="275922"/>
                    </a:lnTo>
                    <a:cubicBezTo>
                      <a:pt x="993952" y="276639"/>
                      <a:pt x="992731" y="277078"/>
                      <a:pt x="991787" y="277241"/>
                    </a:cubicBezTo>
                    <a:cubicBezTo>
                      <a:pt x="990843" y="277404"/>
                      <a:pt x="990094" y="277208"/>
                      <a:pt x="989540" y="276655"/>
                    </a:cubicBezTo>
                    <a:cubicBezTo>
                      <a:pt x="988987" y="276102"/>
                      <a:pt x="988613" y="275141"/>
                      <a:pt x="988417" y="273774"/>
                    </a:cubicBezTo>
                    <a:cubicBezTo>
                      <a:pt x="988222" y="272406"/>
                      <a:pt x="988124" y="270486"/>
                      <a:pt x="988124" y="268011"/>
                    </a:cubicBezTo>
                    <a:cubicBezTo>
                      <a:pt x="988124" y="266449"/>
                      <a:pt x="988157" y="265163"/>
                      <a:pt x="988222" y="264153"/>
                    </a:cubicBezTo>
                    <a:cubicBezTo>
                      <a:pt x="988287" y="263144"/>
                      <a:pt x="988450" y="262281"/>
                      <a:pt x="988710" y="261565"/>
                    </a:cubicBezTo>
                    <a:cubicBezTo>
                      <a:pt x="988971" y="260849"/>
                      <a:pt x="989329" y="260263"/>
                      <a:pt x="989785" y="259807"/>
                    </a:cubicBezTo>
                    <a:cubicBezTo>
                      <a:pt x="990240" y="259351"/>
                      <a:pt x="990859" y="258863"/>
                      <a:pt x="991640" y="258342"/>
                    </a:cubicBezTo>
                    <a:close/>
                    <a:moveTo>
                      <a:pt x="715601" y="239492"/>
                    </a:moveTo>
                    <a:cubicBezTo>
                      <a:pt x="718075" y="239492"/>
                      <a:pt x="720078" y="239541"/>
                      <a:pt x="721608" y="239639"/>
                    </a:cubicBezTo>
                    <a:cubicBezTo>
                      <a:pt x="723138" y="239736"/>
                      <a:pt x="724294" y="239899"/>
                      <a:pt x="725075" y="240127"/>
                    </a:cubicBezTo>
                    <a:cubicBezTo>
                      <a:pt x="725856" y="240355"/>
                      <a:pt x="726377" y="240664"/>
                      <a:pt x="726638" y="241055"/>
                    </a:cubicBezTo>
                    <a:cubicBezTo>
                      <a:pt x="726898" y="241445"/>
                      <a:pt x="727028" y="241934"/>
                      <a:pt x="727028" y="242520"/>
                    </a:cubicBezTo>
                    <a:lnTo>
                      <a:pt x="727028" y="346927"/>
                    </a:lnTo>
                    <a:lnTo>
                      <a:pt x="747637" y="346927"/>
                    </a:lnTo>
                    <a:cubicBezTo>
                      <a:pt x="748223" y="346927"/>
                      <a:pt x="748760" y="347106"/>
                      <a:pt x="749248" y="347465"/>
                    </a:cubicBezTo>
                    <a:cubicBezTo>
                      <a:pt x="749736" y="347823"/>
                      <a:pt x="750160" y="348392"/>
                      <a:pt x="750518" y="349174"/>
                    </a:cubicBezTo>
                    <a:cubicBezTo>
                      <a:pt x="750876" y="349955"/>
                      <a:pt x="751136" y="350981"/>
                      <a:pt x="751299" y="352250"/>
                    </a:cubicBezTo>
                    <a:cubicBezTo>
                      <a:pt x="751462" y="353520"/>
                      <a:pt x="751543" y="355099"/>
                      <a:pt x="751543" y="356987"/>
                    </a:cubicBezTo>
                    <a:cubicBezTo>
                      <a:pt x="751543" y="358810"/>
                      <a:pt x="751446" y="360357"/>
                      <a:pt x="751250" y="361627"/>
                    </a:cubicBezTo>
                    <a:cubicBezTo>
                      <a:pt x="751055" y="362896"/>
                      <a:pt x="750778" y="363905"/>
                      <a:pt x="750420" y="364654"/>
                    </a:cubicBezTo>
                    <a:cubicBezTo>
                      <a:pt x="750062" y="365403"/>
                      <a:pt x="749655" y="365940"/>
                      <a:pt x="749199" y="366266"/>
                    </a:cubicBezTo>
                    <a:cubicBezTo>
                      <a:pt x="748743" y="366591"/>
                      <a:pt x="748223" y="366754"/>
                      <a:pt x="747637" y="366754"/>
                    </a:cubicBezTo>
                    <a:lnTo>
                      <a:pt x="677901" y="366754"/>
                    </a:lnTo>
                    <a:cubicBezTo>
                      <a:pt x="677380" y="366754"/>
                      <a:pt x="676892" y="366591"/>
                      <a:pt x="676436" y="366266"/>
                    </a:cubicBezTo>
                    <a:cubicBezTo>
                      <a:pt x="675980" y="365940"/>
                      <a:pt x="675573" y="365403"/>
                      <a:pt x="675215" y="364654"/>
                    </a:cubicBezTo>
                    <a:cubicBezTo>
                      <a:pt x="674857" y="363905"/>
                      <a:pt x="674580" y="362896"/>
                      <a:pt x="674385" y="361627"/>
                    </a:cubicBezTo>
                    <a:cubicBezTo>
                      <a:pt x="674190" y="360357"/>
                      <a:pt x="674092" y="358810"/>
                      <a:pt x="674092" y="356987"/>
                    </a:cubicBezTo>
                    <a:cubicBezTo>
                      <a:pt x="674092" y="355099"/>
                      <a:pt x="674174" y="353520"/>
                      <a:pt x="674336" y="352250"/>
                    </a:cubicBezTo>
                    <a:cubicBezTo>
                      <a:pt x="674499" y="350981"/>
                      <a:pt x="674760" y="349955"/>
                      <a:pt x="675118" y="349174"/>
                    </a:cubicBezTo>
                    <a:cubicBezTo>
                      <a:pt x="675476" y="348392"/>
                      <a:pt x="675883" y="347823"/>
                      <a:pt x="676338" y="347465"/>
                    </a:cubicBezTo>
                    <a:cubicBezTo>
                      <a:pt x="676794" y="347106"/>
                      <a:pt x="677315" y="346927"/>
                      <a:pt x="677901" y="346927"/>
                    </a:cubicBezTo>
                    <a:lnTo>
                      <a:pt x="701439" y="346927"/>
                    </a:lnTo>
                    <a:lnTo>
                      <a:pt x="701439" y="264691"/>
                    </a:lnTo>
                    <a:lnTo>
                      <a:pt x="681124" y="275922"/>
                    </a:lnTo>
                    <a:cubicBezTo>
                      <a:pt x="679627" y="276639"/>
                      <a:pt x="678406" y="277078"/>
                      <a:pt x="677462" y="277241"/>
                    </a:cubicBezTo>
                    <a:cubicBezTo>
                      <a:pt x="676518" y="277404"/>
                      <a:pt x="675769" y="277208"/>
                      <a:pt x="675215" y="276655"/>
                    </a:cubicBezTo>
                    <a:cubicBezTo>
                      <a:pt x="674662" y="276102"/>
                      <a:pt x="674287" y="275141"/>
                      <a:pt x="674092" y="273774"/>
                    </a:cubicBezTo>
                    <a:cubicBezTo>
                      <a:pt x="673897" y="272406"/>
                      <a:pt x="673799" y="270486"/>
                      <a:pt x="673799" y="268011"/>
                    </a:cubicBezTo>
                    <a:cubicBezTo>
                      <a:pt x="673799" y="266449"/>
                      <a:pt x="673832" y="265163"/>
                      <a:pt x="673897" y="264153"/>
                    </a:cubicBezTo>
                    <a:cubicBezTo>
                      <a:pt x="673962" y="263144"/>
                      <a:pt x="674125" y="262281"/>
                      <a:pt x="674385" y="261565"/>
                    </a:cubicBezTo>
                    <a:cubicBezTo>
                      <a:pt x="674646" y="260849"/>
                      <a:pt x="675004" y="260263"/>
                      <a:pt x="675459" y="259807"/>
                    </a:cubicBezTo>
                    <a:cubicBezTo>
                      <a:pt x="675915" y="259351"/>
                      <a:pt x="676534" y="258863"/>
                      <a:pt x="677315" y="258342"/>
                    </a:cubicBezTo>
                    <a:lnTo>
                      <a:pt x="704467" y="240762"/>
                    </a:lnTo>
                    <a:cubicBezTo>
                      <a:pt x="704793" y="240501"/>
                      <a:pt x="705200" y="240290"/>
                      <a:pt x="705688" y="240127"/>
                    </a:cubicBezTo>
                    <a:cubicBezTo>
                      <a:pt x="706176" y="239964"/>
                      <a:pt x="706811" y="239834"/>
                      <a:pt x="707592" y="239736"/>
                    </a:cubicBezTo>
                    <a:cubicBezTo>
                      <a:pt x="708374" y="239639"/>
                      <a:pt x="709399" y="239573"/>
                      <a:pt x="710669" y="239541"/>
                    </a:cubicBezTo>
                    <a:cubicBezTo>
                      <a:pt x="711939" y="239508"/>
                      <a:pt x="713583" y="239492"/>
                      <a:pt x="715601" y="239492"/>
                    </a:cubicBezTo>
                    <a:close/>
                    <a:moveTo>
                      <a:pt x="610826" y="239492"/>
                    </a:moveTo>
                    <a:cubicBezTo>
                      <a:pt x="613300" y="239492"/>
                      <a:pt x="615303" y="239541"/>
                      <a:pt x="616833" y="239639"/>
                    </a:cubicBezTo>
                    <a:cubicBezTo>
                      <a:pt x="618363" y="239736"/>
                      <a:pt x="619519" y="239899"/>
                      <a:pt x="620300" y="240127"/>
                    </a:cubicBezTo>
                    <a:cubicBezTo>
                      <a:pt x="621081" y="240355"/>
                      <a:pt x="621602" y="240664"/>
                      <a:pt x="621863" y="241055"/>
                    </a:cubicBezTo>
                    <a:cubicBezTo>
                      <a:pt x="622123" y="241445"/>
                      <a:pt x="622253" y="241934"/>
                      <a:pt x="622253" y="242520"/>
                    </a:cubicBezTo>
                    <a:lnTo>
                      <a:pt x="622253" y="346927"/>
                    </a:lnTo>
                    <a:lnTo>
                      <a:pt x="642861" y="346927"/>
                    </a:lnTo>
                    <a:cubicBezTo>
                      <a:pt x="643447" y="346927"/>
                      <a:pt x="643985" y="347106"/>
                      <a:pt x="644473" y="347465"/>
                    </a:cubicBezTo>
                    <a:cubicBezTo>
                      <a:pt x="644961" y="347823"/>
                      <a:pt x="645385" y="348392"/>
                      <a:pt x="645743" y="349174"/>
                    </a:cubicBezTo>
                    <a:cubicBezTo>
                      <a:pt x="646101" y="349955"/>
                      <a:pt x="646361" y="350981"/>
                      <a:pt x="646524" y="352250"/>
                    </a:cubicBezTo>
                    <a:cubicBezTo>
                      <a:pt x="646687" y="353520"/>
                      <a:pt x="646768" y="355099"/>
                      <a:pt x="646768" y="356987"/>
                    </a:cubicBezTo>
                    <a:cubicBezTo>
                      <a:pt x="646768" y="358810"/>
                      <a:pt x="646671" y="360357"/>
                      <a:pt x="646475" y="361627"/>
                    </a:cubicBezTo>
                    <a:cubicBezTo>
                      <a:pt x="646280" y="362896"/>
                      <a:pt x="646003" y="363905"/>
                      <a:pt x="645645" y="364654"/>
                    </a:cubicBezTo>
                    <a:cubicBezTo>
                      <a:pt x="645287" y="365403"/>
                      <a:pt x="644880" y="365940"/>
                      <a:pt x="644424" y="366266"/>
                    </a:cubicBezTo>
                    <a:cubicBezTo>
                      <a:pt x="643968" y="366591"/>
                      <a:pt x="643447" y="366754"/>
                      <a:pt x="642861" y="366754"/>
                    </a:cubicBezTo>
                    <a:lnTo>
                      <a:pt x="573126" y="366754"/>
                    </a:lnTo>
                    <a:cubicBezTo>
                      <a:pt x="572605" y="366754"/>
                      <a:pt x="572117" y="366591"/>
                      <a:pt x="571661" y="366266"/>
                    </a:cubicBezTo>
                    <a:cubicBezTo>
                      <a:pt x="571205" y="365940"/>
                      <a:pt x="570798" y="365403"/>
                      <a:pt x="570440" y="364654"/>
                    </a:cubicBezTo>
                    <a:cubicBezTo>
                      <a:pt x="570082" y="363905"/>
                      <a:pt x="569805" y="362896"/>
                      <a:pt x="569610" y="361627"/>
                    </a:cubicBezTo>
                    <a:cubicBezTo>
                      <a:pt x="569415" y="360357"/>
                      <a:pt x="569317" y="358810"/>
                      <a:pt x="569317" y="356987"/>
                    </a:cubicBezTo>
                    <a:cubicBezTo>
                      <a:pt x="569317" y="355099"/>
                      <a:pt x="569399" y="353520"/>
                      <a:pt x="569561" y="352250"/>
                    </a:cubicBezTo>
                    <a:cubicBezTo>
                      <a:pt x="569724" y="350981"/>
                      <a:pt x="569985" y="349955"/>
                      <a:pt x="570343" y="349174"/>
                    </a:cubicBezTo>
                    <a:cubicBezTo>
                      <a:pt x="570701" y="348392"/>
                      <a:pt x="571108" y="347823"/>
                      <a:pt x="571564" y="347465"/>
                    </a:cubicBezTo>
                    <a:cubicBezTo>
                      <a:pt x="572019" y="347106"/>
                      <a:pt x="572540" y="346927"/>
                      <a:pt x="573126" y="346927"/>
                    </a:cubicBezTo>
                    <a:lnTo>
                      <a:pt x="596664" y="346927"/>
                    </a:lnTo>
                    <a:lnTo>
                      <a:pt x="596664" y="264691"/>
                    </a:lnTo>
                    <a:lnTo>
                      <a:pt x="576349" y="275922"/>
                    </a:lnTo>
                    <a:cubicBezTo>
                      <a:pt x="574852" y="276639"/>
                      <a:pt x="573631" y="277078"/>
                      <a:pt x="572687" y="277241"/>
                    </a:cubicBezTo>
                    <a:cubicBezTo>
                      <a:pt x="571743" y="277404"/>
                      <a:pt x="570994" y="277208"/>
                      <a:pt x="570440" y="276655"/>
                    </a:cubicBezTo>
                    <a:cubicBezTo>
                      <a:pt x="569887" y="276102"/>
                      <a:pt x="569512" y="275141"/>
                      <a:pt x="569317" y="273774"/>
                    </a:cubicBezTo>
                    <a:cubicBezTo>
                      <a:pt x="569122" y="272406"/>
                      <a:pt x="569024" y="270486"/>
                      <a:pt x="569024" y="268011"/>
                    </a:cubicBezTo>
                    <a:cubicBezTo>
                      <a:pt x="569024" y="266449"/>
                      <a:pt x="569057" y="265163"/>
                      <a:pt x="569122" y="264153"/>
                    </a:cubicBezTo>
                    <a:cubicBezTo>
                      <a:pt x="569187" y="263144"/>
                      <a:pt x="569350" y="262281"/>
                      <a:pt x="569610" y="261565"/>
                    </a:cubicBezTo>
                    <a:cubicBezTo>
                      <a:pt x="569871" y="260849"/>
                      <a:pt x="570229" y="260263"/>
                      <a:pt x="570684" y="259807"/>
                    </a:cubicBezTo>
                    <a:cubicBezTo>
                      <a:pt x="571140" y="259351"/>
                      <a:pt x="571759" y="258863"/>
                      <a:pt x="572540" y="258342"/>
                    </a:cubicBezTo>
                    <a:lnTo>
                      <a:pt x="599692" y="240762"/>
                    </a:lnTo>
                    <a:cubicBezTo>
                      <a:pt x="600018" y="240501"/>
                      <a:pt x="600425" y="240290"/>
                      <a:pt x="600913" y="240127"/>
                    </a:cubicBezTo>
                    <a:cubicBezTo>
                      <a:pt x="601401" y="239964"/>
                      <a:pt x="602036" y="239834"/>
                      <a:pt x="602817" y="239736"/>
                    </a:cubicBezTo>
                    <a:cubicBezTo>
                      <a:pt x="603599" y="239639"/>
                      <a:pt x="604624" y="239573"/>
                      <a:pt x="605894" y="239541"/>
                    </a:cubicBezTo>
                    <a:cubicBezTo>
                      <a:pt x="607164" y="239508"/>
                      <a:pt x="608808" y="239492"/>
                      <a:pt x="610826" y="239492"/>
                    </a:cubicBezTo>
                    <a:close/>
                    <a:moveTo>
                      <a:pt x="401276" y="239492"/>
                    </a:moveTo>
                    <a:cubicBezTo>
                      <a:pt x="403751" y="239492"/>
                      <a:pt x="405753" y="239541"/>
                      <a:pt x="407283" y="239639"/>
                    </a:cubicBezTo>
                    <a:cubicBezTo>
                      <a:pt x="408813" y="239736"/>
                      <a:pt x="409969" y="239899"/>
                      <a:pt x="410750" y="240127"/>
                    </a:cubicBezTo>
                    <a:cubicBezTo>
                      <a:pt x="411531" y="240355"/>
                      <a:pt x="412052" y="240664"/>
                      <a:pt x="412313" y="241055"/>
                    </a:cubicBezTo>
                    <a:cubicBezTo>
                      <a:pt x="412573" y="241445"/>
                      <a:pt x="412703" y="241934"/>
                      <a:pt x="412703" y="242520"/>
                    </a:cubicBezTo>
                    <a:lnTo>
                      <a:pt x="412703" y="346927"/>
                    </a:lnTo>
                    <a:lnTo>
                      <a:pt x="433311" y="346927"/>
                    </a:lnTo>
                    <a:cubicBezTo>
                      <a:pt x="433897" y="346927"/>
                      <a:pt x="434435" y="347106"/>
                      <a:pt x="434923" y="347465"/>
                    </a:cubicBezTo>
                    <a:cubicBezTo>
                      <a:pt x="435411" y="347823"/>
                      <a:pt x="435835" y="348392"/>
                      <a:pt x="436193" y="349174"/>
                    </a:cubicBezTo>
                    <a:cubicBezTo>
                      <a:pt x="436551" y="349955"/>
                      <a:pt x="436811" y="350981"/>
                      <a:pt x="436974" y="352250"/>
                    </a:cubicBezTo>
                    <a:cubicBezTo>
                      <a:pt x="437137" y="353520"/>
                      <a:pt x="437218" y="355099"/>
                      <a:pt x="437218" y="356987"/>
                    </a:cubicBezTo>
                    <a:cubicBezTo>
                      <a:pt x="437218" y="358810"/>
                      <a:pt x="437120" y="360357"/>
                      <a:pt x="436925" y="361627"/>
                    </a:cubicBezTo>
                    <a:cubicBezTo>
                      <a:pt x="436730" y="362896"/>
                      <a:pt x="436453" y="363905"/>
                      <a:pt x="436095" y="364654"/>
                    </a:cubicBezTo>
                    <a:cubicBezTo>
                      <a:pt x="435737" y="365403"/>
                      <a:pt x="435330" y="365940"/>
                      <a:pt x="434874" y="366266"/>
                    </a:cubicBezTo>
                    <a:cubicBezTo>
                      <a:pt x="434418" y="366591"/>
                      <a:pt x="433897" y="366754"/>
                      <a:pt x="433311" y="366754"/>
                    </a:cubicBezTo>
                    <a:lnTo>
                      <a:pt x="363576" y="366754"/>
                    </a:lnTo>
                    <a:cubicBezTo>
                      <a:pt x="363055" y="366754"/>
                      <a:pt x="362567" y="366591"/>
                      <a:pt x="362111" y="366266"/>
                    </a:cubicBezTo>
                    <a:cubicBezTo>
                      <a:pt x="361655" y="365940"/>
                      <a:pt x="361248" y="365403"/>
                      <a:pt x="360890" y="364654"/>
                    </a:cubicBezTo>
                    <a:cubicBezTo>
                      <a:pt x="360532" y="363905"/>
                      <a:pt x="360255" y="362896"/>
                      <a:pt x="360060" y="361627"/>
                    </a:cubicBezTo>
                    <a:cubicBezTo>
                      <a:pt x="359865" y="360357"/>
                      <a:pt x="359767" y="358810"/>
                      <a:pt x="359767" y="356987"/>
                    </a:cubicBezTo>
                    <a:cubicBezTo>
                      <a:pt x="359767" y="355099"/>
                      <a:pt x="359848" y="353520"/>
                      <a:pt x="360011" y="352250"/>
                    </a:cubicBezTo>
                    <a:cubicBezTo>
                      <a:pt x="360174" y="350981"/>
                      <a:pt x="360434" y="349955"/>
                      <a:pt x="360793" y="349174"/>
                    </a:cubicBezTo>
                    <a:cubicBezTo>
                      <a:pt x="361151" y="348392"/>
                      <a:pt x="361558" y="347823"/>
                      <a:pt x="362013" y="347465"/>
                    </a:cubicBezTo>
                    <a:cubicBezTo>
                      <a:pt x="362469" y="347106"/>
                      <a:pt x="362990" y="346927"/>
                      <a:pt x="363576" y="346927"/>
                    </a:cubicBezTo>
                    <a:lnTo>
                      <a:pt x="387114" y="346927"/>
                    </a:lnTo>
                    <a:lnTo>
                      <a:pt x="387114" y="264691"/>
                    </a:lnTo>
                    <a:lnTo>
                      <a:pt x="366799" y="275922"/>
                    </a:lnTo>
                    <a:cubicBezTo>
                      <a:pt x="365302" y="276639"/>
                      <a:pt x="364081" y="277078"/>
                      <a:pt x="363137" y="277241"/>
                    </a:cubicBezTo>
                    <a:cubicBezTo>
                      <a:pt x="362193" y="277404"/>
                      <a:pt x="361444" y="277208"/>
                      <a:pt x="360890" y="276655"/>
                    </a:cubicBezTo>
                    <a:cubicBezTo>
                      <a:pt x="360337" y="276102"/>
                      <a:pt x="359962" y="275141"/>
                      <a:pt x="359767" y="273774"/>
                    </a:cubicBezTo>
                    <a:cubicBezTo>
                      <a:pt x="359572" y="272406"/>
                      <a:pt x="359474" y="270486"/>
                      <a:pt x="359474" y="268011"/>
                    </a:cubicBezTo>
                    <a:cubicBezTo>
                      <a:pt x="359474" y="266449"/>
                      <a:pt x="359507" y="265163"/>
                      <a:pt x="359572" y="264153"/>
                    </a:cubicBezTo>
                    <a:cubicBezTo>
                      <a:pt x="359637" y="263144"/>
                      <a:pt x="359800" y="262281"/>
                      <a:pt x="360060" y="261565"/>
                    </a:cubicBezTo>
                    <a:cubicBezTo>
                      <a:pt x="360321" y="260849"/>
                      <a:pt x="360679" y="260263"/>
                      <a:pt x="361134" y="259807"/>
                    </a:cubicBezTo>
                    <a:cubicBezTo>
                      <a:pt x="361590" y="259351"/>
                      <a:pt x="362209" y="258863"/>
                      <a:pt x="362990" y="258342"/>
                    </a:cubicBezTo>
                    <a:lnTo>
                      <a:pt x="390142" y="240762"/>
                    </a:lnTo>
                    <a:cubicBezTo>
                      <a:pt x="390468" y="240501"/>
                      <a:pt x="390874" y="240290"/>
                      <a:pt x="391363" y="240127"/>
                    </a:cubicBezTo>
                    <a:cubicBezTo>
                      <a:pt x="391851" y="239964"/>
                      <a:pt x="392486" y="239834"/>
                      <a:pt x="393267" y="239736"/>
                    </a:cubicBezTo>
                    <a:cubicBezTo>
                      <a:pt x="394049" y="239639"/>
                      <a:pt x="395074" y="239573"/>
                      <a:pt x="396344" y="239541"/>
                    </a:cubicBezTo>
                    <a:cubicBezTo>
                      <a:pt x="397614" y="239508"/>
                      <a:pt x="399258" y="239492"/>
                      <a:pt x="401276" y="239492"/>
                    </a:cubicBezTo>
                    <a:close/>
                    <a:moveTo>
                      <a:pt x="191726" y="239492"/>
                    </a:moveTo>
                    <a:cubicBezTo>
                      <a:pt x="194201" y="239492"/>
                      <a:pt x="196203" y="239541"/>
                      <a:pt x="197733" y="239639"/>
                    </a:cubicBezTo>
                    <a:cubicBezTo>
                      <a:pt x="199263" y="239736"/>
                      <a:pt x="200419" y="239899"/>
                      <a:pt x="201200" y="240127"/>
                    </a:cubicBezTo>
                    <a:cubicBezTo>
                      <a:pt x="201981" y="240355"/>
                      <a:pt x="202502" y="240664"/>
                      <a:pt x="202763" y="241055"/>
                    </a:cubicBezTo>
                    <a:cubicBezTo>
                      <a:pt x="203023" y="241445"/>
                      <a:pt x="203153" y="241934"/>
                      <a:pt x="203153" y="242520"/>
                    </a:cubicBezTo>
                    <a:lnTo>
                      <a:pt x="203153" y="346927"/>
                    </a:lnTo>
                    <a:lnTo>
                      <a:pt x="223761" y="346927"/>
                    </a:lnTo>
                    <a:cubicBezTo>
                      <a:pt x="224347" y="346927"/>
                      <a:pt x="224885" y="347106"/>
                      <a:pt x="225373" y="347465"/>
                    </a:cubicBezTo>
                    <a:cubicBezTo>
                      <a:pt x="225861" y="347823"/>
                      <a:pt x="226285" y="348392"/>
                      <a:pt x="226643" y="349174"/>
                    </a:cubicBezTo>
                    <a:cubicBezTo>
                      <a:pt x="227001" y="349955"/>
                      <a:pt x="227261" y="350981"/>
                      <a:pt x="227424" y="352250"/>
                    </a:cubicBezTo>
                    <a:cubicBezTo>
                      <a:pt x="227587" y="353520"/>
                      <a:pt x="227668" y="355099"/>
                      <a:pt x="227668" y="356987"/>
                    </a:cubicBezTo>
                    <a:cubicBezTo>
                      <a:pt x="227668" y="358810"/>
                      <a:pt x="227570" y="360357"/>
                      <a:pt x="227375" y="361627"/>
                    </a:cubicBezTo>
                    <a:cubicBezTo>
                      <a:pt x="227180" y="362896"/>
                      <a:pt x="226903" y="363905"/>
                      <a:pt x="226545" y="364654"/>
                    </a:cubicBezTo>
                    <a:cubicBezTo>
                      <a:pt x="226187" y="365403"/>
                      <a:pt x="225780" y="365940"/>
                      <a:pt x="225324" y="366266"/>
                    </a:cubicBezTo>
                    <a:cubicBezTo>
                      <a:pt x="224868" y="366591"/>
                      <a:pt x="224347" y="366754"/>
                      <a:pt x="223761" y="366754"/>
                    </a:cubicBezTo>
                    <a:lnTo>
                      <a:pt x="170589" y="366754"/>
                    </a:lnTo>
                    <a:lnTo>
                      <a:pt x="170803" y="359368"/>
                    </a:lnTo>
                    <a:lnTo>
                      <a:pt x="169086" y="358299"/>
                    </a:lnTo>
                    <a:lnTo>
                      <a:pt x="170069" y="348333"/>
                    </a:lnTo>
                    <a:lnTo>
                      <a:pt x="169976" y="346927"/>
                    </a:lnTo>
                    <a:lnTo>
                      <a:pt x="177564" y="346927"/>
                    </a:lnTo>
                    <a:lnTo>
                      <a:pt x="177564" y="272335"/>
                    </a:lnTo>
                    <a:lnTo>
                      <a:pt x="177701" y="270948"/>
                    </a:lnTo>
                    <a:lnTo>
                      <a:pt x="185094" y="239649"/>
                    </a:lnTo>
                    <a:lnTo>
                      <a:pt x="186794" y="239541"/>
                    </a:lnTo>
                    <a:cubicBezTo>
                      <a:pt x="188064" y="239508"/>
                      <a:pt x="189708" y="239492"/>
                      <a:pt x="191726" y="239492"/>
                    </a:cubicBezTo>
                    <a:close/>
                    <a:moveTo>
                      <a:pt x="920854" y="238125"/>
                    </a:moveTo>
                    <a:cubicBezTo>
                      <a:pt x="929514" y="238125"/>
                      <a:pt x="936692" y="239606"/>
                      <a:pt x="942390" y="242569"/>
                    </a:cubicBezTo>
                    <a:cubicBezTo>
                      <a:pt x="948087" y="245531"/>
                      <a:pt x="952596" y="249796"/>
                      <a:pt x="955917" y="255363"/>
                    </a:cubicBezTo>
                    <a:cubicBezTo>
                      <a:pt x="959238" y="260930"/>
                      <a:pt x="961549" y="267735"/>
                      <a:pt x="962851" y="275776"/>
                    </a:cubicBezTo>
                    <a:cubicBezTo>
                      <a:pt x="964154" y="283817"/>
                      <a:pt x="964805" y="292917"/>
                      <a:pt x="964805" y="303074"/>
                    </a:cubicBezTo>
                    <a:cubicBezTo>
                      <a:pt x="964805" y="313167"/>
                      <a:pt x="963991" y="322282"/>
                      <a:pt x="962363" y="330421"/>
                    </a:cubicBezTo>
                    <a:cubicBezTo>
                      <a:pt x="960735" y="338560"/>
                      <a:pt x="958082" y="345495"/>
                      <a:pt x="954403" y="351225"/>
                    </a:cubicBezTo>
                    <a:cubicBezTo>
                      <a:pt x="950724" y="356955"/>
                      <a:pt x="945938" y="361350"/>
                      <a:pt x="940046" y="364410"/>
                    </a:cubicBezTo>
                    <a:cubicBezTo>
                      <a:pt x="934153" y="367470"/>
                      <a:pt x="926942" y="369000"/>
                      <a:pt x="918412" y="369000"/>
                    </a:cubicBezTo>
                    <a:cubicBezTo>
                      <a:pt x="909752" y="369000"/>
                      <a:pt x="902590" y="367519"/>
                      <a:pt x="896925" y="364557"/>
                    </a:cubicBezTo>
                    <a:cubicBezTo>
                      <a:pt x="891260" y="361594"/>
                      <a:pt x="886768" y="357329"/>
                      <a:pt x="883447" y="351762"/>
                    </a:cubicBezTo>
                    <a:cubicBezTo>
                      <a:pt x="880126" y="346195"/>
                      <a:pt x="877798" y="339391"/>
                      <a:pt x="876464" y="331349"/>
                    </a:cubicBezTo>
                    <a:cubicBezTo>
                      <a:pt x="875129" y="323308"/>
                      <a:pt x="874461" y="314208"/>
                      <a:pt x="874461" y="304051"/>
                    </a:cubicBezTo>
                    <a:cubicBezTo>
                      <a:pt x="874461" y="294024"/>
                      <a:pt x="875292" y="284924"/>
                      <a:pt x="876952" y="276753"/>
                    </a:cubicBezTo>
                    <a:cubicBezTo>
                      <a:pt x="878612" y="268581"/>
                      <a:pt x="881282" y="261630"/>
                      <a:pt x="884961" y="255900"/>
                    </a:cubicBezTo>
                    <a:cubicBezTo>
                      <a:pt x="888640" y="250171"/>
                      <a:pt x="893425" y="245775"/>
                      <a:pt x="899318" y="242715"/>
                    </a:cubicBezTo>
                    <a:cubicBezTo>
                      <a:pt x="905211" y="239655"/>
                      <a:pt x="912389" y="238125"/>
                      <a:pt x="920854" y="238125"/>
                    </a:cubicBezTo>
                    <a:close/>
                    <a:moveTo>
                      <a:pt x="816079" y="238125"/>
                    </a:moveTo>
                    <a:cubicBezTo>
                      <a:pt x="824739" y="238125"/>
                      <a:pt x="831917" y="239606"/>
                      <a:pt x="837615" y="242569"/>
                    </a:cubicBezTo>
                    <a:cubicBezTo>
                      <a:pt x="843312" y="245531"/>
                      <a:pt x="847821" y="249796"/>
                      <a:pt x="851142" y="255363"/>
                    </a:cubicBezTo>
                    <a:cubicBezTo>
                      <a:pt x="854463" y="260930"/>
                      <a:pt x="856774" y="267735"/>
                      <a:pt x="858076" y="275776"/>
                    </a:cubicBezTo>
                    <a:cubicBezTo>
                      <a:pt x="859379" y="283817"/>
                      <a:pt x="860030" y="292917"/>
                      <a:pt x="860030" y="303074"/>
                    </a:cubicBezTo>
                    <a:cubicBezTo>
                      <a:pt x="860030" y="313167"/>
                      <a:pt x="859216" y="322282"/>
                      <a:pt x="857588" y="330421"/>
                    </a:cubicBezTo>
                    <a:cubicBezTo>
                      <a:pt x="855960" y="338560"/>
                      <a:pt x="853307" y="345495"/>
                      <a:pt x="849628" y="351225"/>
                    </a:cubicBezTo>
                    <a:cubicBezTo>
                      <a:pt x="845949" y="356955"/>
                      <a:pt x="841163" y="361350"/>
                      <a:pt x="835271" y="364410"/>
                    </a:cubicBezTo>
                    <a:cubicBezTo>
                      <a:pt x="829378" y="367470"/>
                      <a:pt x="822167" y="369000"/>
                      <a:pt x="813637" y="369000"/>
                    </a:cubicBezTo>
                    <a:cubicBezTo>
                      <a:pt x="804977" y="369000"/>
                      <a:pt x="797815" y="367519"/>
                      <a:pt x="792150" y="364557"/>
                    </a:cubicBezTo>
                    <a:cubicBezTo>
                      <a:pt x="786485" y="361594"/>
                      <a:pt x="781993" y="357329"/>
                      <a:pt x="778672" y="351762"/>
                    </a:cubicBezTo>
                    <a:cubicBezTo>
                      <a:pt x="775351" y="346195"/>
                      <a:pt x="773023" y="339391"/>
                      <a:pt x="771689" y="331349"/>
                    </a:cubicBezTo>
                    <a:cubicBezTo>
                      <a:pt x="770354" y="323308"/>
                      <a:pt x="769686" y="314208"/>
                      <a:pt x="769686" y="304051"/>
                    </a:cubicBezTo>
                    <a:cubicBezTo>
                      <a:pt x="769686" y="294024"/>
                      <a:pt x="770517" y="284924"/>
                      <a:pt x="772177" y="276753"/>
                    </a:cubicBezTo>
                    <a:cubicBezTo>
                      <a:pt x="773837" y="268581"/>
                      <a:pt x="776507" y="261630"/>
                      <a:pt x="780186" y="255900"/>
                    </a:cubicBezTo>
                    <a:cubicBezTo>
                      <a:pt x="783865" y="250171"/>
                      <a:pt x="788650" y="245775"/>
                      <a:pt x="794543" y="242715"/>
                    </a:cubicBezTo>
                    <a:cubicBezTo>
                      <a:pt x="800435" y="239655"/>
                      <a:pt x="807614" y="238125"/>
                      <a:pt x="816079" y="238125"/>
                    </a:cubicBezTo>
                    <a:close/>
                    <a:moveTo>
                      <a:pt x="501754" y="238125"/>
                    </a:moveTo>
                    <a:cubicBezTo>
                      <a:pt x="510414" y="238125"/>
                      <a:pt x="517592" y="239606"/>
                      <a:pt x="523290" y="242569"/>
                    </a:cubicBezTo>
                    <a:cubicBezTo>
                      <a:pt x="528987" y="245531"/>
                      <a:pt x="533496" y="249796"/>
                      <a:pt x="536817" y="255363"/>
                    </a:cubicBezTo>
                    <a:cubicBezTo>
                      <a:pt x="540138" y="260930"/>
                      <a:pt x="542449" y="267735"/>
                      <a:pt x="543751" y="275776"/>
                    </a:cubicBezTo>
                    <a:cubicBezTo>
                      <a:pt x="545053" y="283817"/>
                      <a:pt x="545705" y="292917"/>
                      <a:pt x="545705" y="303074"/>
                    </a:cubicBezTo>
                    <a:cubicBezTo>
                      <a:pt x="545705" y="313167"/>
                      <a:pt x="544891" y="322282"/>
                      <a:pt x="543263" y="330421"/>
                    </a:cubicBezTo>
                    <a:cubicBezTo>
                      <a:pt x="541635" y="338560"/>
                      <a:pt x="538982" y="345495"/>
                      <a:pt x="535303" y="351225"/>
                    </a:cubicBezTo>
                    <a:cubicBezTo>
                      <a:pt x="531624" y="356955"/>
                      <a:pt x="526838" y="361350"/>
                      <a:pt x="520946" y="364410"/>
                    </a:cubicBezTo>
                    <a:cubicBezTo>
                      <a:pt x="515053" y="367470"/>
                      <a:pt x="507842" y="369000"/>
                      <a:pt x="499312" y="369000"/>
                    </a:cubicBezTo>
                    <a:cubicBezTo>
                      <a:pt x="490652" y="369000"/>
                      <a:pt x="483490" y="367519"/>
                      <a:pt x="477825" y="364557"/>
                    </a:cubicBezTo>
                    <a:cubicBezTo>
                      <a:pt x="472160" y="361594"/>
                      <a:pt x="467668" y="357329"/>
                      <a:pt x="464347" y="351762"/>
                    </a:cubicBezTo>
                    <a:cubicBezTo>
                      <a:pt x="461026" y="346195"/>
                      <a:pt x="458698" y="339391"/>
                      <a:pt x="457364" y="331349"/>
                    </a:cubicBezTo>
                    <a:cubicBezTo>
                      <a:pt x="456029" y="323308"/>
                      <a:pt x="455361" y="314208"/>
                      <a:pt x="455361" y="304051"/>
                    </a:cubicBezTo>
                    <a:cubicBezTo>
                      <a:pt x="455361" y="294024"/>
                      <a:pt x="456192" y="284924"/>
                      <a:pt x="457852" y="276753"/>
                    </a:cubicBezTo>
                    <a:cubicBezTo>
                      <a:pt x="459512" y="268581"/>
                      <a:pt x="462182" y="261630"/>
                      <a:pt x="465861" y="255900"/>
                    </a:cubicBezTo>
                    <a:cubicBezTo>
                      <a:pt x="469539" y="250171"/>
                      <a:pt x="474325" y="245775"/>
                      <a:pt x="480218" y="242715"/>
                    </a:cubicBezTo>
                    <a:cubicBezTo>
                      <a:pt x="486111" y="239655"/>
                      <a:pt x="493289" y="238125"/>
                      <a:pt x="501754" y="238125"/>
                    </a:cubicBezTo>
                    <a:close/>
                    <a:moveTo>
                      <a:pt x="292204" y="238125"/>
                    </a:moveTo>
                    <a:cubicBezTo>
                      <a:pt x="300864" y="238125"/>
                      <a:pt x="308042" y="239606"/>
                      <a:pt x="313740" y="242569"/>
                    </a:cubicBezTo>
                    <a:cubicBezTo>
                      <a:pt x="319437" y="245531"/>
                      <a:pt x="323946" y="249796"/>
                      <a:pt x="327267" y="255363"/>
                    </a:cubicBezTo>
                    <a:cubicBezTo>
                      <a:pt x="330587" y="260930"/>
                      <a:pt x="332899" y="267735"/>
                      <a:pt x="334201" y="275776"/>
                    </a:cubicBezTo>
                    <a:cubicBezTo>
                      <a:pt x="335504" y="283817"/>
                      <a:pt x="336155" y="292917"/>
                      <a:pt x="336155" y="303074"/>
                    </a:cubicBezTo>
                    <a:cubicBezTo>
                      <a:pt x="336155" y="313167"/>
                      <a:pt x="335341" y="322282"/>
                      <a:pt x="333713" y="330421"/>
                    </a:cubicBezTo>
                    <a:cubicBezTo>
                      <a:pt x="332085" y="338560"/>
                      <a:pt x="329432" y="345495"/>
                      <a:pt x="325753" y="351225"/>
                    </a:cubicBezTo>
                    <a:cubicBezTo>
                      <a:pt x="322074" y="356955"/>
                      <a:pt x="317288" y="361350"/>
                      <a:pt x="311396" y="364410"/>
                    </a:cubicBezTo>
                    <a:cubicBezTo>
                      <a:pt x="305503" y="367470"/>
                      <a:pt x="298292" y="369000"/>
                      <a:pt x="289762" y="369000"/>
                    </a:cubicBezTo>
                    <a:cubicBezTo>
                      <a:pt x="281102" y="369000"/>
                      <a:pt x="273940" y="367519"/>
                      <a:pt x="268275" y="364557"/>
                    </a:cubicBezTo>
                    <a:cubicBezTo>
                      <a:pt x="262610" y="361594"/>
                      <a:pt x="258117" y="357329"/>
                      <a:pt x="254797" y="351762"/>
                    </a:cubicBezTo>
                    <a:cubicBezTo>
                      <a:pt x="251476" y="346195"/>
                      <a:pt x="249148" y="339391"/>
                      <a:pt x="247813" y="331349"/>
                    </a:cubicBezTo>
                    <a:cubicBezTo>
                      <a:pt x="246479" y="323308"/>
                      <a:pt x="245811" y="314208"/>
                      <a:pt x="245811" y="304051"/>
                    </a:cubicBezTo>
                    <a:cubicBezTo>
                      <a:pt x="245811" y="294024"/>
                      <a:pt x="246641" y="284924"/>
                      <a:pt x="248302" y="276753"/>
                    </a:cubicBezTo>
                    <a:cubicBezTo>
                      <a:pt x="249962" y="268581"/>
                      <a:pt x="252632" y="261630"/>
                      <a:pt x="256311" y="255900"/>
                    </a:cubicBezTo>
                    <a:cubicBezTo>
                      <a:pt x="259990" y="250171"/>
                      <a:pt x="264775" y="245775"/>
                      <a:pt x="270668" y="242715"/>
                    </a:cubicBezTo>
                    <a:cubicBezTo>
                      <a:pt x="276561" y="239655"/>
                      <a:pt x="283739" y="238125"/>
                      <a:pt x="292204" y="238125"/>
                    </a:cubicBezTo>
                    <a:close/>
                    <a:moveTo>
                      <a:pt x="710229" y="20315"/>
                    </a:moveTo>
                    <a:cubicBezTo>
                      <a:pt x="706388" y="20315"/>
                      <a:pt x="703214" y="21243"/>
                      <a:pt x="700707" y="23098"/>
                    </a:cubicBezTo>
                    <a:cubicBezTo>
                      <a:pt x="698200" y="24954"/>
                      <a:pt x="696214" y="27738"/>
                      <a:pt x="694749" y="31449"/>
                    </a:cubicBezTo>
                    <a:cubicBezTo>
                      <a:pt x="693284" y="35160"/>
                      <a:pt x="692258" y="39783"/>
                      <a:pt x="691672" y="45318"/>
                    </a:cubicBezTo>
                    <a:cubicBezTo>
                      <a:pt x="691086" y="50852"/>
                      <a:pt x="690793" y="57299"/>
                      <a:pt x="690793" y="64656"/>
                    </a:cubicBezTo>
                    <a:cubicBezTo>
                      <a:pt x="690793" y="73642"/>
                      <a:pt x="691152" y="81081"/>
                      <a:pt x="691868" y="86973"/>
                    </a:cubicBezTo>
                    <a:cubicBezTo>
                      <a:pt x="692584" y="92866"/>
                      <a:pt x="693707" y="97554"/>
                      <a:pt x="695237" y="101038"/>
                    </a:cubicBezTo>
                    <a:cubicBezTo>
                      <a:pt x="696768" y="104521"/>
                      <a:pt x="698737" y="106963"/>
                      <a:pt x="701146" y="108363"/>
                    </a:cubicBezTo>
                    <a:cubicBezTo>
                      <a:pt x="703556" y="109763"/>
                      <a:pt x="706453" y="110463"/>
                      <a:pt x="709839" y="110463"/>
                    </a:cubicBezTo>
                    <a:cubicBezTo>
                      <a:pt x="712378" y="110463"/>
                      <a:pt x="714625" y="110056"/>
                      <a:pt x="716578" y="109242"/>
                    </a:cubicBezTo>
                    <a:cubicBezTo>
                      <a:pt x="718531" y="108428"/>
                      <a:pt x="720240" y="107207"/>
                      <a:pt x="721705" y="105579"/>
                    </a:cubicBezTo>
                    <a:cubicBezTo>
                      <a:pt x="723171" y="103952"/>
                      <a:pt x="724391" y="101900"/>
                      <a:pt x="725368" y="99426"/>
                    </a:cubicBezTo>
                    <a:cubicBezTo>
                      <a:pt x="726345" y="96952"/>
                      <a:pt x="727142" y="94087"/>
                      <a:pt x="727761" y="90831"/>
                    </a:cubicBezTo>
                    <a:cubicBezTo>
                      <a:pt x="728379" y="87576"/>
                      <a:pt x="728803" y="83897"/>
                      <a:pt x="729031" y="79795"/>
                    </a:cubicBezTo>
                    <a:cubicBezTo>
                      <a:pt x="729259" y="75693"/>
                      <a:pt x="729372" y="71167"/>
                      <a:pt x="729372" y="66219"/>
                    </a:cubicBezTo>
                    <a:cubicBezTo>
                      <a:pt x="729372" y="60229"/>
                      <a:pt x="729210" y="54938"/>
                      <a:pt x="728884" y="50348"/>
                    </a:cubicBezTo>
                    <a:cubicBezTo>
                      <a:pt x="728559" y="45757"/>
                      <a:pt x="728054" y="41769"/>
                      <a:pt x="727370" y="38383"/>
                    </a:cubicBezTo>
                    <a:cubicBezTo>
                      <a:pt x="726687" y="34998"/>
                      <a:pt x="725840" y="32133"/>
                      <a:pt x="724831" y="29789"/>
                    </a:cubicBezTo>
                    <a:cubicBezTo>
                      <a:pt x="723822" y="27445"/>
                      <a:pt x="722601" y="25573"/>
                      <a:pt x="721168" y="24173"/>
                    </a:cubicBezTo>
                    <a:cubicBezTo>
                      <a:pt x="719736" y="22773"/>
                      <a:pt x="718108" y="21780"/>
                      <a:pt x="716285" y="21194"/>
                    </a:cubicBezTo>
                    <a:cubicBezTo>
                      <a:pt x="714462" y="20608"/>
                      <a:pt x="712443" y="20315"/>
                      <a:pt x="710229" y="20315"/>
                    </a:cubicBezTo>
                    <a:close/>
                    <a:moveTo>
                      <a:pt x="605454" y="20315"/>
                    </a:moveTo>
                    <a:cubicBezTo>
                      <a:pt x="601613" y="20315"/>
                      <a:pt x="598439" y="21243"/>
                      <a:pt x="595932" y="23098"/>
                    </a:cubicBezTo>
                    <a:cubicBezTo>
                      <a:pt x="593425" y="24954"/>
                      <a:pt x="591439" y="27738"/>
                      <a:pt x="589974" y="31449"/>
                    </a:cubicBezTo>
                    <a:cubicBezTo>
                      <a:pt x="588509" y="35160"/>
                      <a:pt x="587484" y="39783"/>
                      <a:pt x="586897" y="45318"/>
                    </a:cubicBezTo>
                    <a:cubicBezTo>
                      <a:pt x="586311" y="50852"/>
                      <a:pt x="586018" y="57299"/>
                      <a:pt x="586018" y="64656"/>
                    </a:cubicBezTo>
                    <a:cubicBezTo>
                      <a:pt x="586018" y="73642"/>
                      <a:pt x="586377" y="81081"/>
                      <a:pt x="587093" y="86973"/>
                    </a:cubicBezTo>
                    <a:cubicBezTo>
                      <a:pt x="587809" y="92866"/>
                      <a:pt x="588932" y="97554"/>
                      <a:pt x="590462" y="101038"/>
                    </a:cubicBezTo>
                    <a:cubicBezTo>
                      <a:pt x="591992" y="104521"/>
                      <a:pt x="593962" y="106963"/>
                      <a:pt x="596371" y="108363"/>
                    </a:cubicBezTo>
                    <a:cubicBezTo>
                      <a:pt x="598781" y="109763"/>
                      <a:pt x="601678" y="110463"/>
                      <a:pt x="605064" y="110463"/>
                    </a:cubicBezTo>
                    <a:cubicBezTo>
                      <a:pt x="607603" y="110463"/>
                      <a:pt x="609850" y="110056"/>
                      <a:pt x="611803" y="109242"/>
                    </a:cubicBezTo>
                    <a:cubicBezTo>
                      <a:pt x="613756" y="108428"/>
                      <a:pt x="615465" y="107207"/>
                      <a:pt x="616930" y="105579"/>
                    </a:cubicBezTo>
                    <a:cubicBezTo>
                      <a:pt x="618396" y="103952"/>
                      <a:pt x="619616" y="101900"/>
                      <a:pt x="620593" y="99426"/>
                    </a:cubicBezTo>
                    <a:cubicBezTo>
                      <a:pt x="621570" y="96952"/>
                      <a:pt x="622367" y="94087"/>
                      <a:pt x="622986" y="90831"/>
                    </a:cubicBezTo>
                    <a:cubicBezTo>
                      <a:pt x="623604" y="87576"/>
                      <a:pt x="624028" y="83897"/>
                      <a:pt x="624256" y="79795"/>
                    </a:cubicBezTo>
                    <a:cubicBezTo>
                      <a:pt x="624484" y="75693"/>
                      <a:pt x="624597" y="71167"/>
                      <a:pt x="624597" y="66219"/>
                    </a:cubicBezTo>
                    <a:cubicBezTo>
                      <a:pt x="624597" y="60229"/>
                      <a:pt x="624435" y="54938"/>
                      <a:pt x="624109" y="50348"/>
                    </a:cubicBezTo>
                    <a:cubicBezTo>
                      <a:pt x="623784" y="45757"/>
                      <a:pt x="623279" y="41769"/>
                      <a:pt x="622595" y="38383"/>
                    </a:cubicBezTo>
                    <a:cubicBezTo>
                      <a:pt x="621912" y="34998"/>
                      <a:pt x="621065" y="32133"/>
                      <a:pt x="620056" y="29789"/>
                    </a:cubicBezTo>
                    <a:cubicBezTo>
                      <a:pt x="619047" y="27445"/>
                      <a:pt x="617826" y="25573"/>
                      <a:pt x="616393" y="24173"/>
                    </a:cubicBezTo>
                    <a:cubicBezTo>
                      <a:pt x="614961" y="22773"/>
                      <a:pt x="613333" y="21780"/>
                      <a:pt x="611510" y="21194"/>
                    </a:cubicBezTo>
                    <a:cubicBezTo>
                      <a:pt x="609687" y="20608"/>
                      <a:pt x="607668" y="20315"/>
                      <a:pt x="605454" y="20315"/>
                    </a:cubicBezTo>
                    <a:close/>
                    <a:moveTo>
                      <a:pt x="395904" y="20315"/>
                    </a:moveTo>
                    <a:cubicBezTo>
                      <a:pt x="392063" y="20315"/>
                      <a:pt x="388889" y="21243"/>
                      <a:pt x="386382" y="23098"/>
                    </a:cubicBezTo>
                    <a:cubicBezTo>
                      <a:pt x="383875" y="24954"/>
                      <a:pt x="381889" y="27738"/>
                      <a:pt x="380424" y="31449"/>
                    </a:cubicBezTo>
                    <a:cubicBezTo>
                      <a:pt x="378959" y="35160"/>
                      <a:pt x="377933" y="39783"/>
                      <a:pt x="377347" y="45318"/>
                    </a:cubicBezTo>
                    <a:cubicBezTo>
                      <a:pt x="376761" y="50852"/>
                      <a:pt x="376468" y="57299"/>
                      <a:pt x="376468" y="64656"/>
                    </a:cubicBezTo>
                    <a:cubicBezTo>
                      <a:pt x="376468" y="73642"/>
                      <a:pt x="376827" y="81081"/>
                      <a:pt x="377543" y="86973"/>
                    </a:cubicBezTo>
                    <a:cubicBezTo>
                      <a:pt x="378259" y="92866"/>
                      <a:pt x="379382" y="97554"/>
                      <a:pt x="380912" y="101038"/>
                    </a:cubicBezTo>
                    <a:cubicBezTo>
                      <a:pt x="382443" y="104521"/>
                      <a:pt x="384412" y="106963"/>
                      <a:pt x="386821" y="108363"/>
                    </a:cubicBezTo>
                    <a:cubicBezTo>
                      <a:pt x="389230" y="109763"/>
                      <a:pt x="392128" y="110463"/>
                      <a:pt x="395514" y="110463"/>
                    </a:cubicBezTo>
                    <a:cubicBezTo>
                      <a:pt x="398053" y="110463"/>
                      <a:pt x="400299" y="110056"/>
                      <a:pt x="402253" y="109242"/>
                    </a:cubicBezTo>
                    <a:cubicBezTo>
                      <a:pt x="404206" y="108428"/>
                      <a:pt x="405915" y="107207"/>
                      <a:pt x="407380" y="105579"/>
                    </a:cubicBezTo>
                    <a:cubicBezTo>
                      <a:pt x="408845" y="103952"/>
                      <a:pt x="410066" y="101900"/>
                      <a:pt x="411043" y="99426"/>
                    </a:cubicBezTo>
                    <a:cubicBezTo>
                      <a:pt x="412020" y="96952"/>
                      <a:pt x="412817" y="94087"/>
                      <a:pt x="413436" y="90831"/>
                    </a:cubicBezTo>
                    <a:cubicBezTo>
                      <a:pt x="414054" y="87576"/>
                      <a:pt x="414478" y="83897"/>
                      <a:pt x="414706" y="79795"/>
                    </a:cubicBezTo>
                    <a:cubicBezTo>
                      <a:pt x="414934" y="75693"/>
                      <a:pt x="415047" y="71167"/>
                      <a:pt x="415047" y="66219"/>
                    </a:cubicBezTo>
                    <a:cubicBezTo>
                      <a:pt x="415047" y="60229"/>
                      <a:pt x="414885" y="54938"/>
                      <a:pt x="414559" y="50348"/>
                    </a:cubicBezTo>
                    <a:cubicBezTo>
                      <a:pt x="414234" y="45757"/>
                      <a:pt x="413729" y="41769"/>
                      <a:pt x="413045" y="38383"/>
                    </a:cubicBezTo>
                    <a:cubicBezTo>
                      <a:pt x="412362" y="34998"/>
                      <a:pt x="411515" y="32133"/>
                      <a:pt x="410506" y="29789"/>
                    </a:cubicBezTo>
                    <a:cubicBezTo>
                      <a:pt x="409497" y="27445"/>
                      <a:pt x="408276" y="25573"/>
                      <a:pt x="406843" y="24173"/>
                    </a:cubicBezTo>
                    <a:cubicBezTo>
                      <a:pt x="405411" y="22773"/>
                      <a:pt x="403783" y="21780"/>
                      <a:pt x="401960" y="21194"/>
                    </a:cubicBezTo>
                    <a:cubicBezTo>
                      <a:pt x="400137" y="20608"/>
                      <a:pt x="398118" y="20315"/>
                      <a:pt x="395904" y="20315"/>
                    </a:cubicBezTo>
                    <a:close/>
                    <a:moveTo>
                      <a:pt x="887856" y="15116"/>
                    </a:moveTo>
                    <a:lnTo>
                      <a:pt x="889616" y="16935"/>
                    </a:lnTo>
                    <a:lnTo>
                      <a:pt x="898355" y="23845"/>
                    </a:lnTo>
                    <a:lnTo>
                      <a:pt x="904344" y="31386"/>
                    </a:lnTo>
                    <a:lnTo>
                      <a:pt x="904299" y="31449"/>
                    </a:lnTo>
                    <a:cubicBezTo>
                      <a:pt x="902834" y="35160"/>
                      <a:pt x="901809" y="39783"/>
                      <a:pt x="901223" y="45318"/>
                    </a:cubicBezTo>
                    <a:cubicBezTo>
                      <a:pt x="900636" y="50852"/>
                      <a:pt x="900343" y="57299"/>
                      <a:pt x="900343" y="64656"/>
                    </a:cubicBezTo>
                    <a:cubicBezTo>
                      <a:pt x="900343" y="73642"/>
                      <a:pt x="900702" y="81081"/>
                      <a:pt x="901418" y="86973"/>
                    </a:cubicBezTo>
                    <a:cubicBezTo>
                      <a:pt x="902134" y="92866"/>
                      <a:pt x="903257" y="97554"/>
                      <a:pt x="904787" y="101038"/>
                    </a:cubicBezTo>
                    <a:cubicBezTo>
                      <a:pt x="906318" y="104521"/>
                      <a:pt x="908287" y="106963"/>
                      <a:pt x="910696" y="108363"/>
                    </a:cubicBezTo>
                    <a:cubicBezTo>
                      <a:pt x="913106" y="109763"/>
                      <a:pt x="916003" y="110463"/>
                      <a:pt x="919389" y="110463"/>
                    </a:cubicBezTo>
                    <a:cubicBezTo>
                      <a:pt x="921928" y="110463"/>
                      <a:pt x="924175" y="110056"/>
                      <a:pt x="926128" y="109242"/>
                    </a:cubicBezTo>
                    <a:cubicBezTo>
                      <a:pt x="928081" y="108428"/>
                      <a:pt x="929791" y="107207"/>
                      <a:pt x="931256" y="105579"/>
                    </a:cubicBezTo>
                    <a:cubicBezTo>
                      <a:pt x="932721" y="103952"/>
                      <a:pt x="933941" y="101900"/>
                      <a:pt x="934918" y="99426"/>
                    </a:cubicBezTo>
                    <a:cubicBezTo>
                      <a:pt x="935895" y="96952"/>
                      <a:pt x="936692" y="94087"/>
                      <a:pt x="937311" y="90831"/>
                    </a:cubicBezTo>
                    <a:cubicBezTo>
                      <a:pt x="937930" y="87576"/>
                      <a:pt x="938353" y="83897"/>
                      <a:pt x="938581" y="79795"/>
                    </a:cubicBezTo>
                    <a:lnTo>
                      <a:pt x="938710" y="74666"/>
                    </a:lnTo>
                    <a:lnTo>
                      <a:pt x="944347" y="85609"/>
                    </a:lnTo>
                    <a:lnTo>
                      <a:pt x="951055" y="95855"/>
                    </a:lnTo>
                    <a:lnTo>
                      <a:pt x="956440" y="107776"/>
                    </a:lnTo>
                    <a:lnTo>
                      <a:pt x="954403" y="113100"/>
                    </a:lnTo>
                    <a:cubicBezTo>
                      <a:pt x="950724" y="118830"/>
                      <a:pt x="945938" y="123225"/>
                      <a:pt x="940046" y="126285"/>
                    </a:cubicBezTo>
                    <a:cubicBezTo>
                      <a:pt x="934153" y="129345"/>
                      <a:pt x="926942" y="130875"/>
                      <a:pt x="918412" y="130875"/>
                    </a:cubicBezTo>
                    <a:cubicBezTo>
                      <a:pt x="909752" y="130875"/>
                      <a:pt x="902590" y="129394"/>
                      <a:pt x="896925" y="126432"/>
                    </a:cubicBezTo>
                    <a:cubicBezTo>
                      <a:pt x="891260" y="123469"/>
                      <a:pt x="886768" y="119204"/>
                      <a:pt x="883447" y="113637"/>
                    </a:cubicBezTo>
                    <a:cubicBezTo>
                      <a:pt x="880126" y="108070"/>
                      <a:pt x="877798" y="101266"/>
                      <a:pt x="876464" y="93224"/>
                    </a:cubicBezTo>
                    <a:cubicBezTo>
                      <a:pt x="875129" y="85183"/>
                      <a:pt x="874461" y="76083"/>
                      <a:pt x="874461" y="65926"/>
                    </a:cubicBezTo>
                    <a:cubicBezTo>
                      <a:pt x="874461" y="55899"/>
                      <a:pt x="875292" y="46799"/>
                      <a:pt x="876952" y="38628"/>
                    </a:cubicBezTo>
                    <a:cubicBezTo>
                      <a:pt x="878612" y="30456"/>
                      <a:pt x="881282" y="23505"/>
                      <a:pt x="884961" y="17775"/>
                    </a:cubicBezTo>
                    <a:close/>
                    <a:moveTo>
                      <a:pt x="307928" y="7951"/>
                    </a:moveTo>
                    <a:lnTo>
                      <a:pt x="307928" y="108802"/>
                    </a:lnTo>
                    <a:lnTo>
                      <a:pt x="328536" y="108802"/>
                    </a:lnTo>
                    <a:cubicBezTo>
                      <a:pt x="329123" y="108802"/>
                      <a:pt x="329660" y="108981"/>
                      <a:pt x="330148" y="109340"/>
                    </a:cubicBezTo>
                    <a:cubicBezTo>
                      <a:pt x="330636" y="109698"/>
                      <a:pt x="331060" y="110267"/>
                      <a:pt x="331418" y="111049"/>
                    </a:cubicBezTo>
                    <a:cubicBezTo>
                      <a:pt x="331776" y="111830"/>
                      <a:pt x="332036" y="112856"/>
                      <a:pt x="332199" y="114125"/>
                    </a:cubicBezTo>
                    <a:cubicBezTo>
                      <a:pt x="332362" y="115395"/>
                      <a:pt x="332443" y="116974"/>
                      <a:pt x="332443" y="118862"/>
                    </a:cubicBezTo>
                    <a:cubicBezTo>
                      <a:pt x="332443" y="120685"/>
                      <a:pt x="332345" y="122232"/>
                      <a:pt x="332150" y="123501"/>
                    </a:cubicBezTo>
                    <a:cubicBezTo>
                      <a:pt x="331955" y="124771"/>
                      <a:pt x="331678" y="125780"/>
                      <a:pt x="331320" y="126529"/>
                    </a:cubicBezTo>
                    <a:cubicBezTo>
                      <a:pt x="330962" y="127278"/>
                      <a:pt x="330555" y="127815"/>
                      <a:pt x="330099" y="128141"/>
                    </a:cubicBezTo>
                    <a:cubicBezTo>
                      <a:pt x="329643" y="128466"/>
                      <a:pt x="329123" y="128629"/>
                      <a:pt x="328536" y="128629"/>
                    </a:cubicBezTo>
                    <a:lnTo>
                      <a:pt x="258801" y="128629"/>
                    </a:lnTo>
                    <a:cubicBezTo>
                      <a:pt x="258280" y="128629"/>
                      <a:pt x="257792" y="128466"/>
                      <a:pt x="257336" y="128141"/>
                    </a:cubicBezTo>
                    <a:cubicBezTo>
                      <a:pt x="256880" y="127815"/>
                      <a:pt x="256473" y="127278"/>
                      <a:pt x="256115" y="126529"/>
                    </a:cubicBezTo>
                    <a:cubicBezTo>
                      <a:pt x="255757" y="125780"/>
                      <a:pt x="255480" y="124771"/>
                      <a:pt x="255285" y="123501"/>
                    </a:cubicBezTo>
                    <a:cubicBezTo>
                      <a:pt x="255090" y="122232"/>
                      <a:pt x="254992" y="120685"/>
                      <a:pt x="254992" y="118862"/>
                    </a:cubicBezTo>
                    <a:cubicBezTo>
                      <a:pt x="254992" y="116974"/>
                      <a:pt x="255074" y="115395"/>
                      <a:pt x="255236" y="114125"/>
                    </a:cubicBezTo>
                    <a:cubicBezTo>
                      <a:pt x="255399" y="112856"/>
                      <a:pt x="255659" y="111830"/>
                      <a:pt x="256018" y="111049"/>
                    </a:cubicBezTo>
                    <a:cubicBezTo>
                      <a:pt x="256376" y="110267"/>
                      <a:pt x="256783" y="109698"/>
                      <a:pt x="257238" y="109340"/>
                    </a:cubicBezTo>
                    <a:cubicBezTo>
                      <a:pt x="257694" y="108981"/>
                      <a:pt x="258215" y="108802"/>
                      <a:pt x="258801" y="108802"/>
                    </a:cubicBezTo>
                    <a:lnTo>
                      <a:pt x="282339" y="108802"/>
                    </a:lnTo>
                    <a:lnTo>
                      <a:pt x="282339" y="30758"/>
                    </a:lnTo>
                    <a:lnTo>
                      <a:pt x="287829" y="23845"/>
                    </a:lnTo>
                    <a:close/>
                    <a:moveTo>
                      <a:pt x="820376" y="1367"/>
                    </a:moveTo>
                    <a:cubicBezTo>
                      <a:pt x="822850" y="1367"/>
                      <a:pt x="824853" y="1416"/>
                      <a:pt x="826383" y="1514"/>
                    </a:cubicBezTo>
                    <a:cubicBezTo>
                      <a:pt x="827913" y="1611"/>
                      <a:pt x="829069" y="1774"/>
                      <a:pt x="829850" y="2002"/>
                    </a:cubicBezTo>
                    <a:cubicBezTo>
                      <a:pt x="830631" y="2230"/>
                      <a:pt x="831152" y="2539"/>
                      <a:pt x="831413" y="2930"/>
                    </a:cubicBezTo>
                    <a:cubicBezTo>
                      <a:pt x="831673" y="3320"/>
                      <a:pt x="831803" y="3809"/>
                      <a:pt x="831803" y="4395"/>
                    </a:cubicBezTo>
                    <a:lnTo>
                      <a:pt x="831803" y="108802"/>
                    </a:lnTo>
                    <a:lnTo>
                      <a:pt x="852412" y="108802"/>
                    </a:lnTo>
                    <a:cubicBezTo>
                      <a:pt x="852998" y="108802"/>
                      <a:pt x="853535" y="108981"/>
                      <a:pt x="854023" y="109340"/>
                    </a:cubicBezTo>
                    <a:cubicBezTo>
                      <a:pt x="854511" y="109698"/>
                      <a:pt x="854935" y="110267"/>
                      <a:pt x="855293" y="111049"/>
                    </a:cubicBezTo>
                    <a:cubicBezTo>
                      <a:pt x="855651" y="111830"/>
                      <a:pt x="855911" y="112856"/>
                      <a:pt x="856074" y="114125"/>
                    </a:cubicBezTo>
                    <a:cubicBezTo>
                      <a:pt x="856237" y="115395"/>
                      <a:pt x="856318" y="116974"/>
                      <a:pt x="856318" y="118862"/>
                    </a:cubicBezTo>
                    <a:cubicBezTo>
                      <a:pt x="856318" y="120685"/>
                      <a:pt x="856221" y="122232"/>
                      <a:pt x="856025" y="123501"/>
                    </a:cubicBezTo>
                    <a:cubicBezTo>
                      <a:pt x="855830" y="124771"/>
                      <a:pt x="855553" y="125780"/>
                      <a:pt x="855195" y="126529"/>
                    </a:cubicBezTo>
                    <a:cubicBezTo>
                      <a:pt x="854837" y="127278"/>
                      <a:pt x="854430" y="127815"/>
                      <a:pt x="853974" y="128141"/>
                    </a:cubicBezTo>
                    <a:cubicBezTo>
                      <a:pt x="853518" y="128466"/>
                      <a:pt x="852998" y="128629"/>
                      <a:pt x="852412" y="128629"/>
                    </a:cubicBezTo>
                    <a:lnTo>
                      <a:pt x="782676" y="128629"/>
                    </a:lnTo>
                    <a:cubicBezTo>
                      <a:pt x="782155" y="128629"/>
                      <a:pt x="781667" y="128466"/>
                      <a:pt x="781211" y="128141"/>
                    </a:cubicBezTo>
                    <a:cubicBezTo>
                      <a:pt x="780755" y="127815"/>
                      <a:pt x="780348" y="127278"/>
                      <a:pt x="779990" y="126529"/>
                    </a:cubicBezTo>
                    <a:cubicBezTo>
                      <a:pt x="779632" y="125780"/>
                      <a:pt x="779356" y="124771"/>
                      <a:pt x="779160" y="123501"/>
                    </a:cubicBezTo>
                    <a:cubicBezTo>
                      <a:pt x="778965" y="122232"/>
                      <a:pt x="778867" y="120685"/>
                      <a:pt x="778867" y="118862"/>
                    </a:cubicBezTo>
                    <a:cubicBezTo>
                      <a:pt x="778867" y="116974"/>
                      <a:pt x="778948" y="115395"/>
                      <a:pt x="779111" y="114125"/>
                    </a:cubicBezTo>
                    <a:cubicBezTo>
                      <a:pt x="779274" y="112856"/>
                      <a:pt x="779534" y="111830"/>
                      <a:pt x="779893" y="111049"/>
                    </a:cubicBezTo>
                    <a:cubicBezTo>
                      <a:pt x="780251" y="110267"/>
                      <a:pt x="780658" y="109698"/>
                      <a:pt x="781114" y="109340"/>
                    </a:cubicBezTo>
                    <a:cubicBezTo>
                      <a:pt x="781569" y="108981"/>
                      <a:pt x="782090" y="108802"/>
                      <a:pt x="782676" y="108802"/>
                    </a:cubicBezTo>
                    <a:lnTo>
                      <a:pt x="806214" y="108802"/>
                    </a:lnTo>
                    <a:lnTo>
                      <a:pt x="806214" y="26566"/>
                    </a:lnTo>
                    <a:lnTo>
                      <a:pt x="785899" y="37797"/>
                    </a:lnTo>
                    <a:cubicBezTo>
                      <a:pt x="784402" y="38514"/>
                      <a:pt x="783181" y="38953"/>
                      <a:pt x="782237" y="39116"/>
                    </a:cubicBezTo>
                    <a:cubicBezTo>
                      <a:pt x="781292" y="39279"/>
                      <a:pt x="780544" y="39083"/>
                      <a:pt x="779990" y="38530"/>
                    </a:cubicBezTo>
                    <a:cubicBezTo>
                      <a:pt x="779437" y="37976"/>
                      <a:pt x="779063" y="37016"/>
                      <a:pt x="778867" y="35649"/>
                    </a:cubicBezTo>
                    <a:cubicBezTo>
                      <a:pt x="778672" y="34281"/>
                      <a:pt x="778574" y="32361"/>
                      <a:pt x="778574" y="29886"/>
                    </a:cubicBezTo>
                    <a:cubicBezTo>
                      <a:pt x="778574" y="28324"/>
                      <a:pt x="778607" y="27038"/>
                      <a:pt x="778672" y="26028"/>
                    </a:cubicBezTo>
                    <a:cubicBezTo>
                      <a:pt x="778737" y="25019"/>
                      <a:pt x="778900" y="24156"/>
                      <a:pt x="779160" y="23440"/>
                    </a:cubicBezTo>
                    <a:cubicBezTo>
                      <a:pt x="779421" y="22724"/>
                      <a:pt x="779779" y="22138"/>
                      <a:pt x="780235" y="21682"/>
                    </a:cubicBezTo>
                    <a:cubicBezTo>
                      <a:pt x="780690" y="21226"/>
                      <a:pt x="781309" y="20738"/>
                      <a:pt x="782090" y="20217"/>
                    </a:cubicBezTo>
                    <a:lnTo>
                      <a:pt x="809242" y="2637"/>
                    </a:lnTo>
                    <a:cubicBezTo>
                      <a:pt x="809567" y="2376"/>
                      <a:pt x="809975" y="2165"/>
                      <a:pt x="810463" y="2002"/>
                    </a:cubicBezTo>
                    <a:cubicBezTo>
                      <a:pt x="810951" y="1839"/>
                      <a:pt x="811586" y="1709"/>
                      <a:pt x="812367" y="1611"/>
                    </a:cubicBezTo>
                    <a:cubicBezTo>
                      <a:pt x="813149" y="1514"/>
                      <a:pt x="814174" y="1448"/>
                      <a:pt x="815444" y="1416"/>
                    </a:cubicBezTo>
                    <a:cubicBezTo>
                      <a:pt x="816714" y="1383"/>
                      <a:pt x="818358" y="1367"/>
                      <a:pt x="820376" y="1367"/>
                    </a:cubicBezTo>
                    <a:close/>
                    <a:moveTo>
                      <a:pt x="506051" y="1367"/>
                    </a:moveTo>
                    <a:cubicBezTo>
                      <a:pt x="508525" y="1367"/>
                      <a:pt x="510528" y="1416"/>
                      <a:pt x="512058" y="1514"/>
                    </a:cubicBezTo>
                    <a:cubicBezTo>
                      <a:pt x="513588" y="1611"/>
                      <a:pt x="514744" y="1774"/>
                      <a:pt x="515525" y="2002"/>
                    </a:cubicBezTo>
                    <a:cubicBezTo>
                      <a:pt x="516307" y="2230"/>
                      <a:pt x="516827" y="2539"/>
                      <a:pt x="517088" y="2930"/>
                    </a:cubicBezTo>
                    <a:cubicBezTo>
                      <a:pt x="517348" y="3320"/>
                      <a:pt x="517478" y="3809"/>
                      <a:pt x="517478" y="4395"/>
                    </a:cubicBezTo>
                    <a:lnTo>
                      <a:pt x="517478" y="108802"/>
                    </a:lnTo>
                    <a:lnTo>
                      <a:pt x="538086" y="108802"/>
                    </a:lnTo>
                    <a:cubicBezTo>
                      <a:pt x="538673" y="108802"/>
                      <a:pt x="539210" y="108981"/>
                      <a:pt x="539698" y="109340"/>
                    </a:cubicBezTo>
                    <a:cubicBezTo>
                      <a:pt x="540186" y="109698"/>
                      <a:pt x="540610" y="110267"/>
                      <a:pt x="540968" y="111049"/>
                    </a:cubicBezTo>
                    <a:cubicBezTo>
                      <a:pt x="541326" y="111830"/>
                      <a:pt x="541586" y="112856"/>
                      <a:pt x="541749" y="114125"/>
                    </a:cubicBezTo>
                    <a:cubicBezTo>
                      <a:pt x="541912" y="115395"/>
                      <a:pt x="541993" y="116974"/>
                      <a:pt x="541993" y="118862"/>
                    </a:cubicBezTo>
                    <a:cubicBezTo>
                      <a:pt x="541993" y="120685"/>
                      <a:pt x="541896" y="122232"/>
                      <a:pt x="541700" y="123501"/>
                    </a:cubicBezTo>
                    <a:cubicBezTo>
                      <a:pt x="541505" y="124771"/>
                      <a:pt x="541228" y="125780"/>
                      <a:pt x="540870" y="126529"/>
                    </a:cubicBezTo>
                    <a:cubicBezTo>
                      <a:pt x="540512" y="127278"/>
                      <a:pt x="540105" y="127815"/>
                      <a:pt x="539649" y="128141"/>
                    </a:cubicBezTo>
                    <a:cubicBezTo>
                      <a:pt x="539193" y="128466"/>
                      <a:pt x="538673" y="128629"/>
                      <a:pt x="538086" y="128629"/>
                    </a:cubicBezTo>
                    <a:lnTo>
                      <a:pt x="468351" y="128629"/>
                    </a:lnTo>
                    <a:cubicBezTo>
                      <a:pt x="467830" y="128629"/>
                      <a:pt x="467342" y="128466"/>
                      <a:pt x="466886" y="128141"/>
                    </a:cubicBezTo>
                    <a:cubicBezTo>
                      <a:pt x="466430" y="127815"/>
                      <a:pt x="466023" y="127278"/>
                      <a:pt x="465665" y="126529"/>
                    </a:cubicBezTo>
                    <a:cubicBezTo>
                      <a:pt x="465307" y="125780"/>
                      <a:pt x="465030" y="124771"/>
                      <a:pt x="464835" y="123501"/>
                    </a:cubicBezTo>
                    <a:cubicBezTo>
                      <a:pt x="464640" y="122232"/>
                      <a:pt x="464542" y="120685"/>
                      <a:pt x="464542" y="118862"/>
                    </a:cubicBezTo>
                    <a:cubicBezTo>
                      <a:pt x="464542" y="116974"/>
                      <a:pt x="464623" y="115395"/>
                      <a:pt x="464786" y="114125"/>
                    </a:cubicBezTo>
                    <a:cubicBezTo>
                      <a:pt x="464949" y="112856"/>
                      <a:pt x="465210" y="111830"/>
                      <a:pt x="465568" y="111049"/>
                    </a:cubicBezTo>
                    <a:cubicBezTo>
                      <a:pt x="465926" y="110267"/>
                      <a:pt x="466333" y="109698"/>
                      <a:pt x="466789" y="109340"/>
                    </a:cubicBezTo>
                    <a:cubicBezTo>
                      <a:pt x="467244" y="108981"/>
                      <a:pt x="467765" y="108802"/>
                      <a:pt x="468351" y="108802"/>
                    </a:cubicBezTo>
                    <a:lnTo>
                      <a:pt x="491889" y="108802"/>
                    </a:lnTo>
                    <a:lnTo>
                      <a:pt x="491889" y="26566"/>
                    </a:lnTo>
                    <a:lnTo>
                      <a:pt x="471574" y="37797"/>
                    </a:lnTo>
                    <a:cubicBezTo>
                      <a:pt x="470077" y="38514"/>
                      <a:pt x="468856" y="38953"/>
                      <a:pt x="467912" y="39116"/>
                    </a:cubicBezTo>
                    <a:cubicBezTo>
                      <a:pt x="466968" y="39279"/>
                      <a:pt x="466219" y="39083"/>
                      <a:pt x="465665" y="38530"/>
                    </a:cubicBezTo>
                    <a:cubicBezTo>
                      <a:pt x="465112" y="37976"/>
                      <a:pt x="464737" y="37016"/>
                      <a:pt x="464542" y="35649"/>
                    </a:cubicBezTo>
                    <a:cubicBezTo>
                      <a:pt x="464347" y="34281"/>
                      <a:pt x="464249" y="32361"/>
                      <a:pt x="464249" y="29886"/>
                    </a:cubicBezTo>
                    <a:cubicBezTo>
                      <a:pt x="464249" y="28324"/>
                      <a:pt x="464282" y="27038"/>
                      <a:pt x="464347" y="26028"/>
                    </a:cubicBezTo>
                    <a:cubicBezTo>
                      <a:pt x="464412" y="25019"/>
                      <a:pt x="464575" y="24156"/>
                      <a:pt x="464835" y="23440"/>
                    </a:cubicBezTo>
                    <a:cubicBezTo>
                      <a:pt x="465096" y="22724"/>
                      <a:pt x="465454" y="22138"/>
                      <a:pt x="465910" y="21682"/>
                    </a:cubicBezTo>
                    <a:cubicBezTo>
                      <a:pt x="466365" y="21226"/>
                      <a:pt x="466984" y="20738"/>
                      <a:pt x="467765" y="20217"/>
                    </a:cubicBezTo>
                    <a:lnTo>
                      <a:pt x="494917" y="2637"/>
                    </a:lnTo>
                    <a:cubicBezTo>
                      <a:pt x="495243" y="2376"/>
                      <a:pt x="495650" y="2165"/>
                      <a:pt x="496138" y="2002"/>
                    </a:cubicBezTo>
                    <a:cubicBezTo>
                      <a:pt x="496626" y="1839"/>
                      <a:pt x="497261" y="1709"/>
                      <a:pt x="498042" y="1611"/>
                    </a:cubicBezTo>
                    <a:cubicBezTo>
                      <a:pt x="498824" y="1514"/>
                      <a:pt x="499849" y="1448"/>
                      <a:pt x="501119" y="1416"/>
                    </a:cubicBezTo>
                    <a:cubicBezTo>
                      <a:pt x="502389" y="1383"/>
                      <a:pt x="504033" y="1367"/>
                      <a:pt x="506051" y="1367"/>
                    </a:cubicBezTo>
                    <a:close/>
                    <a:moveTo>
                      <a:pt x="711304" y="0"/>
                    </a:moveTo>
                    <a:cubicBezTo>
                      <a:pt x="719964" y="0"/>
                      <a:pt x="727142" y="1481"/>
                      <a:pt x="732840" y="4444"/>
                    </a:cubicBezTo>
                    <a:cubicBezTo>
                      <a:pt x="738537" y="7406"/>
                      <a:pt x="743046" y="11671"/>
                      <a:pt x="746367" y="17238"/>
                    </a:cubicBezTo>
                    <a:cubicBezTo>
                      <a:pt x="749688" y="22805"/>
                      <a:pt x="751999" y="29610"/>
                      <a:pt x="753301" y="37651"/>
                    </a:cubicBezTo>
                    <a:cubicBezTo>
                      <a:pt x="754604" y="45692"/>
                      <a:pt x="755255" y="54792"/>
                      <a:pt x="755255" y="64949"/>
                    </a:cubicBezTo>
                    <a:cubicBezTo>
                      <a:pt x="755255" y="75042"/>
                      <a:pt x="754441" y="84157"/>
                      <a:pt x="752813" y="92296"/>
                    </a:cubicBezTo>
                    <a:cubicBezTo>
                      <a:pt x="751185" y="100435"/>
                      <a:pt x="748532" y="107370"/>
                      <a:pt x="744853" y="113100"/>
                    </a:cubicBezTo>
                    <a:cubicBezTo>
                      <a:pt x="741174" y="118830"/>
                      <a:pt x="736388" y="123225"/>
                      <a:pt x="730496" y="126285"/>
                    </a:cubicBezTo>
                    <a:cubicBezTo>
                      <a:pt x="724603" y="129345"/>
                      <a:pt x="717392" y="130875"/>
                      <a:pt x="708862" y="130875"/>
                    </a:cubicBezTo>
                    <a:cubicBezTo>
                      <a:pt x="700202" y="130875"/>
                      <a:pt x="693040" y="129394"/>
                      <a:pt x="687375" y="126432"/>
                    </a:cubicBezTo>
                    <a:cubicBezTo>
                      <a:pt x="681710" y="123469"/>
                      <a:pt x="677218" y="119204"/>
                      <a:pt x="673897" y="113637"/>
                    </a:cubicBezTo>
                    <a:cubicBezTo>
                      <a:pt x="670576" y="108070"/>
                      <a:pt x="668248" y="101266"/>
                      <a:pt x="666913" y="93224"/>
                    </a:cubicBezTo>
                    <a:cubicBezTo>
                      <a:pt x="665579" y="85183"/>
                      <a:pt x="664911" y="76083"/>
                      <a:pt x="664911" y="65926"/>
                    </a:cubicBezTo>
                    <a:cubicBezTo>
                      <a:pt x="664911" y="55899"/>
                      <a:pt x="665741" y="46799"/>
                      <a:pt x="667402" y="38628"/>
                    </a:cubicBezTo>
                    <a:cubicBezTo>
                      <a:pt x="669062" y="30456"/>
                      <a:pt x="671732" y="23505"/>
                      <a:pt x="675411" y="17775"/>
                    </a:cubicBezTo>
                    <a:cubicBezTo>
                      <a:pt x="679090" y="12045"/>
                      <a:pt x="683875" y="7650"/>
                      <a:pt x="689768" y="4590"/>
                    </a:cubicBezTo>
                    <a:cubicBezTo>
                      <a:pt x="695661" y="1530"/>
                      <a:pt x="702839" y="0"/>
                      <a:pt x="711304" y="0"/>
                    </a:cubicBezTo>
                    <a:close/>
                    <a:moveTo>
                      <a:pt x="606529" y="0"/>
                    </a:moveTo>
                    <a:cubicBezTo>
                      <a:pt x="615189" y="0"/>
                      <a:pt x="622367" y="1481"/>
                      <a:pt x="628065" y="4444"/>
                    </a:cubicBezTo>
                    <a:cubicBezTo>
                      <a:pt x="633762" y="7406"/>
                      <a:pt x="638271" y="11671"/>
                      <a:pt x="641592" y="17238"/>
                    </a:cubicBezTo>
                    <a:cubicBezTo>
                      <a:pt x="644912" y="22805"/>
                      <a:pt x="647224" y="29610"/>
                      <a:pt x="648526" y="37651"/>
                    </a:cubicBezTo>
                    <a:cubicBezTo>
                      <a:pt x="649828" y="45692"/>
                      <a:pt x="650480" y="54792"/>
                      <a:pt x="650480" y="64949"/>
                    </a:cubicBezTo>
                    <a:cubicBezTo>
                      <a:pt x="650480" y="75042"/>
                      <a:pt x="649666" y="84157"/>
                      <a:pt x="648038" y="92296"/>
                    </a:cubicBezTo>
                    <a:cubicBezTo>
                      <a:pt x="646410" y="100435"/>
                      <a:pt x="643757" y="107370"/>
                      <a:pt x="640078" y="113100"/>
                    </a:cubicBezTo>
                    <a:cubicBezTo>
                      <a:pt x="636399" y="118830"/>
                      <a:pt x="631613" y="123225"/>
                      <a:pt x="625721" y="126285"/>
                    </a:cubicBezTo>
                    <a:cubicBezTo>
                      <a:pt x="619828" y="129345"/>
                      <a:pt x="612617" y="130875"/>
                      <a:pt x="604087" y="130875"/>
                    </a:cubicBezTo>
                    <a:cubicBezTo>
                      <a:pt x="595427" y="130875"/>
                      <a:pt x="588265" y="129394"/>
                      <a:pt x="582600" y="126432"/>
                    </a:cubicBezTo>
                    <a:cubicBezTo>
                      <a:pt x="576935" y="123469"/>
                      <a:pt x="572443" y="119204"/>
                      <a:pt x="569122" y="113637"/>
                    </a:cubicBezTo>
                    <a:cubicBezTo>
                      <a:pt x="565801" y="108070"/>
                      <a:pt x="563473" y="101266"/>
                      <a:pt x="562138" y="93224"/>
                    </a:cubicBezTo>
                    <a:cubicBezTo>
                      <a:pt x="560804" y="85183"/>
                      <a:pt x="560136" y="76083"/>
                      <a:pt x="560136" y="65926"/>
                    </a:cubicBezTo>
                    <a:cubicBezTo>
                      <a:pt x="560136" y="55899"/>
                      <a:pt x="560966" y="46799"/>
                      <a:pt x="562627" y="38628"/>
                    </a:cubicBezTo>
                    <a:cubicBezTo>
                      <a:pt x="564287" y="30456"/>
                      <a:pt x="566957" y="23505"/>
                      <a:pt x="570636" y="17775"/>
                    </a:cubicBezTo>
                    <a:cubicBezTo>
                      <a:pt x="574314" y="12045"/>
                      <a:pt x="579100" y="7650"/>
                      <a:pt x="584993" y="4590"/>
                    </a:cubicBezTo>
                    <a:cubicBezTo>
                      <a:pt x="590886" y="1530"/>
                      <a:pt x="598064" y="0"/>
                      <a:pt x="606529" y="0"/>
                    </a:cubicBezTo>
                    <a:close/>
                    <a:moveTo>
                      <a:pt x="396979" y="0"/>
                    </a:moveTo>
                    <a:cubicBezTo>
                      <a:pt x="405639" y="0"/>
                      <a:pt x="412817" y="1481"/>
                      <a:pt x="418515" y="4444"/>
                    </a:cubicBezTo>
                    <a:cubicBezTo>
                      <a:pt x="424212" y="7406"/>
                      <a:pt x="428721" y="11671"/>
                      <a:pt x="432042" y="17238"/>
                    </a:cubicBezTo>
                    <a:cubicBezTo>
                      <a:pt x="435362" y="22805"/>
                      <a:pt x="437674" y="29610"/>
                      <a:pt x="438976" y="37651"/>
                    </a:cubicBezTo>
                    <a:cubicBezTo>
                      <a:pt x="440278" y="45692"/>
                      <a:pt x="440930" y="54792"/>
                      <a:pt x="440930" y="64949"/>
                    </a:cubicBezTo>
                    <a:cubicBezTo>
                      <a:pt x="440930" y="75042"/>
                      <a:pt x="440116" y="84157"/>
                      <a:pt x="438488" y="92296"/>
                    </a:cubicBezTo>
                    <a:cubicBezTo>
                      <a:pt x="436860" y="100435"/>
                      <a:pt x="434207" y="107370"/>
                      <a:pt x="430528" y="113100"/>
                    </a:cubicBezTo>
                    <a:cubicBezTo>
                      <a:pt x="426849" y="118830"/>
                      <a:pt x="422063" y="123225"/>
                      <a:pt x="416171" y="126285"/>
                    </a:cubicBezTo>
                    <a:cubicBezTo>
                      <a:pt x="410278" y="129345"/>
                      <a:pt x="403067" y="130875"/>
                      <a:pt x="394537" y="130875"/>
                    </a:cubicBezTo>
                    <a:cubicBezTo>
                      <a:pt x="385877" y="130875"/>
                      <a:pt x="378715" y="129394"/>
                      <a:pt x="373050" y="126432"/>
                    </a:cubicBezTo>
                    <a:cubicBezTo>
                      <a:pt x="367385" y="123469"/>
                      <a:pt x="362893" y="119204"/>
                      <a:pt x="359572" y="113637"/>
                    </a:cubicBezTo>
                    <a:cubicBezTo>
                      <a:pt x="356251" y="108070"/>
                      <a:pt x="353923" y="101266"/>
                      <a:pt x="352589" y="93224"/>
                    </a:cubicBezTo>
                    <a:cubicBezTo>
                      <a:pt x="351254" y="85183"/>
                      <a:pt x="350586" y="76083"/>
                      <a:pt x="350586" y="65926"/>
                    </a:cubicBezTo>
                    <a:cubicBezTo>
                      <a:pt x="350586" y="55899"/>
                      <a:pt x="351416" y="46799"/>
                      <a:pt x="353077" y="38628"/>
                    </a:cubicBezTo>
                    <a:cubicBezTo>
                      <a:pt x="354737" y="30456"/>
                      <a:pt x="357407" y="23505"/>
                      <a:pt x="361086" y="17775"/>
                    </a:cubicBezTo>
                    <a:cubicBezTo>
                      <a:pt x="364764" y="12045"/>
                      <a:pt x="369550" y="7650"/>
                      <a:pt x="375443" y="4590"/>
                    </a:cubicBezTo>
                    <a:cubicBezTo>
                      <a:pt x="381336" y="1530"/>
                      <a:pt x="388514" y="0"/>
                      <a:pt x="396979" y="0"/>
                    </a:cubicBezTo>
                    <a:close/>
                  </a:path>
                </a:pathLst>
              </a:custGeom>
              <a:solidFill>
                <a:srgbClr val="03A06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1600" b="1" dirty="0">
                  <a:solidFill>
                    <a:srgbClr val="03A062"/>
                  </a:solidFill>
                </a:endParaRPr>
              </a:p>
            </p:txBody>
          </p:sp>
          <p:sp>
            <p:nvSpPr>
              <p:cNvPr id="101" name="Freeform: Shape 100">
                <a:extLst>
                  <a:ext uri="{FF2B5EF4-FFF2-40B4-BE49-F238E27FC236}">
                    <a16:creationId xmlns:a16="http://schemas.microsoft.com/office/drawing/2014/main" id="{D2906248-F753-5D70-CE6E-24CAF930CC2C}"/>
                  </a:ext>
                </a:extLst>
              </p:cNvPr>
              <p:cNvSpPr/>
              <p:nvPr/>
            </p:nvSpPr>
            <p:spPr>
              <a:xfrm flipH="1">
                <a:off x="3770174" y="1501188"/>
                <a:ext cx="1175337" cy="1739289"/>
              </a:xfrm>
              <a:custGeom>
                <a:avLst/>
                <a:gdLst>
                  <a:gd name="connsiteX0" fmla="*/ 573737 w 1175337"/>
                  <a:gd name="connsiteY0" fmla="*/ 0 h 1739289"/>
                  <a:gd name="connsiteX1" fmla="*/ 471458 w 1175337"/>
                  <a:gd name="connsiteY1" fmla="*/ 6770 h 1739289"/>
                  <a:gd name="connsiteX2" fmla="*/ 469896 w 1175337"/>
                  <a:gd name="connsiteY2" fmla="*/ 7135 h 1739289"/>
                  <a:gd name="connsiteX3" fmla="*/ 397518 w 1175337"/>
                  <a:gd name="connsiteY3" fmla="*/ 23202 h 1739289"/>
                  <a:gd name="connsiteX4" fmla="*/ 392788 w 1175337"/>
                  <a:gd name="connsiteY4" fmla="*/ 25169 h 1739289"/>
                  <a:gd name="connsiteX5" fmla="*/ 387949 w 1175337"/>
                  <a:gd name="connsiteY5" fmla="*/ 26300 h 1739289"/>
                  <a:gd name="connsiteX6" fmla="*/ 370018 w 1175337"/>
                  <a:gd name="connsiteY6" fmla="*/ 34639 h 1739289"/>
                  <a:gd name="connsiteX7" fmla="*/ 336398 w 1175337"/>
                  <a:gd name="connsiteY7" fmla="*/ 48621 h 1739289"/>
                  <a:gd name="connsiteX8" fmla="*/ 328598 w 1175337"/>
                  <a:gd name="connsiteY8" fmla="*/ 53899 h 1739289"/>
                  <a:gd name="connsiteX9" fmla="*/ 321018 w 1175337"/>
                  <a:gd name="connsiteY9" fmla="*/ 57424 h 1739289"/>
                  <a:gd name="connsiteX10" fmla="*/ 306938 w 1175337"/>
                  <a:gd name="connsiteY10" fmla="*/ 68558 h 1739289"/>
                  <a:gd name="connsiteX11" fmla="*/ 286713 w 1175337"/>
                  <a:gd name="connsiteY11" fmla="*/ 82246 h 1739289"/>
                  <a:gd name="connsiteX12" fmla="*/ 277213 w 1175337"/>
                  <a:gd name="connsiteY12" fmla="*/ 92064 h 1739289"/>
                  <a:gd name="connsiteX13" fmla="*/ 268474 w 1175337"/>
                  <a:gd name="connsiteY13" fmla="*/ 98974 h 1739289"/>
                  <a:gd name="connsiteX14" fmla="*/ 259078 w 1175337"/>
                  <a:gd name="connsiteY14" fmla="*/ 110805 h 1739289"/>
                  <a:gd name="connsiteX15" fmla="*/ 246994 w 1175337"/>
                  <a:gd name="connsiteY15" fmla="*/ 123294 h 1739289"/>
                  <a:gd name="connsiteX16" fmla="*/ 236826 w 1175337"/>
                  <a:gd name="connsiteY16" fmla="*/ 138827 h 1739289"/>
                  <a:gd name="connsiteX17" fmla="*/ 228126 w 1175337"/>
                  <a:gd name="connsiteY17" fmla="*/ 149782 h 1739289"/>
                  <a:gd name="connsiteX18" fmla="*/ 222482 w 1175337"/>
                  <a:gd name="connsiteY18" fmla="*/ 160738 h 1739289"/>
                  <a:gd name="connsiteX19" fmla="*/ 215774 w 1175337"/>
                  <a:gd name="connsiteY19" fmla="*/ 170984 h 1739289"/>
                  <a:gd name="connsiteX20" fmla="*/ 205602 w 1175337"/>
                  <a:gd name="connsiteY20" fmla="*/ 193503 h 1739289"/>
                  <a:gd name="connsiteX21" fmla="*/ 197783 w 1175337"/>
                  <a:gd name="connsiteY21" fmla="*/ 208680 h 1739289"/>
                  <a:gd name="connsiteX22" fmla="*/ 194770 w 1175337"/>
                  <a:gd name="connsiteY22" fmla="*/ 217481 h 1739289"/>
                  <a:gd name="connsiteX23" fmla="*/ 191585 w 1175337"/>
                  <a:gd name="connsiteY23" fmla="*/ 224532 h 1739289"/>
                  <a:gd name="connsiteX24" fmla="*/ 188555 w 1175337"/>
                  <a:gd name="connsiteY24" fmla="*/ 235638 h 1739289"/>
                  <a:gd name="connsiteX25" fmla="*/ 175253 w 1175337"/>
                  <a:gd name="connsiteY25" fmla="*/ 274501 h 1739289"/>
                  <a:gd name="connsiteX26" fmla="*/ 158346 w 1175337"/>
                  <a:gd name="connsiteY26" fmla="*/ 346077 h 1739289"/>
                  <a:gd name="connsiteX27" fmla="*/ 152334 w 1175337"/>
                  <a:gd name="connsiteY27" fmla="*/ 407037 h 1739289"/>
                  <a:gd name="connsiteX28" fmla="*/ 149732 w 1175337"/>
                  <a:gd name="connsiteY28" fmla="*/ 408682 h 1739289"/>
                  <a:gd name="connsiteX29" fmla="*/ 150616 w 1175337"/>
                  <a:gd name="connsiteY29" fmla="*/ 424463 h 1739289"/>
                  <a:gd name="connsiteX30" fmla="*/ 149732 w 1175337"/>
                  <a:gd name="connsiteY30" fmla="*/ 433428 h 1739289"/>
                  <a:gd name="connsiteX31" fmla="*/ 151036 w 1175337"/>
                  <a:gd name="connsiteY31" fmla="*/ 434240 h 1739289"/>
                  <a:gd name="connsiteX32" fmla="*/ 151069 w 1175337"/>
                  <a:gd name="connsiteY32" fmla="*/ 434211 h 1739289"/>
                  <a:gd name="connsiteX33" fmla="*/ 151194 w 1175337"/>
                  <a:gd name="connsiteY33" fmla="*/ 434289 h 1739289"/>
                  <a:gd name="connsiteX34" fmla="*/ 151168 w 1175337"/>
                  <a:gd name="connsiteY34" fmla="*/ 434323 h 1739289"/>
                  <a:gd name="connsiteX35" fmla="*/ 151036 w 1175337"/>
                  <a:gd name="connsiteY35" fmla="*/ 434240 h 1739289"/>
                  <a:gd name="connsiteX36" fmla="*/ 150039 w 1175337"/>
                  <a:gd name="connsiteY36" fmla="*/ 435143 h 1739289"/>
                  <a:gd name="connsiteX37" fmla="*/ 149216 w 1175337"/>
                  <a:gd name="connsiteY37" fmla="*/ 456518 h 1739289"/>
                  <a:gd name="connsiteX38" fmla="*/ 149134 w 1175337"/>
                  <a:gd name="connsiteY38" fmla="*/ 457403 h 1739289"/>
                  <a:gd name="connsiteX39" fmla="*/ 144162 w 1175337"/>
                  <a:gd name="connsiteY39" fmla="*/ 459688 h 1739289"/>
                  <a:gd name="connsiteX40" fmla="*/ 82748 w 1175337"/>
                  <a:gd name="connsiteY40" fmla="*/ 578690 h 1739289"/>
                  <a:gd name="connsiteX41" fmla="*/ 152335 w 1175337"/>
                  <a:gd name="connsiteY41" fmla="*/ 692921 h 1739289"/>
                  <a:gd name="connsiteX42" fmla="*/ 182079 w 1175337"/>
                  <a:gd name="connsiteY42" fmla="*/ 704319 h 1739289"/>
                  <a:gd name="connsiteX43" fmla="*/ 200740 w 1175337"/>
                  <a:gd name="connsiteY43" fmla="*/ 774311 h 1739289"/>
                  <a:gd name="connsiteX44" fmla="*/ 231607 w 1175337"/>
                  <a:gd name="connsiteY44" fmla="*/ 854760 h 1739289"/>
                  <a:gd name="connsiteX45" fmla="*/ 235314 w 1175337"/>
                  <a:gd name="connsiteY45" fmla="*/ 861920 h 1739289"/>
                  <a:gd name="connsiteX46" fmla="*/ 237609 w 1175337"/>
                  <a:gd name="connsiteY46" fmla="*/ 867750 h 1739289"/>
                  <a:gd name="connsiteX47" fmla="*/ 244225 w 1175337"/>
                  <a:gd name="connsiteY47" fmla="*/ 879581 h 1739289"/>
                  <a:gd name="connsiteX48" fmla="*/ 244729 w 1175337"/>
                  <a:gd name="connsiteY48" fmla="*/ 880829 h 1739289"/>
                  <a:gd name="connsiteX49" fmla="*/ 247295 w 1175337"/>
                  <a:gd name="connsiteY49" fmla="*/ 885072 h 1739289"/>
                  <a:gd name="connsiteX50" fmla="*/ 247358 w 1175337"/>
                  <a:gd name="connsiteY50" fmla="*/ 885184 h 1739289"/>
                  <a:gd name="connsiteX51" fmla="*/ 270589 w 1175337"/>
                  <a:gd name="connsiteY51" fmla="*/ 930056 h 1739289"/>
                  <a:gd name="connsiteX52" fmla="*/ 279391 w 1175337"/>
                  <a:gd name="connsiteY52" fmla="*/ 942471 h 1739289"/>
                  <a:gd name="connsiteX53" fmla="*/ 285546 w 1175337"/>
                  <a:gd name="connsiteY53" fmla="*/ 953480 h 1739289"/>
                  <a:gd name="connsiteX54" fmla="*/ 297541 w 1175337"/>
                  <a:gd name="connsiteY54" fmla="*/ 968150 h 1739289"/>
                  <a:gd name="connsiteX55" fmla="*/ 302364 w 1175337"/>
                  <a:gd name="connsiteY55" fmla="*/ 976124 h 1739289"/>
                  <a:gd name="connsiteX56" fmla="*/ 305821 w 1175337"/>
                  <a:gd name="connsiteY56" fmla="*/ 979752 h 1739289"/>
                  <a:gd name="connsiteX57" fmla="*/ 318144 w 1175337"/>
                  <a:gd name="connsiteY57" fmla="*/ 997135 h 1739289"/>
                  <a:gd name="connsiteX58" fmla="*/ 334123 w 1175337"/>
                  <a:gd name="connsiteY58" fmla="*/ 1012892 h 1739289"/>
                  <a:gd name="connsiteX59" fmla="*/ 345361 w 1175337"/>
                  <a:gd name="connsiteY59" fmla="*/ 1026636 h 1739289"/>
                  <a:gd name="connsiteX60" fmla="*/ 357650 w 1175337"/>
                  <a:gd name="connsiteY60" fmla="*/ 1036091 h 1739289"/>
                  <a:gd name="connsiteX61" fmla="*/ 374731 w 1175337"/>
                  <a:gd name="connsiteY61" fmla="*/ 1052935 h 1739289"/>
                  <a:gd name="connsiteX62" fmla="*/ 378899 w 1175337"/>
                  <a:gd name="connsiteY62" fmla="*/ 1055315 h 1739289"/>
                  <a:gd name="connsiteX63" fmla="*/ 412839 w 1175337"/>
                  <a:gd name="connsiteY63" fmla="*/ 1078554 h 1739289"/>
                  <a:gd name="connsiteX64" fmla="*/ 417779 w 1175337"/>
                  <a:gd name="connsiteY64" fmla="*/ 1082355 h 1739289"/>
                  <a:gd name="connsiteX65" fmla="*/ 445557 w 1175337"/>
                  <a:gd name="connsiteY65" fmla="*/ 1095351 h 1739289"/>
                  <a:gd name="connsiteX66" fmla="*/ 427327 w 1175337"/>
                  <a:gd name="connsiteY66" fmla="*/ 1189735 h 1739289"/>
                  <a:gd name="connsiteX67" fmla="*/ 392896 w 1175337"/>
                  <a:gd name="connsiteY67" fmla="*/ 1193192 h 1739289"/>
                  <a:gd name="connsiteX68" fmla="*/ 392484 w 1175337"/>
                  <a:gd name="connsiteY68" fmla="*/ 1193232 h 1739289"/>
                  <a:gd name="connsiteX69" fmla="*/ 299264 w 1175337"/>
                  <a:gd name="connsiteY69" fmla="*/ 1203854 h 1739289"/>
                  <a:gd name="connsiteX70" fmla="*/ 299017 w 1175337"/>
                  <a:gd name="connsiteY70" fmla="*/ 1203242 h 1739289"/>
                  <a:gd name="connsiteX71" fmla="*/ 277943 w 1175337"/>
                  <a:gd name="connsiteY71" fmla="*/ 1205830 h 1739289"/>
                  <a:gd name="connsiteX72" fmla="*/ 212474 w 1175337"/>
                  <a:gd name="connsiteY72" fmla="*/ 1215583 h 1739289"/>
                  <a:gd name="connsiteX73" fmla="*/ 161846 w 1175337"/>
                  <a:gd name="connsiteY73" fmla="*/ 1225661 h 1739289"/>
                  <a:gd name="connsiteX74" fmla="*/ 162086 w 1175337"/>
                  <a:gd name="connsiteY74" fmla="*/ 1227311 h 1739289"/>
                  <a:gd name="connsiteX75" fmla="*/ 158440 w 1175337"/>
                  <a:gd name="connsiteY75" fmla="*/ 1228057 h 1739289"/>
                  <a:gd name="connsiteX76" fmla="*/ 158375 w 1175337"/>
                  <a:gd name="connsiteY76" fmla="*/ 1228078 h 1739289"/>
                  <a:gd name="connsiteX77" fmla="*/ 109081 w 1175337"/>
                  <a:gd name="connsiteY77" fmla="*/ 1243282 h 1739289"/>
                  <a:gd name="connsiteX78" fmla="*/ 103807 w 1175337"/>
                  <a:gd name="connsiteY78" fmla="*/ 1245883 h 1739289"/>
                  <a:gd name="connsiteX79" fmla="*/ 98645 w 1175337"/>
                  <a:gd name="connsiteY79" fmla="*/ 1247567 h 1739289"/>
                  <a:gd name="connsiteX80" fmla="*/ 90287 w 1175337"/>
                  <a:gd name="connsiteY80" fmla="*/ 1252550 h 1739289"/>
                  <a:gd name="connsiteX81" fmla="*/ 71517 w 1175337"/>
                  <a:gd name="connsiteY81" fmla="*/ 1261805 h 1739289"/>
                  <a:gd name="connsiteX82" fmla="*/ 63331 w 1175337"/>
                  <a:gd name="connsiteY82" fmla="*/ 1268618 h 1739289"/>
                  <a:gd name="connsiteX83" fmla="*/ 56683 w 1175337"/>
                  <a:gd name="connsiteY83" fmla="*/ 1272581 h 1739289"/>
                  <a:gd name="connsiteX84" fmla="*/ 52299 w 1175337"/>
                  <a:gd name="connsiteY84" fmla="*/ 1277800 h 1739289"/>
                  <a:gd name="connsiteX85" fmla="*/ 44225 w 1175337"/>
                  <a:gd name="connsiteY85" fmla="*/ 1284520 h 1739289"/>
                  <a:gd name="connsiteX86" fmla="*/ 34865 w 1175337"/>
                  <a:gd name="connsiteY86" fmla="*/ 1298559 h 1739289"/>
                  <a:gd name="connsiteX87" fmla="*/ 29584 w 1175337"/>
                  <a:gd name="connsiteY87" fmla="*/ 1304846 h 1739289"/>
                  <a:gd name="connsiteX88" fmla="*/ 28239 w 1175337"/>
                  <a:gd name="connsiteY88" fmla="*/ 1308495 h 1739289"/>
                  <a:gd name="connsiteX89" fmla="*/ 25686 w 1175337"/>
                  <a:gd name="connsiteY89" fmla="*/ 1312324 h 1739289"/>
                  <a:gd name="connsiteX90" fmla="*/ 14377 w 1175337"/>
                  <a:gd name="connsiteY90" fmla="*/ 1346110 h 1739289"/>
                  <a:gd name="connsiteX91" fmla="*/ 1847 w 1175337"/>
                  <a:gd name="connsiteY91" fmla="*/ 1487331 h 1739289"/>
                  <a:gd name="connsiteX92" fmla="*/ 0 w 1175337"/>
                  <a:gd name="connsiteY92" fmla="*/ 1514845 h 1739289"/>
                  <a:gd name="connsiteX93" fmla="*/ 13749 w 1175337"/>
                  <a:gd name="connsiteY93" fmla="*/ 1528926 h 1739289"/>
                  <a:gd name="connsiteX94" fmla="*/ 417161 w 1175337"/>
                  <a:gd name="connsiteY94" fmla="*/ 1728041 h 1739289"/>
                  <a:gd name="connsiteX95" fmla="*/ 528745 w 1175337"/>
                  <a:gd name="connsiteY95" fmla="*/ 1739289 h 1739289"/>
                  <a:gd name="connsiteX96" fmla="*/ 664611 w 1175337"/>
                  <a:gd name="connsiteY96" fmla="*/ 1739289 h 1739289"/>
                  <a:gd name="connsiteX97" fmla="*/ 776195 w 1175337"/>
                  <a:gd name="connsiteY97" fmla="*/ 1728041 h 1739289"/>
                  <a:gd name="connsiteX98" fmla="*/ 1129627 w 1175337"/>
                  <a:gd name="connsiteY98" fmla="*/ 1569177 h 1739289"/>
                  <a:gd name="connsiteX99" fmla="*/ 1175337 w 1175337"/>
                  <a:gd name="connsiteY99" fmla="*/ 1529585 h 1739289"/>
                  <a:gd name="connsiteX100" fmla="*/ 1172500 w 1175337"/>
                  <a:gd name="connsiteY100" fmla="*/ 1487330 h 1739289"/>
                  <a:gd name="connsiteX101" fmla="*/ 1159970 w 1175337"/>
                  <a:gd name="connsiteY101" fmla="*/ 1346109 h 1739289"/>
                  <a:gd name="connsiteX102" fmla="*/ 781865 w 1175337"/>
                  <a:gd name="connsiteY102" fmla="*/ 1193232 h 1739289"/>
                  <a:gd name="connsiteX103" fmla="*/ 723785 w 1175337"/>
                  <a:gd name="connsiteY103" fmla="*/ 1187562 h 1739289"/>
                  <a:gd name="connsiteX104" fmla="*/ 704693 w 1175337"/>
                  <a:gd name="connsiteY104" fmla="*/ 1091999 h 1739289"/>
                  <a:gd name="connsiteX105" fmla="*/ 771181 w 1175337"/>
                  <a:gd name="connsiteY105" fmla="*/ 1054850 h 1739289"/>
                  <a:gd name="connsiteX106" fmla="*/ 943857 w 1175337"/>
                  <a:gd name="connsiteY106" fmla="*/ 780296 h 1739289"/>
                  <a:gd name="connsiteX107" fmla="*/ 964086 w 1175337"/>
                  <a:gd name="connsiteY107" fmla="*/ 704459 h 1739289"/>
                  <a:gd name="connsiteX108" fmla="*/ 994194 w 1175337"/>
                  <a:gd name="connsiteY108" fmla="*/ 692921 h 1739289"/>
                  <a:gd name="connsiteX109" fmla="*/ 1063781 w 1175337"/>
                  <a:gd name="connsiteY109" fmla="*/ 578690 h 1739289"/>
                  <a:gd name="connsiteX110" fmla="*/ 1002368 w 1175337"/>
                  <a:gd name="connsiteY110" fmla="*/ 459688 h 1739289"/>
                  <a:gd name="connsiteX111" fmla="*/ 996680 w 1175337"/>
                  <a:gd name="connsiteY111" fmla="*/ 457074 h 1739289"/>
                  <a:gd name="connsiteX112" fmla="*/ 996026 w 1175337"/>
                  <a:gd name="connsiteY112" fmla="*/ 434497 h 1739289"/>
                  <a:gd name="connsiteX113" fmla="*/ 997743 w 1175337"/>
                  <a:gd name="connsiteY113" fmla="*/ 433428 h 1739289"/>
                  <a:gd name="connsiteX114" fmla="*/ 996760 w 1175337"/>
                  <a:gd name="connsiteY114" fmla="*/ 423462 h 1739289"/>
                  <a:gd name="connsiteX115" fmla="*/ 997743 w 1175337"/>
                  <a:gd name="connsiteY115" fmla="*/ 408682 h 1739289"/>
                  <a:gd name="connsiteX116" fmla="*/ 995048 w 1175337"/>
                  <a:gd name="connsiteY116" fmla="*/ 406109 h 1739289"/>
                  <a:gd name="connsiteX117" fmla="*/ 989128 w 1175337"/>
                  <a:gd name="connsiteY117" fmla="*/ 346077 h 1739289"/>
                  <a:gd name="connsiteX118" fmla="*/ 573737 w 1175337"/>
                  <a:gd name="connsiteY118" fmla="*/ 0 h 1739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1175337" h="1739289">
                    <a:moveTo>
                      <a:pt x="573737" y="0"/>
                    </a:moveTo>
                    <a:cubicBezTo>
                      <a:pt x="536273" y="0"/>
                      <a:pt x="502301" y="2321"/>
                      <a:pt x="471458" y="6770"/>
                    </a:cubicBezTo>
                    <a:lnTo>
                      <a:pt x="469896" y="7135"/>
                    </a:lnTo>
                    <a:lnTo>
                      <a:pt x="397518" y="23202"/>
                    </a:lnTo>
                    <a:lnTo>
                      <a:pt x="392788" y="25169"/>
                    </a:lnTo>
                    <a:lnTo>
                      <a:pt x="387949" y="26300"/>
                    </a:lnTo>
                    <a:lnTo>
                      <a:pt x="370018" y="34639"/>
                    </a:lnTo>
                    <a:lnTo>
                      <a:pt x="336398" y="48621"/>
                    </a:lnTo>
                    <a:lnTo>
                      <a:pt x="328598" y="53899"/>
                    </a:lnTo>
                    <a:lnTo>
                      <a:pt x="321018" y="57424"/>
                    </a:lnTo>
                    <a:lnTo>
                      <a:pt x="306938" y="68558"/>
                    </a:lnTo>
                    <a:lnTo>
                      <a:pt x="286713" y="82246"/>
                    </a:lnTo>
                    <a:lnTo>
                      <a:pt x="277213" y="92064"/>
                    </a:lnTo>
                    <a:lnTo>
                      <a:pt x="268474" y="98974"/>
                    </a:lnTo>
                    <a:lnTo>
                      <a:pt x="259078" y="110805"/>
                    </a:lnTo>
                    <a:lnTo>
                      <a:pt x="246994" y="123294"/>
                    </a:lnTo>
                    <a:lnTo>
                      <a:pt x="236826" y="138827"/>
                    </a:lnTo>
                    <a:lnTo>
                      <a:pt x="228126" y="149782"/>
                    </a:lnTo>
                    <a:lnTo>
                      <a:pt x="222482" y="160738"/>
                    </a:lnTo>
                    <a:lnTo>
                      <a:pt x="215774" y="170984"/>
                    </a:lnTo>
                    <a:lnTo>
                      <a:pt x="205602" y="193503"/>
                    </a:lnTo>
                    <a:lnTo>
                      <a:pt x="197783" y="208680"/>
                    </a:lnTo>
                    <a:lnTo>
                      <a:pt x="194770" y="217481"/>
                    </a:lnTo>
                    <a:lnTo>
                      <a:pt x="191585" y="224532"/>
                    </a:lnTo>
                    <a:lnTo>
                      <a:pt x="188555" y="235638"/>
                    </a:lnTo>
                    <a:lnTo>
                      <a:pt x="175253" y="274501"/>
                    </a:lnTo>
                    <a:cubicBezTo>
                      <a:pt x="168802" y="297465"/>
                      <a:pt x="163288" y="321389"/>
                      <a:pt x="158346" y="346077"/>
                    </a:cubicBezTo>
                    <a:lnTo>
                      <a:pt x="152334" y="407037"/>
                    </a:lnTo>
                    <a:lnTo>
                      <a:pt x="149732" y="408682"/>
                    </a:lnTo>
                    <a:cubicBezTo>
                      <a:pt x="150027" y="413942"/>
                      <a:pt x="150321" y="419202"/>
                      <a:pt x="150616" y="424463"/>
                    </a:cubicBezTo>
                    <a:lnTo>
                      <a:pt x="149732" y="433428"/>
                    </a:lnTo>
                    <a:lnTo>
                      <a:pt x="151036" y="434240"/>
                    </a:lnTo>
                    <a:lnTo>
                      <a:pt x="151069" y="434211"/>
                    </a:lnTo>
                    <a:lnTo>
                      <a:pt x="151194" y="434289"/>
                    </a:lnTo>
                    <a:lnTo>
                      <a:pt x="151168" y="434323"/>
                    </a:lnTo>
                    <a:lnTo>
                      <a:pt x="151036" y="434240"/>
                    </a:lnTo>
                    <a:lnTo>
                      <a:pt x="150039" y="435143"/>
                    </a:lnTo>
                    <a:lnTo>
                      <a:pt x="149216" y="456518"/>
                    </a:lnTo>
                    <a:lnTo>
                      <a:pt x="149134" y="457403"/>
                    </a:lnTo>
                    <a:lnTo>
                      <a:pt x="144162" y="459688"/>
                    </a:lnTo>
                    <a:cubicBezTo>
                      <a:pt x="104958" y="486280"/>
                      <a:pt x="80966" y="530599"/>
                      <a:pt x="82748" y="578690"/>
                    </a:cubicBezTo>
                    <a:cubicBezTo>
                      <a:pt x="84522" y="626579"/>
                      <a:pt x="111517" y="669015"/>
                      <a:pt x="152335" y="692921"/>
                    </a:cubicBezTo>
                    <a:lnTo>
                      <a:pt x="182079" y="704319"/>
                    </a:lnTo>
                    <a:lnTo>
                      <a:pt x="200740" y="774311"/>
                    </a:lnTo>
                    <a:cubicBezTo>
                      <a:pt x="209728" y="801646"/>
                      <a:pt x="219991" y="828633"/>
                      <a:pt x="231607" y="854760"/>
                    </a:cubicBezTo>
                    <a:lnTo>
                      <a:pt x="235314" y="861920"/>
                    </a:lnTo>
                    <a:lnTo>
                      <a:pt x="237609" y="867750"/>
                    </a:lnTo>
                    <a:lnTo>
                      <a:pt x="244225" y="879581"/>
                    </a:lnTo>
                    <a:lnTo>
                      <a:pt x="244729" y="880829"/>
                    </a:lnTo>
                    <a:lnTo>
                      <a:pt x="247295" y="885072"/>
                    </a:lnTo>
                    <a:lnTo>
                      <a:pt x="247358" y="885184"/>
                    </a:lnTo>
                    <a:lnTo>
                      <a:pt x="270589" y="930056"/>
                    </a:lnTo>
                    <a:lnTo>
                      <a:pt x="279391" y="942471"/>
                    </a:lnTo>
                    <a:lnTo>
                      <a:pt x="285546" y="953480"/>
                    </a:lnTo>
                    <a:lnTo>
                      <a:pt x="297541" y="968150"/>
                    </a:lnTo>
                    <a:lnTo>
                      <a:pt x="302364" y="976124"/>
                    </a:lnTo>
                    <a:lnTo>
                      <a:pt x="305821" y="979752"/>
                    </a:lnTo>
                    <a:lnTo>
                      <a:pt x="318144" y="997135"/>
                    </a:lnTo>
                    <a:lnTo>
                      <a:pt x="334123" y="1012892"/>
                    </a:lnTo>
                    <a:lnTo>
                      <a:pt x="345361" y="1026636"/>
                    </a:lnTo>
                    <a:lnTo>
                      <a:pt x="357650" y="1036091"/>
                    </a:lnTo>
                    <a:lnTo>
                      <a:pt x="374731" y="1052935"/>
                    </a:lnTo>
                    <a:lnTo>
                      <a:pt x="378899" y="1055315"/>
                    </a:lnTo>
                    <a:lnTo>
                      <a:pt x="412839" y="1078554"/>
                    </a:lnTo>
                    <a:lnTo>
                      <a:pt x="417779" y="1082355"/>
                    </a:lnTo>
                    <a:lnTo>
                      <a:pt x="445557" y="1095351"/>
                    </a:lnTo>
                    <a:lnTo>
                      <a:pt x="427327" y="1189735"/>
                    </a:lnTo>
                    <a:lnTo>
                      <a:pt x="392896" y="1193192"/>
                    </a:lnTo>
                    <a:lnTo>
                      <a:pt x="392484" y="1193232"/>
                    </a:lnTo>
                    <a:lnTo>
                      <a:pt x="299264" y="1203854"/>
                    </a:lnTo>
                    <a:lnTo>
                      <a:pt x="299017" y="1203242"/>
                    </a:lnTo>
                    <a:lnTo>
                      <a:pt x="277943" y="1205830"/>
                    </a:lnTo>
                    <a:cubicBezTo>
                      <a:pt x="254197" y="1208959"/>
                      <a:pt x="232427" y="1212179"/>
                      <a:pt x="212474" y="1215583"/>
                    </a:cubicBezTo>
                    <a:lnTo>
                      <a:pt x="161846" y="1225661"/>
                    </a:lnTo>
                    <a:lnTo>
                      <a:pt x="162086" y="1227311"/>
                    </a:lnTo>
                    <a:lnTo>
                      <a:pt x="158440" y="1228057"/>
                    </a:lnTo>
                    <a:lnTo>
                      <a:pt x="158375" y="1228078"/>
                    </a:lnTo>
                    <a:lnTo>
                      <a:pt x="109081" y="1243282"/>
                    </a:lnTo>
                    <a:lnTo>
                      <a:pt x="103807" y="1245883"/>
                    </a:lnTo>
                    <a:lnTo>
                      <a:pt x="98645" y="1247567"/>
                    </a:lnTo>
                    <a:lnTo>
                      <a:pt x="90287" y="1252550"/>
                    </a:lnTo>
                    <a:lnTo>
                      <a:pt x="71517" y="1261805"/>
                    </a:lnTo>
                    <a:lnTo>
                      <a:pt x="63331" y="1268618"/>
                    </a:lnTo>
                    <a:lnTo>
                      <a:pt x="56683" y="1272581"/>
                    </a:lnTo>
                    <a:lnTo>
                      <a:pt x="52299" y="1277800"/>
                    </a:lnTo>
                    <a:lnTo>
                      <a:pt x="44225" y="1284520"/>
                    </a:lnTo>
                    <a:lnTo>
                      <a:pt x="34865" y="1298559"/>
                    </a:lnTo>
                    <a:lnTo>
                      <a:pt x="29584" y="1304846"/>
                    </a:lnTo>
                    <a:lnTo>
                      <a:pt x="28239" y="1308495"/>
                    </a:lnTo>
                    <a:lnTo>
                      <a:pt x="25686" y="1312324"/>
                    </a:lnTo>
                    <a:cubicBezTo>
                      <a:pt x="20796" y="1322539"/>
                      <a:pt x="17111" y="1333752"/>
                      <a:pt x="14377" y="1346110"/>
                    </a:cubicBezTo>
                    <a:cubicBezTo>
                      <a:pt x="10427" y="1383081"/>
                      <a:pt x="5983" y="1431903"/>
                      <a:pt x="1847" y="1487331"/>
                    </a:cubicBezTo>
                    <a:lnTo>
                      <a:pt x="0" y="1514845"/>
                    </a:lnTo>
                    <a:lnTo>
                      <a:pt x="13749" y="1528926"/>
                    </a:lnTo>
                    <a:cubicBezTo>
                      <a:pt x="126879" y="1626923"/>
                      <a:pt x="264949" y="1696894"/>
                      <a:pt x="417161" y="1728041"/>
                    </a:cubicBezTo>
                    <a:lnTo>
                      <a:pt x="528745" y="1739289"/>
                    </a:lnTo>
                    <a:lnTo>
                      <a:pt x="664611" y="1739289"/>
                    </a:lnTo>
                    <a:lnTo>
                      <a:pt x="776195" y="1728041"/>
                    </a:lnTo>
                    <a:cubicBezTo>
                      <a:pt x="906662" y="1701344"/>
                      <a:pt x="1026740" y="1646122"/>
                      <a:pt x="1129627" y="1569177"/>
                    </a:cubicBezTo>
                    <a:lnTo>
                      <a:pt x="1175337" y="1529585"/>
                    </a:lnTo>
                    <a:lnTo>
                      <a:pt x="1172500" y="1487330"/>
                    </a:lnTo>
                    <a:cubicBezTo>
                      <a:pt x="1168364" y="1431902"/>
                      <a:pt x="1163920" y="1383079"/>
                      <a:pt x="1159970" y="1346109"/>
                    </a:cubicBezTo>
                    <a:cubicBezTo>
                      <a:pt x="1138103" y="1247241"/>
                      <a:pt x="1055329" y="1221728"/>
                      <a:pt x="781865" y="1193232"/>
                    </a:cubicBezTo>
                    <a:lnTo>
                      <a:pt x="723785" y="1187562"/>
                    </a:lnTo>
                    <a:lnTo>
                      <a:pt x="704693" y="1091999"/>
                    </a:lnTo>
                    <a:lnTo>
                      <a:pt x="771181" y="1054850"/>
                    </a:lnTo>
                    <a:cubicBezTo>
                      <a:pt x="852338" y="990928"/>
                      <a:pt x="908036" y="889237"/>
                      <a:pt x="943857" y="780296"/>
                    </a:cubicBezTo>
                    <a:lnTo>
                      <a:pt x="964086" y="704459"/>
                    </a:lnTo>
                    <a:lnTo>
                      <a:pt x="994194" y="692921"/>
                    </a:lnTo>
                    <a:cubicBezTo>
                      <a:pt x="1035013" y="669015"/>
                      <a:pt x="1062007" y="626579"/>
                      <a:pt x="1063781" y="578690"/>
                    </a:cubicBezTo>
                    <a:cubicBezTo>
                      <a:pt x="1065562" y="530599"/>
                      <a:pt x="1041571" y="486280"/>
                      <a:pt x="1002368" y="459688"/>
                    </a:cubicBezTo>
                    <a:lnTo>
                      <a:pt x="996680" y="457074"/>
                    </a:lnTo>
                    <a:lnTo>
                      <a:pt x="996026" y="434497"/>
                    </a:lnTo>
                    <a:lnTo>
                      <a:pt x="997743" y="433428"/>
                    </a:lnTo>
                    <a:lnTo>
                      <a:pt x="996760" y="423462"/>
                    </a:lnTo>
                    <a:lnTo>
                      <a:pt x="997743" y="408682"/>
                    </a:lnTo>
                    <a:lnTo>
                      <a:pt x="995048" y="406109"/>
                    </a:lnTo>
                    <a:lnTo>
                      <a:pt x="989128" y="346077"/>
                    </a:lnTo>
                    <a:cubicBezTo>
                      <a:pt x="949591" y="148572"/>
                      <a:pt x="873455" y="0"/>
                      <a:pt x="573737" y="0"/>
                    </a:cubicBezTo>
                    <a:close/>
                  </a:path>
                </a:pathLst>
              </a:custGeom>
              <a:noFill/>
              <a:ln w="12700" cap="flat" cmpd="sng" algn="ctr">
                <a:solidFill>
                  <a:srgbClr val="03A062"/>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sp>
          <p:nvSpPr>
            <p:cNvPr id="103" name="Arrow: Right 102">
              <a:extLst>
                <a:ext uri="{FF2B5EF4-FFF2-40B4-BE49-F238E27FC236}">
                  <a16:creationId xmlns:a16="http://schemas.microsoft.com/office/drawing/2014/main" id="{370AC2B4-B294-1F0C-675C-B50CCED5F07E}"/>
                </a:ext>
              </a:extLst>
            </p:cNvPr>
            <p:cNvSpPr/>
            <p:nvPr/>
          </p:nvSpPr>
          <p:spPr>
            <a:xfrm>
              <a:off x="1777201" y="1996183"/>
              <a:ext cx="550646" cy="340964"/>
            </a:xfrm>
            <a:prstGeom prst="rightArrow">
              <a:avLst/>
            </a:prstGeom>
            <a:solidFill>
              <a:srgbClr val="138B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7" name="Arrow: Right 236">
              <a:extLst>
                <a:ext uri="{FF2B5EF4-FFF2-40B4-BE49-F238E27FC236}">
                  <a16:creationId xmlns:a16="http://schemas.microsoft.com/office/drawing/2014/main" id="{3794E2FA-831C-28AF-8058-C4CF77BBE294}"/>
                </a:ext>
              </a:extLst>
            </p:cNvPr>
            <p:cNvSpPr/>
            <p:nvPr/>
          </p:nvSpPr>
          <p:spPr>
            <a:xfrm>
              <a:off x="4149594" y="1996183"/>
              <a:ext cx="550646" cy="340964"/>
            </a:xfrm>
            <a:prstGeom prst="rightArrow">
              <a:avLst/>
            </a:prstGeom>
            <a:solidFill>
              <a:srgbClr val="138B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98" name="Group 297">
              <a:extLst>
                <a:ext uri="{FF2B5EF4-FFF2-40B4-BE49-F238E27FC236}">
                  <a16:creationId xmlns:a16="http://schemas.microsoft.com/office/drawing/2014/main" id="{F5C40F24-5D39-9893-34E9-EFFBBE0A39F3}"/>
                </a:ext>
              </a:extLst>
            </p:cNvPr>
            <p:cNvGrpSpPr/>
            <p:nvPr/>
          </p:nvGrpSpPr>
          <p:grpSpPr>
            <a:xfrm>
              <a:off x="2362891" y="1339534"/>
              <a:ext cx="4226178" cy="2366834"/>
              <a:chOff x="7146170" y="1656786"/>
              <a:chExt cx="4226178" cy="2366834"/>
            </a:xfrm>
          </p:grpSpPr>
          <p:grpSp>
            <p:nvGrpSpPr>
              <p:cNvPr id="299" name="Group 298">
                <a:extLst>
                  <a:ext uri="{FF2B5EF4-FFF2-40B4-BE49-F238E27FC236}">
                    <a16:creationId xmlns:a16="http://schemas.microsoft.com/office/drawing/2014/main" id="{FF3524D1-B04F-1045-FA53-46E25FE50019}"/>
                  </a:ext>
                </a:extLst>
              </p:cNvPr>
              <p:cNvGrpSpPr/>
              <p:nvPr/>
            </p:nvGrpSpPr>
            <p:grpSpPr>
              <a:xfrm>
                <a:off x="10878931" y="1792032"/>
                <a:ext cx="406048" cy="416101"/>
                <a:chOff x="8494783" y="2301406"/>
                <a:chExt cx="812096" cy="832203"/>
              </a:xfrm>
            </p:grpSpPr>
            <p:sp>
              <p:nvSpPr>
                <p:cNvPr id="311" name="Freeform 530">
                  <a:extLst>
                    <a:ext uri="{FF2B5EF4-FFF2-40B4-BE49-F238E27FC236}">
                      <a16:creationId xmlns:a16="http://schemas.microsoft.com/office/drawing/2014/main" id="{8B4FCF26-5F43-8B04-1AF1-BD6BC9A0012B}"/>
                    </a:ext>
                  </a:extLst>
                </p:cNvPr>
                <p:cNvSpPr/>
                <p:nvPr/>
              </p:nvSpPr>
              <p:spPr>
                <a:xfrm>
                  <a:off x="8494783" y="2301406"/>
                  <a:ext cx="812096" cy="832203"/>
                </a:xfrm>
                <a:custGeom>
                  <a:avLst/>
                  <a:gdLst>
                    <a:gd name="connsiteX0" fmla="*/ 426565 w 812096"/>
                    <a:gd name="connsiteY0" fmla="*/ 830140 h 832203"/>
                    <a:gd name="connsiteX1" fmla="*/ 406099 w 812096"/>
                    <a:gd name="connsiteY1" fmla="*/ 832203 h 832203"/>
                    <a:gd name="connsiteX2" fmla="*/ 385634 w 812096"/>
                    <a:gd name="connsiteY2" fmla="*/ 830140 h 832203"/>
                    <a:gd name="connsiteX3" fmla="*/ 113280 w 812096"/>
                    <a:gd name="connsiteY3" fmla="*/ 97323 h 832203"/>
                    <a:gd name="connsiteX4" fmla="*/ 97531 w 812096"/>
                    <a:gd name="connsiteY4" fmla="*/ 113072 h 832203"/>
                    <a:gd name="connsiteX5" fmla="*/ 104651 w 812096"/>
                    <a:gd name="connsiteY5" fmla="*/ 104443 h 832203"/>
                    <a:gd name="connsiteX6" fmla="*/ 781537 w 812096"/>
                    <a:gd name="connsiteY6" fmla="*/ 207945 h 832203"/>
                    <a:gd name="connsiteX7" fmla="*/ 798909 w 812096"/>
                    <a:gd name="connsiteY7" fmla="*/ 239951 h 832203"/>
                    <a:gd name="connsiteX8" fmla="*/ 811815 w 812096"/>
                    <a:gd name="connsiteY8" fmla="*/ 281526 h 832203"/>
                    <a:gd name="connsiteX9" fmla="*/ 725844 w 812096"/>
                    <a:gd name="connsiteY9" fmla="*/ 356108 h 832203"/>
                    <a:gd name="connsiteX10" fmla="*/ 725844 w 812096"/>
                    <a:gd name="connsiteY10" fmla="*/ 454521 h 832203"/>
                    <a:gd name="connsiteX11" fmla="*/ 812096 w 812096"/>
                    <a:gd name="connsiteY11" fmla="*/ 529348 h 832203"/>
                    <a:gd name="connsiteX12" fmla="*/ 798909 w 812096"/>
                    <a:gd name="connsiteY12" fmla="*/ 571831 h 832203"/>
                    <a:gd name="connsiteX13" fmla="*/ 781741 w 812096"/>
                    <a:gd name="connsiteY13" fmla="*/ 603461 h 832203"/>
                    <a:gd name="connsiteX14" fmla="*/ 668296 w 812096"/>
                    <a:gd name="connsiteY14" fmla="*/ 595413 h 832203"/>
                    <a:gd name="connsiteX15" fmla="*/ 598707 w 812096"/>
                    <a:gd name="connsiteY15" fmla="*/ 665002 h 832203"/>
                    <a:gd name="connsiteX16" fmla="*/ 606851 w 812096"/>
                    <a:gd name="connsiteY16" fmla="*/ 779806 h 832203"/>
                    <a:gd name="connsiteX17" fmla="*/ 572039 w 812096"/>
                    <a:gd name="connsiteY17" fmla="*/ 798701 h 832203"/>
                    <a:gd name="connsiteX18" fmla="*/ 533869 w 812096"/>
                    <a:gd name="connsiteY18" fmla="*/ 810550 h 832203"/>
                    <a:gd name="connsiteX19" fmla="*/ 457195 w 812096"/>
                    <a:gd name="connsiteY19" fmla="*/ 722168 h 832203"/>
                    <a:gd name="connsiteX20" fmla="*/ 358782 w 812096"/>
                    <a:gd name="connsiteY20" fmla="*/ 722168 h 832203"/>
                    <a:gd name="connsiteX21" fmla="*/ 281307 w 812096"/>
                    <a:gd name="connsiteY21" fmla="*/ 811475 h 832203"/>
                    <a:gd name="connsiteX22" fmla="*/ 240159 w 812096"/>
                    <a:gd name="connsiteY22" fmla="*/ 798701 h 832203"/>
                    <a:gd name="connsiteX23" fmla="*/ 207045 w 812096"/>
                    <a:gd name="connsiteY23" fmla="*/ 780727 h 832203"/>
                    <a:gd name="connsiteX24" fmla="*/ 215037 w 812096"/>
                    <a:gd name="connsiteY24" fmla="*/ 668059 h 832203"/>
                    <a:gd name="connsiteX25" fmla="*/ 145448 w 812096"/>
                    <a:gd name="connsiteY25" fmla="*/ 598470 h 832203"/>
                    <a:gd name="connsiteX26" fmla="*/ 32111 w 812096"/>
                    <a:gd name="connsiteY26" fmla="*/ 606509 h 832203"/>
                    <a:gd name="connsiteX27" fmla="*/ 13289 w 812096"/>
                    <a:gd name="connsiteY27" fmla="*/ 571831 h 832203"/>
                    <a:gd name="connsiteX28" fmla="*/ 563 w 812096"/>
                    <a:gd name="connsiteY28" fmla="*/ 530835 h 832203"/>
                    <a:gd name="connsiteX29" fmla="*/ 86538 w 812096"/>
                    <a:gd name="connsiteY29" fmla="*/ 456249 h 832203"/>
                    <a:gd name="connsiteX30" fmla="*/ 86538 w 812096"/>
                    <a:gd name="connsiteY30" fmla="*/ 357835 h 832203"/>
                    <a:gd name="connsiteX31" fmla="*/ 0 w 812096"/>
                    <a:gd name="connsiteY31" fmla="*/ 282761 h 832203"/>
                    <a:gd name="connsiteX32" fmla="*/ 13289 w 812096"/>
                    <a:gd name="connsiteY32" fmla="*/ 239951 h 832203"/>
                    <a:gd name="connsiteX33" fmla="*/ 30170 w 812096"/>
                    <a:gd name="connsiteY33" fmla="*/ 208849 h 832203"/>
                    <a:gd name="connsiteX34" fmla="*/ 146216 w 812096"/>
                    <a:gd name="connsiteY34" fmla="*/ 217081 h 832203"/>
                    <a:gd name="connsiteX35" fmla="*/ 215805 w 812096"/>
                    <a:gd name="connsiteY35" fmla="*/ 147492 h 832203"/>
                    <a:gd name="connsiteX36" fmla="*/ 207527 w 812096"/>
                    <a:gd name="connsiteY36" fmla="*/ 30793 h 832203"/>
                    <a:gd name="connsiteX37" fmla="*/ 240159 w 812096"/>
                    <a:gd name="connsiteY37" fmla="*/ 13081 h 832203"/>
                    <a:gd name="connsiteX38" fmla="*/ 282094 w 812096"/>
                    <a:gd name="connsiteY38" fmla="*/ 63 h 832203"/>
                    <a:gd name="connsiteX39" fmla="*/ 356762 w 812096"/>
                    <a:gd name="connsiteY39" fmla="*/ 86133 h 832203"/>
                    <a:gd name="connsiteX40" fmla="*/ 455176 w 812096"/>
                    <a:gd name="connsiteY40" fmla="*/ 86133 h 832203"/>
                    <a:gd name="connsiteX41" fmla="*/ 529899 w 812096"/>
                    <a:gd name="connsiteY41" fmla="*/ 0 h 832203"/>
                    <a:gd name="connsiteX42" fmla="*/ 572039 w 812096"/>
                    <a:gd name="connsiteY42" fmla="*/ 13081 h 832203"/>
                    <a:gd name="connsiteX43" fmla="*/ 603087 w 812096"/>
                    <a:gd name="connsiteY43" fmla="*/ 29933 h 832203"/>
                    <a:gd name="connsiteX44" fmla="*/ 594806 w 812096"/>
                    <a:gd name="connsiteY44" fmla="*/ 146665 h 832203"/>
                    <a:gd name="connsiteX45" fmla="*/ 664396 w 812096"/>
                    <a:gd name="connsiteY45" fmla="*/ 216254 h 832203"/>
                    <a:gd name="connsiteX46" fmla="*/ 707547 w 812096"/>
                    <a:gd name="connsiteY46" fmla="*/ 104443 h 832203"/>
                    <a:gd name="connsiteX47" fmla="*/ 718246 w 812096"/>
                    <a:gd name="connsiteY47" fmla="*/ 117409 h 832203"/>
                    <a:gd name="connsiteX48" fmla="*/ 694580 w 812096"/>
                    <a:gd name="connsiteY48" fmla="*/ 93744 h 83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12096" h="832203">
                      <a:moveTo>
                        <a:pt x="426565" y="830140"/>
                      </a:moveTo>
                      <a:lnTo>
                        <a:pt x="406099" y="832203"/>
                      </a:lnTo>
                      <a:lnTo>
                        <a:pt x="385634" y="830140"/>
                      </a:lnTo>
                      <a:close/>
                      <a:moveTo>
                        <a:pt x="113280" y="97323"/>
                      </a:moveTo>
                      <a:lnTo>
                        <a:pt x="97531" y="113072"/>
                      </a:lnTo>
                      <a:lnTo>
                        <a:pt x="104651" y="104443"/>
                      </a:lnTo>
                      <a:close/>
                      <a:moveTo>
                        <a:pt x="781537" y="207945"/>
                      </a:moveTo>
                      <a:lnTo>
                        <a:pt x="798909" y="239951"/>
                      </a:lnTo>
                      <a:lnTo>
                        <a:pt x="811815" y="281526"/>
                      </a:lnTo>
                      <a:lnTo>
                        <a:pt x="725844" y="356108"/>
                      </a:lnTo>
                      <a:lnTo>
                        <a:pt x="725844" y="454521"/>
                      </a:lnTo>
                      <a:lnTo>
                        <a:pt x="812096" y="529348"/>
                      </a:lnTo>
                      <a:lnTo>
                        <a:pt x="798909" y="571831"/>
                      </a:lnTo>
                      <a:lnTo>
                        <a:pt x="781741" y="603461"/>
                      </a:lnTo>
                      <a:lnTo>
                        <a:pt x="668296" y="595413"/>
                      </a:lnTo>
                      <a:lnTo>
                        <a:pt x="598707" y="665002"/>
                      </a:lnTo>
                      <a:lnTo>
                        <a:pt x="606851" y="779806"/>
                      </a:lnTo>
                      <a:lnTo>
                        <a:pt x="572039" y="798701"/>
                      </a:lnTo>
                      <a:lnTo>
                        <a:pt x="533869" y="810550"/>
                      </a:lnTo>
                      <a:lnTo>
                        <a:pt x="457195" y="722168"/>
                      </a:lnTo>
                      <a:lnTo>
                        <a:pt x="358782" y="722168"/>
                      </a:lnTo>
                      <a:lnTo>
                        <a:pt x="281307" y="811475"/>
                      </a:lnTo>
                      <a:lnTo>
                        <a:pt x="240159" y="798701"/>
                      </a:lnTo>
                      <a:lnTo>
                        <a:pt x="207045" y="780727"/>
                      </a:lnTo>
                      <a:lnTo>
                        <a:pt x="215037" y="668059"/>
                      </a:lnTo>
                      <a:lnTo>
                        <a:pt x="145448" y="598470"/>
                      </a:lnTo>
                      <a:lnTo>
                        <a:pt x="32111" y="606509"/>
                      </a:lnTo>
                      <a:lnTo>
                        <a:pt x="13289" y="571831"/>
                      </a:lnTo>
                      <a:lnTo>
                        <a:pt x="563" y="530835"/>
                      </a:lnTo>
                      <a:lnTo>
                        <a:pt x="86538" y="456249"/>
                      </a:lnTo>
                      <a:lnTo>
                        <a:pt x="86538" y="357835"/>
                      </a:lnTo>
                      <a:lnTo>
                        <a:pt x="0" y="282761"/>
                      </a:lnTo>
                      <a:lnTo>
                        <a:pt x="13289" y="239951"/>
                      </a:lnTo>
                      <a:lnTo>
                        <a:pt x="30170" y="208849"/>
                      </a:lnTo>
                      <a:lnTo>
                        <a:pt x="146216" y="217081"/>
                      </a:lnTo>
                      <a:lnTo>
                        <a:pt x="215805" y="147492"/>
                      </a:lnTo>
                      <a:lnTo>
                        <a:pt x="207527" y="30793"/>
                      </a:lnTo>
                      <a:lnTo>
                        <a:pt x="240159" y="13081"/>
                      </a:lnTo>
                      <a:lnTo>
                        <a:pt x="282094" y="63"/>
                      </a:lnTo>
                      <a:lnTo>
                        <a:pt x="356762" y="86133"/>
                      </a:lnTo>
                      <a:lnTo>
                        <a:pt x="455176" y="86133"/>
                      </a:lnTo>
                      <a:lnTo>
                        <a:pt x="529899" y="0"/>
                      </a:lnTo>
                      <a:lnTo>
                        <a:pt x="572039" y="13081"/>
                      </a:lnTo>
                      <a:lnTo>
                        <a:pt x="603087" y="29933"/>
                      </a:lnTo>
                      <a:lnTo>
                        <a:pt x="594806" y="146665"/>
                      </a:lnTo>
                      <a:lnTo>
                        <a:pt x="664396" y="216254"/>
                      </a:lnTo>
                      <a:close/>
                      <a:moveTo>
                        <a:pt x="707547" y="104443"/>
                      </a:moveTo>
                      <a:lnTo>
                        <a:pt x="718246" y="117409"/>
                      </a:lnTo>
                      <a:lnTo>
                        <a:pt x="694580" y="93744"/>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Oval 311">
                  <a:extLst>
                    <a:ext uri="{FF2B5EF4-FFF2-40B4-BE49-F238E27FC236}">
                      <a16:creationId xmlns:a16="http://schemas.microsoft.com/office/drawing/2014/main" id="{00D3A9BB-4F06-DAAE-2ECC-95F37796867E}"/>
                    </a:ext>
                  </a:extLst>
                </p:cNvPr>
                <p:cNvSpPr/>
                <p:nvPr/>
              </p:nvSpPr>
              <p:spPr>
                <a:xfrm>
                  <a:off x="8702663" y="2519339"/>
                  <a:ext cx="396336" cy="3963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0" name="Group 299">
                <a:extLst>
                  <a:ext uri="{FF2B5EF4-FFF2-40B4-BE49-F238E27FC236}">
                    <a16:creationId xmlns:a16="http://schemas.microsoft.com/office/drawing/2014/main" id="{7D846022-60EB-E04D-DFBE-8AF29BF134C0}"/>
                  </a:ext>
                </a:extLst>
              </p:cNvPr>
              <p:cNvGrpSpPr/>
              <p:nvPr/>
            </p:nvGrpSpPr>
            <p:grpSpPr>
              <a:xfrm rot="159200">
                <a:off x="9900305" y="1788300"/>
                <a:ext cx="1060170" cy="1065078"/>
                <a:chOff x="4653341" y="2546441"/>
                <a:chExt cx="2120341" cy="2130157"/>
              </a:xfrm>
            </p:grpSpPr>
            <p:sp>
              <p:nvSpPr>
                <p:cNvPr id="309" name="Freeform 543">
                  <a:extLst>
                    <a:ext uri="{FF2B5EF4-FFF2-40B4-BE49-F238E27FC236}">
                      <a16:creationId xmlns:a16="http://schemas.microsoft.com/office/drawing/2014/main" id="{0EFBF17B-9ABF-0CAC-6CAB-ADDB3D7121CD}"/>
                    </a:ext>
                  </a:extLst>
                </p:cNvPr>
                <p:cNvSpPr/>
                <p:nvPr/>
              </p:nvSpPr>
              <p:spPr>
                <a:xfrm rot="3600000">
                  <a:off x="4648433" y="2551349"/>
                  <a:ext cx="2130157" cy="2120341"/>
                </a:xfrm>
                <a:custGeom>
                  <a:avLst/>
                  <a:gdLst>
                    <a:gd name="connsiteX0" fmla="*/ 2130157 w 2130157"/>
                    <a:gd name="connsiteY0" fmla="*/ 1060126 h 2120341"/>
                    <a:gd name="connsiteX1" fmla="*/ 2130157 w 2130157"/>
                    <a:gd name="connsiteY1" fmla="*/ 1060131 h 2120341"/>
                    <a:gd name="connsiteX2" fmla="*/ 2130157 w 2130157"/>
                    <a:gd name="connsiteY2" fmla="*/ 1060135 h 2120341"/>
                    <a:gd name="connsiteX3" fmla="*/ 1969354 w 2130157"/>
                    <a:gd name="connsiteY3" fmla="*/ 497985 h 2120341"/>
                    <a:gd name="connsiteX4" fmla="*/ 2001010 w 2130157"/>
                    <a:gd name="connsiteY4" fmla="*/ 550092 h 2120341"/>
                    <a:gd name="connsiteX5" fmla="*/ 2008929 w 2130157"/>
                    <a:gd name="connsiteY5" fmla="*/ 566528 h 2120341"/>
                    <a:gd name="connsiteX6" fmla="*/ 72438 w 2130157"/>
                    <a:gd name="connsiteY6" fmla="*/ 648418 h 2120341"/>
                    <a:gd name="connsiteX7" fmla="*/ 239787 w 2130157"/>
                    <a:gd name="connsiteY7" fmla="*/ 675482 h 2120341"/>
                    <a:gd name="connsiteX8" fmla="*/ 318019 w 2130157"/>
                    <a:gd name="connsiteY8" fmla="*/ 539980 h 2120341"/>
                    <a:gd name="connsiteX9" fmla="*/ 211838 w 2130157"/>
                    <a:gd name="connsiteY9" fmla="*/ 409726 h 2120341"/>
                    <a:gd name="connsiteX10" fmla="*/ 234445 w 2130157"/>
                    <a:gd name="connsiteY10" fmla="*/ 379494 h 2120341"/>
                    <a:gd name="connsiteX11" fmla="*/ 379493 w 2130157"/>
                    <a:gd name="connsiteY11" fmla="*/ 234446 h 2120341"/>
                    <a:gd name="connsiteX12" fmla="*/ 410634 w 2130157"/>
                    <a:gd name="connsiteY12" fmla="*/ 211159 h 2120341"/>
                    <a:gd name="connsiteX13" fmla="*/ 541000 w 2130157"/>
                    <a:gd name="connsiteY13" fmla="*/ 317430 h 2120341"/>
                    <a:gd name="connsiteX14" fmla="*/ 676502 w 2130157"/>
                    <a:gd name="connsiteY14" fmla="*/ 239198 h 2120341"/>
                    <a:gd name="connsiteX15" fmla="*/ 649471 w 2130157"/>
                    <a:gd name="connsiteY15" fmla="*/ 72053 h 2120341"/>
                    <a:gd name="connsiteX16" fmla="*/ 741937 w 2130157"/>
                    <a:gd name="connsiteY16" fmla="*/ 38210 h 2120341"/>
                    <a:gd name="connsiteX17" fmla="*/ 844482 w 2130157"/>
                    <a:gd name="connsiteY17" fmla="*/ 11843 h 2120341"/>
                    <a:gd name="connsiteX18" fmla="*/ 922076 w 2130157"/>
                    <a:gd name="connsiteY18" fmla="*/ 1 h 2120341"/>
                    <a:gd name="connsiteX19" fmla="*/ 981897 w 2130157"/>
                    <a:gd name="connsiteY19" fmla="*/ 157368 h 2120341"/>
                    <a:gd name="connsiteX20" fmla="*/ 1138361 w 2130157"/>
                    <a:gd name="connsiteY20" fmla="*/ 157369 h 2120341"/>
                    <a:gd name="connsiteX21" fmla="*/ 1198183 w 2130157"/>
                    <a:gd name="connsiteY21" fmla="*/ 0 h 2120341"/>
                    <a:gd name="connsiteX22" fmla="*/ 1275778 w 2130157"/>
                    <a:gd name="connsiteY22" fmla="*/ 11843 h 2120341"/>
                    <a:gd name="connsiteX23" fmla="*/ 1378323 w 2130157"/>
                    <a:gd name="connsiteY23" fmla="*/ 38211 h 2120341"/>
                    <a:gd name="connsiteX24" fmla="*/ 1470935 w 2130157"/>
                    <a:gd name="connsiteY24" fmla="*/ 72106 h 2120341"/>
                    <a:gd name="connsiteX25" fmla="*/ 1443899 w 2130157"/>
                    <a:gd name="connsiteY25" fmla="*/ 239281 h 2120341"/>
                    <a:gd name="connsiteX26" fmla="*/ 1579401 w 2130157"/>
                    <a:gd name="connsiteY26" fmla="*/ 317513 h 2120341"/>
                    <a:gd name="connsiteX27" fmla="*/ 1709752 w 2130157"/>
                    <a:gd name="connsiteY27" fmla="*/ 211253 h 2120341"/>
                    <a:gd name="connsiteX28" fmla="*/ 1740767 w 2130157"/>
                    <a:gd name="connsiteY28" fmla="*/ 234446 h 2120341"/>
                    <a:gd name="connsiteX29" fmla="*/ 1885815 w 2130157"/>
                    <a:gd name="connsiteY29" fmla="*/ 379495 h 2120341"/>
                    <a:gd name="connsiteX30" fmla="*/ 1908762 w 2130157"/>
                    <a:gd name="connsiteY30" fmla="*/ 410180 h 2120341"/>
                    <a:gd name="connsiteX31" fmla="*/ 1801492 w 2130157"/>
                    <a:gd name="connsiteY31" fmla="*/ 541770 h 2120341"/>
                    <a:gd name="connsiteX32" fmla="*/ 1879724 w 2130157"/>
                    <a:gd name="connsiteY32" fmla="*/ 677272 h 2120341"/>
                    <a:gd name="connsiteX33" fmla="*/ 2048399 w 2130157"/>
                    <a:gd name="connsiteY33" fmla="*/ 649995 h 2120341"/>
                    <a:gd name="connsiteX34" fmla="*/ 2082050 w 2130157"/>
                    <a:gd name="connsiteY34" fmla="*/ 741938 h 2120341"/>
                    <a:gd name="connsiteX35" fmla="*/ 2108418 w 2130157"/>
                    <a:gd name="connsiteY35" fmla="*/ 844483 h 2120341"/>
                    <a:gd name="connsiteX36" fmla="*/ 2120260 w 2130157"/>
                    <a:gd name="connsiteY36" fmla="*/ 922077 h 2120341"/>
                    <a:gd name="connsiteX37" fmla="*/ 1962890 w 2130157"/>
                    <a:gd name="connsiteY37" fmla="*/ 981898 h 2120341"/>
                    <a:gd name="connsiteX38" fmla="*/ 1962890 w 2130157"/>
                    <a:gd name="connsiteY38" fmla="*/ 1138362 h 2120341"/>
                    <a:gd name="connsiteX39" fmla="*/ 2120260 w 2130157"/>
                    <a:gd name="connsiteY39" fmla="*/ 1198185 h 2120341"/>
                    <a:gd name="connsiteX40" fmla="*/ 2108418 w 2130157"/>
                    <a:gd name="connsiteY40" fmla="*/ 1275779 h 2120341"/>
                    <a:gd name="connsiteX41" fmla="*/ 2082051 w 2130157"/>
                    <a:gd name="connsiteY41" fmla="*/ 1378324 h 2120341"/>
                    <a:gd name="connsiteX42" fmla="*/ 2048057 w 2130157"/>
                    <a:gd name="connsiteY42" fmla="*/ 1471202 h 2120341"/>
                    <a:gd name="connsiteX43" fmla="*/ 1882106 w 2130157"/>
                    <a:gd name="connsiteY43" fmla="*/ 1444365 h 2120341"/>
                    <a:gd name="connsiteX44" fmla="*/ 1803874 w 2130157"/>
                    <a:gd name="connsiteY44" fmla="*/ 1579867 h 2120341"/>
                    <a:gd name="connsiteX45" fmla="*/ 1909365 w 2130157"/>
                    <a:gd name="connsiteY45" fmla="*/ 1709275 h 2120341"/>
                    <a:gd name="connsiteX46" fmla="*/ 1885815 w 2130157"/>
                    <a:gd name="connsiteY46" fmla="*/ 1740767 h 2120341"/>
                    <a:gd name="connsiteX47" fmla="*/ 1740766 w 2130157"/>
                    <a:gd name="connsiteY47" fmla="*/ 1885816 h 2120341"/>
                    <a:gd name="connsiteX48" fmla="*/ 1709629 w 2130157"/>
                    <a:gd name="connsiteY48" fmla="*/ 1909100 h 2120341"/>
                    <a:gd name="connsiteX49" fmla="*/ 1579262 w 2130157"/>
                    <a:gd name="connsiteY49" fmla="*/ 1802828 h 2120341"/>
                    <a:gd name="connsiteX50" fmla="*/ 1443760 w 2130157"/>
                    <a:gd name="connsiteY50" fmla="*/ 1881060 h 2120341"/>
                    <a:gd name="connsiteX51" fmla="*/ 1470792 w 2130157"/>
                    <a:gd name="connsiteY51" fmla="*/ 2048208 h 2120341"/>
                    <a:gd name="connsiteX52" fmla="*/ 1378323 w 2130157"/>
                    <a:gd name="connsiteY52" fmla="*/ 2082051 h 2120341"/>
                    <a:gd name="connsiteX53" fmla="*/ 1275778 w 2130157"/>
                    <a:gd name="connsiteY53" fmla="*/ 2108419 h 2120341"/>
                    <a:gd name="connsiteX54" fmla="*/ 1197661 w 2130157"/>
                    <a:gd name="connsiteY54" fmla="*/ 2120341 h 2120341"/>
                    <a:gd name="connsiteX55" fmla="*/ 1138363 w 2130157"/>
                    <a:gd name="connsiteY55" fmla="*/ 1964351 h 2120341"/>
                    <a:gd name="connsiteX56" fmla="*/ 981899 w 2130157"/>
                    <a:gd name="connsiteY56" fmla="*/ 1964351 h 2120341"/>
                    <a:gd name="connsiteX57" fmla="*/ 922602 w 2130157"/>
                    <a:gd name="connsiteY57" fmla="*/ 2120341 h 2120341"/>
                    <a:gd name="connsiteX58" fmla="*/ 844482 w 2130157"/>
                    <a:gd name="connsiteY58" fmla="*/ 2108419 h 2120341"/>
                    <a:gd name="connsiteX59" fmla="*/ 741936 w 2130157"/>
                    <a:gd name="connsiteY59" fmla="*/ 2082051 h 2120341"/>
                    <a:gd name="connsiteX60" fmla="*/ 649305 w 2130157"/>
                    <a:gd name="connsiteY60" fmla="*/ 2048148 h 2120341"/>
                    <a:gd name="connsiteX61" fmla="*/ 676186 w 2130157"/>
                    <a:gd name="connsiteY61" fmla="*/ 1881928 h 2120341"/>
                    <a:gd name="connsiteX62" fmla="*/ 540684 w 2130157"/>
                    <a:gd name="connsiteY62" fmla="*/ 1803696 h 2120341"/>
                    <a:gd name="connsiteX63" fmla="*/ 411023 w 2130157"/>
                    <a:gd name="connsiteY63" fmla="*/ 1909393 h 2120341"/>
                    <a:gd name="connsiteX64" fmla="*/ 379493 w 2130157"/>
                    <a:gd name="connsiteY64" fmla="*/ 1885816 h 2120341"/>
                    <a:gd name="connsiteX65" fmla="*/ 234445 w 2130157"/>
                    <a:gd name="connsiteY65" fmla="*/ 1740767 h 2120341"/>
                    <a:gd name="connsiteX66" fmla="*/ 210822 w 2130157"/>
                    <a:gd name="connsiteY66" fmla="*/ 1709177 h 2120341"/>
                    <a:gd name="connsiteX67" fmla="*/ 316099 w 2130157"/>
                    <a:gd name="connsiteY67" fmla="*/ 1580031 h 2120341"/>
                    <a:gd name="connsiteX68" fmla="*/ 237866 w 2130157"/>
                    <a:gd name="connsiteY68" fmla="*/ 1444529 h 2120341"/>
                    <a:gd name="connsiteX69" fmla="*/ 72244 w 2130157"/>
                    <a:gd name="connsiteY69" fmla="*/ 1471314 h 2120341"/>
                    <a:gd name="connsiteX70" fmla="*/ 38209 w 2130157"/>
                    <a:gd name="connsiteY70" fmla="*/ 1378324 h 2120341"/>
                    <a:gd name="connsiteX71" fmla="*/ 11842 w 2130157"/>
                    <a:gd name="connsiteY71" fmla="*/ 1275779 h 2120341"/>
                    <a:gd name="connsiteX72" fmla="*/ 0 w 2130157"/>
                    <a:gd name="connsiteY72" fmla="*/ 1198185 h 2120341"/>
                    <a:gd name="connsiteX73" fmla="*/ 157368 w 2130157"/>
                    <a:gd name="connsiteY73" fmla="*/ 1138362 h 2120341"/>
                    <a:gd name="connsiteX74" fmla="*/ 157368 w 2130157"/>
                    <a:gd name="connsiteY74" fmla="*/ 981898 h 2120341"/>
                    <a:gd name="connsiteX75" fmla="*/ 0 w 2130157"/>
                    <a:gd name="connsiteY75" fmla="*/ 922077 h 2120341"/>
                    <a:gd name="connsiteX76" fmla="*/ 11842 w 2130157"/>
                    <a:gd name="connsiteY76" fmla="*/ 844483 h 2120341"/>
                    <a:gd name="connsiteX77" fmla="*/ 38209 w 2130157"/>
                    <a:gd name="connsiteY77" fmla="*/ 741938 h 2120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130157" h="2120341">
                      <a:moveTo>
                        <a:pt x="2130157" y="1060126"/>
                      </a:moveTo>
                      <a:lnTo>
                        <a:pt x="2130157" y="1060131"/>
                      </a:lnTo>
                      <a:lnTo>
                        <a:pt x="2130157" y="1060135"/>
                      </a:lnTo>
                      <a:close/>
                      <a:moveTo>
                        <a:pt x="1969354" y="497985"/>
                      </a:moveTo>
                      <a:lnTo>
                        <a:pt x="2001010" y="550092"/>
                      </a:lnTo>
                      <a:lnTo>
                        <a:pt x="2008929" y="566528"/>
                      </a:lnTo>
                      <a:close/>
                      <a:moveTo>
                        <a:pt x="72438" y="648418"/>
                      </a:moveTo>
                      <a:lnTo>
                        <a:pt x="239787" y="675482"/>
                      </a:lnTo>
                      <a:lnTo>
                        <a:pt x="318019" y="539980"/>
                      </a:lnTo>
                      <a:lnTo>
                        <a:pt x="211838" y="409726"/>
                      </a:lnTo>
                      <a:lnTo>
                        <a:pt x="234445" y="379494"/>
                      </a:lnTo>
                      <a:cubicBezTo>
                        <a:pt x="278058" y="326648"/>
                        <a:pt x="326647" y="278059"/>
                        <a:pt x="379493" y="234446"/>
                      </a:cubicBezTo>
                      <a:lnTo>
                        <a:pt x="410634" y="211159"/>
                      </a:lnTo>
                      <a:lnTo>
                        <a:pt x="541000" y="317430"/>
                      </a:lnTo>
                      <a:lnTo>
                        <a:pt x="676502" y="239198"/>
                      </a:lnTo>
                      <a:lnTo>
                        <a:pt x="649471" y="72053"/>
                      </a:lnTo>
                      <a:lnTo>
                        <a:pt x="741937" y="38210"/>
                      </a:lnTo>
                      <a:cubicBezTo>
                        <a:pt x="775442" y="27789"/>
                        <a:pt x="809654" y="18970"/>
                        <a:pt x="844482" y="11843"/>
                      </a:cubicBezTo>
                      <a:lnTo>
                        <a:pt x="922076" y="1"/>
                      </a:lnTo>
                      <a:lnTo>
                        <a:pt x="981897" y="157368"/>
                      </a:lnTo>
                      <a:lnTo>
                        <a:pt x="1138361" y="157369"/>
                      </a:lnTo>
                      <a:lnTo>
                        <a:pt x="1198183" y="0"/>
                      </a:lnTo>
                      <a:lnTo>
                        <a:pt x="1275778" y="11843"/>
                      </a:lnTo>
                      <a:cubicBezTo>
                        <a:pt x="1310606" y="18970"/>
                        <a:pt x="1344818" y="27789"/>
                        <a:pt x="1378323" y="38211"/>
                      </a:cubicBezTo>
                      <a:lnTo>
                        <a:pt x="1470935" y="72106"/>
                      </a:lnTo>
                      <a:lnTo>
                        <a:pt x="1443899" y="239281"/>
                      </a:lnTo>
                      <a:lnTo>
                        <a:pt x="1579401" y="317513"/>
                      </a:lnTo>
                      <a:lnTo>
                        <a:pt x="1709752" y="211253"/>
                      </a:lnTo>
                      <a:lnTo>
                        <a:pt x="1740767" y="234446"/>
                      </a:lnTo>
                      <a:cubicBezTo>
                        <a:pt x="1793613" y="278059"/>
                        <a:pt x="1842202" y="326647"/>
                        <a:pt x="1885815" y="379495"/>
                      </a:cubicBezTo>
                      <a:lnTo>
                        <a:pt x="1908762" y="410180"/>
                      </a:lnTo>
                      <a:lnTo>
                        <a:pt x="1801492" y="541770"/>
                      </a:lnTo>
                      <a:lnTo>
                        <a:pt x="1879724" y="677272"/>
                      </a:lnTo>
                      <a:lnTo>
                        <a:pt x="2048399" y="649995"/>
                      </a:lnTo>
                      <a:lnTo>
                        <a:pt x="2082050" y="741938"/>
                      </a:lnTo>
                      <a:cubicBezTo>
                        <a:pt x="2092472" y="775443"/>
                        <a:pt x="2101291" y="809655"/>
                        <a:pt x="2108418" y="844483"/>
                      </a:cubicBezTo>
                      <a:lnTo>
                        <a:pt x="2120260" y="922077"/>
                      </a:lnTo>
                      <a:lnTo>
                        <a:pt x="1962890" y="981898"/>
                      </a:lnTo>
                      <a:lnTo>
                        <a:pt x="1962890" y="1138362"/>
                      </a:lnTo>
                      <a:lnTo>
                        <a:pt x="2120260" y="1198185"/>
                      </a:lnTo>
                      <a:lnTo>
                        <a:pt x="2108418" y="1275779"/>
                      </a:lnTo>
                      <a:cubicBezTo>
                        <a:pt x="2101291" y="1310607"/>
                        <a:pt x="2092472" y="1344819"/>
                        <a:pt x="2082051" y="1378324"/>
                      </a:cubicBezTo>
                      <a:lnTo>
                        <a:pt x="2048057" y="1471202"/>
                      </a:lnTo>
                      <a:lnTo>
                        <a:pt x="1882106" y="1444365"/>
                      </a:lnTo>
                      <a:lnTo>
                        <a:pt x="1803874" y="1579867"/>
                      </a:lnTo>
                      <a:lnTo>
                        <a:pt x="1909365" y="1709275"/>
                      </a:lnTo>
                      <a:lnTo>
                        <a:pt x="1885815" y="1740767"/>
                      </a:lnTo>
                      <a:cubicBezTo>
                        <a:pt x="1842202" y="1793614"/>
                        <a:pt x="1793614" y="1842203"/>
                        <a:pt x="1740766" y="1885816"/>
                      </a:cubicBezTo>
                      <a:lnTo>
                        <a:pt x="1709629" y="1909100"/>
                      </a:lnTo>
                      <a:lnTo>
                        <a:pt x="1579262" y="1802828"/>
                      </a:lnTo>
                      <a:lnTo>
                        <a:pt x="1443760" y="1881060"/>
                      </a:lnTo>
                      <a:lnTo>
                        <a:pt x="1470792" y="2048208"/>
                      </a:lnTo>
                      <a:lnTo>
                        <a:pt x="1378323" y="2082051"/>
                      </a:lnTo>
                      <a:cubicBezTo>
                        <a:pt x="1344818" y="2092473"/>
                        <a:pt x="1310606" y="2101292"/>
                        <a:pt x="1275778" y="2108419"/>
                      </a:cubicBezTo>
                      <a:lnTo>
                        <a:pt x="1197661" y="2120341"/>
                      </a:lnTo>
                      <a:lnTo>
                        <a:pt x="1138363" y="1964351"/>
                      </a:lnTo>
                      <a:lnTo>
                        <a:pt x="981899" y="1964351"/>
                      </a:lnTo>
                      <a:lnTo>
                        <a:pt x="922602" y="2120341"/>
                      </a:lnTo>
                      <a:lnTo>
                        <a:pt x="844482" y="2108419"/>
                      </a:lnTo>
                      <a:cubicBezTo>
                        <a:pt x="809654" y="2101292"/>
                        <a:pt x="775442" y="2092473"/>
                        <a:pt x="741936" y="2082051"/>
                      </a:cubicBezTo>
                      <a:lnTo>
                        <a:pt x="649305" y="2048148"/>
                      </a:lnTo>
                      <a:lnTo>
                        <a:pt x="676186" y="1881928"/>
                      </a:lnTo>
                      <a:lnTo>
                        <a:pt x="540684" y="1803696"/>
                      </a:lnTo>
                      <a:lnTo>
                        <a:pt x="411023" y="1909393"/>
                      </a:lnTo>
                      <a:lnTo>
                        <a:pt x="379493" y="1885816"/>
                      </a:lnTo>
                      <a:cubicBezTo>
                        <a:pt x="326646" y="1842203"/>
                        <a:pt x="278058" y="1793614"/>
                        <a:pt x="234445" y="1740767"/>
                      </a:cubicBezTo>
                      <a:lnTo>
                        <a:pt x="210822" y="1709177"/>
                      </a:lnTo>
                      <a:lnTo>
                        <a:pt x="316099" y="1580031"/>
                      </a:lnTo>
                      <a:lnTo>
                        <a:pt x="237866" y="1444529"/>
                      </a:lnTo>
                      <a:lnTo>
                        <a:pt x="72244" y="1471314"/>
                      </a:lnTo>
                      <a:lnTo>
                        <a:pt x="38209" y="1378324"/>
                      </a:lnTo>
                      <a:cubicBezTo>
                        <a:pt x="27788" y="1344819"/>
                        <a:pt x="18969" y="1310607"/>
                        <a:pt x="11842" y="1275779"/>
                      </a:cubicBezTo>
                      <a:lnTo>
                        <a:pt x="0" y="1198185"/>
                      </a:lnTo>
                      <a:lnTo>
                        <a:pt x="157368" y="1138362"/>
                      </a:lnTo>
                      <a:lnTo>
                        <a:pt x="157368" y="981898"/>
                      </a:lnTo>
                      <a:lnTo>
                        <a:pt x="0" y="922077"/>
                      </a:lnTo>
                      <a:lnTo>
                        <a:pt x="11842" y="844483"/>
                      </a:lnTo>
                      <a:cubicBezTo>
                        <a:pt x="18969" y="809655"/>
                        <a:pt x="27788" y="775443"/>
                        <a:pt x="38209" y="741938"/>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Oval 309">
                  <a:extLst>
                    <a:ext uri="{FF2B5EF4-FFF2-40B4-BE49-F238E27FC236}">
                      <a16:creationId xmlns:a16="http://schemas.microsoft.com/office/drawing/2014/main" id="{3A511FAA-0469-7B72-D4FD-69B21C49D681}"/>
                    </a:ext>
                  </a:extLst>
                </p:cNvPr>
                <p:cNvSpPr/>
                <p:nvPr/>
              </p:nvSpPr>
              <p:spPr>
                <a:xfrm>
                  <a:off x="5340463" y="3238471"/>
                  <a:ext cx="746097" cy="7460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1" name="Group 300">
                <a:extLst>
                  <a:ext uri="{FF2B5EF4-FFF2-40B4-BE49-F238E27FC236}">
                    <a16:creationId xmlns:a16="http://schemas.microsoft.com/office/drawing/2014/main" id="{89361E26-6DD5-FD43-93AC-270A6A1BD493}"/>
                  </a:ext>
                </a:extLst>
              </p:cNvPr>
              <p:cNvGrpSpPr/>
              <p:nvPr/>
            </p:nvGrpSpPr>
            <p:grpSpPr>
              <a:xfrm rot="20354995">
                <a:off x="11077669" y="2186520"/>
                <a:ext cx="275512" cy="282333"/>
                <a:chOff x="8494783" y="2301406"/>
                <a:chExt cx="812096" cy="832203"/>
              </a:xfrm>
            </p:grpSpPr>
            <p:sp>
              <p:nvSpPr>
                <p:cNvPr id="307" name="Freeform 551">
                  <a:extLst>
                    <a:ext uri="{FF2B5EF4-FFF2-40B4-BE49-F238E27FC236}">
                      <a16:creationId xmlns:a16="http://schemas.microsoft.com/office/drawing/2014/main" id="{C9ACE6A4-E618-704A-5C25-88B1DE063211}"/>
                    </a:ext>
                  </a:extLst>
                </p:cNvPr>
                <p:cNvSpPr/>
                <p:nvPr/>
              </p:nvSpPr>
              <p:spPr>
                <a:xfrm>
                  <a:off x="8494783" y="2301406"/>
                  <a:ext cx="812096" cy="832203"/>
                </a:xfrm>
                <a:custGeom>
                  <a:avLst/>
                  <a:gdLst>
                    <a:gd name="connsiteX0" fmla="*/ 426565 w 812096"/>
                    <a:gd name="connsiteY0" fmla="*/ 830140 h 832203"/>
                    <a:gd name="connsiteX1" fmla="*/ 406099 w 812096"/>
                    <a:gd name="connsiteY1" fmla="*/ 832203 h 832203"/>
                    <a:gd name="connsiteX2" fmla="*/ 385634 w 812096"/>
                    <a:gd name="connsiteY2" fmla="*/ 830140 h 832203"/>
                    <a:gd name="connsiteX3" fmla="*/ 113280 w 812096"/>
                    <a:gd name="connsiteY3" fmla="*/ 97323 h 832203"/>
                    <a:gd name="connsiteX4" fmla="*/ 97531 w 812096"/>
                    <a:gd name="connsiteY4" fmla="*/ 113072 h 832203"/>
                    <a:gd name="connsiteX5" fmla="*/ 104651 w 812096"/>
                    <a:gd name="connsiteY5" fmla="*/ 104443 h 832203"/>
                    <a:gd name="connsiteX6" fmla="*/ 781537 w 812096"/>
                    <a:gd name="connsiteY6" fmla="*/ 207945 h 832203"/>
                    <a:gd name="connsiteX7" fmla="*/ 798909 w 812096"/>
                    <a:gd name="connsiteY7" fmla="*/ 239951 h 832203"/>
                    <a:gd name="connsiteX8" fmla="*/ 811815 w 812096"/>
                    <a:gd name="connsiteY8" fmla="*/ 281526 h 832203"/>
                    <a:gd name="connsiteX9" fmla="*/ 725844 w 812096"/>
                    <a:gd name="connsiteY9" fmla="*/ 356108 h 832203"/>
                    <a:gd name="connsiteX10" fmla="*/ 725844 w 812096"/>
                    <a:gd name="connsiteY10" fmla="*/ 454521 h 832203"/>
                    <a:gd name="connsiteX11" fmla="*/ 812096 w 812096"/>
                    <a:gd name="connsiteY11" fmla="*/ 529348 h 832203"/>
                    <a:gd name="connsiteX12" fmla="*/ 798909 w 812096"/>
                    <a:gd name="connsiteY12" fmla="*/ 571831 h 832203"/>
                    <a:gd name="connsiteX13" fmla="*/ 781741 w 812096"/>
                    <a:gd name="connsiteY13" fmla="*/ 603461 h 832203"/>
                    <a:gd name="connsiteX14" fmla="*/ 668296 w 812096"/>
                    <a:gd name="connsiteY14" fmla="*/ 595413 h 832203"/>
                    <a:gd name="connsiteX15" fmla="*/ 598707 w 812096"/>
                    <a:gd name="connsiteY15" fmla="*/ 665002 h 832203"/>
                    <a:gd name="connsiteX16" fmla="*/ 606851 w 812096"/>
                    <a:gd name="connsiteY16" fmla="*/ 779806 h 832203"/>
                    <a:gd name="connsiteX17" fmla="*/ 572039 w 812096"/>
                    <a:gd name="connsiteY17" fmla="*/ 798701 h 832203"/>
                    <a:gd name="connsiteX18" fmla="*/ 533869 w 812096"/>
                    <a:gd name="connsiteY18" fmla="*/ 810550 h 832203"/>
                    <a:gd name="connsiteX19" fmla="*/ 457195 w 812096"/>
                    <a:gd name="connsiteY19" fmla="*/ 722168 h 832203"/>
                    <a:gd name="connsiteX20" fmla="*/ 358782 w 812096"/>
                    <a:gd name="connsiteY20" fmla="*/ 722168 h 832203"/>
                    <a:gd name="connsiteX21" fmla="*/ 281307 w 812096"/>
                    <a:gd name="connsiteY21" fmla="*/ 811475 h 832203"/>
                    <a:gd name="connsiteX22" fmla="*/ 240159 w 812096"/>
                    <a:gd name="connsiteY22" fmla="*/ 798701 h 832203"/>
                    <a:gd name="connsiteX23" fmla="*/ 207045 w 812096"/>
                    <a:gd name="connsiteY23" fmla="*/ 780727 h 832203"/>
                    <a:gd name="connsiteX24" fmla="*/ 215037 w 812096"/>
                    <a:gd name="connsiteY24" fmla="*/ 668059 h 832203"/>
                    <a:gd name="connsiteX25" fmla="*/ 145448 w 812096"/>
                    <a:gd name="connsiteY25" fmla="*/ 598470 h 832203"/>
                    <a:gd name="connsiteX26" fmla="*/ 32111 w 812096"/>
                    <a:gd name="connsiteY26" fmla="*/ 606509 h 832203"/>
                    <a:gd name="connsiteX27" fmla="*/ 13289 w 812096"/>
                    <a:gd name="connsiteY27" fmla="*/ 571831 h 832203"/>
                    <a:gd name="connsiteX28" fmla="*/ 563 w 812096"/>
                    <a:gd name="connsiteY28" fmla="*/ 530835 h 832203"/>
                    <a:gd name="connsiteX29" fmla="*/ 86538 w 812096"/>
                    <a:gd name="connsiteY29" fmla="*/ 456249 h 832203"/>
                    <a:gd name="connsiteX30" fmla="*/ 86538 w 812096"/>
                    <a:gd name="connsiteY30" fmla="*/ 357835 h 832203"/>
                    <a:gd name="connsiteX31" fmla="*/ 0 w 812096"/>
                    <a:gd name="connsiteY31" fmla="*/ 282761 h 832203"/>
                    <a:gd name="connsiteX32" fmla="*/ 13289 w 812096"/>
                    <a:gd name="connsiteY32" fmla="*/ 239951 h 832203"/>
                    <a:gd name="connsiteX33" fmla="*/ 30170 w 812096"/>
                    <a:gd name="connsiteY33" fmla="*/ 208849 h 832203"/>
                    <a:gd name="connsiteX34" fmla="*/ 146216 w 812096"/>
                    <a:gd name="connsiteY34" fmla="*/ 217081 h 832203"/>
                    <a:gd name="connsiteX35" fmla="*/ 215805 w 812096"/>
                    <a:gd name="connsiteY35" fmla="*/ 147492 h 832203"/>
                    <a:gd name="connsiteX36" fmla="*/ 207527 w 812096"/>
                    <a:gd name="connsiteY36" fmla="*/ 30793 h 832203"/>
                    <a:gd name="connsiteX37" fmla="*/ 240159 w 812096"/>
                    <a:gd name="connsiteY37" fmla="*/ 13081 h 832203"/>
                    <a:gd name="connsiteX38" fmla="*/ 282094 w 812096"/>
                    <a:gd name="connsiteY38" fmla="*/ 63 h 832203"/>
                    <a:gd name="connsiteX39" fmla="*/ 356762 w 812096"/>
                    <a:gd name="connsiteY39" fmla="*/ 86133 h 832203"/>
                    <a:gd name="connsiteX40" fmla="*/ 455176 w 812096"/>
                    <a:gd name="connsiteY40" fmla="*/ 86133 h 832203"/>
                    <a:gd name="connsiteX41" fmla="*/ 529899 w 812096"/>
                    <a:gd name="connsiteY41" fmla="*/ 0 h 832203"/>
                    <a:gd name="connsiteX42" fmla="*/ 572039 w 812096"/>
                    <a:gd name="connsiteY42" fmla="*/ 13081 h 832203"/>
                    <a:gd name="connsiteX43" fmla="*/ 603087 w 812096"/>
                    <a:gd name="connsiteY43" fmla="*/ 29933 h 832203"/>
                    <a:gd name="connsiteX44" fmla="*/ 594806 w 812096"/>
                    <a:gd name="connsiteY44" fmla="*/ 146665 h 832203"/>
                    <a:gd name="connsiteX45" fmla="*/ 664396 w 812096"/>
                    <a:gd name="connsiteY45" fmla="*/ 216254 h 832203"/>
                    <a:gd name="connsiteX46" fmla="*/ 707547 w 812096"/>
                    <a:gd name="connsiteY46" fmla="*/ 104443 h 832203"/>
                    <a:gd name="connsiteX47" fmla="*/ 718246 w 812096"/>
                    <a:gd name="connsiteY47" fmla="*/ 117409 h 832203"/>
                    <a:gd name="connsiteX48" fmla="*/ 694580 w 812096"/>
                    <a:gd name="connsiteY48" fmla="*/ 93744 h 83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12096" h="832203">
                      <a:moveTo>
                        <a:pt x="426565" y="830140"/>
                      </a:moveTo>
                      <a:lnTo>
                        <a:pt x="406099" y="832203"/>
                      </a:lnTo>
                      <a:lnTo>
                        <a:pt x="385634" y="830140"/>
                      </a:lnTo>
                      <a:close/>
                      <a:moveTo>
                        <a:pt x="113280" y="97323"/>
                      </a:moveTo>
                      <a:lnTo>
                        <a:pt x="97531" y="113072"/>
                      </a:lnTo>
                      <a:lnTo>
                        <a:pt x="104651" y="104443"/>
                      </a:lnTo>
                      <a:close/>
                      <a:moveTo>
                        <a:pt x="781537" y="207945"/>
                      </a:moveTo>
                      <a:lnTo>
                        <a:pt x="798909" y="239951"/>
                      </a:lnTo>
                      <a:lnTo>
                        <a:pt x="811815" y="281526"/>
                      </a:lnTo>
                      <a:lnTo>
                        <a:pt x="725844" y="356108"/>
                      </a:lnTo>
                      <a:lnTo>
                        <a:pt x="725844" y="454521"/>
                      </a:lnTo>
                      <a:lnTo>
                        <a:pt x="812096" y="529348"/>
                      </a:lnTo>
                      <a:lnTo>
                        <a:pt x="798909" y="571831"/>
                      </a:lnTo>
                      <a:lnTo>
                        <a:pt x="781741" y="603461"/>
                      </a:lnTo>
                      <a:lnTo>
                        <a:pt x="668296" y="595413"/>
                      </a:lnTo>
                      <a:lnTo>
                        <a:pt x="598707" y="665002"/>
                      </a:lnTo>
                      <a:lnTo>
                        <a:pt x="606851" y="779806"/>
                      </a:lnTo>
                      <a:lnTo>
                        <a:pt x="572039" y="798701"/>
                      </a:lnTo>
                      <a:lnTo>
                        <a:pt x="533869" y="810550"/>
                      </a:lnTo>
                      <a:lnTo>
                        <a:pt x="457195" y="722168"/>
                      </a:lnTo>
                      <a:lnTo>
                        <a:pt x="358782" y="722168"/>
                      </a:lnTo>
                      <a:lnTo>
                        <a:pt x="281307" y="811475"/>
                      </a:lnTo>
                      <a:lnTo>
                        <a:pt x="240159" y="798701"/>
                      </a:lnTo>
                      <a:lnTo>
                        <a:pt x="207045" y="780727"/>
                      </a:lnTo>
                      <a:lnTo>
                        <a:pt x="215037" y="668059"/>
                      </a:lnTo>
                      <a:lnTo>
                        <a:pt x="145448" y="598470"/>
                      </a:lnTo>
                      <a:lnTo>
                        <a:pt x="32111" y="606509"/>
                      </a:lnTo>
                      <a:lnTo>
                        <a:pt x="13289" y="571831"/>
                      </a:lnTo>
                      <a:lnTo>
                        <a:pt x="563" y="530835"/>
                      </a:lnTo>
                      <a:lnTo>
                        <a:pt x="86538" y="456249"/>
                      </a:lnTo>
                      <a:lnTo>
                        <a:pt x="86538" y="357835"/>
                      </a:lnTo>
                      <a:lnTo>
                        <a:pt x="0" y="282761"/>
                      </a:lnTo>
                      <a:lnTo>
                        <a:pt x="13289" y="239951"/>
                      </a:lnTo>
                      <a:lnTo>
                        <a:pt x="30170" y="208849"/>
                      </a:lnTo>
                      <a:lnTo>
                        <a:pt x="146216" y="217081"/>
                      </a:lnTo>
                      <a:lnTo>
                        <a:pt x="215805" y="147492"/>
                      </a:lnTo>
                      <a:lnTo>
                        <a:pt x="207527" y="30793"/>
                      </a:lnTo>
                      <a:lnTo>
                        <a:pt x="240159" y="13081"/>
                      </a:lnTo>
                      <a:lnTo>
                        <a:pt x="282094" y="63"/>
                      </a:lnTo>
                      <a:lnTo>
                        <a:pt x="356762" y="86133"/>
                      </a:lnTo>
                      <a:lnTo>
                        <a:pt x="455176" y="86133"/>
                      </a:lnTo>
                      <a:lnTo>
                        <a:pt x="529899" y="0"/>
                      </a:lnTo>
                      <a:lnTo>
                        <a:pt x="572039" y="13081"/>
                      </a:lnTo>
                      <a:lnTo>
                        <a:pt x="603087" y="29933"/>
                      </a:lnTo>
                      <a:lnTo>
                        <a:pt x="594806" y="146665"/>
                      </a:lnTo>
                      <a:lnTo>
                        <a:pt x="664396" y="216254"/>
                      </a:lnTo>
                      <a:close/>
                      <a:moveTo>
                        <a:pt x="707547" y="104443"/>
                      </a:moveTo>
                      <a:lnTo>
                        <a:pt x="718246" y="117409"/>
                      </a:lnTo>
                      <a:lnTo>
                        <a:pt x="694580" y="9374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Oval 307">
                  <a:extLst>
                    <a:ext uri="{FF2B5EF4-FFF2-40B4-BE49-F238E27FC236}">
                      <a16:creationId xmlns:a16="http://schemas.microsoft.com/office/drawing/2014/main" id="{3341BF30-CC52-D290-8843-95F5D5182A80}"/>
                    </a:ext>
                  </a:extLst>
                </p:cNvPr>
                <p:cNvSpPr/>
                <p:nvPr/>
              </p:nvSpPr>
              <p:spPr>
                <a:xfrm>
                  <a:off x="8702663" y="2519339"/>
                  <a:ext cx="396336" cy="3963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3" name="TextBox 302">
                <a:extLst>
                  <a:ext uri="{FF2B5EF4-FFF2-40B4-BE49-F238E27FC236}">
                    <a16:creationId xmlns:a16="http://schemas.microsoft.com/office/drawing/2014/main" id="{7B503216-96A2-2D4F-3FD3-34ED352ED69C}"/>
                  </a:ext>
                </a:extLst>
              </p:cNvPr>
              <p:cNvSpPr txBox="1"/>
              <p:nvPr/>
            </p:nvSpPr>
            <p:spPr>
              <a:xfrm>
                <a:off x="9806724" y="2842054"/>
                <a:ext cx="1565624" cy="584775"/>
              </a:xfrm>
              <a:prstGeom prst="rect">
                <a:avLst/>
              </a:prstGeom>
              <a:noFill/>
            </p:spPr>
            <p:txBody>
              <a:bodyPr wrap="square" rtlCol="0">
                <a:spAutoFit/>
              </a:bodyPr>
              <a:lstStyle/>
              <a:p>
                <a:pPr algn="ctr"/>
                <a:r>
                  <a:rPr lang="en-IN" sz="3200" dirty="0">
                    <a:solidFill>
                      <a:schemeClr val="bg1"/>
                    </a:solidFill>
                  </a:rPr>
                  <a:t>Model</a:t>
                </a:r>
                <a:endParaRPr lang="en-US" sz="3200" dirty="0">
                  <a:solidFill>
                    <a:schemeClr val="bg1"/>
                  </a:solidFill>
                </a:endParaRPr>
              </a:p>
            </p:txBody>
          </p:sp>
          <p:grpSp>
            <p:nvGrpSpPr>
              <p:cNvPr id="304" name="Group 303">
                <a:extLst>
                  <a:ext uri="{FF2B5EF4-FFF2-40B4-BE49-F238E27FC236}">
                    <a16:creationId xmlns:a16="http://schemas.microsoft.com/office/drawing/2014/main" id="{CC80CEF1-BF15-7CCE-8EDC-869DFBD3FFFE}"/>
                  </a:ext>
                </a:extLst>
              </p:cNvPr>
              <p:cNvGrpSpPr/>
              <p:nvPr/>
            </p:nvGrpSpPr>
            <p:grpSpPr>
              <a:xfrm rot="20354995">
                <a:off x="10757175" y="1656786"/>
                <a:ext cx="225937" cy="231531"/>
                <a:chOff x="8494783" y="2301406"/>
                <a:chExt cx="812096" cy="832203"/>
              </a:xfrm>
            </p:grpSpPr>
            <p:sp>
              <p:nvSpPr>
                <p:cNvPr id="305" name="Freeform 614">
                  <a:extLst>
                    <a:ext uri="{FF2B5EF4-FFF2-40B4-BE49-F238E27FC236}">
                      <a16:creationId xmlns:a16="http://schemas.microsoft.com/office/drawing/2014/main" id="{6E78BA7E-32F2-AC11-205C-3E29B7ABD014}"/>
                    </a:ext>
                  </a:extLst>
                </p:cNvPr>
                <p:cNvSpPr/>
                <p:nvPr/>
              </p:nvSpPr>
              <p:spPr>
                <a:xfrm>
                  <a:off x="8494783" y="2301406"/>
                  <a:ext cx="812096" cy="832203"/>
                </a:xfrm>
                <a:custGeom>
                  <a:avLst/>
                  <a:gdLst>
                    <a:gd name="connsiteX0" fmla="*/ 426565 w 812096"/>
                    <a:gd name="connsiteY0" fmla="*/ 830140 h 832203"/>
                    <a:gd name="connsiteX1" fmla="*/ 406099 w 812096"/>
                    <a:gd name="connsiteY1" fmla="*/ 832203 h 832203"/>
                    <a:gd name="connsiteX2" fmla="*/ 385634 w 812096"/>
                    <a:gd name="connsiteY2" fmla="*/ 830140 h 832203"/>
                    <a:gd name="connsiteX3" fmla="*/ 113280 w 812096"/>
                    <a:gd name="connsiteY3" fmla="*/ 97323 h 832203"/>
                    <a:gd name="connsiteX4" fmla="*/ 97531 w 812096"/>
                    <a:gd name="connsiteY4" fmla="*/ 113072 h 832203"/>
                    <a:gd name="connsiteX5" fmla="*/ 104651 w 812096"/>
                    <a:gd name="connsiteY5" fmla="*/ 104443 h 832203"/>
                    <a:gd name="connsiteX6" fmla="*/ 781537 w 812096"/>
                    <a:gd name="connsiteY6" fmla="*/ 207945 h 832203"/>
                    <a:gd name="connsiteX7" fmla="*/ 798909 w 812096"/>
                    <a:gd name="connsiteY7" fmla="*/ 239951 h 832203"/>
                    <a:gd name="connsiteX8" fmla="*/ 811815 w 812096"/>
                    <a:gd name="connsiteY8" fmla="*/ 281526 h 832203"/>
                    <a:gd name="connsiteX9" fmla="*/ 725844 w 812096"/>
                    <a:gd name="connsiteY9" fmla="*/ 356108 h 832203"/>
                    <a:gd name="connsiteX10" fmla="*/ 725844 w 812096"/>
                    <a:gd name="connsiteY10" fmla="*/ 454521 h 832203"/>
                    <a:gd name="connsiteX11" fmla="*/ 812096 w 812096"/>
                    <a:gd name="connsiteY11" fmla="*/ 529348 h 832203"/>
                    <a:gd name="connsiteX12" fmla="*/ 798909 w 812096"/>
                    <a:gd name="connsiteY12" fmla="*/ 571831 h 832203"/>
                    <a:gd name="connsiteX13" fmla="*/ 781741 w 812096"/>
                    <a:gd name="connsiteY13" fmla="*/ 603461 h 832203"/>
                    <a:gd name="connsiteX14" fmla="*/ 668296 w 812096"/>
                    <a:gd name="connsiteY14" fmla="*/ 595413 h 832203"/>
                    <a:gd name="connsiteX15" fmla="*/ 598707 w 812096"/>
                    <a:gd name="connsiteY15" fmla="*/ 665002 h 832203"/>
                    <a:gd name="connsiteX16" fmla="*/ 606851 w 812096"/>
                    <a:gd name="connsiteY16" fmla="*/ 779806 h 832203"/>
                    <a:gd name="connsiteX17" fmla="*/ 572039 w 812096"/>
                    <a:gd name="connsiteY17" fmla="*/ 798701 h 832203"/>
                    <a:gd name="connsiteX18" fmla="*/ 533869 w 812096"/>
                    <a:gd name="connsiteY18" fmla="*/ 810550 h 832203"/>
                    <a:gd name="connsiteX19" fmla="*/ 457195 w 812096"/>
                    <a:gd name="connsiteY19" fmla="*/ 722168 h 832203"/>
                    <a:gd name="connsiteX20" fmla="*/ 358782 w 812096"/>
                    <a:gd name="connsiteY20" fmla="*/ 722168 h 832203"/>
                    <a:gd name="connsiteX21" fmla="*/ 281307 w 812096"/>
                    <a:gd name="connsiteY21" fmla="*/ 811475 h 832203"/>
                    <a:gd name="connsiteX22" fmla="*/ 240159 w 812096"/>
                    <a:gd name="connsiteY22" fmla="*/ 798701 h 832203"/>
                    <a:gd name="connsiteX23" fmla="*/ 207045 w 812096"/>
                    <a:gd name="connsiteY23" fmla="*/ 780727 h 832203"/>
                    <a:gd name="connsiteX24" fmla="*/ 215037 w 812096"/>
                    <a:gd name="connsiteY24" fmla="*/ 668059 h 832203"/>
                    <a:gd name="connsiteX25" fmla="*/ 145448 w 812096"/>
                    <a:gd name="connsiteY25" fmla="*/ 598470 h 832203"/>
                    <a:gd name="connsiteX26" fmla="*/ 32111 w 812096"/>
                    <a:gd name="connsiteY26" fmla="*/ 606509 h 832203"/>
                    <a:gd name="connsiteX27" fmla="*/ 13289 w 812096"/>
                    <a:gd name="connsiteY27" fmla="*/ 571831 h 832203"/>
                    <a:gd name="connsiteX28" fmla="*/ 563 w 812096"/>
                    <a:gd name="connsiteY28" fmla="*/ 530835 h 832203"/>
                    <a:gd name="connsiteX29" fmla="*/ 86538 w 812096"/>
                    <a:gd name="connsiteY29" fmla="*/ 456249 h 832203"/>
                    <a:gd name="connsiteX30" fmla="*/ 86538 w 812096"/>
                    <a:gd name="connsiteY30" fmla="*/ 357835 h 832203"/>
                    <a:gd name="connsiteX31" fmla="*/ 0 w 812096"/>
                    <a:gd name="connsiteY31" fmla="*/ 282761 h 832203"/>
                    <a:gd name="connsiteX32" fmla="*/ 13289 w 812096"/>
                    <a:gd name="connsiteY32" fmla="*/ 239951 h 832203"/>
                    <a:gd name="connsiteX33" fmla="*/ 30170 w 812096"/>
                    <a:gd name="connsiteY33" fmla="*/ 208849 h 832203"/>
                    <a:gd name="connsiteX34" fmla="*/ 146216 w 812096"/>
                    <a:gd name="connsiteY34" fmla="*/ 217081 h 832203"/>
                    <a:gd name="connsiteX35" fmla="*/ 215805 w 812096"/>
                    <a:gd name="connsiteY35" fmla="*/ 147492 h 832203"/>
                    <a:gd name="connsiteX36" fmla="*/ 207527 w 812096"/>
                    <a:gd name="connsiteY36" fmla="*/ 30793 h 832203"/>
                    <a:gd name="connsiteX37" fmla="*/ 240159 w 812096"/>
                    <a:gd name="connsiteY37" fmla="*/ 13081 h 832203"/>
                    <a:gd name="connsiteX38" fmla="*/ 282094 w 812096"/>
                    <a:gd name="connsiteY38" fmla="*/ 63 h 832203"/>
                    <a:gd name="connsiteX39" fmla="*/ 356762 w 812096"/>
                    <a:gd name="connsiteY39" fmla="*/ 86133 h 832203"/>
                    <a:gd name="connsiteX40" fmla="*/ 455176 w 812096"/>
                    <a:gd name="connsiteY40" fmla="*/ 86133 h 832203"/>
                    <a:gd name="connsiteX41" fmla="*/ 529899 w 812096"/>
                    <a:gd name="connsiteY41" fmla="*/ 0 h 832203"/>
                    <a:gd name="connsiteX42" fmla="*/ 572039 w 812096"/>
                    <a:gd name="connsiteY42" fmla="*/ 13081 h 832203"/>
                    <a:gd name="connsiteX43" fmla="*/ 603087 w 812096"/>
                    <a:gd name="connsiteY43" fmla="*/ 29933 h 832203"/>
                    <a:gd name="connsiteX44" fmla="*/ 594806 w 812096"/>
                    <a:gd name="connsiteY44" fmla="*/ 146665 h 832203"/>
                    <a:gd name="connsiteX45" fmla="*/ 664396 w 812096"/>
                    <a:gd name="connsiteY45" fmla="*/ 216254 h 832203"/>
                    <a:gd name="connsiteX46" fmla="*/ 707547 w 812096"/>
                    <a:gd name="connsiteY46" fmla="*/ 104443 h 832203"/>
                    <a:gd name="connsiteX47" fmla="*/ 718246 w 812096"/>
                    <a:gd name="connsiteY47" fmla="*/ 117409 h 832203"/>
                    <a:gd name="connsiteX48" fmla="*/ 694580 w 812096"/>
                    <a:gd name="connsiteY48" fmla="*/ 93744 h 83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12096" h="832203">
                      <a:moveTo>
                        <a:pt x="426565" y="830140"/>
                      </a:moveTo>
                      <a:lnTo>
                        <a:pt x="406099" y="832203"/>
                      </a:lnTo>
                      <a:lnTo>
                        <a:pt x="385634" y="830140"/>
                      </a:lnTo>
                      <a:close/>
                      <a:moveTo>
                        <a:pt x="113280" y="97323"/>
                      </a:moveTo>
                      <a:lnTo>
                        <a:pt x="97531" y="113072"/>
                      </a:lnTo>
                      <a:lnTo>
                        <a:pt x="104651" y="104443"/>
                      </a:lnTo>
                      <a:close/>
                      <a:moveTo>
                        <a:pt x="781537" y="207945"/>
                      </a:moveTo>
                      <a:lnTo>
                        <a:pt x="798909" y="239951"/>
                      </a:lnTo>
                      <a:lnTo>
                        <a:pt x="811815" y="281526"/>
                      </a:lnTo>
                      <a:lnTo>
                        <a:pt x="725844" y="356108"/>
                      </a:lnTo>
                      <a:lnTo>
                        <a:pt x="725844" y="454521"/>
                      </a:lnTo>
                      <a:lnTo>
                        <a:pt x="812096" y="529348"/>
                      </a:lnTo>
                      <a:lnTo>
                        <a:pt x="798909" y="571831"/>
                      </a:lnTo>
                      <a:lnTo>
                        <a:pt x="781741" y="603461"/>
                      </a:lnTo>
                      <a:lnTo>
                        <a:pt x="668296" y="595413"/>
                      </a:lnTo>
                      <a:lnTo>
                        <a:pt x="598707" y="665002"/>
                      </a:lnTo>
                      <a:lnTo>
                        <a:pt x="606851" y="779806"/>
                      </a:lnTo>
                      <a:lnTo>
                        <a:pt x="572039" y="798701"/>
                      </a:lnTo>
                      <a:lnTo>
                        <a:pt x="533869" y="810550"/>
                      </a:lnTo>
                      <a:lnTo>
                        <a:pt x="457195" y="722168"/>
                      </a:lnTo>
                      <a:lnTo>
                        <a:pt x="358782" y="722168"/>
                      </a:lnTo>
                      <a:lnTo>
                        <a:pt x="281307" y="811475"/>
                      </a:lnTo>
                      <a:lnTo>
                        <a:pt x="240159" y="798701"/>
                      </a:lnTo>
                      <a:lnTo>
                        <a:pt x="207045" y="780727"/>
                      </a:lnTo>
                      <a:lnTo>
                        <a:pt x="215037" y="668059"/>
                      </a:lnTo>
                      <a:lnTo>
                        <a:pt x="145448" y="598470"/>
                      </a:lnTo>
                      <a:lnTo>
                        <a:pt x="32111" y="606509"/>
                      </a:lnTo>
                      <a:lnTo>
                        <a:pt x="13289" y="571831"/>
                      </a:lnTo>
                      <a:lnTo>
                        <a:pt x="563" y="530835"/>
                      </a:lnTo>
                      <a:lnTo>
                        <a:pt x="86538" y="456249"/>
                      </a:lnTo>
                      <a:lnTo>
                        <a:pt x="86538" y="357835"/>
                      </a:lnTo>
                      <a:lnTo>
                        <a:pt x="0" y="282761"/>
                      </a:lnTo>
                      <a:lnTo>
                        <a:pt x="13289" y="239951"/>
                      </a:lnTo>
                      <a:lnTo>
                        <a:pt x="30170" y="208849"/>
                      </a:lnTo>
                      <a:lnTo>
                        <a:pt x="146216" y="217081"/>
                      </a:lnTo>
                      <a:lnTo>
                        <a:pt x="215805" y="147492"/>
                      </a:lnTo>
                      <a:lnTo>
                        <a:pt x="207527" y="30793"/>
                      </a:lnTo>
                      <a:lnTo>
                        <a:pt x="240159" y="13081"/>
                      </a:lnTo>
                      <a:lnTo>
                        <a:pt x="282094" y="63"/>
                      </a:lnTo>
                      <a:lnTo>
                        <a:pt x="356762" y="86133"/>
                      </a:lnTo>
                      <a:lnTo>
                        <a:pt x="455176" y="86133"/>
                      </a:lnTo>
                      <a:lnTo>
                        <a:pt x="529899" y="0"/>
                      </a:lnTo>
                      <a:lnTo>
                        <a:pt x="572039" y="13081"/>
                      </a:lnTo>
                      <a:lnTo>
                        <a:pt x="603087" y="29933"/>
                      </a:lnTo>
                      <a:lnTo>
                        <a:pt x="594806" y="146665"/>
                      </a:lnTo>
                      <a:lnTo>
                        <a:pt x="664396" y="216254"/>
                      </a:lnTo>
                      <a:close/>
                      <a:moveTo>
                        <a:pt x="707547" y="104443"/>
                      </a:moveTo>
                      <a:lnTo>
                        <a:pt x="718246" y="117409"/>
                      </a:lnTo>
                      <a:lnTo>
                        <a:pt x="694580" y="9374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Oval 305">
                  <a:extLst>
                    <a:ext uri="{FF2B5EF4-FFF2-40B4-BE49-F238E27FC236}">
                      <a16:creationId xmlns:a16="http://schemas.microsoft.com/office/drawing/2014/main" id="{BB84E761-5347-3E45-67AE-C28F408E7552}"/>
                    </a:ext>
                  </a:extLst>
                </p:cNvPr>
                <p:cNvSpPr/>
                <p:nvPr/>
              </p:nvSpPr>
              <p:spPr>
                <a:xfrm>
                  <a:off x="8702663" y="2519339"/>
                  <a:ext cx="396336" cy="3963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8" name="TextBox 337">
                <a:extLst>
                  <a:ext uri="{FF2B5EF4-FFF2-40B4-BE49-F238E27FC236}">
                    <a16:creationId xmlns:a16="http://schemas.microsoft.com/office/drawing/2014/main" id="{D0F15179-84F4-6A50-627A-A530255E964D}"/>
                  </a:ext>
                </a:extLst>
              </p:cNvPr>
              <p:cNvSpPr txBox="1"/>
              <p:nvPr/>
            </p:nvSpPr>
            <p:spPr>
              <a:xfrm>
                <a:off x="7146170" y="3438845"/>
                <a:ext cx="1739592" cy="584775"/>
              </a:xfrm>
              <a:prstGeom prst="rect">
                <a:avLst/>
              </a:prstGeom>
              <a:noFill/>
            </p:spPr>
            <p:txBody>
              <a:bodyPr wrap="square" rtlCol="0">
                <a:spAutoFit/>
              </a:bodyPr>
              <a:lstStyle/>
              <a:p>
                <a:pPr algn="ctr"/>
                <a:r>
                  <a:rPr lang="en-IN" sz="3200" dirty="0">
                    <a:solidFill>
                      <a:schemeClr val="bg1"/>
                    </a:solidFill>
                  </a:rPr>
                  <a:t>Features</a:t>
                </a:r>
                <a:endParaRPr lang="en-US" sz="3200" dirty="0">
                  <a:solidFill>
                    <a:schemeClr val="bg1"/>
                  </a:solidFill>
                </a:endParaRPr>
              </a:p>
            </p:txBody>
          </p:sp>
        </p:grpSp>
        <p:pic>
          <p:nvPicPr>
            <p:cNvPr id="334" name="Picture 333">
              <a:extLst>
                <a:ext uri="{FF2B5EF4-FFF2-40B4-BE49-F238E27FC236}">
                  <a16:creationId xmlns:a16="http://schemas.microsoft.com/office/drawing/2014/main" id="{6C37F0A2-1113-F766-F05A-F2AB73E5FED1}"/>
                </a:ext>
              </a:extLst>
            </p:cNvPr>
            <p:cNvPicPr>
              <a:picLocks noChangeAspect="1"/>
            </p:cNvPicPr>
            <p:nvPr/>
          </p:nvPicPr>
          <p:blipFill>
            <a:blip r:embed="rId5"/>
            <a:srcRect l="16802" r="15753" b="12825"/>
            <a:stretch>
              <a:fillRect/>
            </a:stretch>
          </p:blipFill>
          <p:spPr>
            <a:xfrm>
              <a:off x="253353" y="1327149"/>
              <a:ext cx="1200643" cy="1796350"/>
            </a:xfrm>
            <a:custGeom>
              <a:avLst/>
              <a:gdLst>
                <a:gd name="connsiteX0" fmla="*/ 0 w 1200643"/>
                <a:gd name="connsiteY0" fmla="*/ 0 h 1796350"/>
                <a:gd name="connsiteX1" fmla="*/ 1200643 w 1200643"/>
                <a:gd name="connsiteY1" fmla="*/ 0 h 1796350"/>
                <a:gd name="connsiteX2" fmla="*/ 1200643 w 1200643"/>
                <a:gd name="connsiteY2" fmla="*/ 1796350 h 1796350"/>
                <a:gd name="connsiteX3" fmla="*/ 0 w 1200643"/>
                <a:gd name="connsiteY3" fmla="*/ 1796350 h 1796350"/>
              </a:gdLst>
              <a:ahLst/>
              <a:cxnLst>
                <a:cxn ang="0">
                  <a:pos x="connsiteX0" y="connsiteY0"/>
                </a:cxn>
                <a:cxn ang="0">
                  <a:pos x="connsiteX1" y="connsiteY1"/>
                </a:cxn>
                <a:cxn ang="0">
                  <a:pos x="connsiteX2" y="connsiteY2"/>
                </a:cxn>
                <a:cxn ang="0">
                  <a:pos x="connsiteX3" y="connsiteY3"/>
                </a:cxn>
              </a:cxnLst>
              <a:rect l="l" t="t" r="r" b="b"/>
              <a:pathLst>
                <a:path w="1200643" h="1796350">
                  <a:moveTo>
                    <a:pt x="0" y="0"/>
                  </a:moveTo>
                  <a:lnTo>
                    <a:pt x="1200643" y="0"/>
                  </a:lnTo>
                  <a:lnTo>
                    <a:pt x="1200643" y="1796350"/>
                  </a:lnTo>
                  <a:lnTo>
                    <a:pt x="0" y="1796350"/>
                  </a:lnTo>
                  <a:close/>
                </a:path>
              </a:pathLst>
            </a:custGeom>
          </p:spPr>
        </p:pic>
      </p:grpSp>
      <p:grpSp>
        <p:nvGrpSpPr>
          <p:cNvPr id="337" name="Group 336">
            <a:extLst>
              <a:ext uri="{FF2B5EF4-FFF2-40B4-BE49-F238E27FC236}">
                <a16:creationId xmlns:a16="http://schemas.microsoft.com/office/drawing/2014/main" id="{6B7DE584-FE99-6B5A-AE33-3DA598A2DFE5}"/>
              </a:ext>
            </a:extLst>
          </p:cNvPr>
          <p:cNvGrpSpPr/>
          <p:nvPr/>
        </p:nvGrpSpPr>
        <p:grpSpPr>
          <a:xfrm>
            <a:off x="6912274" y="1406127"/>
            <a:ext cx="4941408" cy="1774750"/>
            <a:chOff x="6912274" y="1425077"/>
            <a:chExt cx="4941408" cy="1774750"/>
          </a:xfrm>
        </p:grpSpPr>
        <p:grpSp>
          <p:nvGrpSpPr>
            <p:cNvPr id="247" name="Group 246">
              <a:extLst>
                <a:ext uri="{FF2B5EF4-FFF2-40B4-BE49-F238E27FC236}">
                  <a16:creationId xmlns:a16="http://schemas.microsoft.com/office/drawing/2014/main" id="{CA698B27-B404-E6DB-4132-846CE9A5368C}"/>
                </a:ext>
              </a:extLst>
            </p:cNvPr>
            <p:cNvGrpSpPr/>
            <p:nvPr/>
          </p:nvGrpSpPr>
          <p:grpSpPr>
            <a:xfrm>
              <a:off x="11522099" y="1474466"/>
              <a:ext cx="331583" cy="1725361"/>
              <a:chOff x="11185823" y="3334267"/>
              <a:chExt cx="651814" cy="3391655"/>
            </a:xfrm>
          </p:grpSpPr>
          <p:pic>
            <p:nvPicPr>
              <p:cNvPr id="248" name="Picture 247">
                <a:extLst>
                  <a:ext uri="{FF2B5EF4-FFF2-40B4-BE49-F238E27FC236}">
                    <a16:creationId xmlns:a16="http://schemas.microsoft.com/office/drawing/2014/main" id="{AFBA046D-3B57-157C-1977-B2FBFA654FF8}"/>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11185823" y="3334267"/>
                <a:ext cx="602867" cy="806950"/>
              </a:xfrm>
              <a:prstGeom prst="rect">
                <a:avLst/>
              </a:prstGeom>
            </p:spPr>
          </p:pic>
          <p:pic>
            <p:nvPicPr>
              <p:cNvPr id="249" name="Picture 248">
                <a:extLst>
                  <a:ext uri="{FF2B5EF4-FFF2-40B4-BE49-F238E27FC236}">
                    <a16:creationId xmlns:a16="http://schemas.microsoft.com/office/drawing/2014/main" id="{849D7A51-A369-3476-4A92-DA26EEB82A6A}"/>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11211312" y="4274809"/>
                <a:ext cx="626325" cy="795221"/>
              </a:xfrm>
              <a:prstGeom prst="rect">
                <a:avLst/>
              </a:prstGeom>
            </p:spPr>
          </p:pic>
          <p:pic>
            <p:nvPicPr>
              <p:cNvPr id="250" name="Picture 249">
                <a:extLst>
                  <a:ext uri="{FF2B5EF4-FFF2-40B4-BE49-F238E27FC236}">
                    <a16:creationId xmlns:a16="http://schemas.microsoft.com/office/drawing/2014/main" id="{5F78112F-CC08-B0B6-46CD-4FD59A0B129F}"/>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11194259" y="5274894"/>
                <a:ext cx="640399" cy="619287"/>
              </a:xfrm>
              <a:prstGeom prst="rect">
                <a:avLst/>
              </a:prstGeom>
            </p:spPr>
          </p:pic>
          <p:pic>
            <p:nvPicPr>
              <p:cNvPr id="251" name="Picture 250">
                <a:extLst>
                  <a:ext uri="{FF2B5EF4-FFF2-40B4-BE49-F238E27FC236}">
                    <a16:creationId xmlns:a16="http://schemas.microsoft.com/office/drawing/2014/main" id="{AB949BEF-E219-5F6E-5188-398DDC25C1EE}"/>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11255249" y="6010458"/>
                <a:ext cx="518418" cy="715464"/>
              </a:xfrm>
              <a:prstGeom prst="rect">
                <a:avLst/>
              </a:prstGeom>
            </p:spPr>
          </p:pic>
        </p:grpSp>
        <p:sp>
          <p:nvSpPr>
            <p:cNvPr id="313" name="Arrow: Right 312">
              <a:extLst>
                <a:ext uri="{FF2B5EF4-FFF2-40B4-BE49-F238E27FC236}">
                  <a16:creationId xmlns:a16="http://schemas.microsoft.com/office/drawing/2014/main" id="{3FE7454B-F552-80F9-D90B-EEDC68070EE1}"/>
                </a:ext>
              </a:extLst>
            </p:cNvPr>
            <p:cNvSpPr/>
            <p:nvPr/>
          </p:nvSpPr>
          <p:spPr>
            <a:xfrm>
              <a:off x="10648247" y="1996183"/>
              <a:ext cx="550646" cy="340964"/>
            </a:xfrm>
            <a:prstGeom prst="rightArrow">
              <a:avLst/>
            </a:prstGeom>
            <a:solidFill>
              <a:srgbClr val="138B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9" name="Rectangle 328">
              <a:extLst>
                <a:ext uri="{FF2B5EF4-FFF2-40B4-BE49-F238E27FC236}">
                  <a16:creationId xmlns:a16="http://schemas.microsoft.com/office/drawing/2014/main" id="{72D73394-86E8-7F0E-38B0-5C3E4AFAFD6E}"/>
                </a:ext>
              </a:extLst>
            </p:cNvPr>
            <p:cNvSpPr/>
            <p:nvPr/>
          </p:nvSpPr>
          <p:spPr>
            <a:xfrm>
              <a:off x="7786125" y="1425077"/>
              <a:ext cx="2538917" cy="15201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03A062"/>
                  </a:solidFill>
                </a:rPr>
                <a:t>1000001011010010100001000001101110110111101111010000101010100110110101101101000010111110000110110101</a:t>
              </a:r>
            </a:p>
          </p:txBody>
        </p:sp>
        <p:sp>
          <p:nvSpPr>
            <p:cNvPr id="330" name="Arrow: Right 329">
              <a:extLst>
                <a:ext uri="{FF2B5EF4-FFF2-40B4-BE49-F238E27FC236}">
                  <a16:creationId xmlns:a16="http://schemas.microsoft.com/office/drawing/2014/main" id="{E2E49FBD-27E3-42DE-1BD4-6C12DE26D0F0}"/>
                </a:ext>
              </a:extLst>
            </p:cNvPr>
            <p:cNvSpPr/>
            <p:nvPr/>
          </p:nvSpPr>
          <p:spPr>
            <a:xfrm>
              <a:off x="6912274" y="1996183"/>
              <a:ext cx="550646" cy="340964"/>
            </a:xfrm>
            <a:prstGeom prst="rightArrow">
              <a:avLst/>
            </a:prstGeom>
            <a:solidFill>
              <a:srgbClr val="138B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623748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28"/>
                                        </p:tgtEl>
                                        <p:attrNameLst>
                                          <p:attrName>style.visibility</p:attrName>
                                        </p:attrNameLst>
                                      </p:cBhvr>
                                      <p:to>
                                        <p:strVal val="visible"/>
                                      </p:to>
                                    </p:set>
                                    <p:anim calcmode="lin" valueType="num">
                                      <p:cBhvr>
                                        <p:cTn id="7" dur="500" fill="hold"/>
                                        <p:tgtEl>
                                          <p:spTgt spid="328"/>
                                        </p:tgtEl>
                                        <p:attrNameLst>
                                          <p:attrName>ppt_w</p:attrName>
                                        </p:attrNameLst>
                                      </p:cBhvr>
                                      <p:tavLst>
                                        <p:tav tm="0">
                                          <p:val>
                                            <p:fltVal val="0"/>
                                          </p:val>
                                        </p:tav>
                                        <p:tav tm="100000">
                                          <p:val>
                                            <p:strVal val="#ppt_w"/>
                                          </p:val>
                                        </p:tav>
                                      </p:tavLst>
                                    </p:anim>
                                    <p:anim calcmode="lin" valueType="num">
                                      <p:cBhvr>
                                        <p:cTn id="8" dur="500" fill="hold"/>
                                        <p:tgtEl>
                                          <p:spTgt spid="328"/>
                                        </p:tgtEl>
                                        <p:attrNameLst>
                                          <p:attrName>ppt_h</p:attrName>
                                        </p:attrNameLst>
                                      </p:cBhvr>
                                      <p:tavLst>
                                        <p:tav tm="0">
                                          <p:val>
                                            <p:fltVal val="0"/>
                                          </p:val>
                                        </p:tav>
                                        <p:tav tm="100000">
                                          <p:val>
                                            <p:strVal val="#ppt_h"/>
                                          </p:val>
                                        </p:tav>
                                      </p:tavLst>
                                    </p:anim>
                                    <p:animEffect transition="in" filter="fade">
                                      <p:cBhvr>
                                        <p:cTn id="9" dur="500"/>
                                        <p:tgtEl>
                                          <p:spTgt spid="32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par>
                          <p:cTn id="25" fill="hold">
                            <p:stCondLst>
                              <p:cond delay="0"/>
                            </p:stCondLst>
                            <p:childTnLst>
                              <p:par>
                                <p:cTn id="26" presetID="22" presetClass="entr" presetSubtype="8"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left)">
                                      <p:cBhvr>
                                        <p:cTn id="28" dur="500"/>
                                        <p:tgtEl>
                                          <p:spTgt spid="14"/>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336"/>
                                        </p:tgtEl>
                                        <p:attrNameLst>
                                          <p:attrName>style.visibility</p:attrName>
                                        </p:attrNameLst>
                                      </p:cBhvr>
                                      <p:to>
                                        <p:strVal val="visible"/>
                                      </p:to>
                                    </p:set>
                                    <p:animEffect transition="in" filter="wipe(left)">
                                      <p:cBhvr>
                                        <p:cTn id="32" dur="500"/>
                                        <p:tgtEl>
                                          <p:spTgt spid="336"/>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20"/>
                                        </p:tgtEl>
                                        <p:attrNameLst>
                                          <p:attrName>style.visibility</p:attrName>
                                        </p:attrNameLst>
                                      </p:cBhvr>
                                      <p:to>
                                        <p:strVal val="visible"/>
                                      </p:to>
                                    </p:set>
                                  </p:childTnLst>
                                </p:cTn>
                              </p:par>
                            </p:childTnLst>
                          </p:cTn>
                        </p:par>
                        <p:par>
                          <p:cTn id="37" fill="hold">
                            <p:stCondLst>
                              <p:cond delay="0"/>
                            </p:stCondLst>
                            <p:childTnLst>
                              <p:par>
                                <p:cTn id="38" presetID="22" presetClass="entr" presetSubtype="8" fill="hold" grpId="0" nodeType="afterEffect">
                                  <p:stCondLst>
                                    <p:cond delay="0"/>
                                  </p:stCondLst>
                                  <p:childTnLst>
                                    <p:set>
                                      <p:cBhvr>
                                        <p:cTn id="39" dur="1" fill="hold">
                                          <p:stCondLst>
                                            <p:cond delay="0"/>
                                          </p:stCondLst>
                                        </p:cTn>
                                        <p:tgtEl>
                                          <p:spTgt spid="221"/>
                                        </p:tgtEl>
                                        <p:attrNameLst>
                                          <p:attrName>style.visibility</p:attrName>
                                        </p:attrNameLst>
                                      </p:cBhvr>
                                      <p:to>
                                        <p:strVal val="visible"/>
                                      </p:to>
                                    </p:set>
                                    <p:animEffect transition="in" filter="wipe(left)">
                                      <p:cBhvr>
                                        <p:cTn id="40" dur="500"/>
                                        <p:tgtEl>
                                          <p:spTgt spid="221"/>
                                        </p:tgtEl>
                                      </p:cBhvr>
                                    </p:animEffect>
                                  </p:childTnLst>
                                </p:cTn>
                              </p:par>
                            </p:childTnLst>
                          </p:cTn>
                        </p:par>
                        <p:par>
                          <p:cTn id="41" fill="hold">
                            <p:stCondLst>
                              <p:cond delay="500"/>
                            </p:stCondLst>
                            <p:childTnLst>
                              <p:par>
                                <p:cTn id="42" presetID="22" presetClass="entr" presetSubtype="8" fill="hold" nodeType="afterEffect">
                                  <p:stCondLst>
                                    <p:cond delay="0"/>
                                  </p:stCondLst>
                                  <p:childTnLst>
                                    <p:set>
                                      <p:cBhvr>
                                        <p:cTn id="43" dur="1" fill="hold">
                                          <p:stCondLst>
                                            <p:cond delay="0"/>
                                          </p:stCondLst>
                                        </p:cTn>
                                        <p:tgtEl>
                                          <p:spTgt spid="337"/>
                                        </p:tgtEl>
                                        <p:attrNameLst>
                                          <p:attrName>style.visibility</p:attrName>
                                        </p:attrNameLst>
                                      </p:cBhvr>
                                      <p:to>
                                        <p:strVal val="visible"/>
                                      </p:to>
                                    </p:set>
                                    <p:animEffect transition="in" filter="wipe(left)">
                                      <p:cBhvr>
                                        <p:cTn id="44" dur="500"/>
                                        <p:tgtEl>
                                          <p:spTgt spid="3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22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8ECE0-DDA6-F675-717C-2D8423D769E9}"/>
              </a:ext>
            </a:extLst>
          </p:cNvPr>
          <p:cNvSpPr>
            <a:spLocks noGrp="1"/>
          </p:cNvSpPr>
          <p:nvPr>
            <p:ph type="title"/>
          </p:nvPr>
        </p:nvSpPr>
        <p:spPr/>
        <p:txBody>
          <a:bodyPr/>
          <a:lstStyle/>
          <a:p>
            <a:r>
              <a:rPr lang="en-US" dirty="0" err="1"/>
              <a:t>Melbo’s</a:t>
            </a:r>
            <a:r>
              <a:rPr lang="en-US" dirty="0"/>
              <a:t> mother tongue</a:t>
            </a:r>
            <a:endParaRPr lang="en-IN" dirty="0"/>
          </a:p>
        </p:txBody>
      </p:sp>
      <p:sp>
        <p:nvSpPr>
          <p:cNvPr id="3" name="Content Placeholder 2">
            <a:extLst>
              <a:ext uri="{FF2B5EF4-FFF2-40B4-BE49-F238E27FC236}">
                <a16:creationId xmlns:a16="http://schemas.microsoft.com/office/drawing/2014/main" id="{113C336A-FBEE-7AE1-7D1E-6C529D260BDF}"/>
              </a:ext>
            </a:extLst>
          </p:cNvPr>
          <p:cNvSpPr>
            <a:spLocks noGrp="1"/>
          </p:cNvSpPr>
          <p:nvPr>
            <p:ph idx="1"/>
          </p:nvPr>
        </p:nvSpPr>
        <p:spPr/>
        <p:txBody>
          <a:bodyPr/>
          <a:lstStyle/>
          <a:p>
            <a:r>
              <a:rPr lang="en-US" dirty="0"/>
              <a:t>Vectors</a:t>
            </a:r>
          </a:p>
          <a:p>
            <a:pPr algn="ctr"/>
            <a:r>
              <a:rPr lang="en-US" dirty="0"/>
              <a:t>An </a:t>
            </a:r>
            <a:r>
              <a:rPr lang="en-US" dirty="0">
                <a:solidFill>
                  <a:schemeClr val="accent3"/>
                </a:solidFill>
              </a:rPr>
              <a:t>ordered</a:t>
            </a:r>
            <a:r>
              <a:rPr lang="en-US" dirty="0"/>
              <a:t> list of numbers</a:t>
            </a:r>
          </a:p>
          <a:p>
            <a:pPr marL="0" indent="0" algn="ctr">
              <a:buNone/>
            </a:pPr>
            <a:endParaRPr lang="en-US" dirty="0"/>
          </a:p>
          <a:p>
            <a:r>
              <a:rPr lang="en-US" dirty="0"/>
              <a:t>Matrices</a:t>
            </a:r>
          </a:p>
          <a:p>
            <a:pPr algn="ctr"/>
            <a:r>
              <a:rPr lang="en-US" dirty="0"/>
              <a:t>An </a:t>
            </a:r>
            <a:r>
              <a:rPr lang="en-US" dirty="0">
                <a:solidFill>
                  <a:schemeClr val="accent3"/>
                </a:solidFill>
              </a:rPr>
              <a:t>ordered</a:t>
            </a:r>
            <a:r>
              <a:rPr lang="en-US" dirty="0"/>
              <a:t> </a:t>
            </a:r>
            <a:r>
              <a:rPr lang="en-US" dirty="0">
                <a:solidFill>
                  <a:schemeClr val="accent1"/>
                </a:solidFill>
              </a:rPr>
              <a:t>rectangular</a:t>
            </a:r>
            <a:r>
              <a:rPr lang="en-US" dirty="0"/>
              <a:t> array of numbers</a:t>
            </a:r>
            <a:endParaRPr lang="en-IN" dirty="0"/>
          </a:p>
        </p:txBody>
      </p:sp>
      <p:grpSp>
        <p:nvGrpSpPr>
          <p:cNvPr id="4" name="Group 3">
            <a:extLst>
              <a:ext uri="{FF2B5EF4-FFF2-40B4-BE49-F238E27FC236}">
                <a16:creationId xmlns:a16="http://schemas.microsoft.com/office/drawing/2014/main" id="{5F995A61-AFBD-3CED-E8CC-DA725AE87DA4}"/>
              </a:ext>
            </a:extLst>
          </p:cNvPr>
          <p:cNvGrpSpPr/>
          <p:nvPr/>
        </p:nvGrpSpPr>
        <p:grpSpPr>
          <a:xfrm>
            <a:off x="997923" y="2187057"/>
            <a:ext cx="4258153" cy="516939"/>
            <a:chOff x="5477835" y="3891516"/>
            <a:chExt cx="4258153" cy="516939"/>
          </a:xfrm>
          <a:solidFill>
            <a:schemeClr val="tx1"/>
          </a:solidFill>
        </p:grpSpPr>
        <p:sp>
          <p:nvSpPr>
            <p:cNvPr id="5" name="Rectangle 4">
              <a:extLst>
                <a:ext uri="{FF2B5EF4-FFF2-40B4-BE49-F238E27FC236}">
                  <a16:creationId xmlns:a16="http://schemas.microsoft.com/office/drawing/2014/main" id="{0D1ED7B6-08D6-81DF-5D0C-8BA340C408B7}"/>
                </a:ext>
              </a:extLst>
            </p:cNvPr>
            <p:cNvSpPr/>
            <p:nvPr/>
          </p:nvSpPr>
          <p:spPr>
            <a:xfrm>
              <a:off x="5477835" y="3891516"/>
              <a:ext cx="850605" cy="516939"/>
            </a:xfrm>
            <a:prstGeom prst="rect">
              <a:avLst/>
            </a:prstGeom>
            <a:grp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1.0</a:t>
              </a:r>
              <a:endParaRPr lang="en-IN" sz="3200" dirty="0"/>
            </a:p>
          </p:txBody>
        </p:sp>
        <p:sp>
          <p:nvSpPr>
            <p:cNvPr id="6" name="Rectangle 5">
              <a:extLst>
                <a:ext uri="{FF2B5EF4-FFF2-40B4-BE49-F238E27FC236}">
                  <a16:creationId xmlns:a16="http://schemas.microsoft.com/office/drawing/2014/main" id="{C69246AA-C9A8-B146-4315-277015FDE97C}"/>
                </a:ext>
              </a:extLst>
            </p:cNvPr>
            <p:cNvSpPr/>
            <p:nvPr/>
          </p:nvSpPr>
          <p:spPr>
            <a:xfrm>
              <a:off x="6329917" y="3891516"/>
              <a:ext cx="850605" cy="516939"/>
            </a:xfrm>
            <a:prstGeom prst="rect">
              <a:avLst/>
            </a:prstGeom>
            <a:grp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-1.5</a:t>
              </a:r>
              <a:endParaRPr lang="en-IN" sz="3200" dirty="0"/>
            </a:p>
          </p:txBody>
        </p:sp>
        <p:sp>
          <p:nvSpPr>
            <p:cNvPr id="7" name="Rectangle 6">
              <a:extLst>
                <a:ext uri="{FF2B5EF4-FFF2-40B4-BE49-F238E27FC236}">
                  <a16:creationId xmlns:a16="http://schemas.microsoft.com/office/drawing/2014/main" id="{1352376E-B371-9826-5A6A-6EACA54E141D}"/>
                </a:ext>
              </a:extLst>
            </p:cNvPr>
            <p:cNvSpPr/>
            <p:nvPr/>
          </p:nvSpPr>
          <p:spPr>
            <a:xfrm>
              <a:off x="7181153" y="3891516"/>
              <a:ext cx="850605" cy="516939"/>
            </a:xfrm>
            <a:prstGeom prst="rect">
              <a:avLst/>
            </a:prstGeom>
            <a:grp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2.0</a:t>
              </a:r>
              <a:endParaRPr lang="en-IN" sz="3200" dirty="0"/>
            </a:p>
          </p:txBody>
        </p:sp>
        <p:sp>
          <p:nvSpPr>
            <p:cNvPr id="8" name="Rectangle 7">
              <a:extLst>
                <a:ext uri="{FF2B5EF4-FFF2-40B4-BE49-F238E27FC236}">
                  <a16:creationId xmlns:a16="http://schemas.microsoft.com/office/drawing/2014/main" id="{7FFF7C8C-86A0-9BFA-E6DF-F80CCA65EA85}"/>
                </a:ext>
              </a:extLst>
            </p:cNvPr>
            <p:cNvSpPr/>
            <p:nvPr/>
          </p:nvSpPr>
          <p:spPr>
            <a:xfrm>
              <a:off x="8033235" y="3891516"/>
              <a:ext cx="850605" cy="516939"/>
            </a:xfrm>
            <a:prstGeom prst="rect">
              <a:avLst/>
            </a:prstGeom>
            <a:grp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-2.5</a:t>
              </a:r>
              <a:endParaRPr lang="en-IN" sz="3200" dirty="0"/>
            </a:p>
          </p:txBody>
        </p:sp>
        <p:sp>
          <p:nvSpPr>
            <p:cNvPr id="9" name="Rectangle 8">
              <a:extLst>
                <a:ext uri="{FF2B5EF4-FFF2-40B4-BE49-F238E27FC236}">
                  <a16:creationId xmlns:a16="http://schemas.microsoft.com/office/drawing/2014/main" id="{D0120BCC-C479-0691-28A7-C0C2BC2DC65C}"/>
                </a:ext>
              </a:extLst>
            </p:cNvPr>
            <p:cNvSpPr/>
            <p:nvPr/>
          </p:nvSpPr>
          <p:spPr>
            <a:xfrm>
              <a:off x="8885383" y="3891516"/>
              <a:ext cx="850605" cy="516939"/>
            </a:xfrm>
            <a:prstGeom prst="rect">
              <a:avLst/>
            </a:prstGeom>
            <a:grp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0.0</a:t>
              </a:r>
              <a:endParaRPr lang="en-IN" sz="3200" dirty="0"/>
            </a:p>
          </p:txBody>
        </p:sp>
      </p:grpSp>
      <p:grpSp>
        <p:nvGrpSpPr>
          <p:cNvPr id="10" name="Group 9">
            <a:extLst>
              <a:ext uri="{FF2B5EF4-FFF2-40B4-BE49-F238E27FC236}">
                <a16:creationId xmlns:a16="http://schemas.microsoft.com/office/drawing/2014/main" id="{F8AF13DA-A96A-FCCA-2219-2DFB05B036D6}"/>
              </a:ext>
            </a:extLst>
          </p:cNvPr>
          <p:cNvGrpSpPr/>
          <p:nvPr/>
        </p:nvGrpSpPr>
        <p:grpSpPr>
          <a:xfrm>
            <a:off x="6935924" y="2187057"/>
            <a:ext cx="4258153" cy="516939"/>
            <a:chOff x="5477835" y="3891516"/>
            <a:chExt cx="4258153" cy="516939"/>
          </a:xfrm>
          <a:solidFill>
            <a:schemeClr val="tx1"/>
          </a:solidFill>
        </p:grpSpPr>
        <p:sp>
          <p:nvSpPr>
            <p:cNvPr id="11" name="Rectangle 10">
              <a:extLst>
                <a:ext uri="{FF2B5EF4-FFF2-40B4-BE49-F238E27FC236}">
                  <a16:creationId xmlns:a16="http://schemas.microsoft.com/office/drawing/2014/main" id="{76B1401C-ABCA-5433-4E48-90D8FAD77D2D}"/>
                </a:ext>
              </a:extLst>
            </p:cNvPr>
            <p:cNvSpPr/>
            <p:nvPr/>
          </p:nvSpPr>
          <p:spPr>
            <a:xfrm>
              <a:off x="5477835" y="3891516"/>
              <a:ext cx="850605" cy="516939"/>
            </a:xfrm>
            <a:prstGeom prst="rect">
              <a:avLst/>
            </a:prstGeom>
            <a:grp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2.0</a:t>
              </a:r>
              <a:endParaRPr lang="en-IN" sz="3200" dirty="0"/>
            </a:p>
          </p:txBody>
        </p:sp>
        <p:sp>
          <p:nvSpPr>
            <p:cNvPr id="12" name="Rectangle 11">
              <a:extLst>
                <a:ext uri="{FF2B5EF4-FFF2-40B4-BE49-F238E27FC236}">
                  <a16:creationId xmlns:a16="http://schemas.microsoft.com/office/drawing/2014/main" id="{A4C2D20D-735E-8CAB-AF1F-5410054CA535}"/>
                </a:ext>
              </a:extLst>
            </p:cNvPr>
            <p:cNvSpPr/>
            <p:nvPr/>
          </p:nvSpPr>
          <p:spPr>
            <a:xfrm>
              <a:off x="6329917" y="3891516"/>
              <a:ext cx="850605" cy="516939"/>
            </a:xfrm>
            <a:prstGeom prst="rect">
              <a:avLst/>
            </a:prstGeom>
            <a:grp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1.0</a:t>
              </a:r>
              <a:endParaRPr lang="en-IN" sz="3200" dirty="0"/>
            </a:p>
          </p:txBody>
        </p:sp>
        <p:sp>
          <p:nvSpPr>
            <p:cNvPr id="13" name="Rectangle 12">
              <a:extLst>
                <a:ext uri="{FF2B5EF4-FFF2-40B4-BE49-F238E27FC236}">
                  <a16:creationId xmlns:a16="http://schemas.microsoft.com/office/drawing/2014/main" id="{D960BE7A-126D-EC64-BFAE-1441848977FD}"/>
                </a:ext>
              </a:extLst>
            </p:cNvPr>
            <p:cNvSpPr/>
            <p:nvPr/>
          </p:nvSpPr>
          <p:spPr>
            <a:xfrm>
              <a:off x="7181153" y="3891516"/>
              <a:ext cx="850605" cy="516939"/>
            </a:xfrm>
            <a:prstGeom prst="rect">
              <a:avLst/>
            </a:prstGeom>
            <a:grp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0.0</a:t>
              </a:r>
              <a:endParaRPr lang="en-IN" sz="3200" dirty="0"/>
            </a:p>
          </p:txBody>
        </p:sp>
        <p:sp>
          <p:nvSpPr>
            <p:cNvPr id="14" name="Rectangle 13">
              <a:extLst>
                <a:ext uri="{FF2B5EF4-FFF2-40B4-BE49-F238E27FC236}">
                  <a16:creationId xmlns:a16="http://schemas.microsoft.com/office/drawing/2014/main" id="{3DE748D6-5F3C-0FA0-DDB7-6B9DAE333ED1}"/>
                </a:ext>
              </a:extLst>
            </p:cNvPr>
            <p:cNvSpPr/>
            <p:nvPr/>
          </p:nvSpPr>
          <p:spPr>
            <a:xfrm>
              <a:off x="8033235" y="3891516"/>
              <a:ext cx="850605" cy="516939"/>
            </a:xfrm>
            <a:prstGeom prst="rect">
              <a:avLst/>
            </a:prstGeom>
            <a:grp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-1.5</a:t>
              </a:r>
              <a:endParaRPr lang="en-IN" sz="3200" dirty="0"/>
            </a:p>
          </p:txBody>
        </p:sp>
        <p:sp>
          <p:nvSpPr>
            <p:cNvPr id="15" name="Rectangle 14">
              <a:extLst>
                <a:ext uri="{FF2B5EF4-FFF2-40B4-BE49-F238E27FC236}">
                  <a16:creationId xmlns:a16="http://schemas.microsoft.com/office/drawing/2014/main" id="{E647555F-E529-A9F5-92DA-67174694042D}"/>
                </a:ext>
              </a:extLst>
            </p:cNvPr>
            <p:cNvSpPr/>
            <p:nvPr/>
          </p:nvSpPr>
          <p:spPr>
            <a:xfrm>
              <a:off x="8885383" y="3891516"/>
              <a:ext cx="850605" cy="516939"/>
            </a:xfrm>
            <a:prstGeom prst="rect">
              <a:avLst/>
            </a:prstGeom>
            <a:grp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-2.5</a:t>
              </a:r>
              <a:endParaRPr lang="en-IN" sz="3200" dirty="0"/>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A920986-91C6-E77D-98E3-A42C4C28971E}"/>
                  </a:ext>
                </a:extLst>
              </p:cNvPr>
              <p:cNvSpPr txBox="1"/>
              <p:nvPr/>
            </p:nvSpPr>
            <p:spPr>
              <a:xfrm>
                <a:off x="5543154" y="1892672"/>
                <a:ext cx="1020725" cy="10156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6000" b="0" i="1" smtClean="0">
                          <a:solidFill>
                            <a:schemeClr val="bg1"/>
                          </a:solidFill>
                          <a:latin typeface="Cambria Math" panose="02040503050406030204" pitchFamily="18" charset="0"/>
                        </a:rPr>
                        <m:t>≠</m:t>
                      </m:r>
                    </m:oMath>
                  </m:oMathPara>
                </a14:m>
                <a:endParaRPr lang="en-US" sz="6000" b="0" dirty="0">
                  <a:solidFill>
                    <a:schemeClr val="bg1"/>
                  </a:solidFill>
                </a:endParaRPr>
              </a:p>
            </p:txBody>
          </p:sp>
        </mc:Choice>
        <mc:Fallback xmlns="">
          <p:sp>
            <p:nvSpPr>
              <p:cNvPr id="17" name="TextBox 16">
                <a:extLst>
                  <a:ext uri="{FF2B5EF4-FFF2-40B4-BE49-F238E27FC236}">
                    <a16:creationId xmlns:a16="http://schemas.microsoft.com/office/drawing/2014/main" id="{2A920986-91C6-E77D-98E3-A42C4C28971E}"/>
                  </a:ext>
                </a:extLst>
              </p:cNvPr>
              <p:cNvSpPr txBox="1">
                <a:spLocks noRot="1" noChangeAspect="1" noMove="1" noResize="1" noEditPoints="1" noAdjustHandles="1" noChangeArrowheads="1" noChangeShapeType="1" noTextEdit="1"/>
              </p:cNvSpPr>
              <p:nvPr/>
            </p:nvSpPr>
            <p:spPr>
              <a:xfrm>
                <a:off x="5543154" y="1892672"/>
                <a:ext cx="1020725" cy="1015663"/>
              </a:xfrm>
              <a:prstGeom prst="rect">
                <a:avLst/>
              </a:prstGeom>
              <a:blipFill>
                <a:blip r:embed="rId2"/>
                <a:stretch>
                  <a:fillRect/>
                </a:stretch>
              </a:blipFill>
            </p:spPr>
            <p:txBody>
              <a:bodyPr/>
              <a:lstStyle/>
              <a:p>
                <a:r>
                  <a:rPr lang="en-IN">
                    <a:noFill/>
                  </a:rPr>
                  <a:t> </a:t>
                </a:r>
              </a:p>
            </p:txBody>
          </p:sp>
        </mc:Fallback>
      </mc:AlternateContent>
      <p:grpSp>
        <p:nvGrpSpPr>
          <p:cNvPr id="79" name="Group 78">
            <a:extLst>
              <a:ext uri="{FF2B5EF4-FFF2-40B4-BE49-F238E27FC236}">
                <a16:creationId xmlns:a16="http://schemas.microsoft.com/office/drawing/2014/main" id="{A0798B6C-2AB6-BEBB-26D5-4A8B73877223}"/>
              </a:ext>
            </a:extLst>
          </p:cNvPr>
          <p:cNvGrpSpPr/>
          <p:nvPr/>
        </p:nvGrpSpPr>
        <p:grpSpPr>
          <a:xfrm>
            <a:off x="997466" y="4154005"/>
            <a:ext cx="4258153" cy="2066503"/>
            <a:chOff x="997466" y="4154005"/>
            <a:chExt cx="4258153" cy="2066503"/>
          </a:xfrm>
        </p:grpSpPr>
        <p:sp>
          <p:nvSpPr>
            <p:cNvPr id="19" name="Rectangle 18">
              <a:extLst>
                <a:ext uri="{FF2B5EF4-FFF2-40B4-BE49-F238E27FC236}">
                  <a16:creationId xmlns:a16="http://schemas.microsoft.com/office/drawing/2014/main" id="{B21DEDD8-ED1A-69AC-18B0-E68368206D49}"/>
                </a:ext>
              </a:extLst>
            </p:cNvPr>
            <p:cNvSpPr/>
            <p:nvPr/>
          </p:nvSpPr>
          <p:spPr>
            <a:xfrm>
              <a:off x="997466" y="4154005"/>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1.0</a:t>
              </a:r>
              <a:endParaRPr lang="en-IN" sz="3200" dirty="0"/>
            </a:p>
          </p:txBody>
        </p:sp>
        <p:sp>
          <p:nvSpPr>
            <p:cNvPr id="20" name="Rectangle 19">
              <a:extLst>
                <a:ext uri="{FF2B5EF4-FFF2-40B4-BE49-F238E27FC236}">
                  <a16:creationId xmlns:a16="http://schemas.microsoft.com/office/drawing/2014/main" id="{D33D5A4C-ABC0-DA1E-9EC6-DB7CC41D664C}"/>
                </a:ext>
              </a:extLst>
            </p:cNvPr>
            <p:cNvSpPr/>
            <p:nvPr/>
          </p:nvSpPr>
          <p:spPr>
            <a:xfrm>
              <a:off x="1849548" y="4154005"/>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4.0</a:t>
              </a:r>
              <a:endParaRPr lang="en-IN" sz="3200" dirty="0"/>
            </a:p>
          </p:txBody>
        </p:sp>
        <p:sp>
          <p:nvSpPr>
            <p:cNvPr id="21" name="Rectangle 20">
              <a:extLst>
                <a:ext uri="{FF2B5EF4-FFF2-40B4-BE49-F238E27FC236}">
                  <a16:creationId xmlns:a16="http://schemas.microsoft.com/office/drawing/2014/main" id="{BD84BE14-C3D6-989F-8D1D-0F3917256295}"/>
                </a:ext>
              </a:extLst>
            </p:cNvPr>
            <p:cNvSpPr/>
            <p:nvPr/>
          </p:nvSpPr>
          <p:spPr>
            <a:xfrm>
              <a:off x="2700784" y="4154005"/>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-3.0</a:t>
              </a:r>
              <a:endParaRPr lang="en-IN" sz="3200" dirty="0"/>
            </a:p>
          </p:txBody>
        </p:sp>
        <p:sp>
          <p:nvSpPr>
            <p:cNvPr id="22" name="Rectangle 21">
              <a:extLst>
                <a:ext uri="{FF2B5EF4-FFF2-40B4-BE49-F238E27FC236}">
                  <a16:creationId xmlns:a16="http://schemas.microsoft.com/office/drawing/2014/main" id="{AAFCB8E9-A883-4BA1-8AAB-554AFB3EAD81}"/>
                </a:ext>
              </a:extLst>
            </p:cNvPr>
            <p:cNvSpPr/>
            <p:nvPr/>
          </p:nvSpPr>
          <p:spPr>
            <a:xfrm>
              <a:off x="3552866" y="4154005"/>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1.5</a:t>
              </a:r>
              <a:endParaRPr lang="en-IN" sz="3200" dirty="0"/>
            </a:p>
          </p:txBody>
        </p:sp>
        <p:sp>
          <p:nvSpPr>
            <p:cNvPr id="23" name="Rectangle 22">
              <a:extLst>
                <a:ext uri="{FF2B5EF4-FFF2-40B4-BE49-F238E27FC236}">
                  <a16:creationId xmlns:a16="http://schemas.microsoft.com/office/drawing/2014/main" id="{F0426607-343A-036B-A44D-FEA678D66058}"/>
                </a:ext>
              </a:extLst>
            </p:cNvPr>
            <p:cNvSpPr/>
            <p:nvPr/>
          </p:nvSpPr>
          <p:spPr>
            <a:xfrm>
              <a:off x="4405014" y="4154005"/>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0.5</a:t>
              </a:r>
              <a:endParaRPr lang="en-IN" sz="3200" dirty="0"/>
            </a:p>
          </p:txBody>
        </p:sp>
        <p:sp>
          <p:nvSpPr>
            <p:cNvPr id="31" name="Rectangle 30">
              <a:extLst>
                <a:ext uri="{FF2B5EF4-FFF2-40B4-BE49-F238E27FC236}">
                  <a16:creationId xmlns:a16="http://schemas.microsoft.com/office/drawing/2014/main" id="{C79859AD-4759-028D-A9D6-BE76FCE11E65}"/>
                </a:ext>
              </a:extLst>
            </p:cNvPr>
            <p:cNvSpPr/>
            <p:nvPr/>
          </p:nvSpPr>
          <p:spPr>
            <a:xfrm>
              <a:off x="997466" y="4670472"/>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-2.0</a:t>
              </a:r>
              <a:endParaRPr lang="en-IN" sz="3200" dirty="0"/>
            </a:p>
          </p:txBody>
        </p:sp>
        <p:sp>
          <p:nvSpPr>
            <p:cNvPr id="32" name="Rectangle 31">
              <a:extLst>
                <a:ext uri="{FF2B5EF4-FFF2-40B4-BE49-F238E27FC236}">
                  <a16:creationId xmlns:a16="http://schemas.microsoft.com/office/drawing/2014/main" id="{F25CA579-41A2-F593-0429-B9DB734196C0}"/>
                </a:ext>
              </a:extLst>
            </p:cNvPr>
            <p:cNvSpPr/>
            <p:nvPr/>
          </p:nvSpPr>
          <p:spPr>
            <a:xfrm>
              <a:off x="1849548" y="4670472"/>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1.0</a:t>
              </a:r>
              <a:endParaRPr lang="en-IN" sz="3200" dirty="0"/>
            </a:p>
          </p:txBody>
        </p:sp>
        <p:sp>
          <p:nvSpPr>
            <p:cNvPr id="33" name="Rectangle 32">
              <a:extLst>
                <a:ext uri="{FF2B5EF4-FFF2-40B4-BE49-F238E27FC236}">
                  <a16:creationId xmlns:a16="http://schemas.microsoft.com/office/drawing/2014/main" id="{2C307F2B-6CFE-3E16-ED76-0AFF49E62065}"/>
                </a:ext>
              </a:extLst>
            </p:cNvPr>
            <p:cNvSpPr/>
            <p:nvPr/>
          </p:nvSpPr>
          <p:spPr>
            <a:xfrm>
              <a:off x="2700784" y="4670472"/>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0.0</a:t>
              </a:r>
              <a:endParaRPr lang="en-IN" sz="3200" dirty="0"/>
            </a:p>
          </p:txBody>
        </p:sp>
        <p:sp>
          <p:nvSpPr>
            <p:cNvPr id="34" name="Rectangle 33">
              <a:extLst>
                <a:ext uri="{FF2B5EF4-FFF2-40B4-BE49-F238E27FC236}">
                  <a16:creationId xmlns:a16="http://schemas.microsoft.com/office/drawing/2014/main" id="{9BAE54EB-0C88-ACB9-8068-B8DE48A15514}"/>
                </a:ext>
              </a:extLst>
            </p:cNvPr>
            <p:cNvSpPr/>
            <p:nvPr/>
          </p:nvSpPr>
          <p:spPr>
            <a:xfrm>
              <a:off x="3552866" y="4670472"/>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5.5</a:t>
              </a:r>
              <a:endParaRPr lang="en-IN" sz="3200" dirty="0"/>
            </a:p>
          </p:txBody>
        </p:sp>
        <p:sp>
          <p:nvSpPr>
            <p:cNvPr id="35" name="Rectangle 34">
              <a:extLst>
                <a:ext uri="{FF2B5EF4-FFF2-40B4-BE49-F238E27FC236}">
                  <a16:creationId xmlns:a16="http://schemas.microsoft.com/office/drawing/2014/main" id="{34AC3A21-76BD-A747-92AF-8FA42A107D82}"/>
                </a:ext>
              </a:extLst>
            </p:cNvPr>
            <p:cNvSpPr/>
            <p:nvPr/>
          </p:nvSpPr>
          <p:spPr>
            <a:xfrm>
              <a:off x="4405014" y="4670472"/>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2.5</a:t>
              </a:r>
              <a:endParaRPr lang="en-IN" sz="3200" dirty="0"/>
            </a:p>
          </p:txBody>
        </p:sp>
        <p:sp>
          <p:nvSpPr>
            <p:cNvPr id="43" name="Rectangle 42">
              <a:extLst>
                <a:ext uri="{FF2B5EF4-FFF2-40B4-BE49-F238E27FC236}">
                  <a16:creationId xmlns:a16="http://schemas.microsoft.com/office/drawing/2014/main" id="{40847149-6633-B435-B22E-C23BE118F9B4}"/>
                </a:ext>
              </a:extLst>
            </p:cNvPr>
            <p:cNvSpPr/>
            <p:nvPr/>
          </p:nvSpPr>
          <p:spPr>
            <a:xfrm>
              <a:off x="997466" y="5187102"/>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8.6</a:t>
              </a:r>
              <a:endParaRPr lang="en-IN" sz="3200" dirty="0"/>
            </a:p>
          </p:txBody>
        </p:sp>
        <p:sp>
          <p:nvSpPr>
            <p:cNvPr id="44" name="Rectangle 43">
              <a:extLst>
                <a:ext uri="{FF2B5EF4-FFF2-40B4-BE49-F238E27FC236}">
                  <a16:creationId xmlns:a16="http://schemas.microsoft.com/office/drawing/2014/main" id="{88CD91EC-DF7E-811A-D7D5-5E2850EE4E86}"/>
                </a:ext>
              </a:extLst>
            </p:cNvPr>
            <p:cNvSpPr/>
            <p:nvPr/>
          </p:nvSpPr>
          <p:spPr>
            <a:xfrm>
              <a:off x="1849548" y="5187102"/>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1.0</a:t>
              </a:r>
              <a:endParaRPr lang="en-IN" sz="3200" dirty="0"/>
            </a:p>
          </p:txBody>
        </p:sp>
        <p:sp>
          <p:nvSpPr>
            <p:cNvPr id="45" name="Rectangle 44">
              <a:extLst>
                <a:ext uri="{FF2B5EF4-FFF2-40B4-BE49-F238E27FC236}">
                  <a16:creationId xmlns:a16="http://schemas.microsoft.com/office/drawing/2014/main" id="{1561B317-8C31-D19E-E205-2AC8942ECB0D}"/>
                </a:ext>
              </a:extLst>
            </p:cNvPr>
            <p:cNvSpPr/>
            <p:nvPr/>
          </p:nvSpPr>
          <p:spPr>
            <a:xfrm>
              <a:off x="2700784" y="5187102"/>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-9.3</a:t>
              </a:r>
              <a:endParaRPr lang="en-IN" sz="3200" dirty="0"/>
            </a:p>
          </p:txBody>
        </p:sp>
        <p:sp>
          <p:nvSpPr>
            <p:cNvPr id="46" name="Rectangle 45">
              <a:extLst>
                <a:ext uri="{FF2B5EF4-FFF2-40B4-BE49-F238E27FC236}">
                  <a16:creationId xmlns:a16="http://schemas.microsoft.com/office/drawing/2014/main" id="{9735C2F5-357E-C47C-8DE6-F4A80E731489}"/>
                </a:ext>
              </a:extLst>
            </p:cNvPr>
            <p:cNvSpPr/>
            <p:nvPr/>
          </p:nvSpPr>
          <p:spPr>
            <a:xfrm>
              <a:off x="3552866" y="5187102"/>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-1.5</a:t>
              </a:r>
              <a:endParaRPr lang="en-IN" sz="3200" dirty="0"/>
            </a:p>
          </p:txBody>
        </p:sp>
        <p:sp>
          <p:nvSpPr>
            <p:cNvPr id="47" name="Rectangle 46">
              <a:extLst>
                <a:ext uri="{FF2B5EF4-FFF2-40B4-BE49-F238E27FC236}">
                  <a16:creationId xmlns:a16="http://schemas.microsoft.com/office/drawing/2014/main" id="{19CF6069-6EBC-22B3-2D3D-16088F739530}"/>
                </a:ext>
              </a:extLst>
            </p:cNvPr>
            <p:cNvSpPr/>
            <p:nvPr/>
          </p:nvSpPr>
          <p:spPr>
            <a:xfrm>
              <a:off x="4405014" y="5187102"/>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-2.5</a:t>
              </a:r>
              <a:endParaRPr lang="en-IN" sz="3200" dirty="0"/>
            </a:p>
          </p:txBody>
        </p:sp>
        <p:sp>
          <p:nvSpPr>
            <p:cNvPr id="49" name="Rectangle 48">
              <a:extLst>
                <a:ext uri="{FF2B5EF4-FFF2-40B4-BE49-F238E27FC236}">
                  <a16:creationId xmlns:a16="http://schemas.microsoft.com/office/drawing/2014/main" id="{D652728E-C252-D1BB-E963-E56C801AD7EB}"/>
                </a:ext>
              </a:extLst>
            </p:cNvPr>
            <p:cNvSpPr/>
            <p:nvPr/>
          </p:nvSpPr>
          <p:spPr>
            <a:xfrm>
              <a:off x="997466" y="5703569"/>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-7.0</a:t>
              </a:r>
              <a:endParaRPr lang="en-IN" sz="3200" dirty="0"/>
            </a:p>
          </p:txBody>
        </p:sp>
        <p:sp>
          <p:nvSpPr>
            <p:cNvPr id="50" name="Rectangle 49">
              <a:extLst>
                <a:ext uri="{FF2B5EF4-FFF2-40B4-BE49-F238E27FC236}">
                  <a16:creationId xmlns:a16="http://schemas.microsoft.com/office/drawing/2014/main" id="{C52EF8FD-B9DD-4E7A-F958-DB9AB1B535FD}"/>
                </a:ext>
              </a:extLst>
            </p:cNvPr>
            <p:cNvSpPr/>
            <p:nvPr/>
          </p:nvSpPr>
          <p:spPr>
            <a:xfrm>
              <a:off x="1849548" y="5703569"/>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6.0</a:t>
              </a:r>
              <a:endParaRPr lang="en-IN" sz="3200" dirty="0"/>
            </a:p>
          </p:txBody>
        </p:sp>
        <p:sp>
          <p:nvSpPr>
            <p:cNvPr id="51" name="Rectangle 50">
              <a:extLst>
                <a:ext uri="{FF2B5EF4-FFF2-40B4-BE49-F238E27FC236}">
                  <a16:creationId xmlns:a16="http://schemas.microsoft.com/office/drawing/2014/main" id="{8FC0D59F-2560-4DB7-50D9-8D138FA0218A}"/>
                </a:ext>
              </a:extLst>
            </p:cNvPr>
            <p:cNvSpPr/>
            <p:nvPr/>
          </p:nvSpPr>
          <p:spPr>
            <a:xfrm>
              <a:off x="2700784" y="5703569"/>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6.0</a:t>
              </a:r>
              <a:endParaRPr lang="en-IN" sz="3200" dirty="0"/>
            </a:p>
          </p:txBody>
        </p:sp>
        <p:sp>
          <p:nvSpPr>
            <p:cNvPr id="52" name="Rectangle 51">
              <a:extLst>
                <a:ext uri="{FF2B5EF4-FFF2-40B4-BE49-F238E27FC236}">
                  <a16:creationId xmlns:a16="http://schemas.microsoft.com/office/drawing/2014/main" id="{5A35DD3B-C3F2-96E8-2C95-047E964FD31D}"/>
                </a:ext>
              </a:extLst>
            </p:cNvPr>
            <p:cNvSpPr/>
            <p:nvPr/>
          </p:nvSpPr>
          <p:spPr>
            <a:xfrm>
              <a:off x="3552866" y="5703569"/>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-1.5</a:t>
              </a:r>
              <a:endParaRPr lang="en-IN" sz="3200" dirty="0"/>
            </a:p>
          </p:txBody>
        </p:sp>
        <p:sp>
          <p:nvSpPr>
            <p:cNvPr id="53" name="Rectangle 52">
              <a:extLst>
                <a:ext uri="{FF2B5EF4-FFF2-40B4-BE49-F238E27FC236}">
                  <a16:creationId xmlns:a16="http://schemas.microsoft.com/office/drawing/2014/main" id="{EAFE05A6-0E32-A0A2-CE64-4EDFD4FA0B80}"/>
                </a:ext>
              </a:extLst>
            </p:cNvPr>
            <p:cNvSpPr/>
            <p:nvPr/>
          </p:nvSpPr>
          <p:spPr>
            <a:xfrm>
              <a:off x="4405014" y="5703569"/>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-2.5</a:t>
              </a:r>
              <a:endParaRPr lang="en-IN" sz="3200" dirty="0"/>
            </a:p>
          </p:txBody>
        </p:sp>
      </p:grpSp>
      <p:grpSp>
        <p:nvGrpSpPr>
          <p:cNvPr id="80" name="Group 79">
            <a:extLst>
              <a:ext uri="{FF2B5EF4-FFF2-40B4-BE49-F238E27FC236}">
                <a16:creationId xmlns:a16="http://schemas.microsoft.com/office/drawing/2014/main" id="{BBFF9FEA-A1E1-C653-5F64-3EF373E8FF7E}"/>
              </a:ext>
            </a:extLst>
          </p:cNvPr>
          <p:cNvGrpSpPr/>
          <p:nvPr/>
        </p:nvGrpSpPr>
        <p:grpSpPr>
          <a:xfrm>
            <a:off x="6935924" y="4153379"/>
            <a:ext cx="4258153" cy="2067129"/>
            <a:chOff x="6935924" y="4153379"/>
            <a:chExt cx="4258153" cy="2067129"/>
          </a:xfrm>
        </p:grpSpPr>
        <p:sp>
          <p:nvSpPr>
            <p:cNvPr id="55" name="Rectangle 54">
              <a:extLst>
                <a:ext uri="{FF2B5EF4-FFF2-40B4-BE49-F238E27FC236}">
                  <a16:creationId xmlns:a16="http://schemas.microsoft.com/office/drawing/2014/main" id="{DF661D80-11E6-00F2-E31B-0A8CB5EA514C}"/>
                </a:ext>
              </a:extLst>
            </p:cNvPr>
            <p:cNvSpPr/>
            <p:nvPr/>
          </p:nvSpPr>
          <p:spPr>
            <a:xfrm>
              <a:off x="6935924" y="5703569"/>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1.0</a:t>
              </a:r>
              <a:endParaRPr lang="en-IN" sz="3200" dirty="0"/>
            </a:p>
          </p:txBody>
        </p:sp>
        <p:sp>
          <p:nvSpPr>
            <p:cNvPr id="56" name="Rectangle 55">
              <a:extLst>
                <a:ext uri="{FF2B5EF4-FFF2-40B4-BE49-F238E27FC236}">
                  <a16:creationId xmlns:a16="http://schemas.microsoft.com/office/drawing/2014/main" id="{E17EE90A-C9CC-6AC8-C7DB-78D2F336E392}"/>
                </a:ext>
              </a:extLst>
            </p:cNvPr>
            <p:cNvSpPr/>
            <p:nvPr/>
          </p:nvSpPr>
          <p:spPr>
            <a:xfrm>
              <a:off x="7788006" y="5703569"/>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4.0</a:t>
              </a:r>
              <a:endParaRPr lang="en-IN" sz="3200" dirty="0"/>
            </a:p>
          </p:txBody>
        </p:sp>
        <p:sp>
          <p:nvSpPr>
            <p:cNvPr id="57" name="Rectangle 56">
              <a:extLst>
                <a:ext uri="{FF2B5EF4-FFF2-40B4-BE49-F238E27FC236}">
                  <a16:creationId xmlns:a16="http://schemas.microsoft.com/office/drawing/2014/main" id="{28162648-E6E8-22BC-C9EA-38BF853318CA}"/>
                </a:ext>
              </a:extLst>
            </p:cNvPr>
            <p:cNvSpPr/>
            <p:nvPr/>
          </p:nvSpPr>
          <p:spPr>
            <a:xfrm>
              <a:off x="8639242" y="5703569"/>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-3.0</a:t>
              </a:r>
              <a:endParaRPr lang="en-IN" sz="3200" dirty="0"/>
            </a:p>
          </p:txBody>
        </p:sp>
        <p:sp>
          <p:nvSpPr>
            <p:cNvPr id="58" name="Rectangle 57">
              <a:extLst>
                <a:ext uri="{FF2B5EF4-FFF2-40B4-BE49-F238E27FC236}">
                  <a16:creationId xmlns:a16="http://schemas.microsoft.com/office/drawing/2014/main" id="{4FAB450F-776F-AE89-292C-A4182170F3AC}"/>
                </a:ext>
              </a:extLst>
            </p:cNvPr>
            <p:cNvSpPr/>
            <p:nvPr/>
          </p:nvSpPr>
          <p:spPr>
            <a:xfrm>
              <a:off x="9491324" y="5703569"/>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1.5</a:t>
              </a:r>
              <a:endParaRPr lang="en-IN" sz="3200" dirty="0"/>
            </a:p>
          </p:txBody>
        </p:sp>
        <p:sp>
          <p:nvSpPr>
            <p:cNvPr id="59" name="Rectangle 58">
              <a:extLst>
                <a:ext uri="{FF2B5EF4-FFF2-40B4-BE49-F238E27FC236}">
                  <a16:creationId xmlns:a16="http://schemas.microsoft.com/office/drawing/2014/main" id="{63B64F31-3B2E-0912-5BDE-58B0B0E8AA72}"/>
                </a:ext>
              </a:extLst>
            </p:cNvPr>
            <p:cNvSpPr/>
            <p:nvPr/>
          </p:nvSpPr>
          <p:spPr>
            <a:xfrm>
              <a:off x="10343472" y="5703569"/>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0.5</a:t>
              </a:r>
              <a:endParaRPr lang="en-IN" sz="3200" dirty="0"/>
            </a:p>
          </p:txBody>
        </p:sp>
        <p:sp>
          <p:nvSpPr>
            <p:cNvPr id="61" name="Rectangle 60">
              <a:extLst>
                <a:ext uri="{FF2B5EF4-FFF2-40B4-BE49-F238E27FC236}">
                  <a16:creationId xmlns:a16="http://schemas.microsoft.com/office/drawing/2014/main" id="{88BB5618-9C6E-594C-A48B-39937EBCEB41}"/>
                </a:ext>
              </a:extLst>
            </p:cNvPr>
            <p:cNvSpPr/>
            <p:nvPr/>
          </p:nvSpPr>
          <p:spPr>
            <a:xfrm>
              <a:off x="6935924" y="4670472"/>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-2.0</a:t>
              </a:r>
              <a:endParaRPr lang="en-IN" sz="3200" dirty="0"/>
            </a:p>
          </p:txBody>
        </p:sp>
        <p:sp>
          <p:nvSpPr>
            <p:cNvPr id="62" name="Rectangle 61">
              <a:extLst>
                <a:ext uri="{FF2B5EF4-FFF2-40B4-BE49-F238E27FC236}">
                  <a16:creationId xmlns:a16="http://schemas.microsoft.com/office/drawing/2014/main" id="{B27C44E2-13D0-251C-9951-3AFDF16FA95F}"/>
                </a:ext>
              </a:extLst>
            </p:cNvPr>
            <p:cNvSpPr/>
            <p:nvPr/>
          </p:nvSpPr>
          <p:spPr>
            <a:xfrm>
              <a:off x="7788006" y="4670472"/>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1.0</a:t>
              </a:r>
              <a:endParaRPr lang="en-IN" sz="3200" dirty="0"/>
            </a:p>
          </p:txBody>
        </p:sp>
        <p:sp>
          <p:nvSpPr>
            <p:cNvPr id="63" name="Rectangle 62">
              <a:extLst>
                <a:ext uri="{FF2B5EF4-FFF2-40B4-BE49-F238E27FC236}">
                  <a16:creationId xmlns:a16="http://schemas.microsoft.com/office/drawing/2014/main" id="{B49A6BF9-8DE6-01C9-7A15-5C3E032C2BB0}"/>
                </a:ext>
              </a:extLst>
            </p:cNvPr>
            <p:cNvSpPr/>
            <p:nvPr/>
          </p:nvSpPr>
          <p:spPr>
            <a:xfrm>
              <a:off x="8639242" y="4670472"/>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0.0</a:t>
              </a:r>
              <a:endParaRPr lang="en-IN" sz="3200" dirty="0"/>
            </a:p>
          </p:txBody>
        </p:sp>
        <p:sp>
          <p:nvSpPr>
            <p:cNvPr id="64" name="Rectangle 63">
              <a:extLst>
                <a:ext uri="{FF2B5EF4-FFF2-40B4-BE49-F238E27FC236}">
                  <a16:creationId xmlns:a16="http://schemas.microsoft.com/office/drawing/2014/main" id="{E68B6CF8-76C4-0BFC-0EC4-746D0080D92F}"/>
                </a:ext>
              </a:extLst>
            </p:cNvPr>
            <p:cNvSpPr/>
            <p:nvPr/>
          </p:nvSpPr>
          <p:spPr>
            <a:xfrm>
              <a:off x="9491324" y="4670472"/>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5.5</a:t>
              </a:r>
              <a:endParaRPr lang="en-IN" sz="3200" dirty="0"/>
            </a:p>
          </p:txBody>
        </p:sp>
        <p:sp>
          <p:nvSpPr>
            <p:cNvPr id="65" name="Rectangle 64">
              <a:extLst>
                <a:ext uri="{FF2B5EF4-FFF2-40B4-BE49-F238E27FC236}">
                  <a16:creationId xmlns:a16="http://schemas.microsoft.com/office/drawing/2014/main" id="{9090B832-CC4C-8B5C-F143-5FCB0D6AC8EF}"/>
                </a:ext>
              </a:extLst>
            </p:cNvPr>
            <p:cNvSpPr/>
            <p:nvPr/>
          </p:nvSpPr>
          <p:spPr>
            <a:xfrm>
              <a:off x="10343472" y="4670472"/>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2.5</a:t>
              </a:r>
              <a:endParaRPr lang="en-IN" sz="3200" dirty="0"/>
            </a:p>
          </p:txBody>
        </p:sp>
        <p:sp>
          <p:nvSpPr>
            <p:cNvPr id="67" name="Rectangle 66">
              <a:extLst>
                <a:ext uri="{FF2B5EF4-FFF2-40B4-BE49-F238E27FC236}">
                  <a16:creationId xmlns:a16="http://schemas.microsoft.com/office/drawing/2014/main" id="{7F061F74-F098-B3C5-D71F-B57D51855D03}"/>
                </a:ext>
              </a:extLst>
            </p:cNvPr>
            <p:cNvSpPr/>
            <p:nvPr/>
          </p:nvSpPr>
          <p:spPr>
            <a:xfrm>
              <a:off x="6935924" y="5187102"/>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8.6</a:t>
              </a:r>
              <a:endParaRPr lang="en-IN" sz="3200" dirty="0"/>
            </a:p>
          </p:txBody>
        </p:sp>
        <p:sp>
          <p:nvSpPr>
            <p:cNvPr id="68" name="Rectangle 67">
              <a:extLst>
                <a:ext uri="{FF2B5EF4-FFF2-40B4-BE49-F238E27FC236}">
                  <a16:creationId xmlns:a16="http://schemas.microsoft.com/office/drawing/2014/main" id="{6E3EDDD3-AA09-9B2E-C28E-38B67A303D4F}"/>
                </a:ext>
              </a:extLst>
            </p:cNvPr>
            <p:cNvSpPr/>
            <p:nvPr/>
          </p:nvSpPr>
          <p:spPr>
            <a:xfrm>
              <a:off x="7788006" y="5187102"/>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1.0</a:t>
              </a:r>
              <a:endParaRPr lang="en-IN" sz="3200" dirty="0"/>
            </a:p>
          </p:txBody>
        </p:sp>
        <p:sp>
          <p:nvSpPr>
            <p:cNvPr id="69" name="Rectangle 68">
              <a:extLst>
                <a:ext uri="{FF2B5EF4-FFF2-40B4-BE49-F238E27FC236}">
                  <a16:creationId xmlns:a16="http://schemas.microsoft.com/office/drawing/2014/main" id="{731F1387-B084-956F-3D19-694C4D2EEBE3}"/>
                </a:ext>
              </a:extLst>
            </p:cNvPr>
            <p:cNvSpPr/>
            <p:nvPr/>
          </p:nvSpPr>
          <p:spPr>
            <a:xfrm>
              <a:off x="8639242" y="5187102"/>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-9.3</a:t>
              </a:r>
              <a:endParaRPr lang="en-IN" sz="3200" dirty="0"/>
            </a:p>
          </p:txBody>
        </p:sp>
        <p:sp>
          <p:nvSpPr>
            <p:cNvPr id="70" name="Rectangle 69">
              <a:extLst>
                <a:ext uri="{FF2B5EF4-FFF2-40B4-BE49-F238E27FC236}">
                  <a16:creationId xmlns:a16="http://schemas.microsoft.com/office/drawing/2014/main" id="{3BBC8C65-36C2-C7AA-F8EE-DAF6A418B0A7}"/>
                </a:ext>
              </a:extLst>
            </p:cNvPr>
            <p:cNvSpPr/>
            <p:nvPr/>
          </p:nvSpPr>
          <p:spPr>
            <a:xfrm>
              <a:off x="9491324" y="5187102"/>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-1.5</a:t>
              </a:r>
              <a:endParaRPr lang="en-IN" sz="3200" dirty="0"/>
            </a:p>
          </p:txBody>
        </p:sp>
        <p:sp>
          <p:nvSpPr>
            <p:cNvPr id="71" name="Rectangle 70">
              <a:extLst>
                <a:ext uri="{FF2B5EF4-FFF2-40B4-BE49-F238E27FC236}">
                  <a16:creationId xmlns:a16="http://schemas.microsoft.com/office/drawing/2014/main" id="{D98C00DE-FAAE-4847-A428-FA6904EE0ACC}"/>
                </a:ext>
              </a:extLst>
            </p:cNvPr>
            <p:cNvSpPr/>
            <p:nvPr/>
          </p:nvSpPr>
          <p:spPr>
            <a:xfrm>
              <a:off x="10343472" y="5187102"/>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-2.5</a:t>
              </a:r>
              <a:endParaRPr lang="en-IN" sz="3200" dirty="0"/>
            </a:p>
          </p:txBody>
        </p:sp>
        <p:sp>
          <p:nvSpPr>
            <p:cNvPr id="73" name="Rectangle 72">
              <a:extLst>
                <a:ext uri="{FF2B5EF4-FFF2-40B4-BE49-F238E27FC236}">
                  <a16:creationId xmlns:a16="http://schemas.microsoft.com/office/drawing/2014/main" id="{031BCFAA-4A3D-2F8A-6401-EA0359451C05}"/>
                </a:ext>
              </a:extLst>
            </p:cNvPr>
            <p:cNvSpPr/>
            <p:nvPr/>
          </p:nvSpPr>
          <p:spPr>
            <a:xfrm>
              <a:off x="6935924" y="4153379"/>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-7.0</a:t>
              </a:r>
              <a:endParaRPr lang="en-IN" sz="3200" dirty="0"/>
            </a:p>
          </p:txBody>
        </p:sp>
        <p:sp>
          <p:nvSpPr>
            <p:cNvPr id="74" name="Rectangle 73">
              <a:extLst>
                <a:ext uri="{FF2B5EF4-FFF2-40B4-BE49-F238E27FC236}">
                  <a16:creationId xmlns:a16="http://schemas.microsoft.com/office/drawing/2014/main" id="{471B3BA0-3459-BF7B-D5F5-1ED01CC34B96}"/>
                </a:ext>
              </a:extLst>
            </p:cNvPr>
            <p:cNvSpPr/>
            <p:nvPr/>
          </p:nvSpPr>
          <p:spPr>
            <a:xfrm>
              <a:off x="7788006" y="4153379"/>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6.0</a:t>
              </a:r>
              <a:endParaRPr lang="en-IN" sz="3200" dirty="0"/>
            </a:p>
          </p:txBody>
        </p:sp>
        <p:sp>
          <p:nvSpPr>
            <p:cNvPr id="75" name="Rectangle 74">
              <a:extLst>
                <a:ext uri="{FF2B5EF4-FFF2-40B4-BE49-F238E27FC236}">
                  <a16:creationId xmlns:a16="http://schemas.microsoft.com/office/drawing/2014/main" id="{D95AEE70-D1C4-5C17-4A65-E37CDF659AF2}"/>
                </a:ext>
              </a:extLst>
            </p:cNvPr>
            <p:cNvSpPr/>
            <p:nvPr/>
          </p:nvSpPr>
          <p:spPr>
            <a:xfrm>
              <a:off x="8639242" y="4153379"/>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6.0</a:t>
              </a:r>
              <a:endParaRPr lang="en-IN" sz="3200" dirty="0"/>
            </a:p>
          </p:txBody>
        </p:sp>
        <p:sp>
          <p:nvSpPr>
            <p:cNvPr id="76" name="Rectangle 75">
              <a:extLst>
                <a:ext uri="{FF2B5EF4-FFF2-40B4-BE49-F238E27FC236}">
                  <a16:creationId xmlns:a16="http://schemas.microsoft.com/office/drawing/2014/main" id="{F1055CAB-1E5E-4165-04DD-905D8FF51AF7}"/>
                </a:ext>
              </a:extLst>
            </p:cNvPr>
            <p:cNvSpPr/>
            <p:nvPr/>
          </p:nvSpPr>
          <p:spPr>
            <a:xfrm>
              <a:off x="9491324" y="4153379"/>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-1.5</a:t>
              </a:r>
              <a:endParaRPr lang="en-IN" sz="3200" dirty="0"/>
            </a:p>
          </p:txBody>
        </p:sp>
        <p:sp>
          <p:nvSpPr>
            <p:cNvPr id="77" name="Rectangle 76">
              <a:extLst>
                <a:ext uri="{FF2B5EF4-FFF2-40B4-BE49-F238E27FC236}">
                  <a16:creationId xmlns:a16="http://schemas.microsoft.com/office/drawing/2014/main" id="{3B46C0E2-1760-7D2F-474E-1A28BE943B3B}"/>
                </a:ext>
              </a:extLst>
            </p:cNvPr>
            <p:cNvSpPr/>
            <p:nvPr/>
          </p:nvSpPr>
          <p:spPr>
            <a:xfrm>
              <a:off x="10343472" y="4153379"/>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-2.5</a:t>
              </a:r>
              <a:endParaRPr lang="en-IN" sz="3200" dirty="0"/>
            </a:p>
          </p:txBody>
        </p:sp>
      </p:grpSp>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B9507292-41E8-2AD1-55BD-0A124F014509}"/>
                  </a:ext>
                </a:extLst>
              </p:cNvPr>
              <p:cNvSpPr txBox="1"/>
              <p:nvPr/>
            </p:nvSpPr>
            <p:spPr>
              <a:xfrm>
                <a:off x="5543154" y="4670472"/>
                <a:ext cx="1020725" cy="10156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6000" b="0" i="1" smtClean="0">
                          <a:solidFill>
                            <a:schemeClr val="bg1"/>
                          </a:solidFill>
                          <a:latin typeface="Cambria Math" panose="02040503050406030204" pitchFamily="18" charset="0"/>
                        </a:rPr>
                        <m:t>≠</m:t>
                      </m:r>
                    </m:oMath>
                  </m:oMathPara>
                </a14:m>
                <a:endParaRPr lang="en-US" sz="6000" b="0" dirty="0">
                  <a:solidFill>
                    <a:schemeClr val="bg1"/>
                  </a:solidFill>
                </a:endParaRPr>
              </a:p>
            </p:txBody>
          </p:sp>
        </mc:Choice>
        <mc:Fallback xmlns="">
          <p:sp>
            <p:nvSpPr>
              <p:cNvPr id="78" name="TextBox 77">
                <a:extLst>
                  <a:ext uri="{FF2B5EF4-FFF2-40B4-BE49-F238E27FC236}">
                    <a16:creationId xmlns:a16="http://schemas.microsoft.com/office/drawing/2014/main" id="{B9507292-41E8-2AD1-55BD-0A124F014509}"/>
                  </a:ext>
                </a:extLst>
              </p:cNvPr>
              <p:cNvSpPr txBox="1">
                <a:spLocks noRot="1" noChangeAspect="1" noMove="1" noResize="1" noEditPoints="1" noAdjustHandles="1" noChangeArrowheads="1" noChangeShapeType="1" noTextEdit="1"/>
              </p:cNvSpPr>
              <p:nvPr/>
            </p:nvSpPr>
            <p:spPr>
              <a:xfrm>
                <a:off x="5543154" y="4670472"/>
                <a:ext cx="1020725" cy="1015663"/>
              </a:xfrm>
              <a:prstGeom prst="rect">
                <a:avLst/>
              </a:prstGeom>
              <a:blipFill>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597187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79"/>
                                        </p:tgtEl>
                                        <p:attrNameLst>
                                          <p:attrName>style.visibility</p:attrName>
                                        </p:attrNameLst>
                                      </p:cBhvr>
                                      <p:to>
                                        <p:strVal val="visible"/>
                                      </p:to>
                                    </p:set>
                                    <p:animEffect transition="in" filter="wipe(up)">
                                      <p:cBhvr>
                                        <p:cTn id="33" dur="500"/>
                                        <p:tgtEl>
                                          <p:spTgt spid="7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80"/>
                                        </p:tgtEl>
                                        <p:attrNameLst>
                                          <p:attrName>style.visibility</p:attrName>
                                        </p:attrNameLst>
                                      </p:cBhvr>
                                      <p:to>
                                        <p:strVal val="visible"/>
                                      </p:to>
                                    </p:set>
                                    <p:animEffect transition="in" filter="wipe(up)">
                                      <p:cBhvr>
                                        <p:cTn id="38" dur="500"/>
                                        <p:tgtEl>
                                          <p:spTgt spid="80"/>
                                        </p:tgtEl>
                                      </p:cBhvr>
                                    </p:animEffect>
                                  </p:childTnLst>
                                </p:cTn>
                              </p:par>
                            </p:childTnLst>
                          </p:cTn>
                        </p:par>
                        <p:par>
                          <p:cTn id="39" fill="hold">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78"/>
                                        </p:tgtEl>
                                        <p:attrNameLst>
                                          <p:attrName>style.visibility</p:attrName>
                                        </p:attrNameLst>
                                      </p:cBhvr>
                                      <p:to>
                                        <p:strVal val="visible"/>
                                      </p:to>
                                    </p:set>
                                    <p:animEffect transition="in" filter="wipe(left)">
                                      <p:cBhvr>
                                        <p:cTn id="42"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7" grpId="0"/>
      <p:bldP spid="7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Content Placeholder 13">
                <a:extLst>
                  <a:ext uri="{FF2B5EF4-FFF2-40B4-BE49-F238E27FC236}">
                    <a16:creationId xmlns:a16="http://schemas.microsoft.com/office/drawing/2014/main" id="{48658737-E31D-DB4D-995D-0004CF69967A}"/>
                  </a:ext>
                </a:extLst>
              </p:cNvPr>
              <p:cNvSpPr>
                <a:spLocks noGrp="1"/>
              </p:cNvSpPr>
              <p:nvPr>
                <p:ph idx="1"/>
              </p:nvPr>
            </p:nvSpPr>
            <p:spPr/>
            <p:txBody>
              <a:bodyPr/>
              <a:lstStyle/>
              <a:p>
                <a:r>
                  <a:rPr lang="en-US" dirty="0"/>
                  <a:t>Suppose we wish to predict the temperature tomorrow</a:t>
                </a:r>
              </a:p>
              <a:p>
                <a:pPr lvl="2"/>
                <a:r>
                  <a:rPr lang="en-US" dirty="0"/>
                  <a:t>Would want the model to give scores between </a:t>
                </a:r>
                <a14:m>
                  <m:oMath xmlns:m="http://schemas.openxmlformats.org/officeDocument/2006/math">
                    <m:r>
                      <a:rPr lang="en-US" i="1" dirty="0" smtClean="0">
                        <a:latin typeface="Cambria Math" panose="02040503050406030204" pitchFamily="18" charset="0"/>
                      </a:rPr>
                      <m:t>[−10, </m:t>
                    </m:r>
                    <m:r>
                      <a:rPr lang="en-US" b="0" i="1" dirty="0" smtClean="0">
                        <a:latin typeface="Cambria Math" panose="02040503050406030204" pitchFamily="18" charset="0"/>
                      </a:rPr>
                      <m:t>5</m:t>
                    </m:r>
                    <m:r>
                      <a:rPr lang="en-US" i="1" dirty="0" smtClean="0">
                        <a:latin typeface="Cambria Math" panose="02040503050406030204" pitchFamily="18" charset="0"/>
                      </a:rPr>
                      <m:t>0]</m:t>
                    </m:r>
                  </m:oMath>
                </a14:m>
                <a:endParaRPr lang="en-US" dirty="0"/>
              </a:p>
              <a:p>
                <a:r>
                  <a:rPr lang="en-US" dirty="0">
                    <a:solidFill>
                      <a:schemeClr val="accent3"/>
                    </a:solidFill>
                  </a:rPr>
                  <a:t>Solution</a:t>
                </a:r>
                <a:r>
                  <a:rPr lang="en-US" dirty="0"/>
                  <a:t>: ask for scores in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0,1</m:t>
                        </m:r>
                      </m:e>
                    </m:d>
                  </m:oMath>
                </a14:m>
                <a:r>
                  <a:rPr lang="en-IN" dirty="0"/>
                  <a:t> then scale-and-shift</a:t>
                </a:r>
              </a:p>
              <a:p>
                <a:pPr lvl="2"/>
                <a14:m>
                  <m:oMath xmlns:m="http://schemas.openxmlformats.org/officeDocument/2006/math">
                    <m:r>
                      <a:rPr lang="en-US" b="0" i="1" smtClean="0">
                        <a:solidFill>
                          <a:schemeClr val="accent3">
                            <a:lumMod val="75000"/>
                          </a:schemeClr>
                        </a:solidFill>
                        <a:latin typeface="Cambria Math" panose="02040503050406030204" pitchFamily="18" charset="0"/>
                      </a:rPr>
                      <m:t>𝑡</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50−</m:t>
                        </m:r>
                        <m:d>
                          <m:dPr>
                            <m:ctrlPr>
                              <a:rPr lang="en-US" b="0" i="1" smtClean="0">
                                <a:latin typeface="Cambria Math" panose="02040503050406030204" pitchFamily="18" charset="0"/>
                              </a:rPr>
                            </m:ctrlPr>
                          </m:dPr>
                          <m:e>
                            <m:r>
                              <a:rPr lang="en-US" b="0" i="1" smtClean="0">
                                <a:latin typeface="Cambria Math" panose="02040503050406030204" pitchFamily="18" charset="0"/>
                              </a:rPr>
                              <m:t>−10</m:t>
                            </m:r>
                          </m:e>
                        </m:d>
                      </m:e>
                    </m:d>
                    <m:r>
                      <a:rPr lang="en-US" b="0" i="1" smtClean="0">
                        <a:latin typeface="Cambria Math" panose="02040503050406030204" pitchFamily="18" charset="0"/>
                      </a:rPr>
                      <m:t>×</m:t>
                    </m:r>
                    <m:r>
                      <a:rPr lang="en-US" b="0" i="1" smtClean="0">
                        <a:solidFill>
                          <a:schemeClr val="accent5">
                            <a:lumMod val="75000"/>
                          </a:schemeClr>
                        </a:solidFill>
                        <a:latin typeface="Cambria Math" panose="02040503050406030204" pitchFamily="18" charset="0"/>
                      </a:rPr>
                      <m:t>𝑠</m:t>
                    </m:r>
                    <m:r>
                      <a:rPr lang="en-US" b="0" i="1" smtClean="0">
                        <a:latin typeface="Cambria Math" panose="02040503050406030204" pitchFamily="18" charset="0"/>
                      </a:rPr>
                      <m:t>−10=60×</m:t>
                    </m:r>
                    <m:r>
                      <a:rPr lang="en-US" b="0" i="1" smtClean="0">
                        <a:solidFill>
                          <a:schemeClr val="accent5">
                            <a:lumMod val="75000"/>
                          </a:schemeClr>
                        </a:solidFill>
                        <a:latin typeface="Cambria Math" panose="02040503050406030204" pitchFamily="18" charset="0"/>
                      </a:rPr>
                      <m:t>𝑠</m:t>
                    </m:r>
                    <m:r>
                      <a:rPr lang="en-US" b="0" i="1" smtClean="0">
                        <a:latin typeface="Cambria Math" panose="02040503050406030204" pitchFamily="18" charset="0"/>
                      </a:rPr>
                      <m:t>−10</m:t>
                    </m:r>
                  </m:oMath>
                </a14:m>
                <a:endParaRPr lang="en-IN" dirty="0"/>
              </a:p>
              <a:p>
                <a:pPr lvl="2"/>
                <a14:m>
                  <m:oMath xmlns:m="http://schemas.openxmlformats.org/officeDocument/2006/math">
                    <m:r>
                      <a:rPr lang="en-US" smtClean="0">
                        <a:solidFill>
                          <a:schemeClr val="accent5">
                            <a:lumMod val="75000"/>
                          </a:schemeClr>
                        </a:solidFill>
                        <a:latin typeface="Cambria Math" panose="02040503050406030204" pitchFamily="18" charset="0"/>
                      </a:rPr>
                      <m:t>𝑠</m:t>
                    </m:r>
                    <m:r>
                      <a:rPr lang="en-US">
                        <a:latin typeface="Cambria Math" panose="02040503050406030204" pitchFamily="18" charset="0"/>
                      </a:rPr>
                      <m:t>=</m:t>
                    </m:r>
                    <m:r>
                      <a:rPr lang="en-US">
                        <a:latin typeface="Cambria Math" panose="02040503050406030204" pitchFamily="18" charset="0"/>
                      </a:rPr>
                      <m:t>𝜎</m:t>
                    </m:r>
                    <m:d>
                      <m:dPr>
                        <m:ctrlPr>
                          <a:rPr lang="en-US" i="1">
                            <a:latin typeface="Cambria Math" panose="02040503050406030204" pitchFamily="18" charset="0"/>
                          </a:rPr>
                        </m:ctrlPr>
                      </m:dPr>
                      <m:e>
                        <m:r>
                          <a:rPr lang="en-US" smtClean="0">
                            <a:solidFill>
                              <a:schemeClr val="accent2">
                                <a:lumMod val="75000"/>
                              </a:schemeClr>
                            </a:solidFill>
                            <a:latin typeface="Cambria Math" panose="02040503050406030204" pitchFamily="18" charset="0"/>
                          </a:rPr>
                          <m:t>𝑧</m:t>
                        </m:r>
                      </m:e>
                    </m:d>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1</m:t>
                        </m:r>
                      </m:num>
                      <m:den>
                        <m:r>
                          <a:rPr lang="en-US">
                            <a:latin typeface="Cambria Math" panose="02040503050406030204" pitchFamily="18" charset="0"/>
                          </a:rPr>
                          <m:t>1+</m:t>
                        </m:r>
                        <m:func>
                          <m:funcPr>
                            <m:ctrlPr>
                              <a:rPr lang="en-US" i="1">
                                <a:latin typeface="Cambria Math" panose="02040503050406030204" pitchFamily="18" charset="0"/>
                              </a:rPr>
                            </m:ctrlPr>
                          </m:funcPr>
                          <m:fName>
                            <m:r>
                              <m:rPr>
                                <m:sty m:val="p"/>
                              </m:rPr>
                              <a:rPr lang="en-US" i="0">
                                <a:latin typeface="Cambria Math" panose="02040503050406030204" pitchFamily="18" charset="0"/>
                              </a:rPr>
                              <m:t>exp</m:t>
                            </m:r>
                          </m:fName>
                          <m:e>
                            <m:d>
                              <m:dPr>
                                <m:ctrlPr>
                                  <a:rPr lang="en-US" i="1">
                                    <a:latin typeface="Cambria Math" panose="02040503050406030204" pitchFamily="18" charset="0"/>
                                  </a:rPr>
                                </m:ctrlPr>
                              </m:dPr>
                              <m:e>
                                <m:r>
                                  <a:rPr lang="en-US">
                                    <a:latin typeface="Cambria Math" panose="02040503050406030204" pitchFamily="18" charset="0"/>
                                  </a:rPr>
                                  <m:t>−</m:t>
                                </m:r>
                                <m:r>
                                  <a:rPr lang="en-US" smtClean="0">
                                    <a:solidFill>
                                      <a:schemeClr val="accent2">
                                        <a:lumMod val="75000"/>
                                      </a:schemeClr>
                                    </a:solidFill>
                                    <a:latin typeface="Cambria Math" panose="02040503050406030204" pitchFamily="18" charset="0"/>
                                  </a:rPr>
                                  <m:t>𝑧</m:t>
                                </m:r>
                              </m:e>
                            </m:d>
                          </m:e>
                        </m:func>
                      </m:den>
                    </m:f>
                  </m:oMath>
                </a14:m>
                <a:endParaRPr lang="en-IN" dirty="0"/>
              </a:p>
            </p:txBody>
          </p:sp>
        </mc:Choice>
        <mc:Fallback xmlns="">
          <p:sp>
            <p:nvSpPr>
              <p:cNvPr id="14" name="Content Placeholder 13">
                <a:extLst>
                  <a:ext uri="{FF2B5EF4-FFF2-40B4-BE49-F238E27FC236}">
                    <a16:creationId xmlns:a16="http://schemas.microsoft.com/office/drawing/2014/main" id="{48658737-E31D-DB4D-995D-0004CF69967A}"/>
                  </a:ext>
                </a:extLst>
              </p:cNvPr>
              <p:cNvSpPr>
                <a:spLocks noGrp="1" noRot="1" noChangeAspect="1" noMove="1" noResize="1" noEditPoints="1" noAdjustHandles="1" noChangeArrowheads="1" noChangeShapeType="1" noTextEdit="1"/>
              </p:cNvSpPr>
              <p:nvPr>
                <p:ph idx="1"/>
              </p:nvPr>
            </p:nvSpPr>
            <p:spPr>
              <a:blipFill>
                <a:blip r:embed="rId2"/>
                <a:stretch>
                  <a:fillRect l="-578" t="-2759"/>
                </a:stretch>
              </a:blipFill>
            </p:spPr>
            <p:txBody>
              <a:bodyPr/>
              <a:lstStyle/>
              <a:p>
                <a:r>
                  <a:rPr lang="en-IN">
                    <a:noFill/>
                  </a:rPr>
                  <a:t> </a:t>
                </a:r>
              </a:p>
            </p:txBody>
          </p:sp>
        </mc:Fallback>
      </mc:AlternateContent>
      <p:grpSp>
        <p:nvGrpSpPr>
          <p:cNvPr id="27" name="Group 26">
            <a:extLst>
              <a:ext uri="{FF2B5EF4-FFF2-40B4-BE49-F238E27FC236}">
                <a16:creationId xmlns:a16="http://schemas.microsoft.com/office/drawing/2014/main" id="{08ACEC15-2B2C-C160-1E5B-651D3D7AC10C}"/>
              </a:ext>
            </a:extLst>
          </p:cNvPr>
          <p:cNvGrpSpPr/>
          <p:nvPr/>
        </p:nvGrpSpPr>
        <p:grpSpPr>
          <a:xfrm>
            <a:off x="9878321" y="885921"/>
            <a:ext cx="2165711" cy="2956404"/>
            <a:chOff x="9145604" y="721106"/>
            <a:chExt cx="2165711" cy="2956404"/>
          </a:xfrm>
        </p:grpSpPr>
        <p:cxnSp>
          <p:nvCxnSpPr>
            <p:cNvPr id="15" name="Straight Connector 14">
              <a:extLst>
                <a:ext uri="{FF2B5EF4-FFF2-40B4-BE49-F238E27FC236}">
                  <a16:creationId xmlns:a16="http://schemas.microsoft.com/office/drawing/2014/main" id="{91004A2B-2A5B-D61B-4B4C-D67FB78297C4}"/>
                </a:ext>
              </a:extLst>
            </p:cNvPr>
            <p:cNvCxnSpPr/>
            <p:nvPr/>
          </p:nvCxnSpPr>
          <p:spPr>
            <a:xfrm>
              <a:off x="9830012" y="1140736"/>
              <a:ext cx="0" cy="2288264"/>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8CA40F8-F6E9-5C9A-DCC5-E8D2AA61CF5C}"/>
                </a:ext>
              </a:extLst>
            </p:cNvPr>
            <p:cNvCxnSpPr>
              <a:cxnSpLocks/>
            </p:cNvCxnSpPr>
            <p:nvPr/>
          </p:nvCxnSpPr>
          <p:spPr>
            <a:xfrm>
              <a:off x="9610913" y="3188789"/>
              <a:ext cx="1316055"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BC2E2BC-5C23-E9EE-0D8D-5D6328E51A69}"/>
                </a:ext>
              </a:extLst>
            </p:cNvPr>
            <p:cNvSpPr txBox="1"/>
            <p:nvPr/>
          </p:nvSpPr>
          <p:spPr>
            <a:xfrm>
              <a:off x="9825773" y="3215845"/>
              <a:ext cx="372223" cy="461665"/>
            </a:xfrm>
            <a:prstGeom prst="rect">
              <a:avLst/>
            </a:prstGeom>
            <a:noFill/>
          </p:spPr>
          <p:txBody>
            <a:bodyPr wrap="square" rtlCol="0">
              <a:spAutoFit/>
            </a:bodyPr>
            <a:lstStyle/>
            <a:p>
              <a:pPr algn="ctr"/>
              <a:r>
                <a:rPr lang="en-IN" sz="2400" dirty="0">
                  <a:solidFill>
                    <a:schemeClr val="bg1"/>
                  </a:solidFill>
                </a:rPr>
                <a:t>0</a:t>
              </a:r>
              <a:endParaRPr lang="en-US" sz="2400" dirty="0">
                <a:solidFill>
                  <a:schemeClr val="bg1"/>
                </a:solidFill>
              </a:endParaRPr>
            </a:p>
          </p:txBody>
        </p:sp>
        <p:sp>
          <p:nvSpPr>
            <p:cNvPr id="24" name="TextBox 23">
              <a:extLst>
                <a:ext uri="{FF2B5EF4-FFF2-40B4-BE49-F238E27FC236}">
                  <a16:creationId xmlns:a16="http://schemas.microsoft.com/office/drawing/2014/main" id="{6BCB6E81-4039-E54E-260B-9D291B2B8A5C}"/>
                </a:ext>
              </a:extLst>
            </p:cNvPr>
            <p:cNvSpPr txBox="1"/>
            <p:nvPr/>
          </p:nvSpPr>
          <p:spPr>
            <a:xfrm>
              <a:off x="10554745" y="3215845"/>
              <a:ext cx="372223" cy="461665"/>
            </a:xfrm>
            <a:prstGeom prst="rect">
              <a:avLst/>
            </a:prstGeom>
            <a:noFill/>
          </p:spPr>
          <p:txBody>
            <a:bodyPr wrap="square" rtlCol="0">
              <a:spAutoFit/>
            </a:bodyPr>
            <a:lstStyle/>
            <a:p>
              <a:pPr algn="ctr"/>
              <a:r>
                <a:rPr lang="en-IN" sz="2400" dirty="0">
                  <a:solidFill>
                    <a:schemeClr val="bg1"/>
                  </a:solidFill>
                </a:rPr>
                <a:t>1</a:t>
              </a:r>
              <a:endParaRPr lang="en-US" sz="2400" dirty="0">
                <a:solidFill>
                  <a:schemeClr val="bg1"/>
                </a:solidFill>
              </a:endParaRPr>
            </a:p>
          </p:txBody>
        </p:sp>
        <p:sp>
          <p:nvSpPr>
            <p:cNvPr id="25" name="TextBox 24">
              <a:extLst>
                <a:ext uri="{FF2B5EF4-FFF2-40B4-BE49-F238E27FC236}">
                  <a16:creationId xmlns:a16="http://schemas.microsoft.com/office/drawing/2014/main" id="{4129B316-069E-9BA2-9FB7-30B13744F7C5}"/>
                </a:ext>
              </a:extLst>
            </p:cNvPr>
            <p:cNvSpPr txBox="1"/>
            <p:nvPr/>
          </p:nvSpPr>
          <p:spPr>
            <a:xfrm>
              <a:off x="9145604" y="2734165"/>
              <a:ext cx="688648" cy="461665"/>
            </a:xfrm>
            <a:prstGeom prst="rect">
              <a:avLst/>
            </a:prstGeom>
            <a:noFill/>
          </p:spPr>
          <p:txBody>
            <a:bodyPr wrap="square" rtlCol="0">
              <a:spAutoFit/>
            </a:bodyPr>
            <a:lstStyle/>
            <a:p>
              <a:pPr algn="r"/>
              <a:r>
                <a:rPr lang="en-IN" sz="2400" dirty="0">
                  <a:solidFill>
                    <a:schemeClr val="bg1"/>
                  </a:solidFill>
                </a:rPr>
                <a:t>-10</a:t>
              </a:r>
              <a:endParaRPr lang="en-US" sz="2400" dirty="0">
                <a:solidFill>
                  <a:schemeClr val="bg1"/>
                </a:solidFill>
              </a:endParaRPr>
            </a:p>
          </p:txBody>
        </p:sp>
        <p:sp>
          <p:nvSpPr>
            <p:cNvPr id="26" name="TextBox 25">
              <a:extLst>
                <a:ext uri="{FF2B5EF4-FFF2-40B4-BE49-F238E27FC236}">
                  <a16:creationId xmlns:a16="http://schemas.microsoft.com/office/drawing/2014/main" id="{9ABCC435-731E-2CD9-96DA-E8A9820437FC}"/>
                </a:ext>
              </a:extLst>
            </p:cNvPr>
            <p:cNvSpPr txBox="1"/>
            <p:nvPr/>
          </p:nvSpPr>
          <p:spPr>
            <a:xfrm>
              <a:off x="9145604" y="1118502"/>
              <a:ext cx="688648" cy="461665"/>
            </a:xfrm>
            <a:prstGeom prst="rect">
              <a:avLst/>
            </a:prstGeom>
            <a:noFill/>
          </p:spPr>
          <p:txBody>
            <a:bodyPr wrap="square" rtlCol="0">
              <a:spAutoFit/>
            </a:bodyPr>
            <a:lstStyle/>
            <a:p>
              <a:pPr algn="r"/>
              <a:r>
                <a:rPr lang="en-IN" sz="2400" dirty="0">
                  <a:solidFill>
                    <a:schemeClr val="bg1"/>
                  </a:solidFill>
                </a:rPr>
                <a:t>50</a:t>
              </a:r>
              <a:endParaRPr lang="en-US" sz="2400" dirty="0">
                <a:solidFill>
                  <a:schemeClr val="bg1"/>
                </a:solidFill>
              </a:endParaRPr>
            </a:p>
          </p:txBody>
        </p:sp>
        <p:cxnSp>
          <p:nvCxnSpPr>
            <p:cNvPr id="30" name="Straight Connector 29">
              <a:extLst>
                <a:ext uri="{FF2B5EF4-FFF2-40B4-BE49-F238E27FC236}">
                  <a16:creationId xmlns:a16="http://schemas.microsoft.com/office/drawing/2014/main" id="{13556628-1018-6E42-3DCF-8B0F3301E847}"/>
                </a:ext>
              </a:extLst>
            </p:cNvPr>
            <p:cNvCxnSpPr>
              <a:cxnSpLocks/>
            </p:cNvCxnSpPr>
            <p:nvPr/>
          </p:nvCxnSpPr>
          <p:spPr>
            <a:xfrm>
              <a:off x="9610913" y="2722554"/>
              <a:ext cx="1316055" cy="0"/>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4AF5C5C-BB0A-2497-2262-062269E601C7}"/>
                </a:ext>
              </a:extLst>
            </p:cNvPr>
            <p:cNvSpPr txBox="1"/>
            <p:nvPr/>
          </p:nvSpPr>
          <p:spPr>
            <a:xfrm>
              <a:off x="9145604" y="2260889"/>
              <a:ext cx="688648" cy="461665"/>
            </a:xfrm>
            <a:prstGeom prst="rect">
              <a:avLst/>
            </a:prstGeom>
            <a:noFill/>
          </p:spPr>
          <p:txBody>
            <a:bodyPr wrap="square" rtlCol="0">
              <a:spAutoFit/>
            </a:bodyPr>
            <a:lstStyle/>
            <a:p>
              <a:pPr algn="r"/>
              <a:r>
                <a:rPr lang="en-IN" sz="2400" dirty="0">
                  <a:solidFill>
                    <a:schemeClr val="bg1"/>
                  </a:solidFill>
                </a:rPr>
                <a:t>0</a:t>
              </a:r>
              <a:endParaRPr lang="en-US" sz="2400" dirty="0">
                <a:solidFill>
                  <a:schemeClr val="bg1"/>
                </a:solidFill>
              </a:endParaRPr>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D6CA1C45-DD2F-EA30-45EF-98C027246C63}"/>
                    </a:ext>
                  </a:extLst>
                </p:cNvPr>
                <p:cNvSpPr txBox="1"/>
                <p:nvPr/>
              </p:nvSpPr>
              <p:spPr>
                <a:xfrm>
                  <a:off x="10939092" y="2994472"/>
                  <a:ext cx="372223"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IN" sz="2400" i="1" dirty="0" smtClean="0">
                            <a:solidFill>
                              <a:schemeClr val="accent5">
                                <a:lumMod val="75000"/>
                              </a:schemeClr>
                            </a:solidFill>
                            <a:latin typeface="Cambria Math" panose="02040503050406030204" pitchFamily="18" charset="0"/>
                          </a:rPr>
                          <m:t>𝑠</m:t>
                        </m:r>
                      </m:oMath>
                    </m:oMathPara>
                  </a14:m>
                  <a:endParaRPr lang="en-US" sz="2400" dirty="0">
                    <a:solidFill>
                      <a:schemeClr val="accent5">
                        <a:lumMod val="75000"/>
                      </a:schemeClr>
                    </a:solidFill>
                  </a:endParaRPr>
                </a:p>
              </p:txBody>
            </p:sp>
          </mc:Choice>
          <mc:Fallback xmlns="">
            <p:sp>
              <p:nvSpPr>
                <p:cNvPr id="52" name="TextBox 51">
                  <a:extLst>
                    <a:ext uri="{FF2B5EF4-FFF2-40B4-BE49-F238E27FC236}">
                      <a16:creationId xmlns:a16="http://schemas.microsoft.com/office/drawing/2014/main" id="{D6CA1C45-DD2F-EA30-45EF-98C027246C63}"/>
                    </a:ext>
                  </a:extLst>
                </p:cNvPr>
                <p:cNvSpPr txBox="1">
                  <a:spLocks noRot="1" noChangeAspect="1" noMove="1" noResize="1" noEditPoints="1" noAdjustHandles="1" noChangeArrowheads="1" noChangeShapeType="1" noTextEdit="1"/>
                </p:cNvSpPr>
                <p:nvPr/>
              </p:nvSpPr>
              <p:spPr>
                <a:xfrm>
                  <a:off x="10939092" y="2994472"/>
                  <a:ext cx="372223" cy="461665"/>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8A2AADA0-20DA-15D7-E980-9FA6555A3585}"/>
                    </a:ext>
                  </a:extLst>
                </p:cNvPr>
                <p:cNvSpPr txBox="1"/>
                <p:nvPr/>
              </p:nvSpPr>
              <p:spPr>
                <a:xfrm>
                  <a:off x="9684382" y="721106"/>
                  <a:ext cx="372223"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b="0" i="1" smtClean="0">
                            <a:solidFill>
                              <a:schemeClr val="accent3">
                                <a:lumMod val="75000"/>
                              </a:schemeClr>
                            </a:solidFill>
                            <a:latin typeface="Cambria Math" panose="02040503050406030204" pitchFamily="18" charset="0"/>
                          </a:rPr>
                          <m:t>𝑡</m:t>
                        </m:r>
                      </m:oMath>
                    </m:oMathPara>
                  </a14:m>
                  <a:endParaRPr lang="en-US" sz="2400" dirty="0">
                    <a:solidFill>
                      <a:schemeClr val="accent3">
                        <a:lumMod val="75000"/>
                      </a:schemeClr>
                    </a:solidFill>
                  </a:endParaRPr>
                </a:p>
              </p:txBody>
            </p:sp>
          </mc:Choice>
          <mc:Fallback xmlns="">
            <p:sp>
              <p:nvSpPr>
                <p:cNvPr id="53" name="TextBox 52">
                  <a:extLst>
                    <a:ext uri="{FF2B5EF4-FFF2-40B4-BE49-F238E27FC236}">
                      <a16:creationId xmlns:a16="http://schemas.microsoft.com/office/drawing/2014/main" id="{8A2AADA0-20DA-15D7-E980-9FA6555A3585}"/>
                    </a:ext>
                  </a:extLst>
                </p:cNvPr>
                <p:cNvSpPr txBox="1">
                  <a:spLocks noRot="1" noChangeAspect="1" noMove="1" noResize="1" noEditPoints="1" noAdjustHandles="1" noChangeArrowheads="1" noChangeShapeType="1" noTextEdit="1"/>
                </p:cNvSpPr>
                <p:nvPr/>
              </p:nvSpPr>
              <p:spPr>
                <a:xfrm>
                  <a:off x="9684382" y="721106"/>
                  <a:ext cx="372223" cy="461665"/>
                </a:xfrm>
                <a:prstGeom prst="rect">
                  <a:avLst/>
                </a:prstGeom>
                <a:blipFill>
                  <a:blip r:embed="rId4"/>
                  <a:stretch>
                    <a:fillRect l="-1639"/>
                  </a:stretch>
                </a:blipFill>
              </p:spPr>
              <p:txBody>
                <a:bodyPr/>
                <a:lstStyle/>
                <a:p>
                  <a:r>
                    <a:rPr lang="en-IN">
                      <a:noFill/>
                    </a:rPr>
                    <a:t> </a:t>
                  </a:r>
                </a:p>
              </p:txBody>
            </p:sp>
          </mc:Fallback>
        </mc:AlternateContent>
      </p:grpSp>
      <p:sp>
        <p:nvSpPr>
          <p:cNvPr id="2" name="Title 1">
            <a:extLst>
              <a:ext uri="{FF2B5EF4-FFF2-40B4-BE49-F238E27FC236}">
                <a16:creationId xmlns:a16="http://schemas.microsoft.com/office/drawing/2014/main" id="{54CFEFBB-612D-065A-0103-74BB0D592EFC}"/>
              </a:ext>
            </a:extLst>
          </p:cNvPr>
          <p:cNvSpPr>
            <a:spLocks noGrp="1"/>
          </p:cNvSpPr>
          <p:nvPr>
            <p:ph type="title"/>
          </p:nvPr>
        </p:nvSpPr>
        <p:spPr/>
        <p:txBody>
          <a:bodyPr/>
          <a:lstStyle/>
          <a:p>
            <a:r>
              <a:rPr lang="en-US" dirty="0"/>
              <a:t>Interpreting Model Outputs – Regression</a:t>
            </a:r>
            <a:endParaRPr lang="en-IN" dirty="0"/>
          </a:p>
        </p:txBody>
      </p:sp>
      <p:grpSp>
        <p:nvGrpSpPr>
          <p:cNvPr id="17" name="Group 16">
            <a:extLst>
              <a:ext uri="{FF2B5EF4-FFF2-40B4-BE49-F238E27FC236}">
                <a16:creationId xmlns:a16="http://schemas.microsoft.com/office/drawing/2014/main" id="{92907B33-9324-A57C-4F11-7239BC3B1C61}"/>
              </a:ext>
            </a:extLst>
          </p:cNvPr>
          <p:cNvGrpSpPr/>
          <p:nvPr/>
        </p:nvGrpSpPr>
        <p:grpSpPr>
          <a:xfrm>
            <a:off x="10331896" y="3122771"/>
            <a:ext cx="461665" cy="461665"/>
            <a:chOff x="5704398" y="3891987"/>
            <a:chExt cx="548640" cy="548640"/>
          </a:xfrm>
        </p:grpSpPr>
        <p:sp>
          <p:nvSpPr>
            <p:cNvPr id="18" name="Oval 17">
              <a:extLst>
                <a:ext uri="{FF2B5EF4-FFF2-40B4-BE49-F238E27FC236}">
                  <a16:creationId xmlns:a16="http://schemas.microsoft.com/office/drawing/2014/main" id="{B07A30B1-3E1C-7526-1B56-B1B3EAEE46FD}"/>
                </a:ext>
              </a:extLst>
            </p:cNvPr>
            <p:cNvSpPr>
              <a:spLocks noChangeAspect="1"/>
            </p:cNvSpPr>
            <p:nvPr/>
          </p:nvSpPr>
          <p:spPr>
            <a:xfrm>
              <a:off x="5704398" y="3891987"/>
              <a:ext cx="548640" cy="548640"/>
            </a:xfrm>
            <a:prstGeom prst="ellipse">
              <a:avLst/>
            </a:prstGeom>
            <a:solidFill>
              <a:schemeClr val="accent3">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955E2C8C-F92B-39BF-22BB-0671C68B06F7}"/>
                </a:ext>
              </a:extLst>
            </p:cNvPr>
            <p:cNvSpPr>
              <a:spLocks noChangeAspect="1"/>
            </p:cNvSpPr>
            <p:nvPr/>
          </p:nvSpPr>
          <p:spPr>
            <a:xfrm>
              <a:off x="5841558" y="4029147"/>
              <a:ext cx="274320" cy="27432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0" name="Group 19">
            <a:extLst>
              <a:ext uri="{FF2B5EF4-FFF2-40B4-BE49-F238E27FC236}">
                <a16:creationId xmlns:a16="http://schemas.microsoft.com/office/drawing/2014/main" id="{76234D19-78F4-CB65-2957-4F728FA21270}"/>
              </a:ext>
            </a:extLst>
          </p:cNvPr>
          <p:cNvGrpSpPr/>
          <p:nvPr/>
        </p:nvGrpSpPr>
        <p:grpSpPr>
          <a:xfrm>
            <a:off x="10327657" y="3122771"/>
            <a:ext cx="461665" cy="461665"/>
            <a:chOff x="5704398" y="3891987"/>
            <a:chExt cx="548640" cy="548640"/>
          </a:xfrm>
        </p:grpSpPr>
        <p:sp>
          <p:nvSpPr>
            <p:cNvPr id="21" name="Oval 20">
              <a:extLst>
                <a:ext uri="{FF2B5EF4-FFF2-40B4-BE49-F238E27FC236}">
                  <a16:creationId xmlns:a16="http://schemas.microsoft.com/office/drawing/2014/main" id="{20A25B4F-EC8C-304A-CA2C-8CEEAD5246BD}"/>
                </a:ext>
              </a:extLst>
            </p:cNvPr>
            <p:cNvSpPr>
              <a:spLocks noChangeAspect="1"/>
            </p:cNvSpPr>
            <p:nvPr/>
          </p:nvSpPr>
          <p:spPr>
            <a:xfrm>
              <a:off x="5704398" y="3891987"/>
              <a:ext cx="548640" cy="548640"/>
            </a:xfrm>
            <a:prstGeom prst="ellipse">
              <a:avLst/>
            </a:prstGeom>
            <a:solidFill>
              <a:schemeClr val="accent5">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68BA4EC4-5611-9099-13B9-9548C7A3E509}"/>
                </a:ext>
              </a:extLst>
            </p:cNvPr>
            <p:cNvSpPr>
              <a:spLocks noChangeAspect="1"/>
            </p:cNvSpPr>
            <p:nvPr/>
          </p:nvSpPr>
          <p:spPr>
            <a:xfrm>
              <a:off x="5841558" y="4029147"/>
              <a:ext cx="274320" cy="27432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33" name="Picture 32" descr="Icon&#10;&#10;Description automatically generated">
            <a:extLst>
              <a:ext uri="{FF2B5EF4-FFF2-40B4-BE49-F238E27FC236}">
                <a16:creationId xmlns:a16="http://schemas.microsoft.com/office/drawing/2014/main" id="{F4BF3AC7-9990-3513-4F5C-20CCA42FBA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3353" y="5083949"/>
            <a:ext cx="1371600" cy="1371600"/>
          </a:xfrm>
          <a:prstGeom prst="rect">
            <a:avLst/>
          </a:prstGeom>
        </p:spPr>
      </p:pic>
      <mc:AlternateContent xmlns:mc="http://schemas.openxmlformats.org/markup-compatibility/2006" xmlns:a14="http://schemas.microsoft.com/office/drawing/2010/main">
        <mc:Choice Requires="a14">
          <p:sp>
            <p:nvSpPr>
              <p:cNvPr id="34" name="Speech Bubble: Rectangle 33">
                <a:extLst>
                  <a:ext uri="{FF2B5EF4-FFF2-40B4-BE49-F238E27FC236}">
                    <a16:creationId xmlns:a16="http://schemas.microsoft.com/office/drawing/2014/main" id="{CF6D1BB0-7407-8D5B-35DD-349C710F9A5A}"/>
                  </a:ext>
                </a:extLst>
              </p:cNvPr>
              <p:cNvSpPr/>
              <p:nvPr/>
            </p:nvSpPr>
            <p:spPr>
              <a:xfrm>
                <a:off x="1489196" y="5083949"/>
                <a:ext cx="1774629" cy="937132"/>
              </a:xfrm>
              <a:prstGeom prst="wedgeRectCallout">
                <a:avLst>
                  <a:gd name="adj1" fmla="val -71494"/>
                  <a:gd name="adj2" fmla="val 41545"/>
                </a:avLst>
              </a:prstGeom>
              <a:solidFill>
                <a:schemeClr val="tx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How to ask the model to predict scores in </a:t>
                </a:r>
                <a14:m>
                  <m:oMath xmlns:m="http://schemas.openxmlformats.org/officeDocument/2006/math">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0,1</m:t>
                        </m:r>
                      </m:e>
                    </m:d>
                  </m:oMath>
                </a14:m>
                <a:r>
                  <a:rPr lang="en-US" dirty="0">
                    <a:solidFill>
                      <a:schemeClr val="bg1"/>
                    </a:solidFill>
                  </a:rPr>
                  <a:t> ? </a:t>
                </a:r>
                <a:endParaRPr lang="en-IN" dirty="0">
                  <a:solidFill>
                    <a:schemeClr val="bg1"/>
                  </a:solidFill>
                </a:endParaRPr>
              </a:p>
            </p:txBody>
          </p:sp>
        </mc:Choice>
        <mc:Fallback xmlns="">
          <p:sp>
            <p:nvSpPr>
              <p:cNvPr id="34" name="Speech Bubble: Rectangle 33">
                <a:extLst>
                  <a:ext uri="{FF2B5EF4-FFF2-40B4-BE49-F238E27FC236}">
                    <a16:creationId xmlns:a16="http://schemas.microsoft.com/office/drawing/2014/main" id="{CF6D1BB0-7407-8D5B-35DD-349C710F9A5A}"/>
                  </a:ext>
                </a:extLst>
              </p:cNvPr>
              <p:cNvSpPr>
                <a:spLocks noRot="1" noChangeAspect="1" noMove="1" noResize="1" noEditPoints="1" noAdjustHandles="1" noChangeArrowheads="1" noChangeShapeType="1" noTextEdit="1"/>
              </p:cNvSpPr>
              <p:nvPr/>
            </p:nvSpPr>
            <p:spPr>
              <a:xfrm>
                <a:off x="1489196" y="5083949"/>
                <a:ext cx="1774629" cy="937132"/>
              </a:xfrm>
              <a:prstGeom prst="wedgeRectCallout">
                <a:avLst>
                  <a:gd name="adj1" fmla="val -71494"/>
                  <a:gd name="adj2" fmla="val 41545"/>
                </a:avLst>
              </a:prstGeom>
              <a:blipFill>
                <a:blip r:embed="rId6"/>
                <a:stretch>
                  <a:fillRect t="-1258" r="-2507" b="-6918"/>
                </a:stretch>
              </a:blipFill>
              <a:ln w="28575"/>
            </p:spPr>
            <p:txBody>
              <a:bodyPr/>
              <a:lstStyle/>
              <a:p>
                <a:r>
                  <a:rPr lang="en-IN">
                    <a:noFill/>
                  </a:rPr>
                  <a:t> </a:t>
                </a:r>
              </a:p>
            </p:txBody>
          </p:sp>
        </mc:Fallback>
      </mc:AlternateContent>
      <p:grpSp>
        <p:nvGrpSpPr>
          <p:cNvPr id="36" name="Group 35">
            <a:extLst>
              <a:ext uri="{FF2B5EF4-FFF2-40B4-BE49-F238E27FC236}">
                <a16:creationId xmlns:a16="http://schemas.microsoft.com/office/drawing/2014/main" id="{E7264C25-A701-586B-E551-BC3E8BDDE9DA}"/>
              </a:ext>
            </a:extLst>
          </p:cNvPr>
          <p:cNvGrpSpPr/>
          <p:nvPr/>
        </p:nvGrpSpPr>
        <p:grpSpPr>
          <a:xfrm>
            <a:off x="5876889" y="6076776"/>
            <a:ext cx="461665" cy="461665"/>
            <a:chOff x="5704398" y="3891987"/>
            <a:chExt cx="548640" cy="548640"/>
          </a:xfrm>
        </p:grpSpPr>
        <p:sp>
          <p:nvSpPr>
            <p:cNvPr id="37" name="Oval 36">
              <a:extLst>
                <a:ext uri="{FF2B5EF4-FFF2-40B4-BE49-F238E27FC236}">
                  <a16:creationId xmlns:a16="http://schemas.microsoft.com/office/drawing/2014/main" id="{B81DA8D0-1D94-1FBE-AE93-8742BD3E3D85}"/>
                </a:ext>
              </a:extLst>
            </p:cNvPr>
            <p:cNvSpPr>
              <a:spLocks noChangeAspect="1"/>
            </p:cNvSpPr>
            <p:nvPr/>
          </p:nvSpPr>
          <p:spPr>
            <a:xfrm>
              <a:off x="5704398" y="3891987"/>
              <a:ext cx="548640" cy="548640"/>
            </a:xfrm>
            <a:prstGeom prst="ellipse">
              <a:avLst/>
            </a:prstGeom>
            <a:solidFill>
              <a:schemeClr val="accent5">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a:extLst>
                <a:ext uri="{FF2B5EF4-FFF2-40B4-BE49-F238E27FC236}">
                  <a16:creationId xmlns:a16="http://schemas.microsoft.com/office/drawing/2014/main" id="{B91B37BB-A019-B31A-1B45-608EEE013210}"/>
                </a:ext>
              </a:extLst>
            </p:cNvPr>
            <p:cNvSpPr>
              <a:spLocks noChangeAspect="1"/>
            </p:cNvSpPr>
            <p:nvPr/>
          </p:nvSpPr>
          <p:spPr>
            <a:xfrm>
              <a:off x="5841558" y="4029147"/>
              <a:ext cx="274320" cy="27432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9" name="Group 38">
            <a:extLst>
              <a:ext uri="{FF2B5EF4-FFF2-40B4-BE49-F238E27FC236}">
                <a16:creationId xmlns:a16="http://schemas.microsoft.com/office/drawing/2014/main" id="{E7C73D52-4BF8-BA49-2924-C354ABFF401B}"/>
              </a:ext>
            </a:extLst>
          </p:cNvPr>
          <p:cNvGrpSpPr/>
          <p:nvPr/>
        </p:nvGrpSpPr>
        <p:grpSpPr>
          <a:xfrm>
            <a:off x="5876889" y="6158438"/>
            <a:ext cx="461665" cy="461665"/>
            <a:chOff x="5704398" y="3891987"/>
            <a:chExt cx="548640" cy="548640"/>
          </a:xfrm>
        </p:grpSpPr>
        <p:sp>
          <p:nvSpPr>
            <p:cNvPr id="40" name="Oval 39">
              <a:extLst>
                <a:ext uri="{FF2B5EF4-FFF2-40B4-BE49-F238E27FC236}">
                  <a16:creationId xmlns:a16="http://schemas.microsoft.com/office/drawing/2014/main" id="{49C3E43A-DB09-6A84-C114-786DCF7B8695}"/>
                </a:ext>
              </a:extLst>
            </p:cNvPr>
            <p:cNvSpPr>
              <a:spLocks noChangeAspect="1"/>
            </p:cNvSpPr>
            <p:nvPr/>
          </p:nvSpPr>
          <p:spPr>
            <a:xfrm>
              <a:off x="5704398" y="3891987"/>
              <a:ext cx="548640" cy="548640"/>
            </a:xfrm>
            <a:prstGeom prst="ellipse">
              <a:avLst/>
            </a:prstGeom>
            <a:solidFill>
              <a:schemeClr val="accent2">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Oval 40">
              <a:extLst>
                <a:ext uri="{FF2B5EF4-FFF2-40B4-BE49-F238E27FC236}">
                  <a16:creationId xmlns:a16="http://schemas.microsoft.com/office/drawing/2014/main" id="{8B737643-F2FB-FC5D-7833-ADD6CE3A767A}"/>
                </a:ext>
              </a:extLst>
            </p:cNvPr>
            <p:cNvSpPr>
              <a:spLocks noChangeAspect="1"/>
            </p:cNvSpPr>
            <p:nvPr/>
          </p:nvSpPr>
          <p:spPr>
            <a:xfrm>
              <a:off x="5841558" y="4029147"/>
              <a:ext cx="274320" cy="27432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4" name="Group 43">
            <a:extLst>
              <a:ext uri="{FF2B5EF4-FFF2-40B4-BE49-F238E27FC236}">
                <a16:creationId xmlns:a16="http://schemas.microsoft.com/office/drawing/2014/main" id="{616FB308-9C71-6CF0-ADB1-7C645E4C8A56}"/>
              </a:ext>
            </a:extLst>
          </p:cNvPr>
          <p:cNvGrpSpPr>
            <a:grpSpLocks noChangeAspect="1"/>
          </p:cNvGrpSpPr>
          <p:nvPr/>
        </p:nvGrpSpPr>
        <p:grpSpPr>
          <a:xfrm>
            <a:off x="365710" y="3884995"/>
            <a:ext cx="1143000" cy="1143000"/>
            <a:chOff x="7020470" y="457533"/>
            <a:chExt cx="4572000" cy="4572000"/>
          </a:xfrm>
        </p:grpSpPr>
        <p:sp>
          <p:nvSpPr>
            <p:cNvPr id="45" name="Freeform: Shape 44">
              <a:extLst>
                <a:ext uri="{FF2B5EF4-FFF2-40B4-BE49-F238E27FC236}">
                  <a16:creationId xmlns:a16="http://schemas.microsoft.com/office/drawing/2014/main" id="{9B2A76E9-0815-A9D9-22FF-B99AF7132F09}"/>
                </a:ext>
              </a:extLst>
            </p:cNvPr>
            <p:cNvSpPr>
              <a:spLocks noChangeAspect="1"/>
            </p:cNvSpPr>
            <p:nvPr/>
          </p:nvSpPr>
          <p:spPr>
            <a:xfrm>
              <a:off x="7020470" y="457533"/>
              <a:ext cx="4572000" cy="4572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46" name="Group 45">
              <a:extLst>
                <a:ext uri="{FF2B5EF4-FFF2-40B4-BE49-F238E27FC236}">
                  <a16:creationId xmlns:a16="http://schemas.microsoft.com/office/drawing/2014/main" id="{44B68D6C-3678-BDAE-0835-320B6E8ECF7A}"/>
                </a:ext>
              </a:extLst>
            </p:cNvPr>
            <p:cNvGrpSpPr/>
            <p:nvPr/>
          </p:nvGrpSpPr>
          <p:grpSpPr>
            <a:xfrm>
              <a:off x="8209190" y="1852901"/>
              <a:ext cx="2194560" cy="1280160"/>
              <a:chOff x="8209190" y="1852901"/>
              <a:chExt cx="2194560" cy="1280160"/>
            </a:xfrm>
          </p:grpSpPr>
          <p:sp>
            <p:nvSpPr>
              <p:cNvPr id="47" name="Freeform: Shape 46">
                <a:extLst>
                  <a:ext uri="{FF2B5EF4-FFF2-40B4-BE49-F238E27FC236}">
                    <a16:creationId xmlns:a16="http://schemas.microsoft.com/office/drawing/2014/main" id="{6D2D4421-42D4-D655-51C2-CD6BEE4282E0}"/>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48" name="Freeform: Shape 47">
                <a:extLst>
                  <a:ext uri="{FF2B5EF4-FFF2-40B4-BE49-F238E27FC236}">
                    <a16:creationId xmlns:a16="http://schemas.microsoft.com/office/drawing/2014/main" id="{5D04D232-5C06-48C9-2E25-97EFACCBDB45}"/>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grpSp>
      <mc:AlternateContent xmlns:mc="http://schemas.openxmlformats.org/markup-compatibility/2006" xmlns:a14="http://schemas.microsoft.com/office/drawing/2010/main">
        <mc:Choice Requires="a14">
          <p:sp>
            <p:nvSpPr>
              <p:cNvPr id="49" name="Speech Bubble: Rectangle 48">
                <a:extLst>
                  <a:ext uri="{FF2B5EF4-FFF2-40B4-BE49-F238E27FC236}">
                    <a16:creationId xmlns:a16="http://schemas.microsoft.com/office/drawing/2014/main" id="{091992DF-E63B-389F-DC56-D0DB041543D6}"/>
                  </a:ext>
                </a:extLst>
              </p:cNvPr>
              <p:cNvSpPr/>
              <p:nvPr/>
            </p:nvSpPr>
            <p:spPr>
              <a:xfrm>
                <a:off x="1638342" y="3882281"/>
                <a:ext cx="4014880" cy="900643"/>
              </a:xfrm>
              <a:prstGeom prst="wedgeRectCallout">
                <a:avLst>
                  <a:gd name="adj1" fmla="val -65784"/>
                  <a:gd name="adj2" fmla="val 36705"/>
                </a:avLst>
              </a:prstGeom>
              <a:solidFill>
                <a:schemeClr val="tx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To predict a temp. of </a:t>
                </a:r>
                <a14:m>
                  <m:oMath xmlns:m="http://schemas.openxmlformats.org/officeDocument/2006/math">
                    <m:r>
                      <a:rPr lang="en-US" b="0" i="1" dirty="0" smtClean="0">
                        <a:solidFill>
                          <a:schemeClr val="bg1"/>
                        </a:solidFill>
                        <a:latin typeface="Cambria Math" panose="02040503050406030204" pitchFamily="18" charset="0"/>
                      </a:rPr>
                      <m:t>𝑡</m:t>
                    </m:r>
                    <m:r>
                      <a:rPr lang="en-US" b="0" i="1" dirty="0" smtClean="0">
                        <a:solidFill>
                          <a:schemeClr val="bg1"/>
                        </a:solidFill>
                        <a:latin typeface="Cambria Math" panose="02040503050406030204" pitchFamily="18" charset="0"/>
                      </a:rPr>
                      <m:t>=45</m:t>
                    </m:r>
                  </m:oMath>
                </a14:m>
                <a:r>
                  <a:rPr lang="en-US" dirty="0">
                    <a:solidFill>
                      <a:schemeClr val="bg1"/>
                    </a:solidFill>
                  </a:rPr>
                  <a:t>, the model will have to predict </a:t>
                </a:r>
                <a14:m>
                  <m:oMath xmlns:m="http://schemas.openxmlformats.org/officeDocument/2006/math">
                    <m:r>
                      <a:rPr lang="en-US" b="0" i="1" smtClean="0">
                        <a:solidFill>
                          <a:schemeClr val="bg1"/>
                        </a:solidFill>
                        <a:latin typeface="Cambria Math" panose="02040503050406030204" pitchFamily="18" charset="0"/>
                      </a:rPr>
                      <m:t>𝑠</m:t>
                    </m:r>
                    <m:r>
                      <a:rPr lang="en-US" b="0" i="1" smtClean="0">
                        <a:solidFill>
                          <a:schemeClr val="bg1"/>
                        </a:solidFill>
                        <a:latin typeface="Cambria Math" panose="02040503050406030204" pitchFamily="18" charset="0"/>
                      </a:rPr>
                      <m:t>=0.917</m:t>
                    </m:r>
                  </m:oMath>
                </a14:m>
                <a:r>
                  <a:rPr lang="en-IN" dirty="0">
                    <a:solidFill>
                      <a:schemeClr val="bg1"/>
                    </a:solidFill>
                  </a:rPr>
                  <a:t> and to do that it will have to first predict </a:t>
                </a:r>
                <a14:m>
                  <m:oMath xmlns:m="http://schemas.openxmlformats.org/officeDocument/2006/math">
                    <m:r>
                      <a:rPr lang="en-US" b="0" i="1" smtClean="0">
                        <a:solidFill>
                          <a:schemeClr val="bg1"/>
                        </a:solidFill>
                        <a:latin typeface="Cambria Math" panose="02040503050406030204" pitchFamily="18" charset="0"/>
                      </a:rPr>
                      <m:t>𝑧</m:t>
                    </m:r>
                    <m:r>
                      <a:rPr lang="en-US" b="0" i="1" smtClean="0">
                        <a:solidFill>
                          <a:schemeClr val="bg1"/>
                        </a:solidFill>
                        <a:latin typeface="Cambria Math" panose="02040503050406030204" pitchFamily="18" charset="0"/>
                      </a:rPr>
                      <m:t>=2.398</m:t>
                    </m:r>
                  </m:oMath>
                </a14:m>
                <a:endParaRPr lang="en-IN" dirty="0">
                  <a:solidFill>
                    <a:schemeClr val="bg1"/>
                  </a:solidFill>
                </a:endParaRPr>
              </a:p>
            </p:txBody>
          </p:sp>
        </mc:Choice>
        <mc:Fallback xmlns="">
          <p:sp>
            <p:nvSpPr>
              <p:cNvPr id="49" name="Speech Bubble: Rectangle 48">
                <a:extLst>
                  <a:ext uri="{FF2B5EF4-FFF2-40B4-BE49-F238E27FC236}">
                    <a16:creationId xmlns:a16="http://schemas.microsoft.com/office/drawing/2014/main" id="{091992DF-E63B-389F-DC56-D0DB041543D6}"/>
                  </a:ext>
                </a:extLst>
              </p:cNvPr>
              <p:cNvSpPr>
                <a:spLocks noRot="1" noChangeAspect="1" noMove="1" noResize="1" noEditPoints="1" noAdjustHandles="1" noChangeArrowheads="1" noChangeShapeType="1" noTextEdit="1"/>
              </p:cNvSpPr>
              <p:nvPr/>
            </p:nvSpPr>
            <p:spPr>
              <a:xfrm>
                <a:off x="1638342" y="3882281"/>
                <a:ext cx="4014880" cy="900643"/>
              </a:xfrm>
              <a:prstGeom prst="wedgeRectCallout">
                <a:avLst>
                  <a:gd name="adj1" fmla="val -65784"/>
                  <a:gd name="adj2" fmla="val 36705"/>
                </a:avLst>
              </a:prstGeom>
              <a:blipFill>
                <a:blip r:embed="rId7"/>
                <a:stretch>
                  <a:fillRect t="-3268" r="-782" b="-9150"/>
                </a:stretch>
              </a:blipFill>
              <a:ln w="28575"/>
            </p:spPr>
            <p:txBody>
              <a:bodyPr/>
              <a:lstStyle/>
              <a:p>
                <a:r>
                  <a:rPr lang="en-IN">
                    <a:noFill/>
                  </a:rPr>
                  <a:t> </a:t>
                </a:r>
              </a:p>
            </p:txBody>
          </p:sp>
        </mc:Fallback>
      </mc:AlternateContent>
      <p:grpSp>
        <p:nvGrpSpPr>
          <p:cNvPr id="51" name="Group 50">
            <a:extLst>
              <a:ext uri="{FF2B5EF4-FFF2-40B4-BE49-F238E27FC236}">
                <a16:creationId xmlns:a16="http://schemas.microsoft.com/office/drawing/2014/main" id="{FA7C87DC-1C14-9D45-10B1-932D7FB4FBF1}"/>
              </a:ext>
            </a:extLst>
          </p:cNvPr>
          <p:cNvGrpSpPr/>
          <p:nvPr/>
        </p:nvGrpSpPr>
        <p:grpSpPr>
          <a:xfrm>
            <a:off x="5599481" y="3607998"/>
            <a:ext cx="6254201" cy="3213811"/>
            <a:chOff x="5599481" y="3607998"/>
            <a:chExt cx="6254201" cy="3213811"/>
          </a:xfrm>
        </p:grpSpPr>
        <p:grpSp>
          <p:nvGrpSpPr>
            <p:cNvPr id="13" name="Group 12">
              <a:extLst>
                <a:ext uri="{FF2B5EF4-FFF2-40B4-BE49-F238E27FC236}">
                  <a16:creationId xmlns:a16="http://schemas.microsoft.com/office/drawing/2014/main" id="{872CB6FB-5A78-5C06-89D7-E431E879B6F0}"/>
                </a:ext>
              </a:extLst>
            </p:cNvPr>
            <p:cNvGrpSpPr/>
            <p:nvPr/>
          </p:nvGrpSpPr>
          <p:grpSpPr>
            <a:xfrm>
              <a:off x="5599481" y="3607998"/>
              <a:ext cx="6254201" cy="3213811"/>
              <a:chOff x="-31201" y="618443"/>
              <a:chExt cx="6254201" cy="3213811"/>
            </a:xfrm>
          </p:grpSpPr>
          <p:cxnSp>
            <p:nvCxnSpPr>
              <p:cNvPr id="10" name="Straight Connector 9">
                <a:extLst>
                  <a:ext uri="{FF2B5EF4-FFF2-40B4-BE49-F238E27FC236}">
                    <a16:creationId xmlns:a16="http://schemas.microsoft.com/office/drawing/2014/main" id="{AB64AF67-2B6E-ABC0-6E27-4FEB66CFAAF1}"/>
                  </a:ext>
                </a:extLst>
              </p:cNvPr>
              <p:cNvCxnSpPr/>
              <p:nvPr/>
            </p:nvCxnSpPr>
            <p:spPr>
              <a:xfrm>
                <a:off x="435965" y="1287763"/>
                <a:ext cx="5593038" cy="0"/>
              </a:xfrm>
              <a:prstGeom prst="line">
                <a:avLst/>
              </a:prstGeom>
              <a:ln w="38100" cap="flat" cmpd="sng" algn="ctr">
                <a:solidFill>
                  <a:schemeClr val="bg1">
                    <a:lumMod val="75000"/>
                  </a:schemeClr>
                </a:solidFill>
                <a:prstDash val="lg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 name="Straight Connector 4">
                <a:extLst>
                  <a:ext uri="{FF2B5EF4-FFF2-40B4-BE49-F238E27FC236}">
                    <a16:creationId xmlns:a16="http://schemas.microsoft.com/office/drawing/2014/main" id="{249FA244-F69A-D04D-00DF-8DE19CA8AFC2}"/>
                  </a:ext>
                </a:extLst>
              </p:cNvPr>
              <p:cNvCxnSpPr/>
              <p:nvPr/>
            </p:nvCxnSpPr>
            <p:spPr>
              <a:xfrm>
                <a:off x="3234282" y="1111624"/>
                <a:ext cx="0" cy="2288264"/>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F22B470-8D8C-1540-A1F8-16860855D92E}"/>
                  </a:ext>
                </a:extLst>
              </p:cNvPr>
              <p:cNvCxnSpPr/>
              <p:nvPr/>
            </p:nvCxnSpPr>
            <p:spPr>
              <a:xfrm>
                <a:off x="435967" y="3399888"/>
                <a:ext cx="5593039"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B174748-69C8-7406-E4C8-A50DE7E2A29C}"/>
                  </a:ext>
                </a:extLst>
              </p:cNvPr>
              <p:cNvSpPr txBox="1"/>
              <p:nvPr/>
            </p:nvSpPr>
            <p:spPr>
              <a:xfrm>
                <a:off x="3338909" y="3036179"/>
                <a:ext cx="372223" cy="461664"/>
              </a:xfrm>
              <a:prstGeom prst="rect">
                <a:avLst/>
              </a:prstGeom>
              <a:noFill/>
            </p:spPr>
            <p:txBody>
              <a:bodyPr wrap="square" rtlCol="0">
                <a:spAutoFit/>
              </a:bodyPr>
              <a:lstStyle/>
              <a:p>
                <a:pPr algn="ctr"/>
                <a:r>
                  <a:rPr lang="en-IN" sz="2400" dirty="0">
                    <a:solidFill>
                      <a:schemeClr val="bg1"/>
                    </a:solidFill>
                  </a:rPr>
                  <a:t>0</a:t>
                </a:r>
                <a:endParaRPr lang="en-US" sz="2400" dirty="0">
                  <a:solidFill>
                    <a:schemeClr val="bg1"/>
                  </a:solidFill>
                </a:endParaRPr>
              </a:p>
            </p:txBody>
          </p:sp>
          <p:sp>
            <p:nvSpPr>
              <p:cNvPr id="8" name="TextBox 7">
                <a:extLst>
                  <a:ext uri="{FF2B5EF4-FFF2-40B4-BE49-F238E27FC236}">
                    <a16:creationId xmlns:a16="http://schemas.microsoft.com/office/drawing/2014/main" id="{AFDB1CC4-A70F-EC87-18FB-CBDB6790BE77}"/>
                  </a:ext>
                </a:extLst>
              </p:cNvPr>
              <p:cNvSpPr txBox="1"/>
              <p:nvPr/>
            </p:nvSpPr>
            <p:spPr>
              <a:xfrm>
                <a:off x="3232484" y="2049014"/>
                <a:ext cx="598010" cy="461664"/>
              </a:xfrm>
              <a:prstGeom prst="rect">
                <a:avLst/>
              </a:prstGeom>
              <a:noFill/>
            </p:spPr>
            <p:txBody>
              <a:bodyPr wrap="square" rtlCol="0">
                <a:spAutoFit/>
              </a:bodyPr>
              <a:lstStyle/>
              <a:p>
                <a:pPr algn="ctr"/>
                <a:r>
                  <a:rPr lang="en-IN" sz="2400" dirty="0">
                    <a:solidFill>
                      <a:schemeClr val="bg1"/>
                    </a:solidFill>
                  </a:rPr>
                  <a:t>0.5</a:t>
                </a:r>
                <a:endParaRPr lang="en-US" sz="2400" dirty="0">
                  <a:solidFill>
                    <a:schemeClr val="bg1"/>
                  </a:solidFill>
                </a:endParaRPr>
              </a:p>
            </p:txBody>
          </p:sp>
          <p:sp>
            <p:nvSpPr>
              <p:cNvPr id="9" name="TextBox 8">
                <a:extLst>
                  <a:ext uri="{FF2B5EF4-FFF2-40B4-BE49-F238E27FC236}">
                    <a16:creationId xmlns:a16="http://schemas.microsoft.com/office/drawing/2014/main" id="{58FB8530-5979-0C6F-4150-85DE13F7F3CA}"/>
                  </a:ext>
                </a:extLst>
              </p:cNvPr>
              <p:cNvSpPr txBox="1"/>
              <p:nvPr/>
            </p:nvSpPr>
            <p:spPr>
              <a:xfrm>
                <a:off x="3338910" y="880791"/>
                <a:ext cx="372223" cy="461664"/>
              </a:xfrm>
              <a:prstGeom prst="rect">
                <a:avLst/>
              </a:prstGeom>
              <a:noFill/>
            </p:spPr>
            <p:txBody>
              <a:bodyPr wrap="square" rtlCol="0">
                <a:spAutoFit/>
              </a:bodyPr>
              <a:lstStyle/>
              <a:p>
                <a:pPr algn="ctr"/>
                <a:r>
                  <a:rPr lang="en-IN" sz="2400" dirty="0">
                    <a:solidFill>
                      <a:schemeClr val="bg1"/>
                    </a:solidFill>
                  </a:rPr>
                  <a:t>1</a:t>
                </a:r>
                <a:endParaRPr lang="en-US" sz="2400" dirty="0">
                  <a:solidFill>
                    <a:schemeClr val="bg1"/>
                  </a:solidFill>
                </a:endParaRPr>
              </a:p>
            </p:txBody>
          </p:sp>
          <p:sp>
            <p:nvSpPr>
              <p:cNvPr id="11" name="Freeform 7">
                <a:extLst>
                  <a:ext uri="{FF2B5EF4-FFF2-40B4-BE49-F238E27FC236}">
                    <a16:creationId xmlns:a16="http://schemas.microsoft.com/office/drawing/2014/main" id="{ACCBED12-1117-E8E5-9EC6-6700A7C899AE}"/>
                  </a:ext>
                </a:extLst>
              </p:cNvPr>
              <p:cNvSpPr/>
              <p:nvPr/>
            </p:nvSpPr>
            <p:spPr>
              <a:xfrm>
                <a:off x="435965" y="1350798"/>
                <a:ext cx="5593038" cy="1967256"/>
              </a:xfrm>
              <a:custGeom>
                <a:avLst/>
                <a:gdLst>
                  <a:gd name="connsiteX0" fmla="*/ 0 w 7498080"/>
                  <a:gd name="connsiteY0" fmla="*/ 2637322 h 2637322"/>
                  <a:gd name="connsiteX1" fmla="*/ 7498080 w 7498080"/>
                  <a:gd name="connsiteY1" fmla="*/ 0 h 2637322"/>
                  <a:gd name="connsiteX2" fmla="*/ 7498080 w 7498080"/>
                  <a:gd name="connsiteY2" fmla="*/ 0 h 2637322"/>
                  <a:gd name="connsiteX0" fmla="*/ 0 w 7498080"/>
                  <a:gd name="connsiteY0" fmla="*/ 2637322 h 2637322"/>
                  <a:gd name="connsiteX1" fmla="*/ 7498080 w 7498080"/>
                  <a:gd name="connsiteY1" fmla="*/ 0 h 2637322"/>
                  <a:gd name="connsiteX2" fmla="*/ 7498080 w 7498080"/>
                  <a:gd name="connsiteY2" fmla="*/ 0 h 2637322"/>
                  <a:gd name="connsiteX0" fmla="*/ 0 w 7498080"/>
                  <a:gd name="connsiteY0" fmla="*/ 2637322 h 2637322"/>
                  <a:gd name="connsiteX1" fmla="*/ 7498080 w 7498080"/>
                  <a:gd name="connsiteY1" fmla="*/ 0 h 2637322"/>
                  <a:gd name="connsiteX2" fmla="*/ 7498080 w 7498080"/>
                  <a:gd name="connsiteY2" fmla="*/ 0 h 2637322"/>
                  <a:gd name="connsiteX0" fmla="*/ 0 w 7498080"/>
                  <a:gd name="connsiteY0" fmla="*/ 2637322 h 2637322"/>
                  <a:gd name="connsiteX1" fmla="*/ 7498080 w 7498080"/>
                  <a:gd name="connsiteY1" fmla="*/ 0 h 2637322"/>
                  <a:gd name="connsiteX2" fmla="*/ 7498080 w 7498080"/>
                  <a:gd name="connsiteY2" fmla="*/ 0 h 2637322"/>
                  <a:gd name="connsiteX0" fmla="*/ 0 w 7498080"/>
                  <a:gd name="connsiteY0" fmla="*/ 2637322 h 2637322"/>
                  <a:gd name="connsiteX1" fmla="*/ 7498080 w 7498080"/>
                  <a:gd name="connsiteY1" fmla="*/ 0 h 2637322"/>
                  <a:gd name="connsiteX2" fmla="*/ 7498080 w 7498080"/>
                  <a:gd name="connsiteY2" fmla="*/ 0 h 2637322"/>
                  <a:gd name="connsiteX0" fmla="*/ 0 w 7498080"/>
                  <a:gd name="connsiteY0" fmla="*/ 2637322 h 2637322"/>
                  <a:gd name="connsiteX1" fmla="*/ 7498080 w 7498080"/>
                  <a:gd name="connsiteY1" fmla="*/ 0 h 2637322"/>
                  <a:gd name="connsiteX2" fmla="*/ 7498080 w 7498080"/>
                  <a:gd name="connsiteY2" fmla="*/ 0 h 2637322"/>
                </a:gdLst>
                <a:ahLst/>
                <a:cxnLst>
                  <a:cxn ang="0">
                    <a:pos x="connsiteX0" y="connsiteY0"/>
                  </a:cxn>
                  <a:cxn ang="0">
                    <a:pos x="connsiteX1" y="connsiteY1"/>
                  </a:cxn>
                  <a:cxn ang="0">
                    <a:pos x="connsiteX2" y="connsiteY2"/>
                  </a:cxn>
                </a:cxnLst>
                <a:rect l="l" t="t" r="r" b="b"/>
                <a:pathLst>
                  <a:path w="7498080" h="2637322">
                    <a:moveTo>
                      <a:pt x="0" y="2637322"/>
                    </a:moveTo>
                    <a:cubicBezTo>
                      <a:pt x="5637196" y="2624488"/>
                      <a:pt x="1880135" y="3208"/>
                      <a:pt x="7498080" y="0"/>
                    </a:cubicBezTo>
                    <a:lnTo>
                      <a:pt x="7498080" y="0"/>
                    </a:lnTo>
                  </a:path>
                </a:pathLst>
              </a:cu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6FF0C32-FE94-6F7D-1CD5-7B8ED9FE81C1}"/>
                  </a:ext>
                </a:extLst>
              </p:cNvPr>
              <p:cNvSpPr txBox="1"/>
              <p:nvPr/>
            </p:nvSpPr>
            <p:spPr>
              <a:xfrm>
                <a:off x="253353" y="3462922"/>
                <a:ext cx="5969647" cy="369332"/>
              </a:xfrm>
              <a:prstGeom prst="rect">
                <a:avLst/>
              </a:prstGeom>
              <a:noFill/>
            </p:spPr>
            <p:txBody>
              <a:bodyPr wrap="square" rtlCol="0">
                <a:spAutoFit/>
              </a:bodyPr>
              <a:lstStyle/>
              <a:p>
                <a:r>
                  <a:rPr lang="en-US" dirty="0">
                    <a:solidFill>
                      <a:schemeClr val="bg1"/>
                    </a:solidFill>
                  </a:rPr>
                  <a:t>-5       -4       -3       -2       -1        0         1         2         3        4        5</a:t>
                </a:r>
              </a:p>
            </p:txBody>
          </p: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70FA4CD8-6895-905D-8EF2-6A2621129FFA}"/>
                      </a:ext>
                    </a:extLst>
                  </p:cNvPr>
                  <p:cNvSpPr txBox="1"/>
                  <p:nvPr/>
                </p:nvSpPr>
                <p:spPr>
                  <a:xfrm>
                    <a:off x="3046372" y="618443"/>
                    <a:ext cx="372223" cy="46166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IN" sz="2400" i="1" dirty="0" smtClean="0">
                              <a:solidFill>
                                <a:schemeClr val="accent5">
                                  <a:lumMod val="75000"/>
                                </a:schemeClr>
                              </a:solidFill>
                              <a:latin typeface="Cambria Math" panose="02040503050406030204" pitchFamily="18" charset="0"/>
                            </a:rPr>
                            <m:t>𝑠</m:t>
                          </m:r>
                        </m:oMath>
                      </m:oMathPara>
                    </a14:m>
                    <a:endParaRPr lang="en-US" sz="2400" dirty="0">
                      <a:solidFill>
                        <a:schemeClr val="accent5">
                          <a:lumMod val="75000"/>
                        </a:schemeClr>
                      </a:solidFill>
                    </a:endParaRPr>
                  </a:p>
                </p:txBody>
              </p:sp>
            </mc:Choice>
            <mc:Fallback xmlns="">
              <p:sp>
                <p:nvSpPr>
                  <p:cNvPr id="54" name="TextBox 53">
                    <a:extLst>
                      <a:ext uri="{FF2B5EF4-FFF2-40B4-BE49-F238E27FC236}">
                        <a16:creationId xmlns:a16="http://schemas.microsoft.com/office/drawing/2014/main" id="{70FA4CD8-6895-905D-8EF2-6A2621129FFA}"/>
                      </a:ext>
                    </a:extLst>
                  </p:cNvPr>
                  <p:cNvSpPr txBox="1">
                    <a:spLocks noRot="1" noChangeAspect="1" noMove="1" noResize="1" noEditPoints="1" noAdjustHandles="1" noChangeArrowheads="1" noChangeShapeType="1" noTextEdit="1"/>
                  </p:cNvSpPr>
                  <p:nvPr/>
                </p:nvSpPr>
                <p:spPr>
                  <a:xfrm>
                    <a:off x="3046372" y="618443"/>
                    <a:ext cx="372223" cy="461664"/>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DB4F2DD9-4F82-F991-0EE0-AA637FAC223F}"/>
                      </a:ext>
                    </a:extLst>
                  </p:cNvPr>
                  <p:cNvSpPr txBox="1"/>
                  <p:nvPr/>
                </p:nvSpPr>
                <p:spPr>
                  <a:xfrm>
                    <a:off x="-31201" y="3169056"/>
                    <a:ext cx="372223"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b="0" i="1" smtClean="0">
                              <a:solidFill>
                                <a:schemeClr val="accent2">
                                  <a:lumMod val="75000"/>
                                </a:schemeClr>
                              </a:solidFill>
                              <a:latin typeface="Cambria Math" panose="02040503050406030204" pitchFamily="18" charset="0"/>
                            </a:rPr>
                            <m:t>𝑧</m:t>
                          </m:r>
                        </m:oMath>
                      </m:oMathPara>
                    </a14:m>
                    <a:endParaRPr lang="en-US" sz="2400" dirty="0">
                      <a:solidFill>
                        <a:schemeClr val="bg1"/>
                      </a:solidFill>
                    </a:endParaRPr>
                  </a:p>
                </p:txBody>
              </p:sp>
            </mc:Choice>
            <mc:Fallback xmlns="">
              <p:sp>
                <p:nvSpPr>
                  <p:cNvPr id="55" name="TextBox 54">
                    <a:extLst>
                      <a:ext uri="{FF2B5EF4-FFF2-40B4-BE49-F238E27FC236}">
                        <a16:creationId xmlns:a16="http://schemas.microsoft.com/office/drawing/2014/main" id="{DB4F2DD9-4F82-F991-0EE0-AA637FAC223F}"/>
                      </a:ext>
                    </a:extLst>
                  </p:cNvPr>
                  <p:cNvSpPr txBox="1">
                    <a:spLocks noRot="1" noChangeAspect="1" noMove="1" noResize="1" noEditPoints="1" noAdjustHandles="1" noChangeArrowheads="1" noChangeShapeType="1" noTextEdit="1"/>
                  </p:cNvSpPr>
                  <p:nvPr/>
                </p:nvSpPr>
                <p:spPr>
                  <a:xfrm>
                    <a:off x="-31201" y="3169056"/>
                    <a:ext cx="372223" cy="461665"/>
                  </a:xfrm>
                  <a:prstGeom prst="rect">
                    <a:avLst/>
                  </a:prstGeom>
                  <a:blipFill>
                    <a:blip r:embed="rId9"/>
                    <a:stretch>
                      <a:fillRect l="-1639"/>
                    </a:stretch>
                  </a:blipFill>
                </p:spPr>
                <p:txBody>
                  <a:bodyPr/>
                  <a:lstStyle/>
                  <a:p>
                    <a:r>
                      <a:rPr lang="en-IN">
                        <a:noFill/>
                      </a:rPr>
                      <a:t> </a:t>
                    </a:r>
                  </a:p>
                </p:txBody>
              </p:sp>
            </mc:Fallback>
          </mc:AlternateContent>
        </p:grpSp>
        <p:sp>
          <p:nvSpPr>
            <p:cNvPr id="50" name="TextBox 49">
              <a:extLst>
                <a:ext uri="{FF2B5EF4-FFF2-40B4-BE49-F238E27FC236}">
                  <a16:creationId xmlns:a16="http://schemas.microsoft.com/office/drawing/2014/main" id="{204383BC-76CB-8B8E-D24D-526BB61DE51E}"/>
                </a:ext>
              </a:extLst>
            </p:cNvPr>
            <p:cNvSpPr txBox="1"/>
            <p:nvPr/>
          </p:nvSpPr>
          <p:spPr>
            <a:xfrm>
              <a:off x="5808553" y="3630981"/>
              <a:ext cx="2804290" cy="461665"/>
            </a:xfrm>
            <a:prstGeom prst="rect">
              <a:avLst/>
            </a:prstGeom>
            <a:noFill/>
          </p:spPr>
          <p:txBody>
            <a:bodyPr wrap="square" rtlCol="0">
              <a:spAutoFit/>
            </a:bodyPr>
            <a:lstStyle/>
            <a:p>
              <a:pPr algn="ctr"/>
              <a:r>
                <a:rPr lang="en-US" sz="2400" dirty="0">
                  <a:solidFill>
                    <a:schemeClr val="bg1"/>
                  </a:solidFill>
                </a:rPr>
                <a:t>SIGMOID</a:t>
              </a:r>
              <a:endParaRPr lang="en-IN" sz="2400" dirty="0">
                <a:solidFill>
                  <a:schemeClr val="bg1"/>
                </a:solidFill>
              </a:endParaRPr>
            </a:p>
          </p:txBody>
        </p:sp>
      </p:grpSp>
      <p:pic>
        <p:nvPicPr>
          <p:cNvPr id="57" name="Picture 56" descr="Icon&#10;&#10;Description automatically generated">
            <a:extLst>
              <a:ext uri="{FF2B5EF4-FFF2-40B4-BE49-F238E27FC236}">
                <a16:creationId xmlns:a16="http://schemas.microsoft.com/office/drawing/2014/main" id="{8DF84C78-BF90-A847-B44A-767D4347A1B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81607" y="5083949"/>
            <a:ext cx="1371600" cy="1371600"/>
          </a:xfrm>
          <a:prstGeom prst="rect">
            <a:avLst/>
          </a:prstGeom>
        </p:spPr>
      </p:pic>
      <p:sp>
        <p:nvSpPr>
          <p:cNvPr id="58" name="Speech Bubble: Rectangle 57">
            <a:extLst>
              <a:ext uri="{FF2B5EF4-FFF2-40B4-BE49-F238E27FC236}">
                <a16:creationId xmlns:a16="http://schemas.microsoft.com/office/drawing/2014/main" id="{BA9E4DF6-0555-41DF-AABD-C53D60714508}"/>
              </a:ext>
            </a:extLst>
          </p:cNvPr>
          <p:cNvSpPr/>
          <p:nvPr/>
        </p:nvSpPr>
        <p:spPr>
          <a:xfrm>
            <a:off x="4536668" y="5083949"/>
            <a:ext cx="2278802" cy="937132"/>
          </a:xfrm>
          <a:prstGeom prst="wedgeRectCallout">
            <a:avLst>
              <a:gd name="adj1" fmla="val -64360"/>
              <a:gd name="adj2" fmla="val 42629"/>
            </a:avLst>
          </a:prstGeom>
          <a:solidFill>
            <a:schemeClr val="tx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Sigmoid is an example of an </a:t>
            </a:r>
            <a:r>
              <a:rPr lang="en-US" i="1" dirty="0">
                <a:solidFill>
                  <a:schemeClr val="bg1"/>
                </a:solidFill>
              </a:rPr>
              <a:t>activation</a:t>
            </a:r>
            <a:r>
              <a:rPr lang="en-US" dirty="0">
                <a:solidFill>
                  <a:schemeClr val="bg1"/>
                </a:solidFill>
              </a:rPr>
              <a:t> or </a:t>
            </a:r>
            <a:r>
              <a:rPr lang="en-US" i="1" dirty="0">
                <a:solidFill>
                  <a:schemeClr val="bg1"/>
                </a:solidFill>
              </a:rPr>
              <a:t>quashing </a:t>
            </a:r>
            <a:r>
              <a:rPr lang="en-US" dirty="0">
                <a:solidFill>
                  <a:schemeClr val="bg1"/>
                </a:solidFill>
              </a:rPr>
              <a:t>function</a:t>
            </a:r>
            <a:endParaRPr lang="en-IN" dirty="0">
              <a:solidFill>
                <a:schemeClr val="bg1"/>
              </a:solidFill>
            </a:endParaRPr>
          </a:p>
        </p:txBody>
      </p:sp>
      <p:pic>
        <p:nvPicPr>
          <p:cNvPr id="60" name="Picture 59" descr="Icon&#10;&#10;Description automatically generated">
            <a:extLst>
              <a:ext uri="{FF2B5EF4-FFF2-40B4-BE49-F238E27FC236}">
                <a16:creationId xmlns:a16="http://schemas.microsoft.com/office/drawing/2014/main" id="{E11AA473-01B1-BB35-6CFB-63F66197BFF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25730" y="543805"/>
            <a:ext cx="1371600" cy="1371600"/>
          </a:xfrm>
          <a:prstGeom prst="rect">
            <a:avLst/>
          </a:prstGeom>
        </p:spPr>
      </p:pic>
      <mc:AlternateContent xmlns:mc="http://schemas.openxmlformats.org/markup-compatibility/2006" xmlns:a14="http://schemas.microsoft.com/office/drawing/2010/main">
        <mc:Choice Requires="a14">
          <p:sp>
            <p:nvSpPr>
              <p:cNvPr id="61" name="Speech Bubble: Rectangle 60">
                <a:extLst>
                  <a:ext uri="{FF2B5EF4-FFF2-40B4-BE49-F238E27FC236}">
                    <a16:creationId xmlns:a16="http://schemas.microsoft.com/office/drawing/2014/main" id="{3F0ECA22-7C91-C5A2-BF6D-69376F5523F5}"/>
                  </a:ext>
                </a:extLst>
              </p:cNvPr>
              <p:cNvSpPr/>
              <p:nvPr/>
            </p:nvSpPr>
            <p:spPr>
              <a:xfrm>
                <a:off x="1700068" y="681595"/>
                <a:ext cx="2236932" cy="937132"/>
              </a:xfrm>
              <a:prstGeom prst="wedgeRectCallout">
                <a:avLst>
                  <a:gd name="adj1" fmla="val -64360"/>
                  <a:gd name="adj2" fmla="val 42629"/>
                </a:avLst>
              </a:prstGeom>
              <a:solidFill>
                <a:schemeClr val="tx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Nice! The model can output </a:t>
                </a:r>
                <a14:m>
                  <m:oMath xmlns:m="http://schemas.openxmlformats.org/officeDocument/2006/math">
                    <m:r>
                      <a:rPr lang="en-US" b="0" i="1" smtClean="0">
                        <a:solidFill>
                          <a:schemeClr val="bg1"/>
                        </a:solidFill>
                        <a:latin typeface="Cambria Math" panose="02040503050406030204" pitchFamily="18" charset="0"/>
                      </a:rPr>
                      <m:t>𝑧</m:t>
                    </m:r>
                  </m:oMath>
                </a14:m>
                <a:r>
                  <a:rPr lang="en-IN" dirty="0">
                    <a:solidFill>
                      <a:schemeClr val="bg1"/>
                    </a:solidFill>
                  </a:rPr>
                  <a:t> without worrying about range</a:t>
                </a:r>
              </a:p>
            </p:txBody>
          </p:sp>
        </mc:Choice>
        <mc:Fallback xmlns="">
          <p:sp>
            <p:nvSpPr>
              <p:cNvPr id="61" name="Speech Bubble: Rectangle 60">
                <a:extLst>
                  <a:ext uri="{FF2B5EF4-FFF2-40B4-BE49-F238E27FC236}">
                    <a16:creationId xmlns:a16="http://schemas.microsoft.com/office/drawing/2014/main" id="{3F0ECA22-7C91-C5A2-BF6D-69376F5523F5}"/>
                  </a:ext>
                </a:extLst>
              </p:cNvPr>
              <p:cNvSpPr>
                <a:spLocks noRot="1" noChangeAspect="1" noMove="1" noResize="1" noEditPoints="1" noAdjustHandles="1" noChangeArrowheads="1" noChangeShapeType="1" noTextEdit="1"/>
              </p:cNvSpPr>
              <p:nvPr/>
            </p:nvSpPr>
            <p:spPr>
              <a:xfrm>
                <a:off x="1700068" y="681595"/>
                <a:ext cx="2236932" cy="937132"/>
              </a:xfrm>
              <a:prstGeom prst="wedgeRectCallout">
                <a:avLst>
                  <a:gd name="adj1" fmla="val -64360"/>
                  <a:gd name="adj2" fmla="val 42629"/>
                </a:avLst>
              </a:prstGeom>
              <a:blipFill>
                <a:blip r:embed="rId12"/>
                <a:stretch>
                  <a:fillRect t="-1258" r="-471" b="-6918"/>
                </a:stretch>
              </a:blipFill>
              <a:ln w="28575"/>
            </p:spPr>
            <p:txBody>
              <a:bodyPr/>
              <a:lstStyle/>
              <a:p>
                <a:r>
                  <a:rPr lang="en-IN">
                    <a:noFill/>
                  </a:rPr>
                  <a:t> </a:t>
                </a:r>
              </a:p>
            </p:txBody>
          </p:sp>
        </mc:Fallback>
      </mc:AlternateContent>
    </p:spTree>
    <p:extLst>
      <p:ext uri="{BB962C8B-B14F-4D97-AF65-F5344CB8AC3E}">
        <p14:creationId xmlns:p14="http://schemas.microsoft.com/office/powerpoint/2010/main" val="2196682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down)">
                                      <p:cBhvr>
                                        <p:cTn id="19" dur="500"/>
                                        <p:tgtEl>
                                          <p:spTgt spid="27"/>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childTnLst>
                          </p:cTn>
                        </p:par>
                        <p:par>
                          <p:cTn id="27" fill="hold">
                            <p:stCondLst>
                              <p:cond delay="1000"/>
                            </p:stCondLst>
                            <p:childTnLst>
                              <p:par>
                                <p:cTn id="28" presetID="63" presetClass="path" presetSubtype="0" accel="50000" decel="50000" fill="hold" nodeType="afterEffect">
                                  <p:stCondLst>
                                    <p:cond delay="0"/>
                                  </p:stCondLst>
                                  <p:childTnLst>
                                    <p:animMotion origin="layout" path="M 4.375E-6 1.11111E-6 L 0.07565 1.11111E-6 " pathEditMode="relative" rAng="0" ptsTypes="AA">
                                      <p:cBhvr>
                                        <p:cTn id="29" dur="2000" fill="hold"/>
                                        <p:tgtEl>
                                          <p:spTgt spid="20"/>
                                        </p:tgtEl>
                                        <p:attrNameLst>
                                          <p:attrName>ppt_x</p:attrName>
                                          <p:attrName>ppt_y</p:attrName>
                                        </p:attrNameLst>
                                      </p:cBhvr>
                                      <p:rCtr x="3776" y="0"/>
                                    </p:animMotion>
                                  </p:childTnLst>
                                </p:cTn>
                              </p:par>
                              <p:par>
                                <p:cTn id="30" presetID="64" presetClass="path" presetSubtype="0" accel="50000" decel="50000" fill="hold" nodeType="withEffect">
                                  <p:stCondLst>
                                    <p:cond delay="0"/>
                                  </p:stCondLst>
                                  <p:childTnLst>
                                    <p:animMotion origin="layout" path="M 3.95833E-6 1.11111E-6 L 3.95833E-6 -0.26806 " pathEditMode="relative" rAng="0" ptsTypes="AA">
                                      <p:cBhvr>
                                        <p:cTn id="31" dur="2000" fill="hold"/>
                                        <p:tgtEl>
                                          <p:spTgt spid="17"/>
                                        </p:tgtEl>
                                        <p:attrNameLst>
                                          <p:attrName>ppt_x</p:attrName>
                                          <p:attrName>ppt_y</p:attrName>
                                        </p:attrNameLst>
                                      </p:cBhvr>
                                      <p:rCtr x="0" y="-13403"/>
                                    </p:animMotion>
                                  </p:childTnLst>
                                </p:cTn>
                              </p:par>
                            </p:childTnLst>
                          </p:cTn>
                        </p:par>
                        <p:par>
                          <p:cTn id="32" fill="hold">
                            <p:stCondLst>
                              <p:cond delay="3000"/>
                            </p:stCondLst>
                            <p:childTnLst>
                              <p:par>
                                <p:cTn id="33" presetID="35" presetClass="path" presetSubtype="0" accel="50000" decel="50000" fill="hold" nodeType="afterEffect">
                                  <p:stCondLst>
                                    <p:cond delay="0"/>
                                  </p:stCondLst>
                                  <p:childTnLst>
                                    <p:animMotion origin="layout" path="M 0.07565 1.11111E-6 L 0.03476 1.11111E-6 " pathEditMode="relative" rAng="0" ptsTypes="AA">
                                      <p:cBhvr>
                                        <p:cTn id="34" dur="2000" fill="hold"/>
                                        <p:tgtEl>
                                          <p:spTgt spid="20"/>
                                        </p:tgtEl>
                                        <p:attrNameLst>
                                          <p:attrName>ppt_x</p:attrName>
                                          <p:attrName>ppt_y</p:attrName>
                                        </p:attrNameLst>
                                      </p:cBhvr>
                                      <p:rCtr x="-2044" y="0"/>
                                    </p:animMotion>
                                  </p:childTnLst>
                                </p:cTn>
                              </p:par>
                              <p:par>
                                <p:cTn id="35" presetID="42" presetClass="path" presetSubtype="0" accel="50000" decel="50000" fill="hold" nodeType="withEffect">
                                  <p:stCondLst>
                                    <p:cond delay="0"/>
                                  </p:stCondLst>
                                  <p:childTnLst>
                                    <p:animMotion origin="layout" path="M 3.95833E-6 -0.26806 L 3.95833E-6 -0.1169 " pathEditMode="relative" rAng="0" ptsTypes="AA">
                                      <p:cBhvr>
                                        <p:cTn id="36" dur="2000" fill="hold"/>
                                        <p:tgtEl>
                                          <p:spTgt spid="17"/>
                                        </p:tgtEl>
                                        <p:attrNameLst>
                                          <p:attrName>ppt_x</p:attrName>
                                          <p:attrName>ppt_y</p:attrName>
                                        </p:attrNameLst>
                                      </p:cBhvr>
                                      <p:rCtr x="0" y="7546"/>
                                    </p:animMotion>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par>
                          <p:cTn id="41" fill="hold">
                            <p:stCondLst>
                              <p:cond delay="0"/>
                            </p:stCondLst>
                            <p:childTnLst>
                              <p:par>
                                <p:cTn id="42" presetID="22" presetClass="entr" presetSubtype="8" fill="hold" grpId="0" nodeType="after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wipe(left)">
                                      <p:cBhvr>
                                        <p:cTn id="44" dur="500"/>
                                        <p:tgtEl>
                                          <p:spTgt spid="3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fade">
                                      <p:cBhvr>
                                        <p:cTn id="49" dur="500"/>
                                        <p:tgtEl>
                                          <p:spTgt spid="51"/>
                                        </p:tgtEl>
                                      </p:cBhvr>
                                    </p:animEffect>
                                  </p:childTnLst>
                                </p:cTn>
                              </p:par>
                            </p:childTnLst>
                          </p:cTn>
                        </p:par>
                        <p:par>
                          <p:cTn id="50" fill="hold">
                            <p:stCondLst>
                              <p:cond delay="500"/>
                            </p:stCondLst>
                            <p:childTnLst>
                              <p:par>
                                <p:cTn id="51" presetID="1" presetClass="entr" presetSubtype="0" fill="hold" grpId="0" nodeType="afterEffect">
                                  <p:stCondLst>
                                    <p:cond delay="0"/>
                                  </p:stCondLst>
                                  <p:childTnLst>
                                    <p:set>
                                      <p:cBhvr>
                                        <p:cTn id="52"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500"/>
                                        <p:tgtEl>
                                          <p:spTgt spid="39"/>
                                        </p:tgtEl>
                                      </p:cBhvr>
                                    </p:animEffect>
                                  </p:childTnLst>
                                </p:cTn>
                              </p:par>
                              <p:par>
                                <p:cTn id="58" presetID="10" presetClass="entr" presetSubtype="0" fill="hold" nodeType="with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fade">
                                      <p:cBhvr>
                                        <p:cTn id="60" dur="500"/>
                                        <p:tgtEl>
                                          <p:spTgt spid="36"/>
                                        </p:tgtEl>
                                      </p:cBhvr>
                                    </p:animEffect>
                                  </p:childTnLst>
                                </p:cTn>
                              </p:par>
                            </p:childTnLst>
                          </p:cTn>
                        </p:par>
                        <p:par>
                          <p:cTn id="61" fill="hold">
                            <p:stCondLst>
                              <p:cond delay="500"/>
                            </p:stCondLst>
                            <p:childTnLst>
                              <p:par>
                                <p:cTn id="62" presetID="63" presetClass="path" presetSubtype="0" accel="50000" decel="50000" fill="hold" nodeType="afterEffect">
                                  <p:stCondLst>
                                    <p:cond delay="0"/>
                                  </p:stCondLst>
                                  <p:childTnLst>
                                    <p:animMotion origin="layout" path="M -1.45833E-6 -1.48148E-6 L 0.45586 -1.48148E-6 " pathEditMode="relative" rAng="0" ptsTypes="AA">
                                      <p:cBhvr>
                                        <p:cTn id="63" dur="2000" fill="hold"/>
                                        <p:tgtEl>
                                          <p:spTgt spid="39"/>
                                        </p:tgtEl>
                                        <p:attrNameLst>
                                          <p:attrName>ppt_x</p:attrName>
                                          <p:attrName>ppt_y</p:attrName>
                                        </p:attrNameLst>
                                      </p:cBhvr>
                                      <p:rCtr x="22786" y="0"/>
                                    </p:animMotion>
                                  </p:childTnLst>
                                </p:cTn>
                              </p:par>
                              <p:par>
                                <p:cTn id="64" presetID="0" presetClass="path" presetSubtype="0" accel="50000" decel="50000" fill="hold" nodeType="withEffect">
                                  <p:stCondLst>
                                    <p:cond delay="0"/>
                                  </p:stCondLst>
                                  <p:childTnLst>
                                    <p:animMotion origin="layout" path="M -0.00026 -0.00024 C 0.14896 0.00648 0.20026 -0.06181 0.22669 -0.1426 C 0.2763 -0.27987 0.36328 -0.28149 0.45261 -0.2875 " pathEditMode="relative" rAng="0" ptsTypes="AAA">
                                      <p:cBhvr>
                                        <p:cTn id="65" dur="2000" fill="hold"/>
                                        <p:tgtEl>
                                          <p:spTgt spid="36"/>
                                        </p:tgtEl>
                                        <p:attrNameLst>
                                          <p:attrName>ppt_x</p:attrName>
                                          <p:attrName>ppt_y</p:attrName>
                                        </p:attrNameLst>
                                      </p:cBhvr>
                                      <p:rCtr x="22643" y="-14352"/>
                                    </p:animMotion>
                                  </p:childTnLst>
                                </p:cTn>
                              </p:par>
                            </p:childTnLst>
                          </p:cTn>
                        </p:par>
                        <p:par>
                          <p:cTn id="66" fill="hold">
                            <p:stCondLst>
                              <p:cond delay="2500"/>
                            </p:stCondLst>
                            <p:childTnLst>
                              <p:par>
                                <p:cTn id="67" presetID="35" presetClass="path" presetSubtype="0" accel="50000" decel="50000" fill="hold" nodeType="afterEffect">
                                  <p:stCondLst>
                                    <p:cond delay="0"/>
                                  </p:stCondLst>
                                  <p:childTnLst>
                                    <p:animMotion origin="layout" path="M 0.45586 -1.48148E-6 L 0.16328 -1.48148E-6 " pathEditMode="relative" rAng="0" ptsTypes="AA">
                                      <p:cBhvr>
                                        <p:cTn id="68" dur="2000" fill="hold"/>
                                        <p:tgtEl>
                                          <p:spTgt spid="39"/>
                                        </p:tgtEl>
                                        <p:attrNameLst>
                                          <p:attrName>ppt_x</p:attrName>
                                          <p:attrName>ppt_y</p:attrName>
                                        </p:attrNameLst>
                                      </p:cBhvr>
                                      <p:rCtr x="-14635" y="0"/>
                                    </p:animMotion>
                                  </p:childTnLst>
                                </p:cTn>
                              </p:par>
                              <p:par>
                                <p:cTn id="69" presetID="0" presetClass="path" presetSubtype="0" accel="50000" decel="50000" fill="hold" nodeType="withEffect">
                                  <p:stCondLst>
                                    <p:cond delay="0"/>
                                  </p:stCondLst>
                                  <p:childTnLst>
                                    <p:animMotion origin="layout" path="M 0.45261 -0.2875 C 0.38399 -0.29399 0.2625 -0.27061 0.22682 -0.14306 C 0.20117 -0.08149 0.19688 -0.0757 0.16237 -0.04051 " pathEditMode="relative" rAng="0" ptsTypes="AAA">
                                      <p:cBhvr>
                                        <p:cTn id="70" dur="2000" fill="hold"/>
                                        <p:tgtEl>
                                          <p:spTgt spid="36"/>
                                        </p:tgtEl>
                                        <p:attrNameLst>
                                          <p:attrName>ppt_x</p:attrName>
                                          <p:attrName>ppt_y</p:attrName>
                                        </p:attrNameLst>
                                      </p:cBhvr>
                                      <p:rCtr x="-14518" y="12292"/>
                                    </p:animMotion>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7"/>
                                        </p:tgtEl>
                                        <p:attrNameLst>
                                          <p:attrName>style.visibility</p:attrName>
                                        </p:attrNameLst>
                                      </p:cBhvr>
                                      <p:to>
                                        <p:strVal val="visible"/>
                                      </p:to>
                                    </p:set>
                                  </p:childTnLst>
                                </p:cTn>
                              </p:par>
                            </p:childTnLst>
                          </p:cTn>
                        </p:par>
                        <p:par>
                          <p:cTn id="75" fill="hold">
                            <p:stCondLst>
                              <p:cond delay="0"/>
                            </p:stCondLst>
                            <p:childTnLst>
                              <p:par>
                                <p:cTn id="76" presetID="22" presetClass="entr" presetSubtype="8" fill="hold" grpId="0" nodeType="afterEffect">
                                  <p:stCondLst>
                                    <p:cond delay="0"/>
                                  </p:stCondLst>
                                  <p:childTnLst>
                                    <p:set>
                                      <p:cBhvr>
                                        <p:cTn id="77" dur="1" fill="hold">
                                          <p:stCondLst>
                                            <p:cond delay="0"/>
                                          </p:stCondLst>
                                        </p:cTn>
                                        <p:tgtEl>
                                          <p:spTgt spid="58"/>
                                        </p:tgtEl>
                                        <p:attrNameLst>
                                          <p:attrName>style.visibility</p:attrName>
                                        </p:attrNameLst>
                                      </p:cBhvr>
                                      <p:to>
                                        <p:strVal val="visible"/>
                                      </p:to>
                                    </p:set>
                                    <p:animEffect transition="in" filter="wipe(left)">
                                      <p:cBhvr>
                                        <p:cTn id="78" dur="500"/>
                                        <p:tgtEl>
                                          <p:spTgt spid="58"/>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60"/>
                                        </p:tgtEl>
                                        <p:attrNameLst>
                                          <p:attrName>style.visibility</p:attrName>
                                        </p:attrNameLst>
                                      </p:cBhvr>
                                      <p:to>
                                        <p:strVal val="visible"/>
                                      </p:to>
                                    </p:set>
                                  </p:childTnLst>
                                </p:cTn>
                              </p:par>
                            </p:childTnLst>
                          </p:cTn>
                        </p:par>
                        <p:par>
                          <p:cTn id="83" fill="hold">
                            <p:stCondLst>
                              <p:cond delay="0"/>
                            </p:stCondLst>
                            <p:childTnLst>
                              <p:par>
                                <p:cTn id="84" presetID="22" presetClass="entr" presetSubtype="8" fill="hold" grpId="0" nodeType="afterEffect">
                                  <p:stCondLst>
                                    <p:cond delay="0"/>
                                  </p:stCondLst>
                                  <p:childTnLst>
                                    <p:set>
                                      <p:cBhvr>
                                        <p:cTn id="85" dur="1" fill="hold">
                                          <p:stCondLst>
                                            <p:cond delay="0"/>
                                          </p:stCondLst>
                                        </p:cTn>
                                        <p:tgtEl>
                                          <p:spTgt spid="61"/>
                                        </p:tgtEl>
                                        <p:attrNameLst>
                                          <p:attrName>style.visibility</p:attrName>
                                        </p:attrNameLst>
                                      </p:cBhvr>
                                      <p:to>
                                        <p:strVal val="visible"/>
                                      </p:to>
                                    </p:set>
                                    <p:animEffect transition="in" filter="wipe(left)">
                                      <p:cBhvr>
                                        <p:cTn id="86" dur="500"/>
                                        <p:tgtEl>
                                          <p:spTgt spid="61"/>
                                        </p:tgtEl>
                                      </p:cBhvr>
                                    </p:animEffect>
                                  </p:childTnLst>
                                </p:cTn>
                              </p:par>
                            </p:childTnLst>
                          </p:cTn>
                        </p:par>
                      </p:childTnLst>
                    </p:cTn>
                  </p:par>
                  <p:par>
                    <p:cTn id="87" fill="hold">
                      <p:stCondLst>
                        <p:cond delay="indefinite"/>
                      </p:stCondLst>
                      <p:childTnLst>
                        <p:par>
                          <p:cTn id="88" fill="hold">
                            <p:stCondLst>
                              <p:cond delay="0"/>
                            </p:stCondLst>
                            <p:childTnLst>
                              <p:par>
                                <p:cTn id="89" presetID="53" presetClass="entr" presetSubtype="16" fill="hold" nodeType="clickEffect">
                                  <p:stCondLst>
                                    <p:cond delay="0"/>
                                  </p:stCondLst>
                                  <p:childTnLst>
                                    <p:set>
                                      <p:cBhvr>
                                        <p:cTn id="90" dur="1" fill="hold">
                                          <p:stCondLst>
                                            <p:cond delay="0"/>
                                          </p:stCondLst>
                                        </p:cTn>
                                        <p:tgtEl>
                                          <p:spTgt spid="44"/>
                                        </p:tgtEl>
                                        <p:attrNameLst>
                                          <p:attrName>style.visibility</p:attrName>
                                        </p:attrNameLst>
                                      </p:cBhvr>
                                      <p:to>
                                        <p:strVal val="visible"/>
                                      </p:to>
                                    </p:set>
                                    <p:anim calcmode="lin" valueType="num">
                                      <p:cBhvr>
                                        <p:cTn id="91" dur="500" fill="hold"/>
                                        <p:tgtEl>
                                          <p:spTgt spid="44"/>
                                        </p:tgtEl>
                                        <p:attrNameLst>
                                          <p:attrName>ppt_w</p:attrName>
                                        </p:attrNameLst>
                                      </p:cBhvr>
                                      <p:tavLst>
                                        <p:tav tm="0">
                                          <p:val>
                                            <p:fltVal val="0"/>
                                          </p:val>
                                        </p:tav>
                                        <p:tav tm="100000">
                                          <p:val>
                                            <p:strVal val="#ppt_w"/>
                                          </p:val>
                                        </p:tav>
                                      </p:tavLst>
                                    </p:anim>
                                    <p:anim calcmode="lin" valueType="num">
                                      <p:cBhvr>
                                        <p:cTn id="92" dur="500" fill="hold"/>
                                        <p:tgtEl>
                                          <p:spTgt spid="44"/>
                                        </p:tgtEl>
                                        <p:attrNameLst>
                                          <p:attrName>ppt_h</p:attrName>
                                        </p:attrNameLst>
                                      </p:cBhvr>
                                      <p:tavLst>
                                        <p:tav tm="0">
                                          <p:val>
                                            <p:fltVal val="0"/>
                                          </p:val>
                                        </p:tav>
                                        <p:tav tm="100000">
                                          <p:val>
                                            <p:strVal val="#ppt_h"/>
                                          </p:val>
                                        </p:tav>
                                      </p:tavLst>
                                    </p:anim>
                                    <p:animEffect transition="in" filter="fade">
                                      <p:cBhvr>
                                        <p:cTn id="93" dur="500"/>
                                        <p:tgtEl>
                                          <p:spTgt spid="44"/>
                                        </p:tgtEl>
                                      </p:cBhvr>
                                    </p:animEffect>
                                  </p:childTnLst>
                                </p:cTn>
                              </p:par>
                            </p:childTnLst>
                          </p:cTn>
                        </p:par>
                        <p:par>
                          <p:cTn id="94" fill="hold">
                            <p:stCondLst>
                              <p:cond delay="500"/>
                            </p:stCondLst>
                            <p:childTnLst>
                              <p:par>
                                <p:cTn id="95" presetID="22" presetClass="entr" presetSubtype="8" fill="hold" grpId="0" nodeType="afterEffect">
                                  <p:stCondLst>
                                    <p:cond delay="0"/>
                                  </p:stCondLst>
                                  <p:childTnLst>
                                    <p:set>
                                      <p:cBhvr>
                                        <p:cTn id="96" dur="1" fill="hold">
                                          <p:stCondLst>
                                            <p:cond delay="0"/>
                                          </p:stCondLst>
                                        </p:cTn>
                                        <p:tgtEl>
                                          <p:spTgt spid="49"/>
                                        </p:tgtEl>
                                        <p:attrNameLst>
                                          <p:attrName>style.visibility</p:attrName>
                                        </p:attrNameLst>
                                      </p:cBhvr>
                                      <p:to>
                                        <p:strVal val="visible"/>
                                      </p:to>
                                    </p:set>
                                    <p:animEffect transition="in" filter="wipe(left)">
                                      <p:cBhvr>
                                        <p:cTn id="9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34" grpId="0" animBg="1"/>
      <p:bldP spid="49" grpId="0" animBg="1"/>
      <p:bldP spid="58" grpId="0" animBg="1"/>
      <p:bldP spid="6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971EBC-5112-4801-FB77-9D5485BCA64E}"/>
              </a:ext>
            </a:extLst>
          </p:cNvPr>
          <p:cNvSpPr>
            <a:spLocks noGrp="1"/>
          </p:cNvSpPr>
          <p:nvPr>
            <p:ph type="title"/>
          </p:nvPr>
        </p:nvSpPr>
        <p:spPr/>
        <p:txBody>
          <a:bodyPr/>
          <a:lstStyle/>
          <a:p>
            <a:r>
              <a:rPr lang="en-US" dirty="0"/>
              <a:t>Exercise</a:t>
            </a:r>
            <a:endParaRPr lang="en-IN" dirty="0"/>
          </a:p>
        </p:txBody>
      </p:sp>
      <mc:AlternateContent xmlns:mc="http://schemas.openxmlformats.org/markup-compatibility/2006" xmlns:a14="http://schemas.microsoft.com/office/drawing/2010/main">
        <mc:Choice Requires="a14">
          <p:sp>
            <p:nvSpPr>
              <p:cNvPr id="8" name="Text Placeholder 7">
                <a:extLst>
                  <a:ext uri="{FF2B5EF4-FFF2-40B4-BE49-F238E27FC236}">
                    <a16:creationId xmlns:a16="http://schemas.microsoft.com/office/drawing/2014/main" id="{7220AFE2-462C-ADC2-952B-CC574C955AB7}"/>
                  </a:ext>
                </a:extLst>
              </p:cNvPr>
              <p:cNvSpPr>
                <a:spLocks noGrp="1"/>
              </p:cNvSpPr>
              <p:nvPr>
                <p:ph type="body" idx="1"/>
              </p:nvPr>
            </p:nvSpPr>
            <p:spPr/>
            <p:txBody>
              <a:bodyPr>
                <a:normAutofit/>
              </a:bodyPr>
              <a:lstStyle/>
              <a:p>
                <a:pPr>
                  <a:buFont typeface="Wingdings" panose="05000000000000000000" pitchFamily="2" charset="2"/>
                  <a:buChar char="v"/>
                </a:pPr>
                <a:r>
                  <a:rPr lang="en-US" dirty="0"/>
                  <a:t>Say we want the ML model to output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=−9.8</m:t>
                    </m:r>
                  </m:oMath>
                </a14:m>
                <a:r>
                  <a:rPr lang="en-US" dirty="0"/>
                  <a:t> as the temp. What initial value </a:t>
                </a:r>
                <a14:m>
                  <m:oMath xmlns:m="http://schemas.openxmlformats.org/officeDocument/2006/math">
                    <m:r>
                      <a:rPr lang="en-US" b="0" i="1" smtClean="0">
                        <a:latin typeface="Cambria Math" panose="02040503050406030204" pitchFamily="18" charset="0"/>
                      </a:rPr>
                      <m:t>𝑧</m:t>
                    </m:r>
                  </m:oMath>
                </a14:m>
                <a:r>
                  <a:rPr lang="en-US" dirty="0"/>
                  <a:t> must be predicted by the model to enable this and what would be the intermediate </a:t>
                </a:r>
                <a14:m>
                  <m:oMath xmlns:m="http://schemas.openxmlformats.org/officeDocument/2006/math">
                    <m:r>
                      <a:rPr lang="en-US" b="0" i="1" smtClean="0">
                        <a:latin typeface="Cambria Math" panose="02040503050406030204" pitchFamily="18" charset="0"/>
                      </a:rPr>
                      <m:t>𝑠</m:t>
                    </m:r>
                  </m:oMath>
                </a14:m>
                <a:r>
                  <a:rPr lang="en-US" dirty="0"/>
                  <a:t> value?</a:t>
                </a:r>
              </a:p>
              <a:p>
                <a:pPr>
                  <a:buFont typeface="Wingdings" panose="05000000000000000000" pitchFamily="2" charset="2"/>
                  <a:buChar char="v"/>
                </a:pPr>
                <a:r>
                  <a:rPr lang="en-US" dirty="0"/>
                  <a:t>The sigmoid function grows rather slowly. Suppose we wish to make it transition between </a:t>
                </a:r>
                <a14:m>
                  <m:oMath xmlns:m="http://schemas.openxmlformats.org/officeDocument/2006/math">
                    <m:r>
                      <a:rPr lang="en-US" b="0" i="1" smtClean="0">
                        <a:latin typeface="Cambria Math" panose="02040503050406030204" pitchFamily="18" charset="0"/>
                      </a:rPr>
                      <m:t>0</m:t>
                    </m:r>
                  </m:oMath>
                </a14:m>
                <a:r>
                  <a:rPr lang="en-US" dirty="0"/>
                  <a:t> and </a:t>
                </a:r>
                <a14:m>
                  <m:oMath xmlns:m="http://schemas.openxmlformats.org/officeDocument/2006/math">
                    <m:r>
                      <a:rPr lang="en-US" b="0" i="1" smtClean="0">
                        <a:latin typeface="Cambria Math" panose="02040503050406030204" pitchFamily="18" charset="0"/>
                      </a:rPr>
                      <m:t>1</m:t>
                    </m:r>
                  </m:oMath>
                </a14:m>
                <a:r>
                  <a:rPr lang="en-US" dirty="0"/>
                  <a:t> sharper. How would you modify the sigmoid function to do this?</a:t>
                </a:r>
              </a:p>
              <a:p>
                <a:pPr lvl="2">
                  <a:buFont typeface="Wingdings" panose="05000000000000000000" pitchFamily="2" charset="2"/>
                  <a:buChar char="v"/>
                </a:pPr>
                <a:r>
                  <a:rPr lang="en-US" dirty="0"/>
                  <a:t>Hint: Exploring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𝑡</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r>
                      <a:rPr lang="en-US" b="0" i="1" smtClean="0">
                        <a:latin typeface="Cambria Math" panose="02040503050406030204" pitchFamily="18" charset="0"/>
                      </a:rPr>
                      <m:t>=1/</m:t>
                    </m:r>
                    <m:d>
                      <m:dPr>
                        <m:ctrlPr>
                          <a:rPr lang="en-US" b="0" i="1" smtClean="0">
                            <a:latin typeface="Cambria Math" panose="02040503050406030204" pitchFamily="18" charset="0"/>
                          </a:rPr>
                        </m:ctrlPr>
                      </m:dPr>
                      <m:e>
                        <m:r>
                          <a:rPr lang="en-US" b="0" i="1" smtClean="0">
                            <a:latin typeface="Cambria Math" panose="02040503050406030204" pitchFamily="18" charset="0"/>
                          </a:rPr>
                          <m:t>1+</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d>
                              <m:dPr>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𝑧</m:t>
                                </m:r>
                              </m:e>
                            </m:d>
                          </m:e>
                        </m:func>
                      </m:e>
                    </m:d>
                    <m:r>
                      <a:rPr lang="en-US" b="0" i="1" smtClean="0">
                        <a:latin typeface="Cambria Math" panose="02040503050406030204" pitchFamily="18" charset="0"/>
                      </a:rPr>
                      <m:t> </m:t>
                    </m:r>
                  </m:oMath>
                </a14:m>
                <a:r>
                  <a:rPr lang="en-US" dirty="0"/>
                  <a:t>for different values of </a:t>
                </a:r>
                <a14:m>
                  <m:oMath xmlns:m="http://schemas.openxmlformats.org/officeDocument/2006/math">
                    <m:r>
                      <a:rPr lang="en-US" b="0" i="1" smtClean="0">
                        <a:latin typeface="Cambria Math" panose="02040503050406030204" pitchFamily="18" charset="0"/>
                      </a:rPr>
                      <m:t>𝑡</m:t>
                    </m:r>
                  </m:oMath>
                </a14:m>
                <a:endParaRPr lang="en-US" dirty="0"/>
              </a:p>
            </p:txBody>
          </p:sp>
        </mc:Choice>
        <mc:Fallback xmlns="">
          <p:sp>
            <p:nvSpPr>
              <p:cNvPr id="8" name="Text Placeholder 7">
                <a:extLst>
                  <a:ext uri="{FF2B5EF4-FFF2-40B4-BE49-F238E27FC236}">
                    <a16:creationId xmlns:a16="http://schemas.microsoft.com/office/drawing/2014/main" id="{7220AFE2-462C-ADC2-952B-CC574C955AB7}"/>
                  </a:ext>
                </a:extLst>
              </p:cNvPr>
              <p:cNvSpPr>
                <a:spLocks noGrp="1" noRot="1" noChangeAspect="1" noMove="1" noResize="1" noEditPoints="1" noAdjustHandles="1" noChangeArrowheads="1" noChangeShapeType="1" noTextEdit="1"/>
              </p:cNvSpPr>
              <p:nvPr>
                <p:ph type="body" idx="1"/>
              </p:nvPr>
            </p:nvSpPr>
            <p:spPr>
              <a:blipFill>
                <a:blip r:embed="rId2"/>
                <a:stretch>
                  <a:fillRect l="-1192" t="-3297"/>
                </a:stretch>
              </a:blipFill>
            </p:spPr>
            <p:txBody>
              <a:bodyPr/>
              <a:lstStyle/>
              <a:p>
                <a:r>
                  <a:rPr lang="en-IN">
                    <a:noFill/>
                  </a:rPr>
                  <a:t> </a:t>
                </a:r>
              </a:p>
            </p:txBody>
          </p:sp>
        </mc:Fallback>
      </mc:AlternateContent>
      <p:grpSp>
        <p:nvGrpSpPr>
          <p:cNvPr id="45" name="Group 44">
            <a:extLst>
              <a:ext uri="{FF2B5EF4-FFF2-40B4-BE49-F238E27FC236}">
                <a16:creationId xmlns:a16="http://schemas.microsoft.com/office/drawing/2014/main" id="{417ACC19-F589-5A06-F2BD-E1F1EAFC2F57}"/>
              </a:ext>
            </a:extLst>
          </p:cNvPr>
          <p:cNvGrpSpPr/>
          <p:nvPr/>
        </p:nvGrpSpPr>
        <p:grpSpPr>
          <a:xfrm>
            <a:off x="1600644" y="5119099"/>
            <a:ext cx="9252011" cy="1620450"/>
            <a:chOff x="1600644" y="5119099"/>
            <a:chExt cx="9252011" cy="1620450"/>
          </a:xfrm>
        </p:grpSpPr>
        <p:grpSp>
          <p:nvGrpSpPr>
            <p:cNvPr id="13" name="Group 12">
              <a:extLst>
                <a:ext uri="{FF2B5EF4-FFF2-40B4-BE49-F238E27FC236}">
                  <a16:creationId xmlns:a16="http://schemas.microsoft.com/office/drawing/2014/main" id="{53A65C17-97D2-6939-9CA9-0B2BFCE95F7E}"/>
                </a:ext>
              </a:extLst>
            </p:cNvPr>
            <p:cNvGrpSpPr/>
            <p:nvPr/>
          </p:nvGrpSpPr>
          <p:grpSpPr>
            <a:xfrm>
              <a:off x="1600644" y="5119099"/>
              <a:ext cx="3960749" cy="1620450"/>
              <a:chOff x="435965" y="1111624"/>
              <a:chExt cx="5593040" cy="2288264"/>
            </a:xfrm>
          </p:grpSpPr>
          <p:cxnSp>
            <p:nvCxnSpPr>
              <p:cNvPr id="15" name="Straight Connector 14">
                <a:extLst>
                  <a:ext uri="{FF2B5EF4-FFF2-40B4-BE49-F238E27FC236}">
                    <a16:creationId xmlns:a16="http://schemas.microsoft.com/office/drawing/2014/main" id="{21AEF18D-FE0D-6EA4-CE73-60487EF8FB29}"/>
                  </a:ext>
                </a:extLst>
              </p:cNvPr>
              <p:cNvCxnSpPr/>
              <p:nvPr/>
            </p:nvCxnSpPr>
            <p:spPr>
              <a:xfrm>
                <a:off x="435965" y="1287763"/>
                <a:ext cx="5593039" cy="0"/>
              </a:xfrm>
              <a:prstGeom prst="line">
                <a:avLst/>
              </a:prstGeom>
              <a:ln w="38100" cap="flat" cmpd="sng" algn="ctr">
                <a:solidFill>
                  <a:schemeClr val="bg1">
                    <a:lumMod val="75000"/>
                  </a:schemeClr>
                </a:solidFill>
                <a:prstDash val="lg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D4510398-11C8-0839-AF44-9E555182A0D3}"/>
                  </a:ext>
                </a:extLst>
              </p:cNvPr>
              <p:cNvCxnSpPr/>
              <p:nvPr/>
            </p:nvCxnSpPr>
            <p:spPr>
              <a:xfrm>
                <a:off x="3234282" y="1111624"/>
                <a:ext cx="0" cy="2288264"/>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574B4FF-7F74-F47A-CD43-2EF3981453BB}"/>
                  </a:ext>
                </a:extLst>
              </p:cNvPr>
              <p:cNvCxnSpPr/>
              <p:nvPr/>
            </p:nvCxnSpPr>
            <p:spPr>
              <a:xfrm>
                <a:off x="435966" y="3399888"/>
                <a:ext cx="5593039"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Freeform 7">
                <a:extLst>
                  <a:ext uri="{FF2B5EF4-FFF2-40B4-BE49-F238E27FC236}">
                    <a16:creationId xmlns:a16="http://schemas.microsoft.com/office/drawing/2014/main" id="{8D27CBE2-C23C-415E-7A8F-23FFE1C38A6A}"/>
                  </a:ext>
                </a:extLst>
              </p:cNvPr>
              <p:cNvSpPr/>
              <p:nvPr/>
            </p:nvSpPr>
            <p:spPr>
              <a:xfrm>
                <a:off x="435965" y="1350798"/>
                <a:ext cx="5593038" cy="1967256"/>
              </a:xfrm>
              <a:custGeom>
                <a:avLst/>
                <a:gdLst>
                  <a:gd name="connsiteX0" fmla="*/ 0 w 7498080"/>
                  <a:gd name="connsiteY0" fmla="*/ 2637322 h 2637322"/>
                  <a:gd name="connsiteX1" fmla="*/ 7498080 w 7498080"/>
                  <a:gd name="connsiteY1" fmla="*/ 0 h 2637322"/>
                  <a:gd name="connsiteX2" fmla="*/ 7498080 w 7498080"/>
                  <a:gd name="connsiteY2" fmla="*/ 0 h 2637322"/>
                  <a:gd name="connsiteX0" fmla="*/ 0 w 7498080"/>
                  <a:gd name="connsiteY0" fmla="*/ 2637322 h 2637322"/>
                  <a:gd name="connsiteX1" fmla="*/ 7498080 w 7498080"/>
                  <a:gd name="connsiteY1" fmla="*/ 0 h 2637322"/>
                  <a:gd name="connsiteX2" fmla="*/ 7498080 w 7498080"/>
                  <a:gd name="connsiteY2" fmla="*/ 0 h 2637322"/>
                  <a:gd name="connsiteX0" fmla="*/ 0 w 7498080"/>
                  <a:gd name="connsiteY0" fmla="*/ 2637322 h 2637322"/>
                  <a:gd name="connsiteX1" fmla="*/ 7498080 w 7498080"/>
                  <a:gd name="connsiteY1" fmla="*/ 0 h 2637322"/>
                  <a:gd name="connsiteX2" fmla="*/ 7498080 w 7498080"/>
                  <a:gd name="connsiteY2" fmla="*/ 0 h 2637322"/>
                  <a:gd name="connsiteX0" fmla="*/ 0 w 7498080"/>
                  <a:gd name="connsiteY0" fmla="*/ 2637322 h 2637322"/>
                  <a:gd name="connsiteX1" fmla="*/ 7498080 w 7498080"/>
                  <a:gd name="connsiteY1" fmla="*/ 0 h 2637322"/>
                  <a:gd name="connsiteX2" fmla="*/ 7498080 w 7498080"/>
                  <a:gd name="connsiteY2" fmla="*/ 0 h 2637322"/>
                  <a:gd name="connsiteX0" fmla="*/ 0 w 7498080"/>
                  <a:gd name="connsiteY0" fmla="*/ 2637322 h 2637322"/>
                  <a:gd name="connsiteX1" fmla="*/ 7498080 w 7498080"/>
                  <a:gd name="connsiteY1" fmla="*/ 0 h 2637322"/>
                  <a:gd name="connsiteX2" fmla="*/ 7498080 w 7498080"/>
                  <a:gd name="connsiteY2" fmla="*/ 0 h 2637322"/>
                  <a:gd name="connsiteX0" fmla="*/ 0 w 7498080"/>
                  <a:gd name="connsiteY0" fmla="*/ 2637322 h 2637322"/>
                  <a:gd name="connsiteX1" fmla="*/ 7498080 w 7498080"/>
                  <a:gd name="connsiteY1" fmla="*/ 0 h 2637322"/>
                  <a:gd name="connsiteX2" fmla="*/ 7498080 w 7498080"/>
                  <a:gd name="connsiteY2" fmla="*/ 0 h 2637322"/>
                </a:gdLst>
                <a:ahLst/>
                <a:cxnLst>
                  <a:cxn ang="0">
                    <a:pos x="connsiteX0" y="connsiteY0"/>
                  </a:cxn>
                  <a:cxn ang="0">
                    <a:pos x="connsiteX1" y="connsiteY1"/>
                  </a:cxn>
                  <a:cxn ang="0">
                    <a:pos x="connsiteX2" y="connsiteY2"/>
                  </a:cxn>
                </a:cxnLst>
                <a:rect l="l" t="t" r="r" b="b"/>
                <a:pathLst>
                  <a:path w="7498080" h="2637322">
                    <a:moveTo>
                      <a:pt x="0" y="2637322"/>
                    </a:moveTo>
                    <a:cubicBezTo>
                      <a:pt x="5637196" y="2624488"/>
                      <a:pt x="1880135" y="3208"/>
                      <a:pt x="7498080" y="0"/>
                    </a:cubicBezTo>
                    <a:lnTo>
                      <a:pt x="7498080" y="0"/>
                    </a:lnTo>
                  </a:path>
                </a:pathLst>
              </a:cu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BDE90706-6C58-6185-5120-E6DEB5F54FD0}"/>
                </a:ext>
              </a:extLst>
            </p:cNvPr>
            <p:cNvGrpSpPr/>
            <p:nvPr/>
          </p:nvGrpSpPr>
          <p:grpSpPr>
            <a:xfrm>
              <a:off x="6891906" y="5119099"/>
              <a:ext cx="3960749" cy="1620450"/>
              <a:chOff x="7627745" y="4243201"/>
              <a:chExt cx="3960749" cy="1620450"/>
            </a:xfrm>
          </p:grpSpPr>
          <p:cxnSp>
            <p:nvCxnSpPr>
              <p:cNvPr id="26" name="Straight Connector 25">
                <a:extLst>
                  <a:ext uri="{FF2B5EF4-FFF2-40B4-BE49-F238E27FC236}">
                    <a16:creationId xmlns:a16="http://schemas.microsoft.com/office/drawing/2014/main" id="{3F6E9B96-97DB-765D-30D3-1944E75262EF}"/>
                  </a:ext>
                </a:extLst>
              </p:cNvPr>
              <p:cNvCxnSpPr>
                <a:cxnSpLocks/>
              </p:cNvCxnSpPr>
              <p:nvPr/>
            </p:nvCxnSpPr>
            <p:spPr>
              <a:xfrm>
                <a:off x="7627745" y="4357351"/>
                <a:ext cx="3960749" cy="0"/>
              </a:xfrm>
              <a:prstGeom prst="line">
                <a:avLst/>
              </a:prstGeom>
              <a:ln w="38100" cap="flat" cmpd="sng" algn="ctr">
                <a:solidFill>
                  <a:schemeClr val="bg1">
                    <a:lumMod val="75000"/>
                  </a:schemeClr>
                </a:solidFill>
                <a:prstDash val="lg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Connector 26">
                <a:extLst>
                  <a:ext uri="{FF2B5EF4-FFF2-40B4-BE49-F238E27FC236}">
                    <a16:creationId xmlns:a16="http://schemas.microsoft.com/office/drawing/2014/main" id="{7A48C118-1C19-601D-A2A9-E6C1F1CA03D0}"/>
                  </a:ext>
                </a:extLst>
              </p:cNvPr>
              <p:cNvCxnSpPr/>
              <p:nvPr/>
            </p:nvCxnSpPr>
            <p:spPr>
              <a:xfrm>
                <a:off x="9608498" y="4243201"/>
                <a:ext cx="0" cy="162045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Freeform 7">
                <a:extLst>
                  <a:ext uri="{FF2B5EF4-FFF2-40B4-BE49-F238E27FC236}">
                    <a16:creationId xmlns:a16="http://schemas.microsoft.com/office/drawing/2014/main" id="{06F4043D-4E4F-D5F6-C00D-7E873DD56011}"/>
                  </a:ext>
                </a:extLst>
              </p:cNvPr>
              <p:cNvSpPr/>
              <p:nvPr/>
            </p:nvSpPr>
            <p:spPr>
              <a:xfrm>
                <a:off x="9019303" y="4412574"/>
                <a:ext cx="1177632" cy="1393126"/>
              </a:xfrm>
              <a:custGeom>
                <a:avLst/>
                <a:gdLst>
                  <a:gd name="connsiteX0" fmla="*/ 0 w 7498080"/>
                  <a:gd name="connsiteY0" fmla="*/ 2637322 h 2637322"/>
                  <a:gd name="connsiteX1" fmla="*/ 7498080 w 7498080"/>
                  <a:gd name="connsiteY1" fmla="*/ 0 h 2637322"/>
                  <a:gd name="connsiteX2" fmla="*/ 7498080 w 7498080"/>
                  <a:gd name="connsiteY2" fmla="*/ 0 h 2637322"/>
                  <a:gd name="connsiteX0" fmla="*/ 0 w 7498080"/>
                  <a:gd name="connsiteY0" fmla="*/ 2637322 h 2637322"/>
                  <a:gd name="connsiteX1" fmla="*/ 7498080 w 7498080"/>
                  <a:gd name="connsiteY1" fmla="*/ 0 h 2637322"/>
                  <a:gd name="connsiteX2" fmla="*/ 7498080 w 7498080"/>
                  <a:gd name="connsiteY2" fmla="*/ 0 h 2637322"/>
                  <a:gd name="connsiteX0" fmla="*/ 0 w 7498080"/>
                  <a:gd name="connsiteY0" fmla="*/ 2637322 h 2637322"/>
                  <a:gd name="connsiteX1" fmla="*/ 7498080 w 7498080"/>
                  <a:gd name="connsiteY1" fmla="*/ 0 h 2637322"/>
                  <a:gd name="connsiteX2" fmla="*/ 7498080 w 7498080"/>
                  <a:gd name="connsiteY2" fmla="*/ 0 h 2637322"/>
                  <a:gd name="connsiteX0" fmla="*/ 0 w 7498080"/>
                  <a:gd name="connsiteY0" fmla="*/ 2637322 h 2637322"/>
                  <a:gd name="connsiteX1" fmla="*/ 7498080 w 7498080"/>
                  <a:gd name="connsiteY1" fmla="*/ 0 h 2637322"/>
                  <a:gd name="connsiteX2" fmla="*/ 7498080 w 7498080"/>
                  <a:gd name="connsiteY2" fmla="*/ 0 h 2637322"/>
                  <a:gd name="connsiteX0" fmla="*/ 0 w 7498080"/>
                  <a:gd name="connsiteY0" fmla="*/ 2637322 h 2637322"/>
                  <a:gd name="connsiteX1" fmla="*/ 7498080 w 7498080"/>
                  <a:gd name="connsiteY1" fmla="*/ 0 h 2637322"/>
                  <a:gd name="connsiteX2" fmla="*/ 7498080 w 7498080"/>
                  <a:gd name="connsiteY2" fmla="*/ 0 h 2637322"/>
                  <a:gd name="connsiteX0" fmla="*/ 0 w 7498080"/>
                  <a:gd name="connsiteY0" fmla="*/ 2637322 h 2637322"/>
                  <a:gd name="connsiteX1" fmla="*/ 7498080 w 7498080"/>
                  <a:gd name="connsiteY1" fmla="*/ 0 h 2637322"/>
                  <a:gd name="connsiteX2" fmla="*/ 7498080 w 7498080"/>
                  <a:gd name="connsiteY2" fmla="*/ 0 h 2637322"/>
                </a:gdLst>
                <a:ahLst/>
                <a:cxnLst>
                  <a:cxn ang="0">
                    <a:pos x="connsiteX0" y="connsiteY0"/>
                  </a:cxn>
                  <a:cxn ang="0">
                    <a:pos x="connsiteX1" y="connsiteY1"/>
                  </a:cxn>
                  <a:cxn ang="0">
                    <a:pos x="connsiteX2" y="connsiteY2"/>
                  </a:cxn>
                </a:cxnLst>
                <a:rect l="l" t="t" r="r" b="b"/>
                <a:pathLst>
                  <a:path w="7498080" h="2637322">
                    <a:moveTo>
                      <a:pt x="0" y="2637322"/>
                    </a:moveTo>
                    <a:cubicBezTo>
                      <a:pt x="5637196" y="2624488"/>
                      <a:pt x="1880135" y="3208"/>
                      <a:pt x="7498080" y="0"/>
                    </a:cubicBezTo>
                    <a:lnTo>
                      <a:pt x="7498080" y="0"/>
                    </a:lnTo>
                  </a:path>
                </a:pathLst>
              </a:cu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17336A0E-69FD-C48A-54CF-0258F2702438}"/>
                  </a:ext>
                </a:extLst>
              </p:cNvPr>
              <p:cNvCxnSpPr/>
              <p:nvPr/>
            </p:nvCxnSpPr>
            <p:spPr>
              <a:xfrm>
                <a:off x="7627745" y="5863651"/>
                <a:ext cx="3960749"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C100F68-990A-D120-7EA6-D72CA8F98568}"/>
                  </a:ext>
                </a:extLst>
              </p:cNvPr>
              <p:cNvCxnSpPr>
                <a:cxnSpLocks/>
              </p:cNvCxnSpPr>
              <p:nvPr/>
            </p:nvCxnSpPr>
            <p:spPr>
              <a:xfrm flipV="1">
                <a:off x="10194818" y="4408340"/>
                <a:ext cx="1324505" cy="4711"/>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188D10A-E7B7-8363-4303-0A3BF6206E74}"/>
                  </a:ext>
                </a:extLst>
              </p:cNvPr>
              <p:cNvCxnSpPr>
                <a:cxnSpLocks/>
              </p:cNvCxnSpPr>
              <p:nvPr/>
            </p:nvCxnSpPr>
            <p:spPr>
              <a:xfrm flipV="1">
                <a:off x="7694798" y="5805096"/>
                <a:ext cx="1324505" cy="4711"/>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4" name="Arrow: Right 43">
              <a:extLst>
                <a:ext uri="{FF2B5EF4-FFF2-40B4-BE49-F238E27FC236}">
                  <a16:creationId xmlns:a16="http://schemas.microsoft.com/office/drawing/2014/main" id="{1699119B-FE1C-C60D-FD78-9139F3B47978}"/>
                </a:ext>
              </a:extLst>
            </p:cNvPr>
            <p:cNvSpPr/>
            <p:nvPr/>
          </p:nvSpPr>
          <p:spPr>
            <a:xfrm>
              <a:off x="5947263" y="5814553"/>
              <a:ext cx="550646" cy="340964"/>
            </a:xfrm>
            <a:prstGeom prst="rightArrow">
              <a:avLst/>
            </a:prstGeom>
            <a:solidFill>
              <a:srgbClr val="138B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966325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wipe(left)">
                                      <p:cBhvr>
                                        <p:cTn id="17"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0" name="Group 139">
            <a:extLst>
              <a:ext uri="{FF2B5EF4-FFF2-40B4-BE49-F238E27FC236}">
                <a16:creationId xmlns:a16="http://schemas.microsoft.com/office/drawing/2014/main" id="{A8FDC336-68A1-5496-60FA-99F5226F5882}"/>
              </a:ext>
            </a:extLst>
          </p:cNvPr>
          <p:cNvGrpSpPr/>
          <p:nvPr/>
        </p:nvGrpSpPr>
        <p:grpSpPr>
          <a:xfrm>
            <a:off x="6741112" y="5559979"/>
            <a:ext cx="5108758" cy="516939"/>
            <a:chOff x="4627230" y="3891516"/>
            <a:chExt cx="5108758" cy="516939"/>
          </a:xfrm>
          <a:solidFill>
            <a:schemeClr val="tx1"/>
          </a:solidFill>
        </p:grpSpPr>
        <p:sp>
          <p:nvSpPr>
            <p:cNvPr id="141" name="Rectangle 140">
              <a:extLst>
                <a:ext uri="{FF2B5EF4-FFF2-40B4-BE49-F238E27FC236}">
                  <a16:creationId xmlns:a16="http://schemas.microsoft.com/office/drawing/2014/main" id="{E5CAD1E0-76C0-B0C2-15B6-12AB6692A4C2}"/>
                </a:ext>
              </a:extLst>
            </p:cNvPr>
            <p:cNvSpPr/>
            <p:nvPr/>
          </p:nvSpPr>
          <p:spPr>
            <a:xfrm>
              <a:off x="5477835" y="3891516"/>
              <a:ext cx="850605" cy="516939"/>
            </a:xfrm>
            <a:prstGeom prst="rect">
              <a:avLst/>
            </a:prstGeom>
            <a:grp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dirty="0"/>
            </a:p>
          </p:txBody>
        </p:sp>
        <p:sp>
          <p:nvSpPr>
            <p:cNvPr id="142" name="Rectangle 141">
              <a:extLst>
                <a:ext uri="{FF2B5EF4-FFF2-40B4-BE49-F238E27FC236}">
                  <a16:creationId xmlns:a16="http://schemas.microsoft.com/office/drawing/2014/main" id="{B099364F-4F63-86E7-E6D3-A792B1A015AD}"/>
                </a:ext>
              </a:extLst>
            </p:cNvPr>
            <p:cNvSpPr/>
            <p:nvPr/>
          </p:nvSpPr>
          <p:spPr>
            <a:xfrm>
              <a:off x="6329917" y="3891516"/>
              <a:ext cx="850605" cy="516939"/>
            </a:xfrm>
            <a:prstGeom prst="rect">
              <a:avLst/>
            </a:prstGeom>
            <a:grp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dirty="0"/>
            </a:p>
          </p:txBody>
        </p:sp>
        <p:sp>
          <p:nvSpPr>
            <p:cNvPr id="143" name="Rectangle 142">
              <a:extLst>
                <a:ext uri="{FF2B5EF4-FFF2-40B4-BE49-F238E27FC236}">
                  <a16:creationId xmlns:a16="http://schemas.microsoft.com/office/drawing/2014/main" id="{FF935888-A0ED-9743-B7C7-0FFA4E1CC245}"/>
                </a:ext>
              </a:extLst>
            </p:cNvPr>
            <p:cNvSpPr/>
            <p:nvPr/>
          </p:nvSpPr>
          <p:spPr>
            <a:xfrm>
              <a:off x="7181153" y="3891516"/>
              <a:ext cx="850605" cy="516939"/>
            </a:xfrm>
            <a:prstGeom prst="rect">
              <a:avLst/>
            </a:prstGeom>
            <a:grp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dirty="0"/>
            </a:p>
          </p:txBody>
        </p:sp>
        <p:sp>
          <p:nvSpPr>
            <p:cNvPr id="144" name="Rectangle 143">
              <a:extLst>
                <a:ext uri="{FF2B5EF4-FFF2-40B4-BE49-F238E27FC236}">
                  <a16:creationId xmlns:a16="http://schemas.microsoft.com/office/drawing/2014/main" id="{8CEB05DC-16FB-D5F0-2D82-1AEE6FEF7BDE}"/>
                </a:ext>
              </a:extLst>
            </p:cNvPr>
            <p:cNvSpPr/>
            <p:nvPr/>
          </p:nvSpPr>
          <p:spPr>
            <a:xfrm>
              <a:off x="8033235" y="3891516"/>
              <a:ext cx="850605" cy="516939"/>
            </a:xfrm>
            <a:prstGeom prst="rect">
              <a:avLst/>
            </a:prstGeom>
            <a:grp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dirty="0"/>
            </a:p>
          </p:txBody>
        </p:sp>
        <p:sp>
          <p:nvSpPr>
            <p:cNvPr id="145" name="Rectangle 144">
              <a:extLst>
                <a:ext uri="{FF2B5EF4-FFF2-40B4-BE49-F238E27FC236}">
                  <a16:creationId xmlns:a16="http://schemas.microsoft.com/office/drawing/2014/main" id="{F321CB6A-3F77-7C73-7199-AD251BD5781D}"/>
                </a:ext>
              </a:extLst>
            </p:cNvPr>
            <p:cNvSpPr/>
            <p:nvPr/>
          </p:nvSpPr>
          <p:spPr>
            <a:xfrm>
              <a:off x="8885383" y="3891516"/>
              <a:ext cx="850605" cy="516939"/>
            </a:xfrm>
            <a:prstGeom prst="rect">
              <a:avLst/>
            </a:prstGeom>
            <a:grp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dirty="0"/>
            </a:p>
          </p:txBody>
        </p:sp>
        <p:sp>
          <p:nvSpPr>
            <p:cNvPr id="146" name="Rectangle 145">
              <a:extLst>
                <a:ext uri="{FF2B5EF4-FFF2-40B4-BE49-F238E27FC236}">
                  <a16:creationId xmlns:a16="http://schemas.microsoft.com/office/drawing/2014/main" id="{9626DA49-E3E2-CB35-E606-A64E66BF73AF}"/>
                </a:ext>
              </a:extLst>
            </p:cNvPr>
            <p:cNvSpPr/>
            <p:nvPr/>
          </p:nvSpPr>
          <p:spPr>
            <a:xfrm>
              <a:off x="4627230" y="3891516"/>
              <a:ext cx="850605" cy="516939"/>
            </a:xfrm>
            <a:prstGeom prst="rect">
              <a:avLst/>
            </a:prstGeom>
            <a:grp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dirty="0"/>
            </a:p>
          </p:txBody>
        </p:sp>
      </p:grpSp>
      <p:sp>
        <p:nvSpPr>
          <p:cNvPr id="5" name="Content Placeholder 4">
            <a:extLst>
              <a:ext uri="{FF2B5EF4-FFF2-40B4-BE49-F238E27FC236}">
                <a16:creationId xmlns:a16="http://schemas.microsoft.com/office/drawing/2014/main" id="{FA9FC489-7AD1-FB6D-7C19-61BAA4A0CB1C}"/>
              </a:ext>
            </a:extLst>
          </p:cNvPr>
          <p:cNvSpPr>
            <a:spLocks noGrp="1"/>
          </p:cNvSpPr>
          <p:nvPr>
            <p:ph idx="1"/>
          </p:nvPr>
        </p:nvSpPr>
        <p:spPr/>
        <p:txBody>
          <a:bodyPr/>
          <a:lstStyle/>
          <a:p>
            <a:r>
              <a:rPr lang="en-US" dirty="0"/>
              <a:t>Binary Classification</a:t>
            </a:r>
          </a:p>
          <a:p>
            <a:endParaRPr lang="en-US" dirty="0"/>
          </a:p>
          <a:p>
            <a:endParaRPr lang="en-US" dirty="0"/>
          </a:p>
          <a:p>
            <a:r>
              <a:rPr lang="en-US" dirty="0"/>
              <a:t>Multi-class Classification</a:t>
            </a:r>
          </a:p>
          <a:p>
            <a:endParaRPr lang="en-US" dirty="0"/>
          </a:p>
          <a:p>
            <a:endParaRPr lang="en-US" dirty="0"/>
          </a:p>
          <a:p>
            <a:r>
              <a:rPr lang="en-IN" dirty="0"/>
              <a:t>Multi-label Classification</a:t>
            </a:r>
            <a:endParaRPr lang="en-US" dirty="0"/>
          </a:p>
        </p:txBody>
      </p:sp>
      <p:sp>
        <p:nvSpPr>
          <p:cNvPr id="4" name="Title 3">
            <a:extLst>
              <a:ext uri="{FF2B5EF4-FFF2-40B4-BE49-F238E27FC236}">
                <a16:creationId xmlns:a16="http://schemas.microsoft.com/office/drawing/2014/main" id="{B387757C-0F4F-D6C9-9555-D4425EF24527}"/>
              </a:ext>
            </a:extLst>
          </p:cNvPr>
          <p:cNvSpPr>
            <a:spLocks noGrp="1"/>
          </p:cNvSpPr>
          <p:nvPr>
            <p:ph type="title"/>
          </p:nvPr>
        </p:nvSpPr>
        <p:spPr/>
        <p:txBody>
          <a:bodyPr/>
          <a:lstStyle/>
          <a:p>
            <a:r>
              <a:rPr lang="en-US" dirty="0"/>
              <a:t>Interpreting Model Outputs – Classification</a:t>
            </a:r>
            <a:endParaRPr lang="en-IN"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E7918D3-6316-68CC-2C3D-146AAC000CC8}"/>
                  </a:ext>
                </a:extLst>
              </p:cNvPr>
              <p:cNvSpPr txBox="1"/>
              <p:nvPr/>
            </p:nvSpPr>
            <p:spPr>
              <a:xfrm>
                <a:off x="338318" y="1710003"/>
                <a:ext cx="2468677" cy="954107"/>
              </a:xfrm>
              <a:prstGeom prst="rect">
                <a:avLst/>
              </a:prstGeom>
              <a:noFill/>
            </p:spPr>
            <p:txBody>
              <a:bodyPr wrap="square" rtlCol="0">
                <a:spAutoFit/>
              </a:bodyPr>
              <a:lstStyle/>
              <a:p>
                <a:r>
                  <a:rPr lang="en-US" sz="2800" dirty="0">
                    <a:solidFill>
                      <a:schemeClr val="bg1"/>
                    </a:solidFill>
                  </a:rPr>
                  <a:t>NON-SPAM = </a:t>
                </a:r>
                <a14:m>
                  <m:oMath xmlns:m="http://schemas.openxmlformats.org/officeDocument/2006/math">
                    <m:r>
                      <a:rPr lang="en-US" sz="2800" b="0" i="1" dirty="0" smtClean="0">
                        <a:solidFill>
                          <a:schemeClr val="bg1"/>
                        </a:solidFill>
                        <a:latin typeface="Cambria Math" panose="02040503050406030204" pitchFamily="18" charset="0"/>
                      </a:rPr>
                      <m:t>0</m:t>
                    </m:r>
                  </m:oMath>
                </a14:m>
                <a:endParaRPr lang="en-US" sz="2800" b="0" dirty="0">
                  <a:solidFill>
                    <a:schemeClr val="bg1"/>
                  </a:solidFill>
                </a:endParaRPr>
              </a:p>
              <a:p>
                <a:r>
                  <a:rPr lang="en-IN" sz="2800" dirty="0">
                    <a:solidFill>
                      <a:schemeClr val="bg1"/>
                    </a:solidFill>
                  </a:rPr>
                  <a:t>SPAM = </a:t>
                </a:r>
                <a14:m>
                  <m:oMath xmlns:m="http://schemas.openxmlformats.org/officeDocument/2006/math">
                    <m:r>
                      <a:rPr lang="en-IN" sz="2800" i="1" dirty="0" smtClean="0">
                        <a:solidFill>
                          <a:schemeClr val="bg1"/>
                        </a:solidFill>
                        <a:latin typeface="Cambria Math" panose="02040503050406030204" pitchFamily="18" charset="0"/>
                      </a:rPr>
                      <m:t>1</m:t>
                    </m:r>
                  </m:oMath>
                </a14:m>
                <a:endParaRPr lang="en-IN" sz="2800" dirty="0">
                  <a:solidFill>
                    <a:schemeClr val="bg1"/>
                  </a:solidFill>
                </a:endParaRPr>
              </a:p>
            </p:txBody>
          </p:sp>
        </mc:Choice>
        <mc:Fallback xmlns="">
          <p:sp>
            <p:nvSpPr>
              <p:cNvPr id="6" name="TextBox 5">
                <a:extLst>
                  <a:ext uri="{FF2B5EF4-FFF2-40B4-BE49-F238E27FC236}">
                    <a16:creationId xmlns:a16="http://schemas.microsoft.com/office/drawing/2014/main" id="{EE7918D3-6316-68CC-2C3D-146AAC000CC8}"/>
                  </a:ext>
                </a:extLst>
              </p:cNvPr>
              <p:cNvSpPr txBox="1">
                <a:spLocks noRot="1" noChangeAspect="1" noMove="1" noResize="1" noEditPoints="1" noAdjustHandles="1" noChangeArrowheads="1" noChangeShapeType="1" noTextEdit="1"/>
              </p:cNvSpPr>
              <p:nvPr/>
            </p:nvSpPr>
            <p:spPr>
              <a:xfrm>
                <a:off x="338318" y="1710003"/>
                <a:ext cx="2468677" cy="954107"/>
              </a:xfrm>
              <a:prstGeom prst="rect">
                <a:avLst/>
              </a:prstGeom>
              <a:blipFill>
                <a:blip r:embed="rId2"/>
                <a:stretch>
                  <a:fillRect l="-4938" t="-6410" b="-1794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C139B28-19E7-5461-B431-A76F2A17472E}"/>
                  </a:ext>
                </a:extLst>
              </p:cNvPr>
              <p:cNvSpPr txBox="1"/>
              <p:nvPr/>
            </p:nvSpPr>
            <p:spPr>
              <a:xfrm>
                <a:off x="2402959" y="1710003"/>
                <a:ext cx="605959" cy="523220"/>
              </a:xfrm>
              <a:prstGeom prst="rect">
                <a:avLst/>
              </a:prstGeom>
              <a:solidFill>
                <a:schemeClr val="tx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bg1"/>
                          </a:solidFill>
                          <a:latin typeface="Cambria Math" panose="02040503050406030204" pitchFamily="18" charset="0"/>
                        </a:rPr>
                        <m:t>−1</m:t>
                      </m:r>
                    </m:oMath>
                  </m:oMathPara>
                </a14:m>
                <a:endParaRPr lang="en-IN" sz="2800" dirty="0">
                  <a:solidFill>
                    <a:schemeClr val="bg1"/>
                  </a:solidFill>
                </a:endParaRPr>
              </a:p>
            </p:txBody>
          </p:sp>
        </mc:Choice>
        <mc:Fallback xmlns="">
          <p:sp>
            <p:nvSpPr>
              <p:cNvPr id="7" name="TextBox 6">
                <a:extLst>
                  <a:ext uri="{FF2B5EF4-FFF2-40B4-BE49-F238E27FC236}">
                    <a16:creationId xmlns:a16="http://schemas.microsoft.com/office/drawing/2014/main" id="{0C139B28-19E7-5461-B431-A76F2A17472E}"/>
                  </a:ext>
                </a:extLst>
              </p:cNvPr>
              <p:cNvSpPr txBox="1">
                <a:spLocks noRot="1" noChangeAspect="1" noMove="1" noResize="1" noEditPoints="1" noAdjustHandles="1" noChangeArrowheads="1" noChangeShapeType="1" noTextEdit="1"/>
              </p:cNvSpPr>
              <p:nvPr/>
            </p:nvSpPr>
            <p:spPr>
              <a:xfrm>
                <a:off x="2402959" y="1710003"/>
                <a:ext cx="605959" cy="523220"/>
              </a:xfrm>
              <a:prstGeom prst="rect">
                <a:avLst/>
              </a:prstGeom>
              <a:blipFill>
                <a:blip r:embed="rId3"/>
                <a:stretch>
                  <a:fillRect/>
                </a:stretch>
              </a:blipFill>
            </p:spPr>
            <p:txBody>
              <a:bodyPr/>
              <a:lstStyle/>
              <a:p>
                <a:r>
                  <a:rPr lang="en-IN">
                    <a:noFill/>
                  </a:rPr>
                  <a:t> </a:t>
                </a:r>
              </a:p>
            </p:txBody>
          </p:sp>
        </mc:Fallback>
      </mc:AlternateContent>
      <p:grpSp>
        <p:nvGrpSpPr>
          <p:cNvPr id="109" name="Group 108">
            <a:extLst>
              <a:ext uri="{FF2B5EF4-FFF2-40B4-BE49-F238E27FC236}">
                <a16:creationId xmlns:a16="http://schemas.microsoft.com/office/drawing/2014/main" id="{4B22502E-0571-813E-6EF7-BD2C704FE4B8}"/>
              </a:ext>
            </a:extLst>
          </p:cNvPr>
          <p:cNvGrpSpPr/>
          <p:nvPr/>
        </p:nvGrpSpPr>
        <p:grpSpPr>
          <a:xfrm>
            <a:off x="3983553" y="1749578"/>
            <a:ext cx="3700488" cy="874956"/>
            <a:chOff x="3983553" y="1749578"/>
            <a:chExt cx="3700488" cy="874956"/>
          </a:xfrm>
        </p:grpSpPr>
        <p:pic>
          <p:nvPicPr>
            <p:cNvPr id="14" name="Picture 13">
              <a:extLst>
                <a:ext uri="{FF2B5EF4-FFF2-40B4-BE49-F238E27FC236}">
                  <a16:creationId xmlns:a16="http://schemas.microsoft.com/office/drawing/2014/main" id="{B085CFFE-E023-AFE6-E882-65760B230B8B}"/>
                </a:ext>
              </a:extLst>
            </p:cNvPr>
            <p:cNvPicPr>
              <a:picLocks noChangeAspect="1"/>
            </p:cNvPicPr>
            <p:nvPr/>
          </p:nvPicPr>
          <p:blipFill>
            <a:blip r:embed="rId4"/>
            <a:stretch>
              <a:fillRect/>
            </a:stretch>
          </p:blipFill>
          <p:spPr>
            <a:xfrm>
              <a:off x="3983553" y="1749578"/>
              <a:ext cx="2957778" cy="874956"/>
            </a:xfrm>
            <a:prstGeom prst="rect">
              <a:avLst/>
            </a:prstGeom>
          </p:spPr>
        </p:pic>
        <p:sp>
          <p:nvSpPr>
            <p:cNvPr id="19" name="Arrow: Right 18">
              <a:extLst>
                <a:ext uri="{FF2B5EF4-FFF2-40B4-BE49-F238E27FC236}">
                  <a16:creationId xmlns:a16="http://schemas.microsoft.com/office/drawing/2014/main" id="{16DE4D51-CF15-43CD-662B-A26778FB6D14}"/>
                </a:ext>
              </a:extLst>
            </p:cNvPr>
            <p:cNvSpPr/>
            <p:nvPr/>
          </p:nvSpPr>
          <p:spPr>
            <a:xfrm>
              <a:off x="7133395" y="2152084"/>
              <a:ext cx="550646" cy="340964"/>
            </a:xfrm>
            <a:prstGeom prst="rightArrow">
              <a:avLst/>
            </a:prstGeom>
            <a:solidFill>
              <a:srgbClr val="138B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1" name="Group 110">
            <a:extLst>
              <a:ext uri="{FF2B5EF4-FFF2-40B4-BE49-F238E27FC236}">
                <a16:creationId xmlns:a16="http://schemas.microsoft.com/office/drawing/2014/main" id="{5D478EF4-C76A-DE9F-86CC-D6D25DFC9F0A}"/>
              </a:ext>
            </a:extLst>
          </p:cNvPr>
          <p:cNvGrpSpPr/>
          <p:nvPr/>
        </p:nvGrpSpPr>
        <p:grpSpPr>
          <a:xfrm>
            <a:off x="9459304" y="2036361"/>
            <a:ext cx="1477215" cy="523220"/>
            <a:chOff x="9459304" y="2036361"/>
            <a:chExt cx="1477215" cy="523220"/>
          </a:xfrm>
        </p:grpSpPr>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9F019D6C-EB43-6EBA-076C-4CF898532977}"/>
                    </a:ext>
                  </a:extLst>
                </p:cNvPr>
                <p:cNvSpPr txBox="1"/>
                <p:nvPr/>
              </p:nvSpPr>
              <p:spPr>
                <a:xfrm>
                  <a:off x="9851998" y="2036361"/>
                  <a:ext cx="1084521"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bg1"/>
                            </a:solidFill>
                            <a:latin typeface="Cambria Math" panose="02040503050406030204" pitchFamily="18" charset="0"/>
                          </a:rPr>
                          <m:t>0</m:t>
                        </m:r>
                      </m:oMath>
                    </m:oMathPara>
                  </a14:m>
                  <a:endParaRPr lang="en-US" sz="2800" b="0" dirty="0"/>
                </a:p>
              </p:txBody>
            </p:sp>
          </mc:Choice>
          <mc:Fallback xmlns="">
            <p:sp>
              <p:nvSpPr>
                <p:cNvPr id="110" name="TextBox 109">
                  <a:extLst>
                    <a:ext uri="{FF2B5EF4-FFF2-40B4-BE49-F238E27FC236}">
                      <a16:creationId xmlns:a16="http://schemas.microsoft.com/office/drawing/2014/main" id="{9F019D6C-EB43-6EBA-076C-4CF898532977}"/>
                    </a:ext>
                  </a:extLst>
                </p:cNvPr>
                <p:cNvSpPr txBox="1">
                  <a:spLocks noRot="1" noChangeAspect="1" noMove="1" noResize="1" noEditPoints="1" noAdjustHandles="1" noChangeArrowheads="1" noChangeShapeType="1" noTextEdit="1"/>
                </p:cNvSpPr>
                <p:nvPr/>
              </p:nvSpPr>
              <p:spPr>
                <a:xfrm>
                  <a:off x="9851998" y="2036361"/>
                  <a:ext cx="1084521" cy="523220"/>
                </a:xfrm>
                <a:prstGeom prst="rect">
                  <a:avLst/>
                </a:prstGeom>
                <a:blipFill>
                  <a:blip r:embed="rId5"/>
                  <a:stretch>
                    <a:fillRect/>
                  </a:stretch>
                </a:blipFill>
              </p:spPr>
              <p:txBody>
                <a:bodyPr/>
                <a:lstStyle/>
                <a:p>
                  <a:r>
                    <a:rPr lang="en-IN">
                      <a:noFill/>
                    </a:rPr>
                    <a:t> </a:t>
                  </a:r>
                </a:p>
              </p:txBody>
            </p:sp>
          </mc:Fallback>
        </mc:AlternateContent>
        <p:sp>
          <p:nvSpPr>
            <p:cNvPr id="38" name="Arrow: Right 37">
              <a:extLst>
                <a:ext uri="{FF2B5EF4-FFF2-40B4-BE49-F238E27FC236}">
                  <a16:creationId xmlns:a16="http://schemas.microsoft.com/office/drawing/2014/main" id="{C5207D5A-A87F-0529-AB5F-5F1896B23277}"/>
                </a:ext>
              </a:extLst>
            </p:cNvPr>
            <p:cNvSpPr/>
            <p:nvPr/>
          </p:nvSpPr>
          <p:spPr>
            <a:xfrm>
              <a:off x="9459304" y="2152084"/>
              <a:ext cx="550646" cy="340964"/>
            </a:xfrm>
            <a:prstGeom prst="rightArrow">
              <a:avLst/>
            </a:prstGeom>
            <a:solidFill>
              <a:srgbClr val="138B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8" name="Group 107">
            <a:extLst>
              <a:ext uri="{FF2B5EF4-FFF2-40B4-BE49-F238E27FC236}">
                <a16:creationId xmlns:a16="http://schemas.microsoft.com/office/drawing/2014/main" id="{B36646B5-68E3-EB48-8A5F-017A05434D15}"/>
              </a:ext>
            </a:extLst>
          </p:cNvPr>
          <p:cNvGrpSpPr/>
          <p:nvPr/>
        </p:nvGrpSpPr>
        <p:grpSpPr>
          <a:xfrm>
            <a:off x="3983553" y="860578"/>
            <a:ext cx="6957349" cy="1924858"/>
            <a:chOff x="3983553" y="860578"/>
            <a:chExt cx="6957349" cy="1924858"/>
          </a:xfrm>
        </p:grpSpPr>
        <p:pic>
          <p:nvPicPr>
            <p:cNvPr id="15" name="Picture 14">
              <a:extLst>
                <a:ext uri="{FF2B5EF4-FFF2-40B4-BE49-F238E27FC236}">
                  <a16:creationId xmlns:a16="http://schemas.microsoft.com/office/drawing/2014/main" id="{ED910F7D-C372-8F43-E1C5-7F3C57F9B088}"/>
                </a:ext>
              </a:extLst>
            </p:cNvPr>
            <p:cNvPicPr>
              <a:picLocks noChangeAspect="1"/>
            </p:cNvPicPr>
            <p:nvPr/>
          </p:nvPicPr>
          <p:blipFill>
            <a:blip r:embed="rId6"/>
            <a:stretch>
              <a:fillRect/>
            </a:stretch>
          </p:blipFill>
          <p:spPr>
            <a:xfrm>
              <a:off x="3983553" y="860578"/>
              <a:ext cx="3149842" cy="874956"/>
            </a:xfrm>
            <a:prstGeom prst="rect">
              <a:avLst/>
            </a:prstGeom>
          </p:spPr>
        </p:pic>
        <p:grpSp>
          <p:nvGrpSpPr>
            <p:cNvPr id="20" name="Group 19">
              <a:extLst>
                <a:ext uri="{FF2B5EF4-FFF2-40B4-BE49-F238E27FC236}">
                  <a16:creationId xmlns:a16="http://schemas.microsoft.com/office/drawing/2014/main" id="{DB5F5261-0653-0CD5-D538-3692CEBE4D47}"/>
                </a:ext>
              </a:extLst>
            </p:cNvPr>
            <p:cNvGrpSpPr/>
            <p:nvPr/>
          </p:nvGrpSpPr>
          <p:grpSpPr>
            <a:xfrm>
              <a:off x="7735850" y="1015393"/>
              <a:ext cx="1565624" cy="1770043"/>
              <a:chOff x="9806724" y="1656786"/>
              <a:chExt cx="1565624" cy="1770043"/>
            </a:xfrm>
          </p:grpSpPr>
          <p:grpSp>
            <p:nvGrpSpPr>
              <p:cNvPr id="22" name="Group 21">
                <a:extLst>
                  <a:ext uri="{FF2B5EF4-FFF2-40B4-BE49-F238E27FC236}">
                    <a16:creationId xmlns:a16="http://schemas.microsoft.com/office/drawing/2014/main" id="{BFDFEEAE-118B-82A6-6EE0-F163848DF006}"/>
                  </a:ext>
                </a:extLst>
              </p:cNvPr>
              <p:cNvGrpSpPr/>
              <p:nvPr/>
            </p:nvGrpSpPr>
            <p:grpSpPr>
              <a:xfrm>
                <a:off x="10878931" y="1792032"/>
                <a:ext cx="406048" cy="416101"/>
                <a:chOff x="8494783" y="2301406"/>
                <a:chExt cx="812096" cy="832203"/>
              </a:xfrm>
            </p:grpSpPr>
            <p:sp>
              <p:nvSpPr>
                <p:cNvPr id="33" name="Freeform 530">
                  <a:extLst>
                    <a:ext uri="{FF2B5EF4-FFF2-40B4-BE49-F238E27FC236}">
                      <a16:creationId xmlns:a16="http://schemas.microsoft.com/office/drawing/2014/main" id="{85ED4816-34EC-A3E5-6D2B-25B95E2148E5}"/>
                    </a:ext>
                  </a:extLst>
                </p:cNvPr>
                <p:cNvSpPr/>
                <p:nvPr/>
              </p:nvSpPr>
              <p:spPr>
                <a:xfrm>
                  <a:off x="8494783" y="2301406"/>
                  <a:ext cx="812096" cy="832203"/>
                </a:xfrm>
                <a:custGeom>
                  <a:avLst/>
                  <a:gdLst>
                    <a:gd name="connsiteX0" fmla="*/ 426565 w 812096"/>
                    <a:gd name="connsiteY0" fmla="*/ 830140 h 832203"/>
                    <a:gd name="connsiteX1" fmla="*/ 406099 w 812096"/>
                    <a:gd name="connsiteY1" fmla="*/ 832203 h 832203"/>
                    <a:gd name="connsiteX2" fmla="*/ 385634 w 812096"/>
                    <a:gd name="connsiteY2" fmla="*/ 830140 h 832203"/>
                    <a:gd name="connsiteX3" fmla="*/ 113280 w 812096"/>
                    <a:gd name="connsiteY3" fmla="*/ 97323 h 832203"/>
                    <a:gd name="connsiteX4" fmla="*/ 97531 w 812096"/>
                    <a:gd name="connsiteY4" fmla="*/ 113072 h 832203"/>
                    <a:gd name="connsiteX5" fmla="*/ 104651 w 812096"/>
                    <a:gd name="connsiteY5" fmla="*/ 104443 h 832203"/>
                    <a:gd name="connsiteX6" fmla="*/ 781537 w 812096"/>
                    <a:gd name="connsiteY6" fmla="*/ 207945 h 832203"/>
                    <a:gd name="connsiteX7" fmla="*/ 798909 w 812096"/>
                    <a:gd name="connsiteY7" fmla="*/ 239951 h 832203"/>
                    <a:gd name="connsiteX8" fmla="*/ 811815 w 812096"/>
                    <a:gd name="connsiteY8" fmla="*/ 281526 h 832203"/>
                    <a:gd name="connsiteX9" fmla="*/ 725844 w 812096"/>
                    <a:gd name="connsiteY9" fmla="*/ 356108 h 832203"/>
                    <a:gd name="connsiteX10" fmla="*/ 725844 w 812096"/>
                    <a:gd name="connsiteY10" fmla="*/ 454521 h 832203"/>
                    <a:gd name="connsiteX11" fmla="*/ 812096 w 812096"/>
                    <a:gd name="connsiteY11" fmla="*/ 529348 h 832203"/>
                    <a:gd name="connsiteX12" fmla="*/ 798909 w 812096"/>
                    <a:gd name="connsiteY12" fmla="*/ 571831 h 832203"/>
                    <a:gd name="connsiteX13" fmla="*/ 781741 w 812096"/>
                    <a:gd name="connsiteY13" fmla="*/ 603461 h 832203"/>
                    <a:gd name="connsiteX14" fmla="*/ 668296 w 812096"/>
                    <a:gd name="connsiteY14" fmla="*/ 595413 h 832203"/>
                    <a:gd name="connsiteX15" fmla="*/ 598707 w 812096"/>
                    <a:gd name="connsiteY15" fmla="*/ 665002 h 832203"/>
                    <a:gd name="connsiteX16" fmla="*/ 606851 w 812096"/>
                    <a:gd name="connsiteY16" fmla="*/ 779806 h 832203"/>
                    <a:gd name="connsiteX17" fmla="*/ 572039 w 812096"/>
                    <a:gd name="connsiteY17" fmla="*/ 798701 h 832203"/>
                    <a:gd name="connsiteX18" fmla="*/ 533869 w 812096"/>
                    <a:gd name="connsiteY18" fmla="*/ 810550 h 832203"/>
                    <a:gd name="connsiteX19" fmla="*/ 457195 w 812096"/>
                    <a:gd name="connsiteY19" fmla="*/ 722168 h 832203"/>
                    <a:gd name="connsiteX20" fmla="*/ 358782 w 812096"/>
                    <a:gd name="connsiteY20" fmla="*/ 722168 h 832203"/>
                    <a:gd name="connsiteX21" fmla="*/ 281307 w 812096"/>
                    <a:gd name="connsiteY21" fmla="*/ 811475 h 832203"/>
                    <a:gd name="connsiteX22" fmla="*/ 240159 w 812096"/>
                    <a:gd name="connsiteY22" fmla="*/ 798701 h 832203"/>
                    <a:gd name="connsiteX23" fmla="*/ 207045 w 812096"/>
                    <a:gd name="connsiteY23" fmla="*/ 780727 h 832203"/>
                    <a:gd name="connsiteX24" fmla="*/ 215037 w 812096"/>
                    <a:gd name="connsiteY24" fmla="*/ 668059 h 832203"/>
                    <a:gd name="connsiteX25" fmla="*/ 145448 w 812096"/>
                    <a:gd name="connsiteY25" fmla="*/ 598470 h 832203"/>
                    <a:gd name="connsiteX26" fmla="*/ 32111 w 812096"/>
                    <a:gd name="connsiteY26" fmla="*/ 606509 h 832203"/>
                    <a:gd name="connsiteX27" fmla="*/ 13289 w 812096"/>
                    <a:gd name="connsiteY27" fmla="*/ 571831 h 832203"/>
                    <a:gd name="connsiteX28" fmla="*/ 563 w 812096"/>
                    <a:gd name="connsiteY28" fmla="*/ 530835 h 832203"/>
                    <a:gd name="connsiteX29" fmla="*/ 86538 w 812096"/>
                    <a:gd name="connsiteY29" fmla="*/ 456249 h 832203"/>
                    <a:gd name="connsiteX30" fmla="*/ 86538 w 812096"/>
                    <a:gd name="connsiteY30" fmla="*/ 357835 h 832203"/>
                    <a:gd name="connsiteX31" fmla="*/ 0 w 812096"/>
                    <a:gd name="connsiteY31" fmla="*/ 282761 h 832203"/>
                    <a:gd name="connsiteX32" fmla="*/ 13289 w 812096"/>
                    <a:gd name="connsiteY32" fmla="*/ 239951 h 832203"/>
                    <a:gd name="connsiteX33" fmla="*/ 30170 w 812096"/>
                    <a:gd name="connsiteY33" fmla="*/ 208849 h 832203"/>
                    <a:gd name="connsiteX34" fmla="*/ 146216 w 812096"/>
                    <a:gd name="connsiteY34" fmla="*/ 217081 h 832203"/>
                    <a:gd name="connsiteX35" fmla="*/ 215805 w 812096"/>
                    <a:gd name="connsiteY35" fmla="*/ 147492 h 832203"/>
                    <a:gd name="connsiteX36" fmla="*/ 207527 w 812096"/>
                    <a:gd name="connsiteY36" fmla="*/ 30793 h 832203"/>
                    <a:gd name="connsiteX37" fmla="*/ 240159 w 812096"/>
                    <a:gd name="connsiteY37" fmla="*/ 13081 h 832203"/>
                    <a:gd name="connsiteX38" fmla="*/ 282094 w 812096"/>
                    <a:gd name="connsiteY38" fmla="*/ 63 h 832203"/>
                    <a:gd name="connsiteX39" fmla="*/ 356762 w 812096"/>
                    <a:gd name="connsiteY39" fmla="*/ 86133 h 832203"/>
                    <a:gd name="connsiteX40" fmla="*/ 455176 w 812096"/>
                    <a:gd name="connsiteY40" fmla="*/ 86133 h 832203"/>
                    <a:gd name="connsiteX41" fmla="*/ 529899 w 812096"/>
                    <a:gd name="connsiteY41" fmla="*/ 0 h 832203"/>
                    <a:gd name="connsiteX42" fmla="*/ 572039 w 812096"/>
                    <a:gd name="connsiteY42" fmla="*/ 13081 h 832203"/>
                    <a:gd name="connsiteX43" fmla="*/ 603087 w 812096"/>
                    <a:gd name="connsiteY43" fmla="*/ 29933 h 832203"/>
                    <a:gd name="connsiteX44" fmla="*/ 594806 w 812096"/>
                    <a:gd name="connsiteY44" fmla="*/ 146665 h 832203"/>
                    <a:gd name="connsiteX45" fmla="*/ 664396 w 812096"/>
                    <a:gd name="connsiteY45" fmla="*/ 216254 h 832203"/>
                    <a:gd name="connsiteX46" fmla="*/ 707547 w 812096"/>
                    <a:gd name="connsiteY46" fmla="*/ 104443 h 832203"/>
                    <a:gd name="connsiteX47" fmla="*/ 718246 w 812096"/>
                    <a:gd name="connsiteY47" fmla="*/ 117409 h 832203"/>
                    <a:gd name="connsiteX48" fmla="*/ 694580 w 812096"/>
                    <a:gd name="connsiteY48" fmla="*/ 93744 h 83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12096" h="832203">
                      <a:moveTo>
                        <a:pt x="426565" y="830140"/>
                      </a:moveTo>
                      <a:lnTo>
                        <a:pt x="406099" y="832203"/>
                      </a:lnTo>
                      <a:lnTo>
                        <a:pt x="385634" y="830140"/>
                      </a:lnTo>
                      <a:close/>
                      <a:moveTo>
                        <a:pt x="113280" y="97323"/>
                      </a:moveTo>
                      <a:lnTo>
                        <a:pt x="97531" y="113072"/>
                      </a:lnTo>
                      <a:lnTo>
                        <a:pt x="104651" y="104443"/>
                      </a:lnTo>
                      <a:close/>
                      <a:moveTo>
                        <a:pt x="781537" y="207945"/>
                      </a:moveTo>
                      <a:lnTo>
                        <a:pt x="798909" y="239951"/>
                      </a:lnTo>
                      <a:lnTo>
                        <a:pt x="811815" y="281526"/>
                      </a:lnTo>
                      <a:lnTo>
                        <a:pt x="725844" y="356108"/>
                      </a:lnTo>
                      <a:lnTo>
                        <a:pt x="725844" y="454521"/>
                      </a:lnTo>
                      <a:lnTo>
                        <a:pt x="812096" y="529348"/>
                      </a:lnTo>
                      <a:lnTo>
                        <a:pt x="798909" y="571831"/>
                      </a:lnTo>
                      <a:lnTo>
                        <a:pt x="781741" y="603461"/>
                      </a:lnTo>
                      <a:lnTo>
                        <a:pt x="668296" y="595413"/>
                      </a:lnTo>
                      <a:lnTo>
                        <a:pt x="598707" y="665002"/>
                      </a:lnTo>
                      <a:lnTo>
                        <a:pt x="606851" y="779806"/>
                      </a:lnTo>
                      <a:lnTo>
                        <a:pt x="572039" y="798701"/>
                      </a:lnTo>
                      <a:lnTo>
                        <a:pt x="533869" y="810550"/>
                      </a:lnTo>
                      <a:lnTo>
                        <a:pt x="457195" y="722168"/>
                      </a:lnTo>
                      <a:lnTo>
                        <a:pt x="358782" y="722168"/>
                      </a:lnTo>
                      <a:lnTo>
                        <a:pt x="281307" y="811475"/>
                      </a:lnTo>
                      <a:lnTo>
                        <a:pt x="240159" y="798701"/>
                      </a:lnTo>
                      <a:lnTo>
                        <a:pt x="207045" y="780727"/>
                      </a:lnTo>
                      <a:lnTo>
                        <a:pt x="215037" y="668059"/>
                      </a:lnTo>
                      <a:lnTo>
                        <a:pt x="145448" y="598470"/>
                      </a:lnTo>
                      <a:lnTo>
                        <a:pt x="32111" y="606509"/>
                      </a:lnTo>
                      <a:lnTo>
                        <a:pt x="13289" y="571831"/>
                      </a:lnTo>
                      <a:lnTo>
                        <a:pt x="563" y="530835"/>
                      </a:lnTo>
                      <a:lnTo>
                        <a:pt x="86538" y="456249"/>
                      </a:lnTo>
                      <a:lnTo>
                        <a:pt x="86538" y="357835"/>
                      </a:lnTo>
                      <a:lnTo>
                        <a:pt x="0" y="282761"/>
                      </a:lnTo>
                      <a:lnTo>
                        <a:pt x="13289" y="239951"/>
                      </a:lnTo>
                      <a:lnTo>
                        <a:pt x="30170" y="208849"/>
                      </a:lnTo>
                      <a:lnTo>
                        <a:pt x="146216" y="217081"/>
                      </a:lnTo>
                      <a:lnTo>
                        <a:pt x="215805" y="147492"/>
                      </a:lnTo>
                      <a:lnTo>
                        <a:pt x="207527" y="30793"/>
                      </a:lnTo>
                      <a:lnTo>
                        <a:pt x="240159" y="13081"/>
                      </a:lnTo>
                      <a:lnTo>
                        <a:pt x="282094" y="63"/>
                      </a:lnTo>
                      <a:lnTo>
                        <a:pt x="356762" y="86133"/>
                      </a:lnTo>
                      <a:lnTo>
                        <a:pt x="455176" y="86133"/>
                      </a:lnTo>
                      <a:lnTo>
                        <a:pt x="529899" y="0"/>
                      </a:lnTo>
                      <a:lnTo>
                        <a:pt x="572039" y="13081"/>
                      </a:lnTo>
                      <a:lnTo>
                        <a:pt x="603087" y="29933"/>
                      </a:lnTo>
                      <a:lnTo>
                        <a:pt x="594806" y="146665"/>
                      </a:lnTo>
                      <a:lnTo>
                        <a:pt x="664396" y="216254"/>
                      </a:lnTo>
                      <a:close/>
                      <a:moveTo>
                        <a:pt x="707547" y="104443"/>
                      </a:moveTo>
                      <a:lnTo>
                        <a:pt x="718246" y="117409"/>
                      </a:lnTo>
                      <a:lnTo>
                        <a:pt x="694580" y="93744"/>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399D844D-D2DC-6DFF-D24D-6FE1EEBB9BA3}"/>
                    </a:ext>
                  </a:extLst>
                </p:cNvPr>
                <p:cNvSpPr/>
                <p:nvPr/>
              </p:nvSpPr>
              <p:spPr>
                <a:xfrm>
                  <a:off x="8702663" y="2519339"/>
                  <a:ext cx="396336" cy="3963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6D537A30-4993-D7C8-9C6F-5FF1D480BC3D}"/>
                  </a:ext>
                </a:extLst>
              </p:cNvPr>
              <p:cNvGrpSpPr/>
              <p:nvPr/>
            </p:nvGrpSpPr>
            <p:grpSpPr>
              <a:xfrm rot="159200">
                <a:off x="9900305" y="1788300"/>
                <a:ext cx="1060170" cy="1065078"/>
                <a:chOff x="4653341" y="2546441"/>
                <a:chExt cx="2120341" cy="2130157"/>
              </a:xfrm>
            </p:grpSpPr>
            <p:sp>
              <p:nvSpPr>
                <p:cNvPr id="31" name="Freeform 543">
                  <a:extLst>
                    <a:ext uri="{FF2B5EF4-FFF2-40B4-BE49-F238E27FC236}">
                      <a16:creationId xmlns:a16="http://schemas.microsoft.com/office/drawing/2014/main" id="{A9A1E2CD-B36A-C058-7960-3D0B35AA368B}"/>
                    </a:ext>
                  </a:extLst>
                </p:cNvPr>
                <p:cNvSpPr/>
                <p:nvPr/>
              </p:nvSpPr>
              <p:spPr>
                <a:xfrm rot="3600000">
                  <a:off x="4648433" y="2551349"/>
                  <a:ext cx="2130157" cy="2120341"/>
                </a:xfrm>
                <a:custGeom>
                  <a:avLst/>
                  <a:gdLst>
                    <a:gd name="connsiteX0" fmla="*/ 2130157 w 2130157"/>
                    <a:gd name="connsiteY0" fmla="*/ 1060126 h 2120341"/>
                    <a:gd name="connsiteX1" fmla="*/ 2130157 w 2130157"/>
                    <a:gd name="connsiteY1" fmla="*/ 1060131 h 2120341"/>
                    <a:gd name="connsiteX2" fmla="*/ 2130157 w 2130157"/>
                    <a:gd name="connsiteY2" fmla="*/ 1060135 h 2120341"/>
                    <a:gd name="connsiteX3" fmla="*/ 1969354 w 2130157"/>
                    <a:gd name="connsiteY3" fmla="*/ 497985 h 2120341"/>
                    <a:gd name="connsiteX4" fmla="*/ 2001010 w 2130157"/>
                    <a:gd name="connsiteY4" fmla="*/ 550092 h 2120341"/>
                    <a:gd name="connsiteX5" fmla="*/ 2008929 w 2130157"/>
                    <a:gd name="connsiteY5" fmla="*/ 566528 h 2120341"/>
                    <a:gd name="connsiteX6" fmla="*/ 72438 w 2130157"/>
                    <a:gd name="connsiteY6" fmla="*/ 648418 h 2120341"/>
                    <a:gd name="connsiteX7" fmla="*/ 239787 w 2130157"/>
                    <a:gd name="connsiteY7" fmla="*/ 675482 h 2120341"/>
                    <a:gd name="connsiteX8" fmla="*/ 318019 w 2130157"/>
                    <a:gd name="connsiteY8" fmla="*/ 539980 h 2120341"/>
                    <a:gd name="connsiteX9" fmla="*/ 211838 w 2130157"/>
                    <a:gd name="connsiteY9" fmla="*/ 409726 h 2120341"/>
                    <a:gd name="connsiteX10" fmla="*/ 234445 w 2130157"/>
                    <a:gd name="connsiteY10" fmla="*/ 379494 h 2120341"/>
                    <a:gd name="connsiteX11" fmla="*/ 379493 w 2130157"/>
                    <a:gd name="connsiteY11" fmla="*/ 234446 h 2120341"/>
                    <a:gd name="connsiteX12" fmla="*/ 410634 w 2130157"/>
                    <a:gd name="connsiteY12" fmla="*/ 211159 h 2120341"/>
                    <a:gd name="connsiteX13" fmla="*/ 541000 w 2130157"/>
                    <a:gd name="connsiteY13" fmla="*/ 317430 h 2120341"/>
                    <a:gd name="connsiteX14" fmla="*/ 676502 w 2130157"/>
                    <a:gd name="connsiteY14" fmla="*/ 239198 h 2120341"/>
                    <a:gd name="connsiteX15" fmla="*/ 649471 w 2130157"/>
                    <a:gd name="connsiteY15" fmla="*/ 72053 h 2120341"/>
                    <a:gd name="connsiteX16" fmla="*/ 741937 w 2130157"/>
                    <a:gd name="connsiteY16" fmla="*/ 38210 h 2120341"/>
                    <a:gd name="connsiteX17" fmla="*/ 844482 w 2130157"/>
                    <a:gd name="connsiteY17" fmla="*/ 11843 h 2120341"/>
                    <a:gd name="connsiteX18" fmla="*/ 922076 w 2130157"/>
                    <a:gd name="connsiteY18" fmla="*/ 1 h 2120341"/>
                    <a:gd name="connsiteX19" fmla="*/ 981897 w 2130157"/>
                    <a:gd name="connsiteY19" fmla="*/ 157368 h 2120341"/>
                    <a:gd name="connsiteX20" fmla="*/ 1138361 w 2130157"/>
                    <a:gd name="connsiteY20" fmla="*/ 157369 h 2120341"/>
                    <a:gd name="connsiteX21" fmla="*/ 1198183 w 2130157"/>
                    <a:gd name="connsiteY21" fmla="*/ 0 h 2120341"/>
                    <a:gd name="connsiteX22" fmla="*/ 1275778 w 2130157"/>
                    <a:gd name="connsiteY22" fmla="*/ 11843 h 2120341"/>
                    <a:gd name="connsiteX23" fmla="*/ 1378323 w 2130157"/>
                    <a:gd name="connsiteY23" fmla="*/ 38211 h 2120341"/>
                    <a:gd name="connsiteX24" fmla="*/ 1470935 w 2130157"/>
                    <a:gd name="connsiteY24" fmla="*/ 72106 h 2120341"/>
                    <a:gd name="connsiteX25" fmla="*/ 1443899 w 2130157"/>
                    <a:gd name="connsiteY25" fmla="*/ 239281 h 2120341"/>
                    <a:gd name="connsiteX26" fmla="*/ 1579401 w 2130157"/>
                    <a:gd name="connsiteY26" fmla="*/ 317513 h 2120341"/>
                    <a:gd name="connsiteX27" fmla="*/ 1709752 w 2130157"/>
                    <a:gd name="connsiteY27" fmla="*/ 211253 h 2120341"/>
                    <a:gd name="connsiteX28" fmla="*/ 1740767 w 2130157"/>
                    <a:gd name="connsiteY28" fmla="*/ 234446 h 2120341"/>
                    <a:gd name="connsiteX29" fmla="*/ 1885815 w 2130157"/>
                    <a:gd name="connsiteY29" fmla="*/ 379495 h 2120341"/>
                    <a:gd name="connsiteX30" fmla="*/ 1908762 w 2130157"/>
                    <a:gd name="connsiteY30" fmla="*/ 410180 h 2120341"/>
                    <a:gd name="connsiteX31" fmla="*/ 1801492 w 2130157"/>
                    <a:gd name="connsiteY31" fmla="*/ 541770 h 2120341"/>
                    <a:gd name="connsiteX32" fmla="*/ 1879724 w 2130157"/>
                    <a:gd name="connsiteY32" fmla="*/ 677272 h 2120341"/>
                    <a:gd name="connsiteX33" fmla="*/ 2048399 w 2130157"/>
                    <a:gd name="connsiteY33" fmla="*/ 649995 h 2120341"/>
                    <a:gd name="connsiteX34" fmla="*/ 2082050 w 2130157"/>
                    <a:gd name="connsiteY34" fmla="*/ 741938 h 2120341"/>
                    <a:gd name="connsiteX35" fmla="*/ 2108418 w 2130157"/>
                    <a:gd name="connsiteY35" fmla="*/ 844483 h 2120341"/>
                    <a:gd name="connsiteX36" fmla="*/ 2120260 w 2130157"/>
                    <a:gd name="connsiteY36" fmla="*/ 922077 h 2120341"/>
                    <a:gd name="connsiteX37" fmla="*/ 1962890 w 2130157"/>
                    <a:gd name="connsiteY37" fmla="*/ 981898 h 2120341"/>
                    <a:gd name="connsiteX38" fmla="*/ 1962890 w 2130157"/>
                    <a:gd name="connsiteY38" fmla="*/ 1138362 h 2120341"/>
                    <a:gd name="connsiteX39" fmla="*/ 2120260 w 2130157"/>
                    <a:gd name="connsiteY39" fmla="*/ 1198185 h 2120341"/>
                    <a:gd name="connsiteX40" fmla="*/ 2108418 w 2130157"/>
                    <a:gd name="connsiteY40" fmla="*/ 1275779 h 2120341"/>
                    <a:gd name="connsiteX41" fmla="*/ 2082051 w 2130157"/>
                    <a:gd name="connsiteY41" fmla="*/ 1378324 h 2120341"/>
                    <a:gd name="connsiteX42" fmla="*/ 2048057 w 2130157"/>
                    <a:gd name="connsiteY42" fmla="*/ 1471202 h 2120341"/>
                    <a:gd name="connsiteX43" fmla="*/ 1882106 w 2130157"/>
                    <a:gd name="connsiteY43" fmla="*/ 1444365 h 2120341"/>
                    <a:gd name="connsiteX44" fmla="*/ 1803874 w 2130157"/>
                    <a:gd name="connsiteY44" fmla="*/ 1579867 h 2120341"/>
                    <a:gd name="connsiteX45" fmla="*/ 1909365 w 2130157"/>
                    <a:gd name="connsiteY45" fmla="*/ 1709275 h 2120341"/>
                    <a:gd name="connsiteX46" fmla="*/ 1885815 w 2130157"/>
                    <a:gd name="connsiteY46" fmla="*/ 1740767 h 2120341"/>
                    <a:gd name="connsiteX47" fmla="*/ 1740766 w 2130157"/>
                    <a:gd name="connsiteY47" fmla="*/ 1885816 h 2120341"/>
                    <a:gd name="connsiteX48" fmla="*/ 1709629 w 2130157"/>
                    <a:gd name="connsiteY48" fmla="*/ 1909100 h 2120341"/>
                    <a:gd name="connsiteX49" fmla="*/ 1579262 w 2130157"/>
                    <a:gd name="connsiteY49" fmla="*/ 1802828 h 2120341"/>
                    <a:gd name="connsiteX50" fmla="*/ 1443760 w 2130157"/>
                    <a:gd name="connsiteY50" fmla="*/ 1881060 h 2120341"/>
                    <a:gd name="connsiteX51" fmla="*/ 1470792 w 2130157"/>
                    <a:gd name="connsiteY51" fmla="*/ 2048208 h 2120341"/>
                    <a:gd name="connsiteX52" fmla="*/ 1378323 w 2130157"/>
                    <a:gd name="connsiteY52" fmla="*/ 2082051 h 2120341"/>
                    <a:gd name="connsiteX53" fmla="*/ 1275778 w 2130157"/>
                    <a:gd name="connsiteY53" fmla="*/ 2108419 h 2120341"/>
                    <a:gd name="connsiteX54" fmla="*/ 1197661 w 2130157"/>
                    <a:gd name="connsiteY54" fmla="*/ 2120341 h 2120341"/>
                    <a:gd name="connsiteX55" fmla="*/ 1138363 w 2130157"/>
                    <a:gd name="connsiteY55" fmla="*/ 1964351 h 2120341"/>
                    <a:gd name="connsiteX56" fmla="*/ 981899 w 2130157"/>
                    <a:gd name="connsiteY56" fmla="*/ 1964351 h 2120341"/>
                    <a:gd name="connsiteX57" fmla="*/ 922602 w 2130157"/>
                    <a:gd name="connsiteY57" fmla="*/ 2120341 h 2120341"/>
                    <a:gd name="connsiteX58" fmla="*/ 844482 w 2130157"/>
                    <a:gd name="connsiteY58" fmla="*/ 2108419 h 2120341"/>
                    <a:gd name="connsiteX59" fmla="*/ 741936 w 2130157"/>
                    <a:gd name="connsiteY59" fmla="*/ 2082051 h 2120341"/>
                    <a:gd name="connsiteX60" fmla="*/ 649305 w 2130157"/>
                    <a:gd name="connsiteY60" fmla="*/ 2048148 h 2120341"/>
                    <a:gd name="connsiteX61" fmla="*/ 676186 w 2130157"/>
                    <a:gd name="connsiteY61" fmla="*/ 1881928 h 2120341"/>
                    <a:gd name="connsiteX62" fmla="*/ 540684 w 2130157"/>
                    <a:gd name="connsiteY62" fmla="*/ 1803696 h 2120341"/>
                    <a:gd name="connsiteX63" fmla="*/ 411023 w 2130157"/>
                    <a:gd name="connsiteY63" fmla="*/ 1909393 h 2120341"/>
                    <a:gd name="connsiteX64" fmla="*/ 379493 w 2130157"/>
                    <a:gd name="connsiteY64" fmla="*/ 1885816 h 2120341"/>
                    <a:gd name="connsiteX65" fmla="*/ 234445 w 2130157"/>
                    <a:gd name="connsiteY65" fmla="*/ 1740767 h 2120341"/>
                    <a:gd name="connsiteX66" fmla="*/ 210822 w 2130157"/>
                    <a:gd name="connsiteY66" fmla="*/ 1709177 h 2120341"/>
                    <a:gd name="connsiteX67" fmla="*/ 316099 w 2130157"/>
                    <a:gd name="connsiteY67" fmla="*/ 1580031 h 2120341"/>
                    <a:gd name="connsiteX68" fmla="*/ 237866 w 2130157"/>
                    <a:gd name="connsiteY68" fmla="*/ 1444529 h 2120341"/>
                    <a:gd name="connsiteX69" fmla="*/ 72244 w 2130157"/>
                    <a:gd name="connsiteY69" fmla="*/ 1471314 h 2120341"/>
                    <a:gd name="connsiteX70" fmla="*/ 38209 w 2130157"/>
                    <a:gd name="connsiteY70" fmla="*/ 1378324 h 2120341"/>
                    <a:gd name="connsiteX71" fmla="*/ 11842 w 2130157"/>
                    <a:gd name="connsiteY71" fmla="*/ 1275779 h 2120341"/>
                    <a:gd name="connsiteX72" fmla="*/ 0 w 2130157"/>
                    <a:gd name="connsiteY72" fmla="*/ 1198185 h 2120341"/>
                    <a:gd name="connsiteX73" fmla="*/ 157368 w 2130157"/>
                    <a:gd name="connsiteY73" fmla="*/ 1138362 h 2120341"/>
                    <a:gd name="connsiteX74" fmla="*/ 157368 w 2130157"/>
                    <a:gd name="connsiteY74" fmla="*/ 981898 h 2120341"/>
                    <a:gd name="connsiteX75" fmla="*/ 0 w 2130157"/>
                    <a:gd name="connsiteY75" fmla="*/ 922077 h 2120341"/>
                    <a:gd name="connsiteX76" fmla="*/ 11842 w 2130157"/>
                    <a:gd name="connsiteY76" fmla="*/ 844483 h 2120341"/>
                    <a:gd name="connsiteX77" fmla="*/ 38209 w 2130157"/>
                    <a:gd name="connsiteY77" fmla="*/ 741938 h 2120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130157" h="2120341">
                      <a:moveTo>
                        <a:pt x="2130157" y="1060126"/>
                      </a:moveTo>
                      <a:lnTo>
                        <a:pt x="2130157" y="1060131"/>
                      </a:lnTo>
                      <a:lnTo>
                        <a:pt x="2130157" y="1060135"/>
                      </a:lnTo>
                      <a:close/>
                      <a:moveTo>
                        <a:pt x="1969354" y="497985"/>
                      </a:moveTo>
                      <a:lnTo>
                        <a:pt x="2001010" y="550092"/>
                      </a:lnTo>
                      <a:lnTo>
                        <a:pt x="2008929" y="566528"/>
                      </a:lnTo>
                      <a:close/>
                      <a:moveTo>
                        <a:pt x="72438" y="648418"/>
                      </a:moveTo>
                      <a:lnTo>
                        <a:pt x="239787" y="675482"/>
                      </a:lnTo>
                      <a:lnTo>
                        <a:pt x="318019" y="539980"/>
                      </a:lnTo>
                      <a:lnTo>
                        <a:pt x="211838" y="409726"/>
                      </a:lnTo>
                      <a:lnTo>
                        <a:pt x="234445" y="379494"/>
                      </a:lnTo>
                      <a:cubicBezTo>
                        <a:pt x="278058" y="326648"/>
                        <a:pt x="326647" y="278059"/>
                        <a:pt x="379493" y="234446"/>
                      </a:cubicBezTo>
                      <a:lnTo>
                        <a:pt x="410634" y="211159"/>
                      </a:lnTo>
                      <a:lnTo>
                        <a:pt x="541000" y="317430"/>
                      </a:lnTo>
                      <a:lnTo>
                        <a:pt x="676502" y="239198"/>
                      </a:lnTo>
                      <a:lnTo>
                        <a:pt x="649471" y="72053"/>
                      </a:lnTo>
                      <a:lnTo>
                        <a:pt x="741937" y="38210"/>
                      </a:lnTo>
                      <a:cubicBezTo>
                        <a:pt x="775442" y="27789"/>
                        <a:pt x="809654" y="18970"/>
                        <a:pt x="844482" y="11843"/>
                      </a:cubicBezTo>
                      <a:lnTo>
                        <a:pt x="922076" y="1"/>
                      </a:lnTo>
                      <a:lnTo>
                        <a:pt x="981897" y="157368"/>
                      </a:lnTo>
                      <a:lnTo>
                        <a:pt x="1138361" y="157369"/>
                      </a:lnTo>
                      <a:lnTo>
                        <a:pt x="1198183" y="0"/>
                      </a:lnTo>
                      <a:lnTo>
                        <a:pt x="1275778" y="11843"/>
                      </a:lnTo>
                      <a:cubicBezTo>
                        <a:pt x="1310606" y="18970"/>
                        <a:pt x="1344818" y="27789"/>
                        <a:pt x="1378323" y="38211"/>
                      </a:cubicBezTo>
                      <a:lnTo>
                        <a:pt x="1470935" y="72106"/>
                      </a:lnTo>
                      <a:lnTo>
                        <a:pt x="1443899" y="239281"/>
                      </a:lnTo>
                      <a:lnTo>
                        <a:pt x="1579401" y="317513"/>
                      </a:lnTo>
                      <a:lnTo>
                        <a:pt x="1709752" y="211253"/>
                      </a:lnTo>
                      <a:lnTo>
                        <a:pt x="1740767" y="234446"/>
                      </a:lnTo>
                      <a:cubicBezTo>
                        <a:pt x="1793613" y="278059"/>
                        <a:pt x="1842202" y="326647"/>
                        <a:pt x="1885815" y="379495"/>
                      </a:cubicBezTo>
                      <a:lnTo>
                        <a:pt x="1908762" y="410180"/>
                      </a:lnTo>
                      <a:lnTo>
                        <a:pt x="1801492" y="541770"/>
                      </a:lnTo>
                      <a:lnTo>
                        <a:pt x="1879724" y="677272"/>
                      </a:lnTo>
                      <a:lnTo>
                        <a:pt x="2048399" y="649995"/>
                      </a:lnTo>
                      <a:lnTo>
                        <a:pt x="2082050" y="741938"/>
                      </a:lnTo>
                      <a:cubicBezTo>
                        <a:pt x="2092472" y="775443"/>
                        <a:pt x="2101291" y="809655"/>
                        <a:pt x="2108418" y="844483"/>
                      </a:cubicBezTo>
                      <a:lnTo>
                        <a:pt x="2120260" y="922077"/>
                      </a:lnTo>
                      <a:lnTo>
                        <a:pt x="1962890" y="981898"/>
                      </a:lnTo>
                      <a:lnTo>
                        <a:pt x="1962890" y="1138362"/>
                      </a:lnTo>
                      <a:lnTo>
                        <a:pt x="2120260" y="1198185"/>
                      </a:lnTo>
                      <a:lnTo>
                        <a:pt x="2108418" y="1275779"/>
                      </a:lnTo>
                      <a:cubicBezTo>
                        <a:pt x="2101291" y="1310607"/>
                        <a:pt x="2092472" y="1344819"/>
                        <a:pt x="2082051" y="1378324"/>
                      </a:cubicBezTo>
                      <a:lnTo>
                        <a:pt x="2048057" y="1471202"/>
                      </a:lnTo>
                      <a:lnTo>
                        <a:pt x="1882106" y="1444365"/>
                      </a:lnTo>
                      <a:lnTo>
                        <a:pt x="1803874" y="1579867"/>
                      </a:lnTo>
                      <a:lnTo>
                        <a:pt x="1909365" y="1709275"/>
                      </a:lnTo>
                      <a:lnTo>
                        <a:pt x="1885815" y="1740767"/>
                      </a:lnTo>
                      <a:cubicBezTo>
                        <a:pt x="1842202" y="1793614"/>
                        <a:pt x="1793614" y="1842203"/>
                        <a:pt x="1740766" y="1885816"/>
                      </a:cubicBezTo>
                      <a:lnTo>
                        <a:pt x="1709629" y="1909100"/>
                      </a:lnTo>
                      <a:lnTo>
                        <a:pt x="1579262" y="1802828"/>
                      </a:lnTo>
                      <a:lnTo>
                        <a:pt x="1443760" y="1881060"/>
                      </a:lnTo>
                      <a:lnTo>
                        <a:pt x="1470792" y="2048208"/>
                      </a:lnTo>
                      <a:lnTo>
                        <a:pt x="1378323" y="2082051"/>
                      </a:lnTo>
                      <a:cubicBezTo>
                        <a:pt x="1344818" y="2092473"/>
                        <a:pt x="1310606" y="2101292"/>
                        <a:pt x="1275778" y="2108419"/>
                      </a:cubicBezTo>
                      <a:lnTo>
                        <a:pt x="1197661" y="2120341"/>
                      </a:lnTo>
                      <a:lnTo>
                        <a:pt x="1138363" y="1964351"/>
                      </a:lnTo>
                      <a:lnTo>
                        <a:pt x="981899" y="1964351"/>
                      </a:lnTo>
                      <a:lnTo>
                        <a:pt x="922602" y="2120341"/>
                      </a:lnTo>
                      <a:lnTo>
                        <a:pt x="844482" y="2108419"/>
                      </a:lnTo>
                      <a:cubicBezTo>
                        <a:pt x="809654" y="2101292"/>
                        <a:pt x="775442" y="2092473"/>
                        <a:pt x="741936" y="2082051"/>
                      </a:cubicBezTo>
                      <a:lnTo>
                        <a:pt x="649305" y="2048148"/>
                      </a:lnTo>
                      <a:lnTo>
                        <a:pt x="676186" y="1881928"/>
                      </a:lnTo>
                      <a:lnTo>
                        <a:pt x="540684" y="1803696"/>
                      </a:lnTo>
                      <a:lnTo>
                        <a:pt x="411023" y="1909393"/>
                      </a:lnTo>
                      <a:lnTo>
                        <a:pt x="379493" y="1885816"/>
                      </a:lnTo>
                      <a:cubicBezTo>
                        <a:pt x="326646" y="1842203"/>
                        <a:pt x="278058" y="1793614"/>
                        <a:pt x="234445" y="1740767"/>
                      </a:cubicBezTo>
                      <a:lnTo>
                        <a:pt x="210822" y="1709177"/>
                      </a:lnTo>
                      <a:lnTo>
                        <a:pt x="316099" y="1580031"/>
                      </a:lnTo>
                      <a:lnTo>
                        <a:pt x="237866" y="1444529"/>
                      </a:lnTo>
                      <a:lnTo>
                        <a:pt x="72244" y="1471314"/>
                      </a:lnTo>
                      <a:lnTo>
                        <a:pt x="38209" y="1378324"/>
                      </a:lnTo>
                      <a:cubicBezTo>
                        <a:pt x="27788" y="1344819"/>
                        <a:pt x="18969" y="1310607"/>
                        <a:pt x="11842" y="1275779"/>
                      </a:cubicBezTo>
                      <a:lnTo>
                        <a:pt x="0" y="1198185"/>
                      </a:lnTo>
                      <a:lnTo>
                        <a:pt x="157368" y="1138362"/>
                      </a:lnTo>
                      <a:lnTo>
                        <a:pt x="157368" y="981898"/>
                      </a:lnTo>
                      <a:lnTo>
                        <a:pt x="0" y="922077"/>
                      </a:lnTo>
                      <a:lnTo>
                        <a:pt x="11842" y="844483"/>
                      </a:lnTo>
                      <a:cubicBezTo>
                        <a:pt x="18969" y="809655"/>
                        <a:pt x="27788" y="775443"/>
                        <a:pt x="38209" y="741938"/>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88FB75E-BC1D-4C12-3282-57A64DEFDE39}"/>
                    </a:ext>
                  </a:extLst>
                </p:cNvPr>
                <p:cNvSpPr/>
                <p:nvPr/>
              </p:nvSpPr>
              <p:spPr>
                <a:xfrm>
                  <a:off x="5340463" y="3238471"/>
                  <a:ext cx="746097" cy="7460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7FB2A250-CEB8-65F1-EC9C-D2719545E114}"/>
                  </a:ext>
                </a:extLst>
              </p:cNvPr>
              <p:cNvGrpSpPr/>
              <p:nvPr/>
            </p:nvGrpSpPr>
            <p:grpSpPr>
              <a:xfrm rot="20354995">
                <a:off x="11077669" y="2186520"/>
                <a:ext cx="275512" cy="282333"/>
                <a:chOff x="8494783" y="2301406"/>
                <a:chExt cx="812096" cy="832203"/>
              </a:xfrm>
            </p:grpSpPr>
            <p:sp>
              <p:nvSpPr>
                <p:cNvPr id="29" name="Freeform 551">
                  <a:extLst>
                    <a:ext uri="{FF2B5EF4-FFF2-40B4-BE49-F238E27FC236}">
                      <a16:creationId xmlns:a16="http://schemas.microsoft.com/office/drawing/2014/main" id="{2137FD9A-197A-A4E2-7049-3EBBF6E8F937}"/>
                    </a:ext>
                  </a:extLst>
                </p:cNvPr>
                <p:cNvSpPr/>
                <p:nvPr/>
              </p:nvSpPr>
              <p:spPr>
                <a:xfrm>
                  <a:off x="8494783" y="2301406"/>
                  <a:ext cx="812096" cy="832203"/>
                </a:xfrm>
                <a:custGeom>
                  <a:avLst/>
                  <a:gdLst>
                    <a:gd name="connsiteX0" fmla="*/ 426565 w 812096"/>
                    <a:gd name="connsiteY0" fmla="*/ 830140 h 832203"/>
                    <a:gd name="connsiteX1" fmla="*/ 406099 w 812096"/>
                    <a:gd name="connsiteY1" fmla="*/ 832203 h 832203"/>
                    <a:gd name="connsiteX2" fmla="*/ 385634 w 812096"/>
                    <a:gd name="connsiteY2" fmla="*/ 830140 h 832203"/>
                    <a:gd name="connsiteX3" fmla="*/ 113280 w 812096"/>
                    <a:gd name="connsiteY3" fmla="*/ 97323 h 832203"/>
                    <a:gd name="connsiteX4" fmla="*/ 97531 w 812096"/>
                    <a:gd name="connsiteY4" fmla="*/ 113072 h 832203"/>
                    <a:gd name="connsiteX5" fmla="*/ 104651 w 812096"/>
                    <a:gd name="connsiteY5" fmla="*/ 104443 h 832203"/>
                    <a:gd name="connsiteX6" fmla="*/ 781537 w 812096"/>
                    <a:gd name="connsiteY6" fmla="*/ 207945 h 832203"/>
                    <a:gd name="connsiteX7" fmla="*/ 798909 w 812096"/>
                    <a:gd name="connsiteY7" fmla="*/ 239951 h 832203"/>
                    <a:gd name="connsiteX8" fmla="*/ 811815 w 812096"/>
                    <a:gd name="connsiteY8" fmla="*/ 281526 h 832203"/>
                    <a:gd name="connsiteX9" fmla="*/ 725844 w 812096"/>
                    <a:gd name="connsiteY9" fmla="*/ 356108 h 832203"/>
                    <a:gd name="connsiteX10" fmla="*/ 725844 w 812096"/>
                    <a:gd name="connsiteY10" fmla="*/ 454521 h 832203"/>
                    <a:gd name="connsiteX11" fmla="*/ 812096 w 812096"/>
                    <a:gd name="connsiteY11" fmla="*/ 529348 h 832203"/>
                    <a:gd name="connsiteX12" fmla="*/ 798909 w 812096"/>
                    <a:gd name="connsiteY12" fmla="*/ 571831 h 832203"/>
                    <a:gd name="connsiteX13" fmla="*/ 781741 w 812096"/>
                    <a:gd name="connsiteY13" fmla="*/ 603461 h 832203"/>
                    <a:gd name="connsiteX14" fmla="*/ 668296 w 812096"/>
                    <a:gd name="connsiteY14" fmla="*/ 595413 h 832203"/>
                    <a:gd name="connsiteX15" fmla="*/ 598707 w 812096"/>
                    <a:gd name="connsiteY15" fmla="*/ 665002 h 832203"/>
                    <a:gd name="connsiteX16" fmla="*/ 606851 w 812096"/>
                    <a:gd name="connsiteY16" fmla="*/ 779806 h 832203"/>
                    <a:gd name="connsiteX17" fmla="*/ 572039 w 812096"/>
                    <a:gd name="connsiteY17" fmla="*/ 798701 h 832203"/>
                    <a:gd name="connsiteX18" fmla="*/ 533869 w 812096"/>
                    <a:gd name="connsiteY18" fmla="*/ 810550 h 832203"/>
                    <a:gd name="connsiteX19" fmla="*/ 457195 w 812096"/>
                    <a:gd name="connsiteY19" fmla="*/ 722168 h 832203"/>
                    <a:gd name="connsiteX20" fmla="*/ 358782 w 812096"/>
                    <a:gd name="connsiteY20" fmla="*/ 722168 h 832203"/>
                    <a:gd name="connsiteX21" fmla="*/ 281307 w 812096"/>
                    <a:gd name="connsiteY21" fmla="*/ 811475 h 832203"/>
                    <a:gd name="connsiteX22" fmla="*/ 240159 w 812096"/>
                    <a:gd name="connsiteY22" fmla="*/ 798701 h 832203"/>
                    <a:gd name="connsiteX23" fmla="*/ 207045 w 812096"/>
                    <a:gd name="connsiteY23" fmla="*/ 780727 h 832203"/>
                    <a:gd name="connsiteX24" fmla="*/ 215037 w 812096"/>
                    <a:gd name="connsiteY24" fmla="*/ 668059 h 832203"/>
                    <a:gd name="connsiteX25" fmla="*/ 145448 w 812096"/>
                    <a:gd name="connsiteY25" fmla="*/ 598470 h 832203"/>
                    <a:gd name="connsiteX26" fmla="*/ 32111 w 812096"/>
                    <a:gd name="connsiteY26" fmla="*/ 606509 h 832203"/>
                    <a:gd name="connsiteX27" fmla="*/ 13289 w 812096"/>
                    <a:gd name="connsiteY27" fmla="*/ 571831 h 832203"/>
                    <a:gd name="connsiteX28" fmla="*/ 563 w 812096"/>
                    <a:gd name="connsiteY28" fmla="*/ 530835 h 832203"/>
                    <a:gd name="connsiteX29" fmla="*/ 86538 w 812096"/>
                    <a:gd name="connsiteY29" fmla="*/ 456249 h 832203"/>
                    <a:gd name="connsiteX30" fmla="*/ 86538 w 812096"/>
                    <a:gd name="connsiteY30" fmla="*/ 357835 h 832203"/>
                    <a:gd name="connsiteX31" fmla="*/ 0 w 812096"/>
                    <a:gd name="connsiteY31" fmla="*/ 282761 h 832203"/>
                    <a:gd name="connsiteX32" fmla="*/ 13289 w 812096"/>
                    <a:gd name="connsiteY32" fmla="*/ 239951 h 832203"/>
                    <a:gd name="connsiteX33" fmla="*/ 30170 w 812096"/>
                    <a:gd name="connsiteY33" fmla="*/ 208849 h 832203"/>
                    <a:gd name="connsiteX34" fmla="*/ 146216 w 812096"/>
                    <a:gd name="connsiteY34" fmla="*/ 217081 h 832203"/>
                    <a:gd name="connsiteX35" fmla="*/ 215805 w 812096"/>
                    <a:gd name="connsiteY35" fmla="*/ 147492 h 832203"/>
                    <a:gd name="connsiteX36" fmla="*/ 207527 w 812096"/>
                    <a:gd name="connsiteY36" fmla="*/ 30793 h 832203"/>
                    <a:gd name="connsiteX37" fmla="*/ 240159 w 812096"/>
                    <a:gd name="connsiteY37" fmla="*/ 13081 h 832203"/>
                    <a:gd name="connsiteX38" fmla="*/ 282094 w 812096"/>
                    <a:gd name="connsiteY38" fmla="*/ 63 h 832203"/>
                    <a:gd name="connsiteX39" fmla="*/ 356762 w 812096"/>
                    <a:gd name="connsiteY39" fmla="*/ 86133 h 832203"/>
                    <a:gd name="connsiteX40" fmla="*/ 455176 w 812096"/>
                    <a:gd name="connsiteY40" fmla="*/ 86133 h 832203"/>
                    <a:gd name="connsiteX41" fmla="*/ 529899 w 812096"/>
                    <a:gd name="connsiteY41" fmla="*/ 0 h 832203"/>
                    <a:gd name="connsiteX42" fmla="*/ 572039 w 812096"/>
                    <a:gd name="connsiteY42" fmla="*/ 13081 h 832203"/>
                    <a:gd name="connsiteX43" fmla="*/ 603087 w 812096"/>
                    <a:gd name="connsiteY43" fmla="*/ 29933 h 832203"/>
                    <a:gd name="connsiteX44" fmla="*/ 594806 w 812096"/>
                    <a:gd name="connsiteY44" fmla="*/ 146665 h 832203"/>
                    <a:gd name="connsiteX45" fmla="*/ 664396 w 812096"/>
                    <a:gd name="connsiteY45" fmla="*/ 216254 h 832203"/>
                    <a:gd name="connsiteX46" fmla="*/ 707547 w 812096"/>
                    <a:gd name="connsiteY46" fmla="*/ 104443 h 832203"/>
                    <a:gd name="connsiteX47" fmla="*/ 718246 w 812096"/>
                    <a:gd name="connsiteY47" fmla="*/ 117409 h 832203"/>
                    <a:gd name="connsiteX48" fmla="*/ 694580 w 812096"/>
                    <a:gd name="connsiteY48" fmla="*/ 93744 h 83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12096" h="832203">
                      <a:moveTo>
                        <a:pt x="426565" y="830140"/>
                      </a:moveTo>
                      <a:lnTo>
                        <a:pt x="406099" y="832203"/>
                      </a:lnTo>
                      <a:lnTo>
                        <a:pt x="385634" y="830140"/>
                      </a:lnTo>
                      <a:close/>
                      <a:moveTo>
                        <a:pt x="113280" y="97323"/>
                      </a:moveTo>
                      <a:lnTo>
                        <a:pt x="97531" y="113072"/>
                      </a:lnTo>
                      <a:lnTo>
                        <a:pt x="104651" y="104443"/>
                      </a:lnTo>
                      <a:close/>
                      <a:moveTo>
                        <a:pt x="781537" y="207945"/>
                      </a:moveTo>
                      <a:lnTo>
                        <a:pt x="798909" y="239951"/>
                      </a:lnTo>
                      <a:lnTo>
                        <a:pt x="811815" y="281526"/>
                      </a:lnTo>
                      <a:lnTo>
                        <a:pt x="725844" y="356108"/>
                      </a:lnTo>
                      <a:lnTo>
                        <a:pt x="725844" y="454521"/>
                      </a:lnTo>
                      <a:lnTo>
                        <a:pt x="812096" y="529348"/>
                      </a:lnTo>
                      <a:lnTo>
                        <a:pt x="798909" y="571831"/>
                      </a:lnTo>
                      <a:lnTo>
                        <a:pt x="781741" y="603461"/>
                      </a:lnTo>
                      <a:lnTo>
                        <a:pt x="668296" y="595413"/>
                      </a:lnTo>
                      <a:lnTo>
                        <a:pt x="598707" y="665002"/>
                      </a:lnTo>
                      <a:lnTo>
                        <a:pt x="606851" y="779806"/>
                      </a:lnTo>
                      <a:lnTo>
                        <a:pt x="572039" y="798701"/>
                      </a:lnTo>
                      <a:lnTo>
                        <a:pt x="533869" y="810550"/>
                      </a:lnTo>
                      <a:lnTo>
                        <a:pt x="457195" y="722168"/>
                      </a:lnTo>
                      <a:lnTo>
                        <a:pt x="358782" y="722168"/>
                      </a:lnTo>
                      <a:lnTo>
                        <a:pt x="281307" y="811475"/>
                      </a:lnTo>
                      <a:lnTo>
                        <a:pt x="240159" y="798701"/>
                      </a:lnTo>
                      <a:lnTo>
                        <a:pt x="207045" y="780727"/>
                      </a:lnTo>
                      <a:lnTo>
                        <a:pt x="215037" y="668059"/>
                      </a:lnTo>
                      <a:lnTo>
                        <a:pt x="145448" y="598470"/>
                      </a:lnTo>
                      <a:lnTo>
                        <a:pt x="32111" y="606509"/>
                      </a:lnTo>
                      <a:lnTo>
                        <a:pt x="13289" y="571831"/>
                      </a:lnTo>
                      <a:lnTo>
                        <a:pt x="563" y="530835"/>
                      </a:lnTo>
                      <a:lnTo>
                        <a:pt x="86538" y="456249"/>
                      </a:lnTo>
                      <a:lnTo>
                        <a:pt x="86538" y="357835"/>
                      </a:lnTo>
                      <a:lnTo>
                        <a:pt x="0" y="282761"/>
                      </a:lnTo>
                      <a:lnTo>
                        <a:pt x="13289" y="239951"/>
                      </a:lnTo>
                      <a:lnTo>
                        <a:pt x="30170" y="208849"/>
                      </a:lnTo>
                      <a:lnTo>
                        <a:pt x="146216" y="217081"/>
                      </a:lnTo>
                      <a:lnTo>
                        <a:pt x="215805" y="147492"/>
                      </a:lnTo>
                      <a:lnTo>
                        <a:pt x="207527" y="30793"/>
                      </a:lnTo>
                      <a:lnTo>
                        <a:pt x="240159" y="13081"/>
                      </a:lnTo>
                      <a:lnTo>
                        <a:pt x="282094" y="63"/>
                      </a:lnTo>
                      <a:lnTo>
                        <a:pt x="356762" y="86133"/>
                      </a:lnTo>
                      <a:lnTo>
                        <a:pt x="455176" y="86133"/>
                      </a:lnTo>
                      <a:lnTo>
                        <a:pt x="529899" y="0"/>
                      </a:lnTo>
                      <a:lnTo>
                        <a:pt x="572039" y="13081"/>
                      </a:lnTo>
                      <a:lnTo>
                        <a:pt x="603087" y="29933"/>
                      </a:lnTo>
                      <a:lnTo>
                        <a:pt x="594806" y="146665"/>
                      </a:lnTo>
                      <a:lnTo>
                        <a:pt x="664396" y="216254"/>
                      </a:lnTo>
                      <a:close/>
                      <a:moveTo>
                        <a:pt x="707547" y="104443"/>
                      </a:moveTo>
                      <a:lnTo>
                        <a:pt x="718246" y="117409"/>
                      </a:lnTo>
                      <a:lnTo>
                        <a:pt x="694580" y="9374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1A3D075-94B2-4811-62F9-E5BD29E32C8F}"/>
                    </a:ext>
                  </a:extLst>
                </p:cNvPr>
                <p:cNvSpPr/>
                <p:nvPr/>
              </p:nvSpPr>
              <p:spPr>
                <a:xfrm>
                  <a:off x="8702663" y="2519339"/>
                  <a:ext cx="396336" cy="3963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TextBox 24">
                <a:extLst>
                  <a:ext uri="{FF2B5EF4-FFF2-40B4-BE49-F238E27FC236}">
                    <a16:creationId xmlns:a16="http://schemas.microsoft.com/office/drawing/2014/main" id="{3E7AB79A-72B7-9FF1-7789-0AB22AB43380}"/>
                  </a:ext>
                </a:extLst>
              </p:cNvPr>
              <p:cNvSpPr txBox="1"/>
              <p:nvPr/>
            </p:nvSpPr>
            <p:spPr>
              <a:xfrm>
                <a:off x="9806724" y="2842054"/>
                <a:ext cx="1565624" cy="584775"/>
              </a:xfrm>
              <a:prstGeom prst="rect">
                <a:avLst/>
              </a:prstGeom>
              <a:noFill/>
            </p:spPr>
            <p:txBody>
              <a:bodyPr wrap="square" rtlCol="0">
                <a:spAutoFit/>
              </a:bodyPr>
              <a:lstStyle/>
              <a:p>
                <a:pPr algn="ctr"/>
                <a:r>
                  <a:rPr lang="en-IN" sz="3200" dirty="0">
                    <a:solidFill>
                      <a:schemeClr val="bg1"/>
                    </a:solidFill>
                  </a:rPr>
                  <a:t>Model</a:t>
                </a:r>
                <a:endParaRPr lang="en-US" sz="3200" dirty="0">
                  <a:solidFill>
                    <a:schemeClr val="bg1"/>
                  </a:solidFill>
                </a:endParaRPr>
              </a:p>
            </p:txBody>
          </p:sp>
          <p:grpSp>
            <p:nvGrpSpPr>
              <p:cNvPr id="26" name="Group 25">
                <a:extLst>
                  <a:ext uri="{FF2B5EF4-FFF2-40B4-BE49-F238E27FC236}">
                    <a16:creationId xmlns:a16="http://schemas.microsoft.com/office/drawing/2014/main" id="{995E87E0-DFA2-C6C1-1FA2-4CE2E459DC4D}"/>
                  </a:ext>
                </a:extLst>
              </p:cNvPr>
              <p:cNvGrpSpPr/>
              <p:nvPr/>
            </p:nvGrpSpPr>
            <p:grpSpPr>
              <a:xfrm rot="20354995">
                <a:off x="10757175" y="1656786"/>
                <a:ext cx="225937" cy="231531"/>
                <a:chOff x="8494783" y="2301406"/>
                <a:chExt cx="812096" cy="832203"/>
              </a:xfrm>
            </p:grpSpPr>
            <p:sp>
              <p:nvSpPr>
                <p:cNvPr id="27" name="Freeform 614">
                  <a:extLst>
                    <a:ext uri="{FF2B5EF4-FFF2-40B4-BE49-F238E27FC236}">
                      <a16:creationId xmlns:a16="http://schemas.microsoft.com/office/drawing/2014/main" id="{FBBE3DCA-5EB5-A551-DBC3-B855DC679576}"/>
                    </a:ext>
                  </a:extLst>
                </p:cNvPr>
                <p:cNvSpPr/>
                <p:nvPr/>
              </p:nvSpPr>
              <p:spPr>
                <a:xfrm>
                  <a:off x="8494783" y="2301406"/>
                  <a:ext cx="812096" cy="832203"/>
                </a:xfrm>
                <a:custGeom>
                  <a:avLst/>
                  <a:gdLst>
                    <a:gd name="connsiteX0" fmla="*/ 426565 w 812096"/>
                    <a:gd name="connsiteY0" fmla="*/ 830140 h 832203"/>
                    <a:gd name="connsiteX1" fmla="*/ 406099 w 812096"/>
                    <a:gd name="connsiteY1" fmla="*/ 832203 h 832203"/>
                    <a:gd name="connsiteX2" fmla="*/ 385634 w 812096"/>
                    <a:gd name="connsiteY2" fmla="*/ 830140 h 832203"/>
                    <a:gd name="connsiteX3" fmla="*/ 113280 w 812096"/>
                    <a:gd name="connsiteY3" fmla="*/ 97323 h 832203"/>
                    <a:gd name="connsiteX4" fmla="*/ 97531 w 812096"/>
                    <a:gd name="connsiteY4" fmla="*/ 113072 h 832203"/>
                    <a:gd name="connsiteX5" fmla="*/ 104651 w 812096"/>
                    <a:gd name="connsiteY5" fmla="*/ 104443 h 832203"/>
                    <a:gd name="connsiteX6" fmla="*/ 781537 w 812096"/>
                    <a:gd name="connsiteY6" fmla="*/ 207945 h 832203"/>
                    <a:gd name="connsiteX7" fmla="*/ 798909 w 812096"/>
                    <a:gd name="connsiteY7" fmla="*/ 239951 h 832203"/>
                    <a:gd name="connsiteX8" fmla="*/ 811815 w 812096"/>
                    <a:gd name="connsiteY8" fmla="*/ 281526 h 832203"/>
                    <a:gd name="connsiteX9" fmla="*/ 725844 w 812096"/>
                    <a:gd name="connsiteY9" fmla="*/ 356108 h 832203"/>
                    <a:gd name="connsiteX10" fmla="*/ 725844 w 812096"/>
                    <a:gd name="connsiteY10" fmla="*/ 454521 h 832203"/>
                    <a:gd name="connsiteX11" fmla="*/ 812096 w 812096"/>
                    <a:gd name="connsiteY11" fmla="*/ 529348 h 832203"/>
                    <a:gd name="connsiteX12" fmla="*/ 798909 w 812096"/>
                    <a:gd name="connsiteY12" fmla="*/ 571831 h 832203"/>
                    <a:gd name="connsiteX13" fmla="*/ 781741 w 812096"/>
                    <a:gd name="connsiteY13" fmla="*/ 603461 h 832203"/>
                    <a:gd name="connsiteX14" fmla="*/ 668296 w 812096"/>
                    <a:gd name="connsiteY14" fmla="*/ 595413 h 832203"/>
                    <a:gd name="connsiteX15" fmla="*/ 598707 w 812096"/>
                    <a:gd name="connsiteY15" fmla="*/ 665002 h 832203"/>
                    <a:gd name="connsiteX16" fmla="*/ 606851 w 812096"/>
                    <a:gd name="connsiteY16" fmla="*/ 779806 h 832203"/>
                    <a:gd name="connsiteX17" fmla="*/ 572039 w 812096"/>
                    <a:gd name="connsiteY17" fmla="*/ 798701 h 832203"/>
                    <a:gd name="connsiteX18" fmla="*/ 533869 w 812096"/>
                    <a:gd name="connsiteY18" fmla="*/ 810550 h 832203"/>
                    <a:gd name="connsiteX19" fmla="*/ 457195 w 812096"/>
                    <a:gd name="connsiteY19" fmla="*/ 722168 h 832203"/>
                    <a:gd name="connsiteX20" fmla="*/ 358782 w 812096"/>
                    <a:gd name="connsiteY20" fmla="*/ 722168 h 832203"/>
                    <a:gd name="connsiteX21" fmla="*/ 281307 w 812096"/>
                    <a:gd name="connsiteY21" fmla="*/ 811475 h 832203"/>
                    <a:gd name="connsiteX22" fmla="*/ 240159 w 812096"/>
                    <a:gd name="connsiteY22" fmla="*/ 798701 h 832203"/>
                    <a:gd name="connsiteX23" fmla="*/ 207045 w 812096"/>
                    <a:gd name="connsiteY23" fmla="*/ 780727 h 832203"/>
                    <a:gd name="connsiteX24" fmla="*/ 215037 w 812096"/>
                    <a:gd name="connsiteY24" fmla="*/ 668059 h 832203"/>
                    <a:gd name="connsiteX25" fmla="*/ 145448 w 812096"/>
                    <a:gd name="connsiteY25" fmla="*/ 598470 h 832203"/>
                    <a:gd name="connsiteX26" fmla="*/ 32111 w 812096"/>
                    <a:gd name="connsiteY26" fmla="*/ 606509 h 832203"/>
                    <a:gd name="connsiteX27" fmla="*/ 13289 w 812096"/>
                    <a:gd name="connsiteY27" fmla="*/ 571831 h 832203"/>
                    <a:gd name="connsiteX28" fmla="*/ 563 w 812096"/>
                    <a:gd name="connsiteY28" fmla="*/ 530835 h 832203"/>
                    <a:gd name="connsiteX29" fmla="*/ 86538 w 812096"/>
                    <a:gd name="connsiteY29" fmla="*/ 456249 h 832203"/>
                    <a:gd name="connsiteX30" fmla="*/ 86538 w 812096"/>
                    <a:gd name="connsiteY30" fmla="*/ 357835 h 832203"/>
                    <a:gd name="connsiteX31" fmla="*/ 0 w 812096"/>
                    <a:gd name="connsiteY31" fmla="*/ 282761 h 832203"/>
                    <a:gd name="connsiteX32" fmla="*/ 13289 w 812096"/>
                    <a:gd name="connsiteY32" fmla="*/ 239951 h 832203"/>
                    <a:gd name="connsiteX33" fmla="*/ 30170 w 812096"/>
                    <a:gd name="connsiteY33" fmla="*/ 208849 h 832203"/>
                    <a:gd name="connsiteX34" fmla="*/ 146216 w 812096"/>
                    <a:gd name="connsiteY34" fmla="*/ 217081 h 832203"/>
                    <a:gd name="connsiteX35" fmla="*/ 215805 w 812096"/>
                    <a:gd name="connsiteY35" fmla="*/ 147492 h 832203"/>
                    <a:gd name="connsiteX36" fmla="*/ 207527 w 812096"/>
                    <a:gd name="connsiteY36" fmla="*/ 30793 h 832203"/>
                    <a:gd name="connsiteX37" fmla="*/ 240159 w 812096"/>
                    <a:gd name="connsiteY37" fmla="*/ 13081 h 832203"/>
                    <a:gd name="connsiteX38" fmla="*/ 282094 w 812096"/>
                    <a:gd name="connsiteY38" fmla="*/ 63 h 832203"/>
                    <a:gd name="connsiteX39" fmla="*/ 356762 w 812096"/>
                    <a:gd name="connsiteY39" fmla="*/ 86133 h 832203"/>
                    <a:gd name="connsiteX40" fmla="*/ 455176 w 812096"/>
                    <a:gd name="connsiteY40" fmla="*/ 86133 h 832203"/>
                    <a:gd name="connsiteX41" fmla="*/ 529899 w 812096"/>
                    <a:gd name="connsiteY41" fmla="*/ 0 h 832203"/>
                    <a:gd name="connsiteX42" fmla="*/ 572039 w 812096"/>
                    <a:gd name="connsiteY42" fmla="*/ 13081 h 832203"/>
                    <a:gd name="connsiteX43" fmla="*/ 603087 w 812096"/>
                    <a:gd name="connsiteY43" fmla="*/ 29933 h 832203"/>
                    <a:gd name="connsiteX44" fmla="*/ 594806 w 812096"/>
                    <a:gd name="connsiteY44" fmla="*/ 146665 h 832203"/>
                    <a:gd name="connsiteX45" fmla="*/ 664396 w 812096"/>
                    <a:gd name="connsiteY45" fmla="*/ 216254 h 832203"/>
                    <a:gd name="connsiteX46" fmla="*/ 707547 w 812096"/>
                    <a:gd name="connsiteY46" fmla="*/ 104443 h 832203"/>
                    <a:gd name="connsiteX47" fmla="*/ 718246 w 812096"/>
                    <a:gd name="connsiteY47" fmla="*/ 117409 h 832203"/>
                    <a:gd name="connsiteX48" fmla="*/ 694580 w 812096"/>
                    <a:gd name="connsiteY48" fmla="*/ 93744 h 83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12096" h="832203">
                      <a:moveTo>
                        <a:pt x="426565" y="830140"/>
                      </a:moveTo>
                      <a:lnTo>
                        <a:pt x="406099" y="832203"/>
                      </a:lnTo>
                      <a:lnTo>
                        <a:pt x="385634" y="830140"/>
                      </a:lnTo>
                      <a:close/>
                      <a:moveTo>
                        <a:pt x="113280" y="97323"/>
                      </a:moveTo>
                      <a:lnTo>
                        <a:pt x="97531" y="113072"/>
                      </a:lnTo>
                      <a:lnTo>
                        <a:pt x="104651" y="104443"/>
                      </a:lnTo>
                      <a:close/>
                      <a:moveTo>
                        <a:pt x="781537" y="207945"/>
                      </a:moveTo>
                      <a:lnTo>
                        <a:pt x="798909" y="239951"/>
                      </a:lnTo>
                      <a:lnTo>
                        <a:pt x="811815" y="281526"/>
                      </a:lnTo>
                      <a:lnTo>
                        <a:pt x="725844" y="356108"/>
                      </a:lnTo>
                      <a:lnTo>
                        <a:pt x="725844" y="454521"/>
                      </a:lnTo>
                      <a:lnTo>
                        <a:pt x="812096" y="529348"/>
                      </a:lnTo>
                      <a:lnTo>
                        <a:pt x="798909" y="571831"/>
                      </a:lnTo>
                      <a:lnTo>
                        <a:pt x="781741" y="603461"/>
                      </a:lnTo>
                      <a:lnTo>
                        <a:pt x="668296" y="595413"/>
                      </a:lnTo>
                      <a:lnTo>
                        <a:pt x="598707" y="665002"/>
                      </a:lnTo>
                      <a:lnTo>
                        <a:pt x="606851" y="779806"/>
                      </a:lnTo>
                      <a:lnTo>
                        <a:pt x="572039" y="798701"/>
                      </a:lnTo>
                      <a:lnTo>
                        <a:pt x="533869" y="810550"/>
                      </a:lnTo>
                      <a:lnTo>
                        <a:pt x="457195" y="722168"/>
                      </a:lnTo>
                      <a:lnTo>
                        <a:pt x="358782" y="722168"/>
                      </a:lnTo>
                      <a:lnTo>
                        <a:pt x="281307" y="811475"/>
                      </a:lnTo>
                      <a:lnTo>
                        <a:pt x="240159" y="798701"/>
                      </a:lnTo>
                      <a:lnTo>
                        <a:pt x="207045" y="780727"/>
                      </a:lnTo>
                      <a:lnTo>
                        <a:pt x="215037" y="668059"/>
                      </a:lnTo>
                      <a:lnTo>
                        <a:pt x="145448" y="598470"/>
                      </a:lnTo>
                      <a:lnTo>
                        <a:pt x="32111" y="606509"/>
                      </a:lnTo>
                      <a:lnTo>
                        <a:pt x="13289" y="571831"/>
                      </a:lnTo>
                      <a:lnTo>
                        <a:pt x="563" y="530835"/>
                      </a:lnTo>
                      <a:lnTo>
                        <a:pt x="86538" y="456249"/>
                      </a:lnTo>
                      <a:lnTo>
                        <a:pt x="86538" y="357835"/>
                      </a:lnTo>
                      <a:lnTo>
                        <a:pt x="0" y="282761"/>
                      </a:lnTo>
                      <a:lnTo>
                        <a:pt x="13289" y="239951"/>
                      </a:lnTo>
                      <a:lnTo>
                        <a:pt x="30170" y="208849"/>
                      </a:lnTo>
                      <a:lnTo>
                        <a:pt x="146216" y="217081"/>
                      </a:lnTo>
                      <a:lnTo>
                        <a:pt x="215805" y="147492"/>
                      </a:lnTo>
                      <a:lnTo>
                        <a:pt x="207527" y="30793"/>
                      </a:lnTo>
                      <a:lnTo>
                        <a:pt x="240159" y="13081"/>
                      </a:lnTo>
                      <a:lnTo>
                        <a:pt x="282094" y="63"/>
                      </a:lnTo>
                      <a:lnTo>
                        <a:pt x="356762" y="86133"/>
                      </a:lnTo>
                      <a:lnTo>
                        <a:pt x="455176" y="86133"/>
                      </a:lnTo>
                      <a:lnTo>
                        <a:pt x="529899" y="0"/>
                      </a:lnTo>
                      <a:lnTo>
                        <a:pt x="572039" y="13081"/>
                      </a:lnTo>
                      <a:lnTo>
                        <a:pt x="603087" y="29933"/>
                      </a:lnTo>
                      <a:lnTo>
                        <a:pt x="594806" y="146665"/>
                      </a:lnTo>
                      <a:lnTo>
                        <a:pt x="664396" y="216254"/>
                      </a:lnTo>
                      <a:close/>
                      <a:moveTo>
                        <a:pt x="707547" y="104443"/>
                      </a:moveTo>
                      <a:lnTo>
                        <a:pt x="718246" y="117409"/>
                      </a:lnTo>
                      <a:lnTo>
                        <a:pt x="694580" y="9374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6F17954E-56C1-08E0-83DF-C4EC0CC1AE40}"/>
                    </a:ext>
                  </a:extLst>
                </p:cNvPr>
                <p:cNvSpPr/>
                <p:nvPr/>
              </p:nvSpPr>
              <p:spPr>
                <a:xfrm>
                  <a:off x="8702663" y="2519339"/>
                  <a:ext cx="396336" cy="3963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7" name="Arrow: Right 36">
              <a:extLst>
                <a:ext uri="{FF2B5EF4-FFF2-40B4-BE49-F238E27FC236}">
                  <a16:creationId xmlns:a16="http://schemas.microsoft.com/office/drawing/2014/main" id="{2840ABEE-117F-29A9-FEAA-9B14C3D9B40C}"/>
                </a:ext>
              </a:extLst>
            </p:cNvPr>
            <p:cNvSpPr/>
            <p:nvPr/>
          </p:nvSpPr>
          <p:spPr>
            <a:xfrm>
              <a:off x="7133395" y="1256723"/>
              <a:ext cx="550646" cy="340964"/>
            </a:xfrm>
            <a:prstGeom prst="rightArrow">
              <a:avLst/>
            </a:prstGeom>
            <a:solidFill>
              <a:srgbClr val="138B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Right 38">
              <a:extLst>
                <a:ext uri="{FF2B5EF4-FFF2-40B4-BE49-F238E27FC236}">
                  <a16:creationId xmlns:a16="http://schemas.microsoft.com/office/drawing/2014/main" id="{4BB5C72F-3D28-5AF2-3DCD-1F7DB20033C2}"/>
                </a:ext>
              </a:extLst>
            </p:cNvPr>
            <p:cNvSpPr/>
            <p:nvPr/>
          </p:nvSpPr>
          <p:spPr>
            <a:xfrm>
              <a:off x="9459304" y="1256723"/>
              <a:ext cx="550646" cy="340964"/>
            </a:xfrm>
            <a:prstGeom prst="rightArrow">
              <a:avLst/>
            </a:prstGeom>
            <a:solidFill>
              <a:srgbClr val="138B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40DB7CE-9D36-67F0-36C8-01339F79B1B2}"/>
                    </a:ext>
                  </a:extLst>
                </p:cNvPr>
                <p:cNvSpPr txBox="1"/>
                <p:nvPr/>
              </p:nvSpPr>
              <p:spPr>
                <a:xfrm>
                  <a:off x="9856381" y="1187057"/>
                  <a:ext cx="1084521"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bg1"/>
                            </a:solidFill>
                            <a:latin typeface="Cambria Math" panose="02040503050406030204" pitchFamily="18" charset="0"/>
                          </a:rPr>
                          <m:t>1</m:t>
                        </m:r>
                      </m:oMath>
                    </m:oMathPara>
                  </a14:m>
                  <a:endParaRPr lang="en-US" sz="2800" b="0" dirty="0"/>
                </a:p>
              </p:txBody>
            </p:sp>
          </mc:Choice>
          <mc:Fallback xmlns="">
            <p:sp>
              <p:nvSpPr>
                <p:cNvPr id="40" name="TextBox 39">
                  <a:extLst>
                    <a:ext uri="{FF2B5EF4-FFF2-40B4-BE49-F238E27FC236}">
                      <a16:creationId xmlns:a16="http://schemas.microsoft.com/office/drawing/2014/main" id="{C40DB7CE-9D36-67F0-36C8-01339F79B1B2}"/>
                    </a:ext>
                  </a:extLst>
                </p:cNvPr>
                <p:cNvSpPr txBox="1">
                  <a:spLocks noRot="1" noChangeAspect="1" noMove="1" noResize="1" noEditPoints="1" noAdjustHandles="1" noChangeArrowheads="1" noChangeShapeType="1" noTextEdit="1"/>
                </p:cNvSpPr>
                <p:nvPr/>
              </p:nvSpPr>
              <p:spPr>
                <a:xfrm>
                  <a:off x="9856381" y="1187057"/>
                  <a:ext cx="1084521" cy="523220"/>
                </a:xfrm>
                <a:prstGeom prst="rect">
                  <a:avLst/>
                </a:prstGeom>
                <a:blipFill>
                  <a:blip r:embed="rId7"/>
                  <a:stretch>
                    <a:fillRect/>
                  </a:stretch>
                </a:blipFill>
              </p:spPr>
              <p:txBody>
                <a:bodyPr/>
                <a:lstStyle/>
                <a:p>
                  <a:r>
                    <a:rPr lang="en-IN">
                      <a:noFill/>
                    </a:rPr>
                    <a:t> </a:t>
                  </a:r>
                </a:p>
              </p:txBody>
            </p:sp>
          </mc:Fallback>
        </mc:AlternateContent>
      </p:grpSp>
      <p:sp>
        <p:nvSpPr>
          <p:cNvPr id="42" name="TextBox 41">
            <a:extLst>
              <a:ext uri="{FF2B5EF4-FFF2-40B4-BE49-F238E27FC236}">
                <a16:creationId xmlns:a16="http://schemas.microsoft.com/office/drawing/2014/main" id="{FFEF99C3-60FD-4C92-B9EC-32F71618F5DF}"/>
              </a:ext>
            </a:extLst>
          </p:cNvPr>
          <p:cNvSpPr txBox="1"/>
          <p:nvPr/>
        </p:nvSpPr>
        <p:spPr>
          <a:xfrm>
            <a:off x="7287903" y="4181849"/>
            <a:ext cx="4164559" cy="307777"/>
          </a:xfrm>
          <a:prstGeom prst="rect">
            <a:avLst/>
          </a:prstGeom>
          <a:noFill/>
        </p:spPr>
        <p:txBody>
          <a:bodyPr wrap="square" rtlCol="0">
            <a:spAutoFit/>
          </a:bodyPr>
          <a:lstStyle/>
          <a:p>
            <a:r>
              <a:rPr lang="en-US" sz="1400" dirty="0">
                <a:solidFill>
                  <a:schemeClr val="accent5"/>
                </a:solidFill>
              </a:rPr>
              <a:t>Primary        Social      Promotions   Updates        Forums</a:t>
            </a:r>
            <a:endParaRPr lang="en-IN" sz="1400" dirty="0">
              <a:solidFill>
                <a:schemeClr val="accent5"/>
              </a:solidFill>
            </a:endParaRPr>
          </a:p>
        </p:txBody>
      </p:sp>
      <p:grpSp>
        <p:nvGrpSpPr>
          <p:cNvPr id="100" name="Group 99">
            <a:extLst>
              <a:ext uri="{FF2B5EF4-FFF2-40B4-BE49-F238E27FC236}">
                <a16:creationId xmlns:a16="http://schemas.microsoft.com/office/drawing/2014/main" id="{84BA841D-E6DF-FF9F-F769-8D1B0545D468}"/>
              </a:ext>
            </a:extLst>
          </p:cNvPr>
          <p:cNvGrpSpPr/>
          <p:nvPr/>
        </p:nvGrpSpPr>
        <p:grpSpPr>
          <a:xfrm>
            <a:off x="7193852" y="3674378"/>
            <a:ext cx="4258153" cy="516939"/>
            <a:chOff x="5477835" y="3891516"/>
            <a:chExt cx="4258153" cy="516939"/>
          </a:xfrm>
          <a:solidFill>
            <a:schemeClr val="tx1"/>
          </a:solidFill>
        </p:grpSpPr>
        <p:sp>
          <p:nvSpPr>
            <p:cNvPr id="101" name="Rectangle 100">
              <a:extLst>
                <a:ext uri="{FF2B5EF4-FFF2-40B4-BE49-F238E27FC236}">
                  <a16:creationId xmlns:a16="http://schemas.microsoft.com/office/drawing/2014/main" id="{4AF680D0-E10D-5D87-119D-239BDA512391}"/>
                </a:ext>
              </a:extLst>
            </p:cNvPr>
            <p:cNvSpPr/>
            <p:nvPr/>
          </p:nvSpPr>
          <p:spPr>
            <a:xfrm>
              <a:off x="5477835" y="3891516"/>
              <a:ext cx="850605" cy="516939"/>
            </a:xfrm>
            <a:prstGeom prst="rect">
              <a:avLst/>
            </a:prstGeom>
            <a:grp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dirty="0"/>
            </a:p>
          </p:txBody>
        </p:sp>
        <p:sp>
          <p:nvSpPr>
            <p:cNvPr id="102" name="Rectangle 101">
              <a:extLst>
                <a:ext uri="{FF2B5EF4-FFF2-40B4-BE49-F238E27FC236}">
                  <a16:creationId xmlns:a16="http://schemas.microsoft.com/office/drawing/2014/main" id="{61A85247-4D68-A348-6C34-5B752876068E}"/>
                </a:ext>
              </a:extLst>
            </p:cNvPr>
            <p:cNvSpPr/>
            <p:nvPr/>
          </p:nvSpPr>
          <p:spPr>
            <a:xfrm>
              <a:off x="6329917" y="3891516"/>
              <a:ext cx="850605" cy="516939"/>
            </a:xfrm>
            <a:prstGeom prst="rect">
              <a:avLst/>
            </a:prstGeom>
            <a:grp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dirty="0"/>
            </a:p>
          </p:txBody>
        </p:sp>
        <p:sp>
          <p:nvSpPr>
            <p:cNvPr id="103" name="Rectangle 102">
              <a:extLst>
                <a:ext uri="{FF2B5EF4-FFF2-40B4-BE49-F238E27FC236}">
                  <a16:creationId xmlns:a16="http://schemas.microsoft.com/office/drawing/2014/main" id="{7159935E-C9A2-07DC-F9BE-0B5BC2BE3346}"/>
                </a:ext>
              </a:extLst>
            </p:cNvPr>
            <p:cNvSpPr/>
            <p:nvPr/>
          </p:nvSpPr>
          <p:spPr>
            <a:xfrm>
              <a:off x="7181153" y="3891516"/>
              <a:ext cx="850605" cy="516939"/>
            </a:xfrm>
            <a:prstGeom prst="rect">
              <a:avLst/>
            </a:prstGeom>
            <a:grp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dirty="0"/>
            </a:p>
          </p:txBody>
        </p:sp>
        <p:sp>
          <p:nvSpPr>
            <p:cNvPr id="104" name="Rectangle 103">
              <a:extLst>
                <a:ext uri="{FF2B5EF4-FFF2-40B4-BE49-F238E27FC236}">
                  <a16:creationId xmlns:a16="http://schemas.microsoft.com/office/drawing/2014/main" id="{7B8DA745-093F-D3CC-FE5B-770957FF71A1}"/>
                </a:ext>
              </a:extLst>
            </p:cNvPr>
            <p:cNvSpPr/>
            <p:nvPr/>
          </p:nvSpPr>
          <p:spPr>
            <a:xfrm>
              <a:off x="8033235" y="3891516"/>
              <a:ext cx="850605" cy="516939"/>
            </a:xfrm>
            <a:prstGeom prst="rect">
              <a:avLst/>
            </a:prstGeom>
            <a:grp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dirty="0"/>
            </a:p>
          </p:txBody>
        </p:sp>
        <p:sp>
          <p:nvSpPr>
            <p:cNvPr id="105" name="Rectangle 104">
              <a:extLst>
                <a:ext uri="{FF2B5EF4-FFF2-40B4-BE49-F238E27FC236}">
                  <a16:creationId xmlns:a16="http://schemas.microsoft.com/office/drawing/2014/main" id="{38E78CDA-EEE3-CA1A-1B37-391DB9C2A837}"/>
                </a:ext>
              </a:extLst>
            </p:cNvPr>
            <p:cNvSpPr/>
            <p:nvPr/>
          </p:nvSpPr>
          <p:spPr>
            <a:xfrm>
              <a:off x="8885383" y="3891516"/>
              <a:ext cx="850605" cy="516939"/>
            </a:xfrm>
            <a:prstGeom prst="rect">
              <a:avLst/>
            </a:prstGeom>
            <a:grp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dirty="0"/>
            </a:p>
          </p:txBody>
        </p:sp>
      </p:grpSp>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F46AF42B-F868-64D8-4995-3B60FE0579EF}"/>
                  </a:ext>
                </a:extLst>
              </p:cNvPr>
              <p:cNvSpPr txBox="1"/>
              <p:nvPr/>
            </p:nvSpPr>
            <p:spPr>
              <a:xfrm>
                <a:off x="10104047" y="2036361"/>
                <a:ext cx="605959" cy="523220"/>
              </a:xfrm>
              <a:prstGeom prst="rect">
                <a:avLst/>
              </a:prstGeom>
              <a:solidFill>
                <a:schemeClr val="tx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bg1"/>
                          </a:solidFill>
                          <a:latin typeface="Cambria Math" panose="02040503050406030204" pitchFamily="18" charset="0"/>
                        </a:rPr>
                        <m:t>−1</m:t>
                      </m:r>
                    </m:oMath>
                  </m:oMathPara>
                </a14:m>
                <a:endParaRPr lang="en-IN" sz="2800" dirty="0">
                  <a:solidFill>
                    <a:schemeClr val="bg1"/>
                  </a:solidFill>
                </a:endParaRPr>
              </a:p>
            </p:txBody>
          </p:sp>
        </mc:Choice>
        <mc:Fallback xmlns="">
          <p:sp>
            <p:nvSpPr>
              <p:cNvPr id="112" name="TextBox 111">
                <a:extLst>
                  <a:ext uri="{FF2B5EF4-FFF2-40B4-BE49-F238E27FC236}">
                    <a16:creationId xmlns:a16="http://schemas.microsoft.com/office/drawing/2014/main" id="{F46AF42B-F868-64D8-4995-3B60FE0579EF}"/>
                  </a:ext>
                </a:extLst>
              </p:cNvPr>
              <p:cNvSpPr txBox="1">
                <a:spLocks noRot="1" noChangeAspect="1" noMove="1" noResize="1" noEditPoints="1" noAdjustHandles="1" noChangeArrowheads="1" noChangeShapeType="1" noTextEdit="1"/>
              </p:cNvSpPr>
              <p:nvPr/>
            </p:nvSpPr>
            <p:spPr>
              <a:xfrm>
                <a:off x="10104047" y="2036361"/>
                <a:ext cx="605959" cy="523220"/>
              </a:xfrm>
              <a:prstGeom prst="rect">
                <a:avLst/>
              </a:prstGeom>
              <a:blipFill>
                <a:blip r:embed="rId8"/>
                <a:stretch>
                  <a:fillRect/>
                </a:stretch>
              </a:blipFill>
            </p:spPr>
            <p:txBody>
              <a:bodyPr/>
              <a:lstStyle/>
              <a:p>
                <a:r>
                  <a:rPr lang="en-IN">
                    <a:noFill/>
                  </a:rPr>
                  <a:t> </a:t>
                </a:r>
              </a:p>
            </p:txBody>
          </p:sp>
        </mc:Fallback>
      </mc:AlternateContent>
      <p:grpSp>
        <p:nvGrpSpPr>
          <p:cNvPr id="113" name="Group 112">
            <a:extLst>
              <a:ext uri="{FF2B5EF4-FFF2-40B4-BE49-F238E27FC236}">
                <a16:creationId xmlns:a16="http://schemas.microsoft.com/office/drawing/2014/main" id="{E685ECE6-EB5D-6826-6DEF-61A5742A7BF6}"/>
              </a:ext>
            </a:extLst>
          </p:cNvPr>
          <p:cNvGrpSpPr/>
          <p:nvPr/>
        </p:nvGrpSpPr>
        <p:grpSpPr>
          <a:xfrm>
            <a:off x="1369356" y="3354467"/>
            <a:ext cx="10083106" cy="1196592"/>
            <a:chOff x="1369356" y="3354467"/>
            <a:chExt cx="10083106" cy="1196592"/>
          </a:xfrm>
        </p:grpSpPr>
        <p:grpSp>
          <p:nvGrpSpPr>
            <p:cNvPr id="76" name="Group 75">
              <a:extLst>
                <a:ext uri="{FF2B5EF4-FFF2-40B4-BE49-F238E27FC236}">
                  <a16:creationId xmlns:a16="http://schemas.microsoft.com/office/drawing/2014/main" id="{4129FCAC-567B-FFD5-6028-43D35D032AA5}"/>
                </a:ext>
              </a:extLst>
            </p:cNvPr>
            <p:cNvGrpSpPr/>
            <p:nvPr/>
          </p:nvGrpSpPr>
          <p:grpSpPr>
            <a:xfrm>
              <a:off x="4917713" y="3354467"/>
              <a:ext cx="1452876" cy="1196592"/>
              <a:chOff x="9900305" y="1656786"/>
              <a:chExt cx="1452876" cy="1196592"/>
            </a:xfrm>
          </p:grpSpPr>
          <p:grpSp>
            <p:nvGrpSpPr>
              <p:cNvPr id="77" name="Group 76">
                <a:extLst>
                  <a:ext uri="{FF2B5EF4-FFF2-40B4-BE49-F238E27FC236}">
                    <a16:creationId xmlns:a16="http://schemas.microsoft.com/office/drawing/2014/main" id="{2DDFFA72-F713-D80E-E3A6-1D61F170AFB8}"/>
                  </a:ext>
                </a:extLst>
              </p:cNvPr>
              <p:cNvGrpSpPr/>
              <p:nvPr/>
            </p:nvGrpSpPr>
            <p:grpSpPr>
              <a:xfrm>
                <a:off x="10878931" y="1792032"/>
                <a:ext cx="406048" cy="416101"/>
                <a:chOff x="8494783" y="2301406"/>
                <a:chExt cx="812096" cy="832203"/>
              </a:xfrm>
            </p:grpSpPr>
            <p:sp>
              <p:nvSpPr>
                <p:cNvPr id="88" name="Freeform 530">
                  <a:extLst>
                    <a:ext uri="{FF2B5EF4-FFF2-40B4-BE49-F238E27FC236}">
                      <a16:creationId xmlns:a16="http://schemas.microsoft.com/office/drawing/2014/main" id="{3EE60197-4B5E-E051-5FC9-0DF0C43AE7EF}"/>
                    </a:ext>
                  </a:extLst>
                </p:cNvPr>
                <p:cNvSpPr/>
                <p:nvPr/>
              </p:nvSpPr>
              <p:spPr>
                <a:xfrm>
                  <a:off x="8494783" y="2301406"/>
                  <a:ext cx="812096" cy="832203"/>
                </a:xfrm>
                <a:custGeom>
                  <a:avLst/>
                  <a:gdLst>
                    <a:gd name="connsiteX0" fmla="*/ 426565 w 812096"/>
                    <a:gd name="connsiteY0" fmla="*/ 830140 h 832203"/>
                    <a:gd name="connsiteX1" fmla="*/ 406099 w 812096"/>
                    <a:gd name="connsiteY1" fmla="*/ 832203 h 832203"/>
                    <a:gd name="connsiteX2" fmla="*/ 385634 w 812096"/>
                    <a:gd name="connsiteY2" fmla="*/ 830140 h 832203"/>
                    <a:gd name="connsiteX3" fmla="*/ 113280 w 812096"/>
                    <a:gd name="connsiteY3" fmla="*/ 97323 h 832203"/>
                    <a:gd name="connsiteX4" fmla="*/ 97531 w 812096"/>
                    <a:gd name="connsiteY4" fmla="*/ 113072 h 832203"/>
                    <a:gd name="connsiteX5" fmla="*/ 104651 w 812096"/>
                    <a:gd name="connsiteY5" fmla="*/ 104443 h 832203"/>
                    <a:gd name="connsiteX6" fmla="*/ 781537 w 812096"/>
                    <a:gd name="connsiteY6" fmla="*/ 207945 h 832203"/>
                    <a:gd name="connsiteX7" fmla="*/ 798909 w 812096"/>
                    <a:gd name="connsiteY7" fmla="*/ 239951 h 832203"/>
                    <a:gd name="connsiteX8" fmla="*/ 811815 w 812096"/>
                    <a:gd name="connsiteY8" fmla="*/ 281526 h 832203"/>
                    <a:gd name="connsiteX9" fmla="*/ 725844 w 812096"/>
                    <a:gd name="connsiteY9" fmla="*/ 356108 h 832203"/>
                    <a:gd name="connsiteX10" fmla="*/ 725844 w 812096"/>
                    <a:gd name="connsiteY10" fmla="*/ 454521 h 832203"/>
                    <a:gd name="connsiteX11" fmla="*/ 812096 w 812096"/>
                    <a:gd name="connsiteY11" fmla="*/ 529348 h 832203"/>
                    <a:gd name="connsiteX12" fmla="*/ 798909 w 812096"/>
                    <a:gd name="connsiteY12" fmla="*/ 571831 h 832203"/>
                    <a:gd name="connsiteX13" fmla="*/ 781741 w 812096"/>
                    <a:gd name="connsiteY13" fmla="*/ 603461 h 832203"/>
                    <a:gd name="connsiteX14" fmla="*/ 668296 w 812096"/>
                    <a:gd name="connsiteY14" fmla="*/ 595413 h 832203"/>
                    <a:gd name="connsiteX15" fmla="*/ 598707 w 812096"/>
                    <a:gd name="connsiteY15" fmla="*/ 665002 h 832203"/>
                    <a:gd name="connsiteX16" fmla="*/ 606851 w 812096"/>
                    <a:gd name="connsiteY16" fmla="*/ 779806 h 832203"/>
                    <a:gd name="connsiteX17" fmla="*/ 572039 w 812096"/>
                    <a:gd name="connsiteY17" fmla="*/ 798701 h 832203"/>
                    <a:gd name="connsiteX18" fmla="*/ 533869 w 812096"/>
                    <a:gd name="connsiteY18" fmla="*/ 810550 h 832203"/>
                    <a:gd name="connsiteX19" fmla="*/ 457195 w 812096"/>
                    <a:gd name="connsiteY19" fmla="*/ 722168 h 832203"/>
                    <a:gd name="connsiteX20" fmla="*/ 358782 w 812096"/>
                    <a:gd name="connsiteY20" fmla="*/ 722168 h 832203"/>
                    <a:gd name="connsiteX21" fmla="*/ 281307 w 812096"/>
                    <a:gd name="connsiteY21" fmla="*/ 811475 h 832203"/>
                    <a:gd name="connsiteX22" fmla="*/ 240159 w 812096"/>
                    <a:gd name="connsiteY22" fmla="*/ 798701 h 832203"/>
                    <a:gd name="connsiteX23" fmla="*/ 207045 w 812096"/>
                    <a:gd name="connsiteY23" fmla="*/ 780727 h 832203"/>
                    <a:gd name="connsiteX24" fmla="*/ 215037 w 812096"/>
                    <a:gd name="connsiteY24" fmla="*/ 668059 h 832203"/>
                    <a:gd name="connsiteX25" fmla="*/ 145448 w 812096"/>
                    <a:gd name="connsiteY25" fmla="*/ 598470 h 832203"/>
                    <a:gd name="connsiteX26" fmla="*/ 32111 w 812096"/>
                    <a:gd name="connsiteY26" fmla="*/ 606509 h 832203"/>
                    <a:gd name="connsiteX27" fmla="*/ 13289 w 812096"/>
                    <a:gd name="connsiteY27" fmla="*/ 571831 h 832203"/>
                    <a:gd name="connsiteX28" fmla="*/ 563 w 812096"/>
                    <a:gd name="connsiteY28" fmla="*/ 530835 h 832203"/>
                    <a:gd name="connsiteX29" fmla="*/ 86538 w 812096"/>
                    <a:gd name="connsiteY29" fmla="*/ 456249 h 832203"/>
                    <a:gd name="connsiteX30" fmla="*/ 86538 w 812096"/>
                    <a:gd name="connsiteY30" fmla="*/ 357835 h 832203"/>
                    <a:gd name="connsiteX31" fmla="*/ 0 w 812096"/>
                    <a:gd name="connsiteY31" fmla="*/ 282761 h 832203"/>
                    <a:gd name="connsiteX32" fmla="*/ 13289 w 812096"/>
                    <a:gd name="connsiteY32" fmla="*/ 239951 h 832203"/>
                    <a:gd name="connsiteX33" fmla="*/ 30170 w 812096"/>
                    <a:gd name="connsiteY33" fmla="*/ 208849 h 832203"/>
                    <a:gd name="connsiteX34" fmla="*/ 146216 w 812096"/>
                    <a:gd name="connsiteY34" fmla="*/ 217081 h 832203"/>
                    <a:gd name="connsiteX35" fmla="*/ 215805 w 812096"/>
                    <a:gd name="connsiteY35" fmla="*/ 147492 h 832203"/>
                    <a:gd name="connsiteX36" fmla="*/ 207527 w 812096"/>
                    <a:gd name="connsiteY36" fmla="*/ 30793 h 832203"/>
                    <a:gd name="connsiteX37" fmla="*/ 240159 w 812096"/>
                    <a:gd name="connsiteY37" fmla="*/ 13081 h 832203"/>
                    <a:gd name="connsiteX38" fmla="*/ 282094 w 812096"/>
                    <a:gd name="connsiteY38" fmla="*/ 63 h 832203"/>
                    <a:gd name="connsiteX39" fmla="*/ 356762 w 812096"/>
                    <a:gd name="connsiteY39" fmla="*/ 86133 h 832203"/>
                    <a:gd name="connsiteX40" fmla="*/ 455176 w 812096"/>
                    <a:gd name="connsiteY40" fmla="*/ 86133 h 832203"/>
                    <a:gd name="connsiteX41" fmla="*/ 529899 w 812096"/>
                    <a:gd name="connsiteY41" fmla="*/ 0 h 832203"/>
                    <a:gd name="connsiteX42" fmla="*/ 572039 w 812096"/>
                    <a:gd name="connsiteY42" fmla="*/ 13081 h 832203"/>
                    <a:gd name="connsiteX43" fmla="*/ 603087 w 812096"/>
                    <a:gd name="connsiteY43" fmla="*/ 29933 h 832203"/>
                    <a:gd name="connsiteX44" fmla="*/ 594806 w 812096"/>
                    <a:gd name="connsiteY44" fmla="*/ 146665 h 832203"/>
                    <a:gd name="connsiteX45" fmla="*/ 664396 w 812096"/>
                    <a:gd name="connsiteY45" fmla="*/ 216254 h 832203"/>
                    <a:gd name="connsiteX46" fmla="*/ 707547 w 812096"/>
                    <a:gd name="connsiteY46" fmla="*/ 104443 h 832203"/>
                    <a:gd name="connsiteX47" fmla="*/ 718246 w 812096"/>
                    <a:gd name="connsiteY47" fmla="*/ 117409 h 832203"/>
                    <a:gd name="connsiteX48" fmla="*/ 694580 w 812096"/>
                    <a:gd name="connsiteY48" fmla="*/ 93744 h 83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12096" h="832203">
                      <a:moveTo>
                        <a:pt x="426565" y="830140"/>
                      </a:moveTo>
                      <a:lnTo>
                        <a:pt x="406099" y="832203"/>
                      </a:lnTo>
                      <a:lnTo>
                        <a:pt x="385634" y="830140"/>
                      </a:lnTo>
                      <a:close/>
                      <a:moveTo>
                        <a:pt x="113280" y="97323"/>
                      </a:moveTo>
                      <a:lnTo>
                        <a:pt x="97531" y="113072"/>
                      </a:lnTo>
                      <a:lnTo>
                        <a:pt x="104651" y="104443"/>
                      </a:lnTo>
                      <a:close/>
                      <a:moveTo>
                        <a:pt x="781537" y="207945"/>
                      </a:moveTo>
                      <a:lnTo>
                        <a:pt x="798909" y="239951"/>
                      </a:lnTo>
                      <a:lnTo>
                        <a:pt x="811815" y="281526"/>
                      </a:lnTo>
                      <a:lnTo>
                        <a:pt x="725844" y="356108"/>
                      </a:lnTo>
                      <a:lnTo>
                        <a:pt x="725844" y="454521"/>
                      </a:lnTo>
                      <a:lnTo>
                        <a:pt x="812096" y="529348"/>
                      </a:lnTo>
                      <a:lnTo>
                        <a:pt x="798909" y="571831"/>
                      </a:lnTo>
                      <a:lnTo>
                        <a:pt x="781741" y="603461"/>
                      </a:lnTo>
                      <a:lnTo>
                        <a:pt x="668296" y="595413"/>
                      </a:lnTo>
                      <a:lnTo>
                        <a:pt x="598707" y="665002"/>
                      </a:lnTo>
                      <a:lnTo>
                        <a:pt x="606851" y="779806"/>
                      </a:lnTo>
                      <a:lnTo>
                        <a:pt x="572039" y="798701"/>
                      </a:lnTo>
                      <a:lnTo>
                        <a:pt x="533869" y="810550"/>
                      </a:lnTo>
                      <a:lnTo>
                        <a:pt x="457195" y="722168"/>
                      </a:lnTo>
                      <a:lnTo>
                        <a:pt x="358782" y="722168"/>
                      </a:lnTo>
                      <a:lnTo>
                        <a:pt x="281307" y="811475"/>
                      </a:lnTo>
                      <a:lnTo>
                        <a:pt x="240159" y="798701"/>
                      </a:lnTo>
                      <a:lnTo>
                        <a:pt x="207045" y="780727"/>
                      </a:lnTo>
                      <a:lnTo>
                        <a:pt x="215037" y="668059"/>
                      </a:lnTo>
                      <a:lnTo>
                        <a:pt x="145448" y="598470"/>
                      </a:lnTo>
                      <a:lnTo>
                        <a:pt x="32111" y="606509"/>
                      </a:lnTo>
                      <a:lnTo>
                        <a:pt x="13289" y="571831"/>
                      </a:lnTo>
                      <a:lnTo>
                        <a:pt x="563" y="530835"/>
                      </a:lnTo>
                      <a:lnTo>
                        <a:pt x="86538" y="456249"/>
                      </a:lnTo>
                      <a:lnTo>
                        <a:pt x="86538" y="357835"/>
                      </a:lnTo>
                      <a:lnTo>
                        <a:pt x="0" y="282761"/>
                      </a:lnTo>
                      <a:lnTo>
                        <a:pt x="13289" y="239951"/>
                      </a:lnTo>
                      <a:lnTo>
                        <a:pt x="30170" y="208849"/>
                      </a:lnTo>
                      <a:lnTo>
                        <a:pt x="146216" y="217081"/>
                      </a:lnTo>
                      <a:lnTo>
                        <a:pt x="215805" y="147492"/>
                      </a:lnTo>
                      <a:lnTo>
                        <a:pt x="207527" y="30793"/>
                      </a:lnTo>
                      <a:lnTo>
                        <a:pt x="240159" y="13081"/>
                      </a:lnTo>
                      <a:lnTo>
                        <a:pt x="282094" y="63"/>
                      </a:lnTo>
                      <a:lnTo>
                        <a:pt x="356762" y="86133"/>
                      </a:lnTo>
                      <a:lnTo>
                        <a:pt x="455176" y="86133"/>
                      </a:lnTo>
                      <a:lnTo>
                        <a:pt x="529899" y="0"/>
                      </a:lnTo>
                      <a:lnTo>
                        <a:pt x="572039" y="13081"/>
                      </a:lnTo>
                      <a:lnTo>
                        <a:pt x="603087" y="29933"/>
                      </a:lnTo>
                      <a:lnTo>
                        <a:pt x="594806" y="146665"/>
                      </a:lnTo>
                      <a:lnTo>
                        <a:pt x="664396" y="216254"/>
                      </a:lnTo>
                      <a:close/>
                      <a:moveTo>
                        <a:pt x="707547" y="104443"/>
                      </a:moveTo>
                      <a:lnTo>
                        <a:pt x="718246" y="117409"/>
                      </a:lnTo>
                      <a:lnTo>
                        <a:pt x="694580" y="93744"/>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28864207-0129-9A15-5F13-46832DC34219}"/>
                    </a:ext>
                  </a:extLst>
                </p:cNvPr>
                <p:cNvSpPr/>
                <p:nvPr/>
              </p:nvSpPr>
              <p:spPr>
                <a:xfrm>
                  <a:off x="8702663" y="2519339"/>
                  <a:ext cx="396336" cy="3963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8" name="Group 77">
                <a:extLst>
                  <a:ext uri="{FF2B5EF4-FFF2-40B4-BE49-F238E27FC236}">
                    <a16:creationId xmlns:a16="http://schemas.microsoft.com/office/drawing/2014/main" id="{E0313D79-717F-181C-05B8-BECCDF140484}"/>
                  </a:ext>
                </a:extLst>
              </p:cNvPr>
              <p:cNvGrpSpPr/>
              <p:nvPr/>
            </p:nvGrpSpPr>
            <p:grpSpPr>
              <a:xfrm rot="159200">
                <a:off x="9900305" y="1788300"/>
                <a:ext cx="1060170" cy="1065078"/>
                <a:chOff x="4653341" y="2546441"/>
                <a:chExt cx="2120341" cy="2130157"/>
              </a:xfrm>
            </p:grpSpPr>
            <p:sp>
              <p:nvSpPr>
                <p:cNvPr id="86" name="Freeform 543">
                  <a:extLst>
                    <a:ext uri="{FF2B5EF4-FFF2-40B4-BE49-F238E27FC236}">
                      <a16:creationId xmlns:a16="http://schemas.microsoft.com/office/drawing/2014/main" id="{71EC6863-6F21-C167-B438-28E6E0BD3218}"/>
                    </a:ext>
                  </a:extLst>
                </p:cNvPr>
                <p:cNvSpPr/>
                <p:nvPr/>
              </p:nvSpPr>
              <p:spPr>
                <a:xfrm rot="3600000">
                  <a:off x="4648433" y="2551349"/>
                  <a:ext cx="2130157" cy="2120341"/>
                </a:xfrm>
                <a:custGeom>
                  <a:avLst/>
                  <a:gdLst>
                    <a:gd name="connsiteX0" fmla="*/ 2130157 w 2130157"/>
                    <a:gd name="connsiteY0" fmla="*/ 1060126 h 2120341"/>
                    <a:gd name="connsiteX1" fmla="*/ 2130157 w 2130157"/>
                    <a:gd name="connsiteY1" fmla="*/ 1060131 h 2120341"/>
                    <a:gd name="connsiteX2" fmla="*/ 2130157 w 2130157"/>
                    <a:gd name="connsiteY2" fmla="*/ 1060135 h 2120341"/>
                    <a:gd name="connsiteX3" fmla="*/ 1969354 w 2130157"/>
                    <a:gd name="connsiteY3" fmla="*/ 497985 h 2120341"/>
                    <a:gd name="connsiteX4" fmla="*/ 2001010 w 2130157"/>
                    <a:gd name="connsiteY4" fmla="*/ 550092 h 2120341"/>
                    <a:gd name="connsiteX5" fmla="*/ 2008929 w 2130157"/>
                    <a:gd name="connsiteY5" fmla="*/ 566528 h 2120341"/>
                    <a:gd name="connsiteX6" fmla="*/ 72438 w 2130157"/>
                    <a:gd name="connsiteY6" fmla="*/ 648418 h 2120341"/>
                    <a:gd name="connsiteX7" fmla="*/ 239787 w 2130157"/>
                    <a:gd name="connsiteY7" fmla="*/ 675482 h 2120341"/>
                    <a:gd name="connsiteX8" fmla="*/ 318019 w 2130157"/>
                    <a:gd name="connsiteY8" fmla="*/ 539980 h 2120341"/>
                    <a:gd name="connsiteX9" fmla="*/ 211838 w 2130157"/>
                    <a:gd name="connsiteY9" fmla="*/ 409726 h 2120341"/>
                    <a:gd name="connsiteX10" fmla="*/ 234445 w 2130157"/>
                    <a:gd name="connsiteY10" fmla="*/ 379494 h 2120341"/>
                    <a:gd name="connsiteX11" fmla="*/ 379493 w 2130157"/>
                    <a:gd name="connsiteY11" fmla="*/ 234446 h 2120341"/>
                    <a:gd name="connsiteX12" fmla="*/ 410634 w 2130157"/>
                    <a:gd name="connsiteY12" fmla="*/ 211159 h 2120341"/>
                    <a:gd name="connsiteX13" fmla="*/ 541000 w 2130157"/>
                    <a:gd name="connsiteY13" fmla="*/ 317430 h 2120341"/>
                    <a:gd name="connsiteX14" fmla="*/ 676502 w 2130157"/>
                    <a:gd name="connsiteY14" fmla="*/ 239198 h 2120341"/>
                    <a:gd name="connsiteX15" fmla="*/ 649471 w 2130157"/>
                    <a:gd name="connsiteY15" fmla="*/ 72053 h 2120341"/>
                    <a:gd name="connsiteX16" fmla="*/ 741937 w 2130157"/>
                    <a:gd name="connsiteY16" fmla="*/ 38210 h 2120341"/>
                    <a:gd name="connsiteX17" fmla="*/ 844482 w 2130157"/>
                    <a:gd name="connsiteY17" fmla="*/ 11843 h 2120341"/>
                    <a:gd name="connsiteX18" fmla="*/ 922076 w 2130157"/>
                    <a:gd name="connsiteY18" fmla="*/ 1 h 2120341"/>
                    <a:gd name="connsiteX19" fmla="*/ 981897 w 2130157"/>
                    <a:gd name="connsiteY19" fmla="*/ 157368 h 2120341"/>
                    <a:gd name="connsiteX20" fmla="*/ 1138361 w 2130157"/>
                    <a:gd name="connsiteY20" fmla="*/ 157369 h 2120341"/>
                    <a:gd name="connsiteX21" fmla="*/ 1198183 w 2130157"/>
                    <a:gd name="connsiteY21" fmla="*/ 0 h 2120341"/>
                    <a:gd name="connsiteX22" fmla="*/ 1275778 w 2130157"/>
                    <a:gd name="connsiteY22" fmla="*/ 11843 h 2120341"/>
                    <a:gd name="connsiteX23" fmla="*/ 1378323 w 2130157"/>
                    <a:gd name="connsiteY23" fmla="*/ 38211 h 2120341"/>
                    <a:gd name="connsiteX24" fmla="*/ 1470935 w 2130157"/>
                    <a:gd name="connsiteY24" fmla="*/ 72106 h 2120341"/>
                    <a:gd name="connsiteX25" fmla="*/ 1443899 w 2130157"/>
                    <a:gd name="connsiteY25" fmla="*/ 239281 h 2120341"/>
                    <a:gd name="connsiteX26" fmla="*/ 1579401 w 2130157"/>
                    <a:gd name="connsiteY26" fmla="*/ 317513 h 2120341"/>
                    <a:gd name="connsiteX27" fmla="*/ 1709752 w 2130157"/>
                    <a:gd name="connsiteY27" fmla="*/ 211253 h 2120341"/>
                    <a:gd name="connsiteX28" fmla="*/ 1740767 w 2130157"/>
                    <a:gd name="connsiteY28" fmla="*/ 234446 h 2120341"/>
                    <a:gd name="connsiteX29" fmla="*/ 1885815 w 2130157"/>
                    <a:gd name="connsiteY29" fmla="*/ 379495 h 2120341"/>
                    <a:gd name="connsiteX30" fmla="*/ 1908762 w 2130157"/>
                    <a:gd name="connsiteY30" fmla="*/ 410180 h 2120341"/>
                    <a:gd name="connsiteX31" fmla="*/ 1801492 w 2130157"/>
                    <a:gd name="connsiteY31" fmla="*/ 541770 h 2120341"/>
                    <a:gd name="connsiteX32" fmla="*/ 1879724 w 2130157"/>
                    <a:gd name="connsiteY32" fmla="*/ 677272 h 2120341"/>
                    <a:gd name="connsiteX33" fmla="*/ 2048399 w 2130157"/>
                    <a:gd name="connsiteY33" fmla="*/ 649995 h 2120341"/>
                    <a:gd name="connsiteX34" fmla="*/ 2082050 w 2130157"/>
                    <a:gd name="connsiteY34" fmla="*/ 741938 h 2120341"/>
                    <a:gd name="connsiteX35" fmla="*/ 2108418 w 2130157"/>
                    <a:gd name="connsiteY35" fmla="*/ 844483 h 2120341"/>
                    <a:gd name="connsiteX36" fmla="*/ 2120260 w 2130157"/>
                    <a:gd name="connsiteY36" fmla="*/ 922077 h 2120341"/>
                    <a:gd name="connsiteX37" fmla="*/ 1962890 w 2130157"/>
                    <a:gd name="connsiteY37" fmla="*/ 981898 h 2120341"/>
                    <a:gd name="connsiteX38" fmla="*/ 1962890 w 2130157"/>
                    <a:gd name="connsiteY38" fmla="*/ 1138362 h 2120341"/>
                    <a:gd name="connsiteX39" fmla="*/ 2120260 w 2130157"/>
                    <a:gd name="connsiteY39" fmla="*/ 1198185 h 2120341"/>
                    <a:gd name="connsiteX40" fmla="*/ 2108418 w 2130157"/>
                    <a:gd name="connsiteY40" fmla="*/ 1275779 h 2120341"/>
                    <a:gd name="connsiteX41" fmla="*/ 2082051 w 2130157"/>
                    <a:gd name="connsiteY41" fmla="*/ 1378324 h 2120341"/>
                    <a:gd name="connsiteX42" fmla="*/ 2048057 w 2130157"/>
                    <a:gd name="connsiteY42" fmla="*/ 1471202 h 2120341"/>
                    <a:gd name="connsiteX43" fmla="*/ 1882106 w 2130157"/>
                    <a:gd name="connsiteY43" fmla="*/ 1444365 h 2120341"/>
                    <a:gd name="connsiteX44" fmla="*/ 1803874 w 2130157"/>
                    <a:gd name="connsiteY44" fmla="*/ 1579867 h 2120341"/>
                    <a:gd name="connsiteX45" fmla="*/ 1909365 w 2130157"/>
                    <a:gd name="connsiteY45" fmla="*/ 1709275 h 2120341"/>
                    <a:gd name="connsiteX46" fmla="*/ 1885815 w 2130157"/>
                    <a:gd name="connsiteY46" fmla="*/ 1740767 h 2120341"/>
                    <a:gd name="connsiteX47" fmla="*/ 1740766 w 2130157"/>
                    <a:gd name="connsiteY47" fmla="*/ 1885816 h 2120341"/>
                    <a:gd name="connsiteX48" fmla="*/ 1709629 w 2130157"/>
                    <a:gd name="connsiteY48" fmla="*/ 1909100 h 2120341"/>
                    <a:gd name="connsiteX49" fmla="*/ 1579262 w 2130157"/>
                    <a:gd name="connsiteY49" fmla="*/ 1802828 h 2120341"/>
                    <a:gd name="connsiteX50" fmla="*/ 1443760 w 2130157"/>
                    <a:gd name="connsiteY50" fmla="*/ 1881060 h 2120341"/>
                    <a:gd name="connsiteX51" fmla="*/ 1470792 w 2130157"/>
                    <a:gd name="connsiteY51" fmla="*/ 2048208 h 2120341"/>
                    <a:gd name="connsiteX52" fmla="*/ 1378323 w 2130157"/>
                    <a:gd name="connsiteY52" fmla="*/ 2082051 h 2120341"/>
                    <a:gd name="connsiteX53" fmla="*/ 1275778 w 2130157"/>
                    <a:gd name="connsiteY53" fmla="*/ 2108419 h 2120341"/>
                    <a:gd name="connsiteX54" fmla="*/ 1197661 w 2130157"/>
                    <a:gd name="connsiteY54" fmla="*/ 2120341 h 2120341"/>
                    <a:gd name="connsiteX55" fmla="*/ 1138363 w 2130157"/>
                    <a:gd name="connsiteY55" fmla="*/ 1964351 h 2120341"/>
                    <a:gd name="connsiteX56" fmla="*/ 981899 w 2130157"/>
                    <a:gd name="connsiteY56" fmla="*/ 1964351 h 2120341"/>
                    <a:gd name="connsiteX57" fmla="*/ 922602 w 2130157"/>
                    <a:gd name="connsiteY57" fmla="*/ 2120341 h 2120341"/>
                    <a:gd name="connsiteX58" fmla="*/ 844482 w 2130157"/>
                    <a:gd name="connsiteY58" fmla="*/ 2108419 h 2120341"/>
                    <a:gd name="connsiteX59" fmla="*/ 741936 w 2130157"/>
                    <a:gd name="connsiteY59" fmla="*/ 2082051 h 2120341"/>
                    <a:gd name="connsiteX60" fmla="*/ 649305 w 2130157"/>
                    <a:gd name="connsiteY60" fmla="*/ 2048148 h 2120341"/>
                    <a:gd name="connsiteX61" fmla="*/ 676186 w 2130157"/>
                    <a:gd name="connsiteY61" fmla="*/ 1881928 h 2120341"/>
                    <a:gd name="connsiteX62" fmla="*/ 540684 w 2130157"/>
                    <a:gd name="connsiteY62" fmla="*/ 1803696 h 2120341"/>
                    <a:gd name="connsiteX63" fmla="*/ 411023 w 2130157"/>
                    <a:gd name="connsiteY63" fmla="*/ 1909393 h 2120341"/>
                    <a:gd name="connsiteX64" fmla="*/ 379493 w 2130157"/>
                    <a:gd name="connsiteY64" fmla="*/ 1885816 h 2120341"/>
                    <a:gd name="connsiteX65" fmla="*/ 234445 w 2130157"/>
                    <a:gd name="connsiteY65" fmla="*/ 1740767 h 2120341"/>
                    <a:gd name="connsiteX66" fmla="*/ 210822 w 2130157"/>
                    <a:gd name="connsiteY66" fmla="*/ 1709177 h 2120341"/>
                    <a:gd name="connsiteX67" fmla="*/ 316099 w 2130157"/>
                    <a:gd name="connsiteY67" fmla="*/ 1580031 h 2120341"/>
                    <a:gd name="connsiteX68" fmla="*/ 237866 w 2130157"/>
                    <a:gd name="connsiteY68" fmla="*/ 1444529 h 2120341"/>
                    <a:gd name="connsiteX69" fmla="*/ 72244 w 2130157"/>
                    <a:gd name="connsiteY69" fmla="*/ 1471314 h 2120341"/>
                    <a:gd name="connsiteX70" fmla="*/ 38209 w 2130157"/>
                    <a:gd name="connsiteY70" fmla="*/ 1378324 h 2120341"/>
                    <a:gd name="connsiteX71" fmla="*/ 11842 w 2130157"/>
                    <a:gd name="connsiteY71" fmla="*/ 1275779 h 2120341"/>
                    <a:gd name="connsiteX72" fmla="*/ 0 w 2130157"/>
                    <a:gd name="connsiteY72" fmla="*/ 1198185 h 2120341"/>
                    <a:gd name="connsiteX73" fmla="*/ 157368 w 2130157"/>
                    <a:gd name="connsiteY73" fmla="*/ 1138362 h 2120341"/>
                    <a:gd name="connsiteX74" fmla="*/ 157368 w 2130157"/>
                    <a:gd name="connsiteY74" fmla="*/ 981898 h 2120341"/>
                    <a:gd name="connsiteX75" fmla="*/ 0 w 2130157"/>
                    <a:gd name="connsiteY75" fmla="*/ 922077 h 2120341"/>
                    <a:gd name="connsiteX76" fmla="*/ 11842 w 2130157"/>
                    <a:gd name="connsiteY76" fmla="*/ 844483 h 2120341"/>
                    <a:gd name="connsiteX77" fmla="*/ 38209 w 2130157"/>
                    <a:gd name="connsiteY77" fmla="*/ 741938 h 2120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130157" h="2120341">
                      <a:moveTo>
                        <a:pt x="2130157" y="1060126"/>
                      </a:moveTo>
                      <a:lnTo>
                        <a:pt x="2130157" y="1060131"/>
                      </a:lnTo>
                      <a:lnTo>
                        <a:pt x="2130157" y="1060135"/>
                      </a:lnTo>
                      <a:close/>
                      <a:moveTo>
                        <a:pt x="1969354" y="497985"/>
                      </a:moveTo>
                      <a:lnTo>
                        <a:pt x="2001010" y="550092"/>
                      </a:lnTo>
                      <a:lnTo>
                        <a:pt x="2008929" y="566528"/>
                      </a:lnTo>
                      <a:close/>
                      <a:moveTo>
                        <a:pt x="72438" y="648418"/>
                      </a:moveTo>
                      <a:lnTo>
                        <a:pt x="239787" y="675482"/>
                      </a:lnTo>
                      <a:lnTo>
                        <a:pt x="318019" y="539980"/>
                      </a:lnTo>
                      <a:lnTo>
                        <a:pt x="211838" y="409726"/>
                      </a:lnTo>
                      <a:lnTo>
                        <a:pt x="234445" y="379494"/>
                      </a:lnTo>
                      <a:cubicBezTo>
                        <a:pt x="278058" y="326648"/>
                        <a:pt x="326647" y="278059"/>
                        <a:pt x="379493" y="234446"/>
                      </a:cubicBezTo>
                      <a:lnTo>
                        <a:pt x="410634" y="211159"/>
                      </a:lnTo>
                      <a:lnTo>
                        <a:pt x="541000" y="317430"/>
                      </a:lnTo>
                      <a:lnTo>
                        <a:pt x="676502" y="239198"/>
                      </a:lnTo>
                      <a:lnTo>
                        <a:pt x="649471" y="72053"/>
                      </a:lnTo>
                      <a:lnTo>
                        <a:pt x="741937" y="38210"/>
                      </a:lnTo>
                      <a:cubicBezTo>
                        <a:pt x="775442" y="27789"/>
                        <a:pt x="809654" y="18970"/>
                        <a:pt x="844482" y="11843"/>
                      </a:cubicBezTo>
                      <a:lnTo>
                        <a:pt x="922076" y="1"/>
                      </a:lnTo>
                      <a:lnTo>
                        <a:pt x="981897" y="157368"/>
                      </a:lnTo>
                      <a:lnTo>
                        <a:pt x="1138361" y="157369"/>
                      </a:lnTo>
                      <a:lnTo>
                        <a:pt x="1198183" y="0"/>
                      </a:lnTo>
                      <a:lnTo>
                        <a:pt x="1275778" y="11843"/>
                      </a:lnTo>
                      <a:cubicBezTo>
                        <a:pt x="1310606" y="18970"/>
                        <a:pt x="1344818" y="27789"/>
                        <a:pt x="1378323" y="38211"/>
                      </a:cubicBezTo>
                      <a:lnTo>
                        <a:pt x="1470935" y="72106"/>
                      </a:lnTo>
                      <a:lnTo>
                        <a:pt x="1443899" y="239281"/>
                      </a:lnTo>
                      <a:lnTo>
                        <a:pt x="1579401" y="317513"/>
                      </a:lnTo>
                      <a:lnTo>
                        <a:pt x="1709752" y="211253"/>
                      </a:lnTo>
                      <a:lnTo>
                        <a:pt x="1740767" y="234446"/>
                      </a:lnTo>
                      <a:cubicBezTo>
                        <a:pt x="1793613" y="278059"/>
                        <a:pt x="1842202" y="326647"/>
                        <a:pt x="1885815" y="379495"/>
                      </a:cubicBezTo>
                      <a:lnTo>
                        <a:pt x="1908762" y="410180"/>
                      </a:lnTo>
                      <a:lnTo>
                        <a:pt x="1801492" y="541770"/>
                      </a:lnTo>
                      <a:lnTo>
                        <a:pt x="1879724" y="677272"/>
                      </a:lnTo>
                      <a:lnTo>
                        <a:pt x="2048399" y="649995"/>
                      </a:lnTo>
                      <a:lnTo>
                        <a:pt x="2082050" y="741938"/>
                      </a:lnTo>
                      <a:cubicBezTo>
                        <a:pt x="2092472" y="775443"/>
                        <a:pt x="2101291" y="809655"/>
                        <a:pt x="2108418" y="844483"/>
                      </a:cubicBezTo>
                      <a:lnTo>
                        <a:pt x="2120260" y="922077"/>
                      </a:lnTo>
                      <a:lnTo>
                        <a:pt x="1962890" y="981898"/>
                      </a:lnTo>
                      <a:lnTo>
                        <a:pt x="1962890" y="1138362"/>
                      </a:lnTo>
                      <a:lnTo>
                        <a:pt x="2120260" y="1198185"/>
                      </a:lnTo>
                      <a:lnTo>
                        <a:pt x="2108418" y="1275779"/>
                      </a:lnTo>
                      <a:cubicBezTo>
                        <a:pt x="2101291" y="1310607"/>
                        <a:pt x="2092472" y="1344819"/>
                        <a:pt x="2082051" y="1378324"/>
                      </a:cubicBezTo>
                      <a:lnTo>
                        <a:pt x="2048057" y="1471202"/>
                      </a:lnTo>
                      <a:lnTo>
                        <a:pt x="1882106" y="1444365"/>
                      </a:lnTo>
                      <a:lnTo>
                        <a:pt x="1803874" y="1579867"/>
                      </a:lnTo>
                      <a:lnTo>
                        <a:pt x="1909365" y="1709275"/>
                      </a:lnTo>
                      <a:lnTo>
                        <a:pt x="1885815" y="1740767"/>
                      </a:lnTo>
                      <a:cubicBezTo>
                        <a:pt x="1842202" y="1793614"/>
                        <a:pt x="1793614" y="1842203"/>
                        <a:pt x="1740766" y="1885816"/>
                      </a:cubicBezTo>
                      <a:lnTo>
                        <a:pt x="1709629" y="1909100"/>
                      </a:lnTo>
                      <a:lnTo>
                        <a:pt x="1579262" y="1802828"/>
                      </a:lnTo>
                      <a:lnTo>
                        <a:pt x="1443760" y="1881060"/>
                      </a:lnTo>
                      <a:lnTo>
                        <a:pt x="1470792" y="2048208"/>
                      </a:lnTo>
                      <a:lnTo>
                        <a:pt x="1378323" y="2082051"/>
                      </a:lnTo>
                      <a:cubicBezTo>
                        <a:pt x="1344818" y="2092473"/>
                        <a:pt x="1310606" y="2101292"/>
                        <a:pt x="1275778" y="2108419"/>
                      </a:cubicBezTo>
                      <a:lnTo>
                        <a:pt x="1197661" y="2120341"/>
                      </a:lnTo>
                      <a:lnTo>
                        <a:pt x="1138363" y="1964351"/>
                      </a:lnTo>
                      <a:lnTo>
                        <a:pt x="981899" y="1964351"/>
                      </a:lnTo>
                      <a:lnTo>
                        <a:pt x="922602" y="2120341"/>
                      </a:lnTo>
                      <a:lnTo>
                        <a:pt x="844482" y="2108419"/>
                      </a:lnTo>
                      <a:cubicBezTo>
                        <a:pt x="809654" y="2101292"/>
                        <a:pt x="775442" y="2092473"/>
                        <a:pt x="741936" y="2082051"/>
                      </a:cubicBezTo>
                      <a:lnTo>
                        <a:pt x="649305" y="2048148"/>
                      </a:lnTo>
                      <a:lnTo>
                        <a:pt x="676186" y="1881928"/>
                      </a:lnTo>
                      <a:lnTo>
                        <a:pt x="540684" y="1803696"/>
                      </a:lnTo>
                      <a:lnTo>
                        <a:pt x="411023" y="1909393"/>
                      </a:lnTo>
                      <a:lnTo>
                        <a:pt x="379493" y="1885816"/>
                      </a:lnTo>
                      <a:cubicBezTo>
                        <a:pt x="326646" y="1842203"/>
                        <a:pt x="278058" y="1793614"/>
                        <a:pt x="234445" y="1740767"/>
                      </a:cubicBezTo>
                      <a:lnTo>
                        <a:pt x="210822" y="1709177"/>
                      </a:lnTo>
                      <a:lnTo>
                        <a:pt x="316099" y="1580031"/>
                      </a:lnTo>
                      <a:lnTo>
                        <a:pt x="237866" y="1444529"/>
                      </a:lnTo>
                      <a:lnTo>
                        <a:pt x="72244" y="1471314"/>
                      </a:lnTo>
                      <a:lnTo>
                        <a:pt x="38209" y="1378324"/>
                      </a:lnTo>
                      <a:cubicBezTo>
                        <a:pt x="27788" y="1344819"/>
                        <a:pt x="18969" y="1310607"/>
                        <a:pt x="11842" y="1275779"/>
                      </a:cubicBezTo>
                      <a:lnTo>
                        <a:pt x="0" y="1198185"/>
                      </a:lnTo>
                      <a:lnTo>
                        <a:pt x="157368" y="1138362"/>
                      </a:lnTo>
                      <a:lnTo>
                        <a:pt x="157368" y="981898"/>
                      </a:lnTo>
                      <a:lnTo>
                        <a:pt x="0" y="922077"/>
                      </a:lnTo>
                      <a:lnTo>
                        <a:pt x="11842" y="844483"/>
                      </a:lnTo>
                      <a:cubicBezTo>
                        <a:pt x="18969" y="809655"/>
                        <a:pt x="27788" y="775443"/>
                        <a:pt x="38209" y="741938"/>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F80DA85A-6C43-B89A-B3BB-B8B3B164036E}"/>
                    </a:ext>
                  </a:extLst>
                </p:cNvPr>
                <p:cNvSpPr/>
                <p:nvPr/>
              </p:nvSpPr>
              <p:spPr>
                <a:xfrm>
                  <a:off x="5340463" y="3238471"/>
                  <a:ext cx="746097" cy="7460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9" name="Group 78">
                <a:extLst>
                  <a:ext uri="{FF2B5EF4-FFF2-40B4-BE49-F238E27FC236}">
                    <a16:creationId xmlns:a16="http://schemas.microsoft.com/office/drawing/2014/main" id="{87B326DB-A434-C66F-3C31-D94A77ADCC96}"/>
                  </a:ext>
                </a:extLst>
              </p:cNvPr>
              <p:cNvGrpSpPr/>
              <p:nvPr/>
            </p:nvGrpSpPr>
            <p:grpSpPr>
              <a:xfrm rot="20354995">
                <a:off x="11077669" y="2186520"/>
                <a:ext cx="275512" cy="282333"/>
                <a:chOff x="8494783" y="2301406"/>
                <a:chExt cx="812096" cy="832203"/>
              </a:xfrm>
            </p:grpSpPr>
            <p:sp>
              <p:nvSpPr>
                <p:cNvPr id="84" name="Freeform 551">
                  <a:extLst>
                    <a:ext uri="{FF2B5EF4-FFF2-40B4-BE49-F238E27FC236}">
                      <a16:creationId xmlns:a16="http://schemas.microsoft.com/office/drawing/2014/main" id="{A1E13BB4-B2B0-AB6A-91D9-30E652944159}"/>
                    </a:ext>
                  </a:extLst>
                </p:cNvPr>
                <p:cNvSpPr/>
                <p:nvPr/>
              </p:nvSpPr>
              <p:spPr>
                <a:xfrm>
                  <a:off x="8494783" y="2301406"/>
                  <a:ext cx="812096" cy="832203"/>
                </a:xfrm>
                <a:custGeom>
                  <a:avLst/>
                  <a:gdLst>
                    <a:gd name="connsiteX0" fmla="*/ 426565 w 812096"/>
                    <a:gd name="connsiteY0" fmla="*/ 830140 h 832203"/>
                    <a:gd name="connsiteX1" fmla="*/ 406099 w 812096"/>
                    <a:gd name="connsiteY1" fmla="*/ 832203 h 832203"/>
                    <a:gd name="connsiteX2" fmla="*/ 385634 w 812096"/>
                    <a:gd name="connsiteY2" fmla="*/ 830140 h 832203"/>
                    <a:gd name="connsiteX3" fmla="*/ 113280 w 812096"/>
                    <a:gd name="connsiteY3" fmla="*/ 97323 h 832203"/>
                    <a:gd name="connsiteX4" fmla="*/ 97531 w 812096"/>
                    <a:gd name="connsiteY4" fmla="*/ 113072 h 832203"/>
                    <a:gd name="connsiteX5" fmla="*/ 104651 w 812096"/>
                    <a:gd name="connsiteY5" fmla="*/ 104443 h 832203"/>
                    <a:gd name="connsiteX6" fmla="*/ 781537 w 812096"/>
                    <a:gd name="connsiteY6" fmla="*/ 207945 h 832203"/>
                    <a:gd name="connsiteX7" fmla="*/ 798909 w 812096"/>
                    <a:gd name="connsiteY7" fmla="*/ 239951 h 832203"/>
                    <a:gd name="connsiteX8" fmla="*/ 811815 w 812096"/>
                    <a:gd name="connsiteY8" fmla="*/ 281526 h 832203"/>
                    <a:gd name="connsiteX9" fmla="*/ 725844 w 812096"/>
                    <a:gd name="connsiteY9" fmla="*/ 356108 h 832203"/>
                    <a:gd name="connsiteX10" fmla="*/ 725844 w 812096"/>
                    <a:gd name="connsiteY10" fmla="*/ 454521 h 832203"/>
                    <a:gd name="connsiteX11" fmla="*/ 812096 w 812096"/>
                    <a:gd name="connsiteY11" fmla="*/ 529348 h 832203"/>
                    <a:gd name="connsiteX12" fmla="*/ 798909 w 812096"/>
                    <a:gd name="connsiteY12" fmla="*/ 571831 h 832203"/>
                    <a:gd name="connsiteX13" fmla="*/ 781741 w 812096"/>
                    <a:gd name="connsiteY13" fmla="*/ 603461 h 832203"/>
                    <a:gd name="connsiteX14" fmla="*/ 668296 w 812096"/>
                    <a:gd name="connsiteY14" fmla="*/ 595413 h 832203"/>
                    <a:gd name="connsiteX15" fmla="*/ 598707 w 812096"/>
                    <a:gd name="connsiteY15" fmla="*/ 665002 h 832203"/>
                    <a:gd name="connsiteX16" fmla="*/ 606851 w 812096"/>
                    <a:gd name="connsiteY16" fmla="*/ 779806 h 832203"/>
                    <a:gd name="connsiteX17" fmla="*/ 572039 w 812096"/>
                    <a:gd name="connsiteY17" fmla="*/ 798701 h 832203"/>
                    <a:gd name="connsiteX18" fmla="*/ 533869 w 812096"/>
                    <a:gd name="connsiteY18" fmla="*/ 810550 h 832203"/>
                    <a:gd name="connsiteX19" fmla="*/ 457195 w 812096"/>
                    <a:gd name="connsiteY19" fmla="*/ 722168 h 832203"/>
                    <a:gd name="connsiteX20" fmla="*/ 358782 w 812096"/>
                    <a:gd name="connsiteY20" fmla="*/ 722168 h 832203"/>
                    <a:gd name="connsiteX21" fmla="*/ 281307 w 812096"/>
                    <a:gd name="connsiteY21" fmla="*/ 811475 h 832203"/>
                    <a:gd name="connsiteX22" fmla="*/ 240159 w 812096"/>
                    <a:gd name="connsiteY22" fmla="*/ 798701 h 832203"/>
                    <a:gd name="connsiteX23" fmla="*/ 207045 w 812096"/>
                    <a:gd name="connsiteY23" fmla="*/ 780727 h 832203"/>
                    <a:gd name="connsiteX24" fmla="*/ 215037 w 812096"/>
                    <a:gd name="connsiteY24" fmla="*/ 668059 h 832203"/>
                    <a:gd name="connsiteX25" fmla="*/ 145448 w 812096"/>
                    <a:gd name="connsiteY25" fmla="*/ 598470 h 832203"/>
                    <a:gd name="connsiteX26" fmla="*/ 32111 w 812096"/>
                    <a:gd name="connsiteY26" fmla="*/ 606509 h 832203"/>
                    <a:gd name="connsiteX27" fmla="*/ 13289 w 812096"/>
                    <a:gd name="connsiteY27" fmla="*/ 571831 h 832203"/>
                    <a:gd name="connsiteX28" fmla="*/ 563 w 812096"/>
                    <a:gd name="connsiteY28" fmla="*/ 530835 h 832203"/>
                    <a:gd name="connsiteX29" fmla="*/ 86538 w 812096"/>
                    <a:gd name="connsiteY29" fmla="*/ 456249 h 832203"/>
                    <a:gd name="connsiteX30" fmla="*/ 86538 w 812096"/>
                    <a:gd name="connsiteY30" fmla="*/ 357835 h 832203"/>
                    <a:gd name="connsiteX31" fmla="*/ 0 w 812096"/>
                    <a:gd name="connsiteY31" fmla="*/ 282761 h 832203"/>
                    <a:gd name="connsiteX32" fmla="*/ 13289 w 812096"/>
                    <a:gd name="connsiteY32" fmla="*/ 239951 h 832203"/>
                    <a:gd name="connsiteX33" fmla="*/ 30170 w 812096"/>
                    <a:gd name="connsiteY33" fmla="*/ 208849 h 832203"/>
                    <a:gd name="connsiteX34" fmla="*/ 146216 w 812096"/>
                    <a:gd name="connsiteY34" fmla="*/ 217081 h 832203"/>
                    <a:gd name="connsiteX35" fmla="*/ 215805 w 812096"/>
                    <a:gd name="connsiteY35" fmla="*/ 147492 h 832203"/>
                    <a:gd name="connsiteX36" fmla="*/ 207527 w 812096"/>
                    <a:gd name="connsiteY36" fmla="*/ 30793 h 832203"/>
                    <a:gd name="connsiteX37" fmla="*/ 240159 w 812096"/>
                    <a:gd name="connsiteY37" fmla="*/ 13081 h 832203"/>
                    <a:gd name="connsiteX38" fmla="*/ 282094 w 812096"/>
                    <a:gd name="connsiteY38" fmla="*/ 63 h 832203"/>
                    <a:gd name="connsiteX39" fmla="*/ 356762 w 812096"/>
                    <a:gd name="connsiteY39" fmla="*/ 86133 h 832203"/>
                    <a:gd name="connsiteX40" fmla="*/ 455176 w 812096"/>
                    <a:gd name="connsiteY40" fmla="*/ 86133 h 832203"/>
                    <a:gd name="connsiteX41" fmla="*/ 529899 w 812096"/>
                    <a:gd name="connsiteY41" fmla="*/ 0 h 832203"/>
                    <a:gd name="connsiteX42" fmla="*/ 572039 w 812096"/>
                    <a:gd name="connsiteY42" fmla="*/ 13081 h 832203"/>
                    <a:gd name="connsiteX43" fmla="*/ 603087 w 812096"/>
                    <a:gd name="connsiteY43" fmla="*/ 29933 h 832203"/>
                    <a:gd name="connsiteX44" fmla="*/ 594806 w 812096"/>
                    <a:gd name="connsiteY44" fmla="*/ 146665 h 832203"/>
                    <a:gd name="connsiteX45" fmla="*/ 664396 w 812096"/>
                    <a:gd name="connsiteY45" fmla="*/ 216254 h 832203"/>
                    <a:gd name="connsiteX46" fmla="*/ 707547 w 812096"/>
                    <a:gd name="connsiteY46" fmla="*/ 104443 h 832203"/>
                    <a:gd name="connsiteX47" fmla="*/ 718246 w 812096"/>
                    <a:gd name="connsiteY47" fmla="*/ 117409 h 832203"/>
                    <a:gd name="connsiteX48" fmla="*/ 694580 w 812096"/>
                    <a:gd name="connsiteY48" fmla="*/ 93744 h 83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12096" h="832203">
                      <a:moveTo>
                        <a:pt x="426565" y="830140"/>
                      </a:moveTo>
                      <a:lnTo>
                        <a:pt x="406099" y="832203"/>
                      </a:lnTo>
                      <a:lnTo>
                        <a:pt x="385634" y="830140"/>
                      </a:lnTo>
                      <a:close/>
                      <a:moveTo>
                        <a:pt x="113280" y="97323"/>
                      </a:moveTo>
                      <a:lnTo>
                        <a:pt x="97531" y="113072"/>
                      </a:lnTo>
                      <a:lnTo>
                        <a:pt x="104651" y="104443"/>
                      </a:lnTo>
                      <a:close/>
                      <a:moveTo>
                        <a:pt x="781537" y="207945"/>
                      </a:moveTo>
                      <a:lnTo>
                        <a:pt x="798909" y="239951"/>
                      </a:lnTo>
                      <a:lnTo>
                        <a:pt x="811815" y="281526"/>
                      </a:lnTo>
                      <a:lnTo>
                        <a:pt x="725844" y="356108"/>
                      </a:lnTo>
                      <a:lnTo>
                        <a:pt x="725844" y="454521"/>
                      </a:lnTo>
                      <a:lnTo>
                        <a:pt x="812096" y="529348"/>
                      </a:lnTo>
                      <a:lnTo>
                        <a:pt x="798909" y="571831"/>
                      </a:lnTo>
                      <a:lnTo>
                        <a:pt x="781741" y="603461"/>
                      </a:lnTo>
                      <a:lnTo>
                        <a:pt x="668296" y="595413"/>
                      </a:lnTo>
                      <a:lnTo>
                        <a:pt x="598707" y="665002"/>
                      </a:lnTo>
                      <a:lnTo>
                        <a:pt x="606851" y="779806"/>
                      </a:lnTo>
                      <a:lnTo>
                        <a:pt x="572039" y="798701"/>
                      </a:lnTo>
                      <a:lnTo>
                        <a:pt x="533869" y="810550"/>
                      </a:lnTo>
                      <a:lnTo>
                        <a:pt x="457195" y="722168"/>
                      </a:lnTo>
                      <a:lnTo>
                        <a:pt x="358782" y="722168"/>
                      </a:lnTo>
                      <a:lnTo>
                        <a:pt x="281307" y="811475"/>
                      </a:lnTo>
                      <a:lnTo>
                        <a:pt x="240159" y="798701"/>
                      </a:lnTo>
                      <a:lnTo>
                        <a:pt x="207045" y="780727"/>
                      </a:lnTo>
                      <a:lnTo>
                        <a:pt x="215037" y="668059"/>
                      </a:lnTo>
                      <a:lnTo>
                        <a:pt x="145448" y="598470"/>
                      </a:lnTo>
                      <a:lnTo>
                        <a:pt x="32111" y="606509"/>
                      </a:lnTo>
                      <a:lnTo>
                        <a:pt x="13289" y="571831"/>
                      </a:lnTo>
                      <a:lnTo>
                        <a:pt x="563" y="530835"/>
                      </a:lnTo>
                      <a:lnTo>
                        <a:pt x="86538" y="456249"/>
                      </a:lnTo>
                      <a:lnTo>
                        <a:pt x="86538" y="357835"/>
                      </a:lnTo>
                      <a:lnTo>
                        <a:pt x="0" y="282761"/>
                      </a:lnTo>
                      <a:lnTo>
                        <a:pt x="13289" y="239951"/>
                      </a:lnTo>
                      <a:lnTo>
                        <a:pt x="30170" y="208849"/>
                      </a:lnTo>
                      <a:lnTo>
                        <a:pt x="146216" y="217081"/>
                      </a:lnTo>
                      <a:lnTo>
                        <a:pt x="215805" y="147492"/>
                      </a:lnTo>
                      <a:lnTo>
                        <a:pt x="207527" y="30793"/>
                      </a:lnTo>
                      <a:lnTo>
                        <a:pt x="240159" y="13081"/>
                      </a:lnTo>
                      <a:lnTo>
                        <a:pt x="282094" y="63"/>
                      </a:lnTo>
                      <a:lnTo>
                        <a:pt x="356762" y="86133"/>
                      </a:lnTo>
                      <a:lnTo>
                        <a:pt x="455176" y="86133"/>
                      </a:lnTo>
                      <a:lnTo>
                        <a:pt x="529899" y="0"/>
                      </a:lnTo>
                      <a:lnTo>
                        <a:pt x="572039" y="13081"/>
                      </a:lnTo>
                      <a:lnTo>
                        <a:pt x="603087" y="29933"/>
                      </a:lnTo>
                      <a:lnTo>
                        <a:pt x="594806" y="146665"/>
                      </a:lnTo>
                      <a:lnTo>
                        <a:pt x="664396" y="216254"/>
                      </a:lnTo>
                      <a:close/>
                      <a:moveTo>
                        <a:pt x="707547" y="104443"/>
                      </a:moveTo>
                      <a:lnTo>
                        <a:pt x="718246" y="117409"/>
                      </a:lnTo>
                      <a:lnTo>
                        <a:pt x="694580" y="9374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51F65674-B184-2C18-3E77-8AAD9D0DAC24}"/>
                    </a:ext>
                  </a:extLst>
                </p:cNvPr>
                <p:cNvSpPr/>
                <p:nvPr/>
              </p:nvSpPr>
              <p:spPr>
                <a:xfrm>
                  <a:off x="8702663" y="2519339"/>
                  <a:ext cx="396336" cy="3963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1" name="Group 80">
                <a:extLst>
                  <a:ext uri="{FF2B5EF4-FFF2-40B4-BE49-F238E27FC236}">
                    <a16:creationId xmlns:a16="http://schemas.microsoft.com/office/drawing/2014/main" id="{79F466A9-3B8B-1371-D18D-FF122752019C}"/>
                  </a:ext>
                </a:extLst>
              </p:cNvPr>
              <p:cNvGrpSpPr/>
              <p:nvPr/>
            </p:nvGrpSpPr>
            <p:grpSpPr>
              <a:xfrm rot="20354995">
                <a:off x="10757175" y="1656786"/>
                <a:ext cx="225937" cy="231531"/>
                <a:chOff x="8494783" y="2301406"/>
                <a:chExt cx="812096" cy="832203"/>
              </a:xfrm>
            </p:grpSpPr>
            <p:sp>
              <p:nvSpPr>
                <p:cNvPr id="82" name="Freeform 614">
                  <a:extLst>
                    <a:ext uri="{FF2B5EF4-FFF2-40B4-BE49-F238E27FC236}">
                      <a16:creationId xmlns:a16="http://schemas.microsoft.com/office/drawing/2014/main" id="{6F782EA7-05CB-F0FA-7F92-140F8DC778BB}"/>
                    </a:ext>
                  </a:extLst>
                </p:cNvPr>
                <p:cNvSpPr/>
                <p:nvPr/>
              </p:nvSpPr>
              <p:spPr>
                <a:xfrm>
                  <a:off x="8494783" y="2301406"/>
                  <a:ext cx="812096" cy="832203"/>
                </a:xfrm>
                <a:custGeom>
                  <a:avLst/>
                  <a:gdLst>
                    <a:gd name="connsiteX0" fmla="*/ 426565 w 812096"/>
                    <a:gd name="connsiteY0" fmla="*/ 830140 h 832203"/>
                    <a:gd name="connsiteX1" fmla="*/ 406099 w 812096"/>
                    <a:gd name="connsiteY1" fmla="*/ 832203 h 832203"/>
                    <a:gd name="connsiteX2" fmla="*/ 385634 w 812096"/>
                    <a:gd name="connsiteY2" fmla="*/ 830140 h 832203"/>
                    <a:gd name="connsiteX3" fmla="*/ 113280 w 812096"/>
                    <a:gd name="connsiteY3" fmla="*/ 97323 h 832203"/>
                    <a:gd name="connsiteX4" fmla="*/ 97531 w 812096"/>
                    <a:gd name="connsiteY4" fmla="*/ 113072 h 832203"/>
                    <a:gd name="connsiteX5" fmla="*/ 104651 w 812096"/>
                    <a:gd name="connsiteY5" fmla="*/ 104443 h 832203"/>
                    <a:gd name="connsiteX6" fmla="*/ 781537 w 812096"/>
                    <a:gd name="connsiteY6" fmla="*/ 207945 h 832203"/>
                    <a:gd name="connsiteX7" fmla="*/ 798909 w 812096"/>
                    <a:gd name="connsiteY7" fmla="*/ 239951 h 832203"/>
                    <a:gd name="connsiteX8" fmla="*/ 811815 w 812096"/>
                    <a:gd name="connsiteY8" fmla="*/ 281526 h 832203"/>
                    <a:gd name="connsiteX9" fmla="*/ 725844 w 812096"/>
                    <a:gd name="connsiteY9" fmla="*/ 356108 h 832203"/>
                    <a:gd name="connsiteX10" fmla="*/ 725844 w 812096"/>
                    <a:gd name="connsiteY10" fmla="*/ 454521 h 832203"/>
                    <a:gd name="connsiteX11" fmla="*/ 812096 w 812096"/>
                    <a:gd name="connsiteY11" fmla="*/ 529348 h 832203"/>
                    <a:gd name="connsiteX12" fmla="*/ 798909 w 812096"/>
                    <a:gd name="connsiteY12" fmla="*/ 571831 h 832203"/>
                    <a:gd name="connsiteX13" fmla="*/ 781741 w 812096"/>
                    <a:gd name="connsiteY13" fmla="*/ 603461 h 832203"/>
                    <a:gd name="connsiteX14" fmla="*/ 668296 w 812096"/>
                    <a:gd name="connsiteY14" fmla="*/ 595413 h 832203"/>
                    <a:gd name="connsiteX15" fmla="*/ 598707 w 812096"/>
                    <a:gd name="connsiteY15" fmla="*/ 665002 h 832203"/>
                    <a:gd name="connsiteX16" fmla="*/ 606851 w 812096"/>
                    <a:gd name="connsiteY16" fmla="*/ 779806 h 832203"/>
                    <a:gd name="connsiteX17" fmla="*/ 572039 w 812096"/>
                    <a:gd name="connsiteY17" fmla="*/ 798701 h 832203"/>
                    <a:gd name="connsiteX18" fmla="*/ 533869 w 812096"/>
                    <a:gd name="connsiteY18" fmla="*/ 810550 h 832203"/>
                    <a:gd name="connsiteX19" fmla="*/ 457195 w 812096"/>
                    <a:gd name="connsiteY19" fmla="*/ 722168 h 832203"/>
                    <a:gd name="connsiteX20" fmla="*/ 358782 w 812096"/>
                    <a:gd name="connsiteY20" fmla="*/ 722168 h 832203"/>
                    <a:gd name="connsiteX21" fmla="*/ 281307 w 812096"/>
                    <a:gd name="connsiteY21" fmla="*/ 811475 h 832203"/>
                    <a:gd name="connsiteX22" fmla="*/ 240159 w 812096"/>
                    <a:gd name="connsiteY22" fmla="*/ 798701 h 832203"/>
                    <a:gd name="connsiteX23" fmla="*/ 207045 w 812096"/>
                    <a:gd name="connsiteY23" fmla="*/ 780727 h 832203"/>
                    <a:gd name="connsiteX24" fmla="*/ 215037 w 812096"/>
                    <a:gd name="connsiteY24" fmla="*/ 668059 h 832203"/>
                    <a:gd name="connsiteX25" fmla="*/ 145448 w 812096"/>
                    <a:gd name="connsiteY25" fmla="*/ 598470 h 832203"/>
                    <a:gd name="connsiteX26" fmla="*/ 32111 w 812096"/>
                    <a:gd name="connsiteY26" fmla="*/ 606509 h 832203"/>
                    <a:gd name="connsiteX27" fmla="*/ 13289 w 812096"/>
                    <a:gd name="connsiteY27" fmla="*/ 571831 h 832203"/>
                    <a:gd name="connsiteX28" fmla="*/ 563 w 812096"/>
                    <a:gd name="connsiteY28" fmla="*/ 530835 h 832203"/>
                    <a:gd name="connsiteX29" fmla="*/ 86538 w 812096"/>
                    <a:gd name="connsiteY29" fmla="*/ 456249 h 832203"/>
                    <a:gd name="connsiteX30" fmla="*/ 86538 w 812096"/>
                    <a:gd name="connsiteY30" fmla="*/ 357835 h 832203"/>
                    <a:gd name="connsiteX31" fmla="*/ 0 w 812096"/>
                    <a:gd name="connsiteY31" fmla="*/ 282761 h 832203"/>
                    <a:gd name="connsiteX32" fmla="*/ 13289 w 812096"/>
                    <a:gd name="connsiteY32" fmla="*/ 239951 h 832203"/>
                    <a:gd name="connsiteX33" fmla="*/ 30170 w 812096"/>
                    <a:gd name="connsiteY33" fmla="*/ 208849 h 832203"/>
                    <a:gd name="connsiteX34" fmla="*/ 146216 w 812096"/>
                    <a:gd name="connsiteY34" fmla="*/ 217081 h 832203"/>
                    <a:gd name="connsiteX35" fmla="*/ 215805 w 812096"/>
                    <a:gd name="connsiteY35" fmla="*/ 147492 h 832203"/>
                    <a:gd name="connsiteX36" fmla="*/ 207527 w 812096"/>
                    <a:gd name="connsiteY36" fmla="*/ 30793 h 832203"/>
                    <a:gd name="connsiteX37" fmla="*/ 240159 w 812096"/>
                    <a:gd name="connsiteY37" fmla="*/ 13081 h 832203"/>
                    <a:gd name="connsiteX38" fmla="*/ 282094 w 812096"/>
                    <a:gd name="connsiteY38" fmla="*/ 63 h 832203"/>
                    <a:gd name="connsiteX39" fmla="*/ 356762 w 812096"/>
                    <a:gd name="connsiteY39" fmla="*/ 86133 h 832203"/>
                    <a:gd name="connsiteX40" fmla="*/ 455176 w 812096"/>
                    <a:gd name="connsiteY40" fmla="*/ 86133 h 832203"/>
                    <a:gd name="connsiteX41" fmla="*/ 529899 w 812096"/>
                    <a:gd name="connsiteY41" fmla="*/ 0 h 832203"/>
                    <a:gd name="connsiteX42" fmla="*/ 572039 w 812096"/>
                    <a:gd name="connsiteY42" fmla="*/ 13081 h 832203"/>
                    <a:gd name="connsiteX43" fmla="*/ 603087 w 812096"/>
                    <a:gd name="connsiteY43" fmla="*/ 29933 h 832203"/>
                    <a:gd name="connsiteX44" fmla="*/ 594806 w 812096"/>
                    <a:gd name="connsiteY44" fmla="*/ 146665 h 832203"/>
                    <a:gd name="connsiteX45" fmla="*/ 664396 w 812096"/>
                    <a:gd name="connsiteY45" fmla="*/ 216254 h 832203"/>
                    <a:gd name="connsiteX46" fmla="*/ 707547 w 812096"/>
                    <a:gd name="connsiteY46" fmla="*/ 104443 h 832203"/>
                    <a:gd name="connsiteX47" fmla="*/ 718246 w 812096"/>
                    <a:gd name="connsiteY47" fmla="*/ 117409 h 832203"/>
                    <a:gd name="connsiteX48" fmla="*/ 694580 w 812096"/>
                    <a:gd name="connsiteY48" fmla="*/ 93744 h 83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12096" h="832203">
                      <a:moveTo>
                        <a:pt x="426565" y="830140"/>
                      </a:moveTo>
                      <a:lnTo>
                        <a:pt x="406099" y="832203"/>
                      </a:lnTo>
                      <a:lnTo>
                        <a:pt x="385634" y="830140"/>
                      </a:lnTo>
                      <a:close/>
                      <a:moveTo>
                        <a:pt x="113280" y="97323"/>
                      </a:moveTo>
                      <a:lnTo>
                        <a:pt x="97531" y="113072"/>
                      </a:lnTo>
                      <a:lnTo>
                        <a:pt x="104651" y="104443"/>
                      </a:lnTo>
                      <a:close/>
                      <a:moveTo>
                        <a:pt x="781537" y="207945"/>
                      </a:moveTo>
                      <a:lnTo>
                        <a:pt x="798909" y="239951"/>
                      </a:lnTo>
                      <a:lnTo>
                        <a:pt x="811815" y="281526"/>
                      </a:lnTo>
                      <a:lnTo>
                        <a:pt x="725844" y="356108"/>
                      </a:lnTo>
                      <a:lnTo>
                        <a:pt x="725844" y="454521"/>
                      </a:lnTo>
                      <a:lnTo>
                        <a:pt x="812096" y="529348"/>
                      </a:lnTo>
                      <a:lnTo>
                        <a:pt x="798909" y="571831"/>
                      </a:lnTo>
                      <a:lnTo>
                        <a:pt x="781741" y="603461"/>
                      </a:lnTo>
                      <a:lnTo>
                        <a:pt x="668296" y="595413"/>
                      </a:lnTo>
                      <a:lnTo>
                        <a:pt x="598707" y="665002"/>
                      </a:lnTo>
                      <a:lnTo>
                        <a:pt x="606851" y="779806"/>
                      </a:lnTo>
                      <a:lnTo>
                        <a:pt x="572039" y="798701"/>
                      </a:lnTo>
                      <a:lnTo>
                        <a:pt x="533869" y="810550"/>
                      </a:lnTo>
                      <a:lnTo>
                        <a:pt x="457195" y="722168"/>
                      </a:lnTo>
                      <a:lnTo>
                        <a:pt x="358782" y="722168"/>
                      </a:lnTo>
                      <a:lnTo>
                        <a:pt x="281307" y="811475"/>
                      </a:lnTo>
                      <a:lnTo>
                        <a:pt x="240159" y="798701"/>
                      </a:lnTo>
                      <a:lnTo>
                        <a:pt x="207045" y="780727"/>
                      </a:lnTo>
                      <a:lnTo>
                        <a:pt x="215037" y="668059"/>
                      </a:lnTo>
                      <a:lnTo>
                        <a:pt x="145448" y="598470"/>
                      </a:lnTo>
                      <a:lnTo>
                        <a:pt x="32111" y="606509"/>
                      </a:lnTo>
                      <a:lnTo>
                        <a:pt x="13289" y="571831"/>
                      </a:lnTo>
                      <a:lnTo>
                        <a:pt x="563" y="530835"/>
                      </a:lnTo>
                      <a:lnTo>
                        <a:pt x="86538" y="456249"/>
                      </a:lnTo>
                      <a:lnTo>
                        <a:pt x="86538" y="357835"/>
                      </a:lnTo>
                      <a:lnTo>
                        <a:pt x="0" y="282761"/>
                      </a:lnTo>
                      <a:lnTo>
                        <a:pt x="13289" y="239951"/>
                      </a:lnTo>
                      <a:lnTo>
                        <a:pt x="30170" y="208849"/>
                      </a:lnTo>
                      <a:lnTo>
                        <a:pt x="146216" y="217081"/>
                      </a:lnTo>
                      <a:lnTo>
                        <a:pt x="215805" y="147492"/>
                      </a:lnTo>
                      <a:lnTo>
                        <a:pt x="207527" y="30793"/>
                      </a:lnTo>
                      <a:lnTo>
                        <a:pt x="240159" y="13081"/>
                      </a:lnTo>
                      <a:lnTo>
                        <a:pt x="282094" y="63"/>
                      </a:lnTo>
                      <a:lnTo>
                        <a:pt x="356762" y="86133"/>
                      </a:lnTo>
                      <a:lnTo>
                        <a:pt x="455176" y="86133"/>
                      </a:lnTo>
                      <a:lnTo>
                        <a:pt x="529899" y="0"/>
                      </a:lnTo>
                      <a:lnTo>
                        <a:pt x="572039" y="13081"/>
                      </a:lnTo>
                      <a:lnTo>
                        <a:pt x="603087" y="29933"/>
                      </a:lnTo>
                      <a:lnTo>
                        <a:pt x="594806" y="146665"/>
                      </a:lnTo>
                      <a:lnTo>
                        <a:pt x="664396" y="216254"/>
                      </a:lnTo>
                      <a:close/>
                      <a:moveTo>
                        <a:pt x="707547" y="104443"/>
                      </a:moveTo>
                      <a:lnTo>
                        <a:pt x="718246" y="117409"/>
                      </a:lnTo>
                      <a:lnTo>
                        <a:pt x="694580" y="9374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C5033296-4F99-F478-93CE-15313114EF8A}"/>
                    </a:ext>
                  </a:extLst>
                </p:cNvPr>
                <p:cNvSpPr/>
                <p:nvPr/>
              </p:nvSpPr>
              <p:spPr>
                <a:xfrm>
                  <a:off x="8702663" y="2519339"/>
                  <a:ext cx="396336" cy="3963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0" name="Arrow: Right 89">
              <a:extLst>
                <a:ext uri="{FF2B5EF4-FFF2-40B4-BE49-F238E27FC236}">
                  <a16:creationId xmlns:a16="http://schemas.microsoft.com/office/drawing/2014/main" id="{4B8F2DFA-CCC2-38AF-8227-81882FC8F6DE}"/>
                </a:ext>
              </a:extLst>
            </p:cNvPr>
            <p:cNvSpPr/>
            <p:nvPr/>
          </p:nvSpPr>
          <p:spPr>
            <a:xfrm>
              <a:off x="4221677" y="3732136"/>
              <a:ext cx="550646" cy="340964"/>
            </a:xfrm>
            <a:prstGeom prst="rightArrow">
              <a:avLst/>
            </a:prstGeom>
            <a:solidFill>
              <a:srgbClr val="138B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Arrow: Right 90">
              <a:extLst>
                <a:ext uri="{FF2B5EF4-FFF2-40B4-BE49-F238E27FC236}">
                  <a16:creationId xmlns:a16="http://schemas.microsoft.com/office/drawing/2014/main" id="{3B5CB4F1-2595-B0FC-9A78-132ED29ED8E0}"/>
                </a:ext>
              </a:extLst>
            </p:cNvPr>
            <p:cNvSpPr/>
            <p:nvPr/>
          </p:nvSpPr>
          <p:spPr>
            <a:xfrm>
              <a:off x="6547586" y="3732136"/>
              <a:ext cx="550646" cy="340964"/>
            </a:xfrm>
            <a:prstGeom prst="rightArrow">
              <a:avLst/>
            </a:prstGeom>
            <a:solidFill>
              <a:srgbClr val="138B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2" name="Picture 91">
              <a:extLst>
                <a:ext uri="{FF2B5EF4-FFF2-40B4-BE49-F238E27FC236}">
                  <a16:creationId xmlns:a16="http://schemas.microsoft.com/office/drawing/2014/main" id="{A107749E-3BAC-BE26-19CD-744E89E3BBF9}"/>
                </a:ext>
              </a:extLst>
            </p:cNvPr>
            <p:cNvPicPr>
              <a:picLocks noChangeAspect="1"/>
            </p:cNvPicPr>
            <p:nvPr/>
          </p:nvPicPr>
          <p:blipFill>
            <a:blip r:embed="rId9"/>
            <a:stretch>
              <a:fillRect/>
            </a:stretch>
          </p:blipFill>
          <p:spPr>
            <a:xfrm>
              <a:off x="1369356" y="3407549"/>
              <a:ext cx="2612063" cy="874956"/>
            </a:xfrm>
            <a:prstGeom prst="rect">
              <a:avLst/>
            </a:prstGeom>
          </p:spPr>
        </p:pic>
        <p:grpSp>
          <p:nvGrpSpPr>
            <p:cNvPr id="48" name="Group 47">
              <a:extLst>
                <a:ext uri="{FF2B5EF4-FFF2-40B4-BE49-F238E27FC236}">
                  <a16:creationId xmlns:a16="http://schemas.microsoft.com/office/drawing/2014/main" id="{C46A5763-736A-0491-A2F8-9AEC127827B9}"/>
                </a:ext>
              </a:extLst>
            </p:cNvPr>
            <p:cNvGrpSpPr/>
            <p:nvPr/>
          </p:nvGrpSpPr>
          <p:grpSpPr>
            <a:xfrm>
              <a:off x="7194309" y="3674379"/>
              <a:ext cx="4258153" cy="516939"/>
              <a:chOff x="5477835" y="3891516"/>
              <a:chExt cx="4258153" cy="516939"/>
            </a:xfrm>
            <a:solidFill>
              <a:schemeClr val="tx1"/>
            </a:solidFill>
          </p:grpSpPr>
          <p:sp>
            <p:nvSpPr>
              <p:cNvPr id="43" name="Rectangle 42">
                <a:extLst>
                  <a:ext uri="{FF2B5EF4-FFF2-40B4-BE49-F238E27FC236}">
                    <a16:creationId xmlns:a16="http://schemas.microsoft.com/office/drawing/2014/main" id="{21ECF180-E5DB-717B-5EFA-6134E5282809}"/>
                  </a:ext>
                </a:extLst>
              </p:cNvPr>
              <p:cNvSpPr/>
              <p:nvPr/>
            </p:nvSpPr>
            <p:spPr>
              <a:xfrm>
                <a:off x="5477835" y="3891516"/>
                <a:ext cx="850605" cy="516939"/>
              </a:xfrm>
              <a:prstGeom prst="rect">
                <a:avLst/>
              </a:prstGeom>
              <a:grp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0</a:t>
                </a:r>
                <a:endParaRPr lang="en-IN" sz="3200" dirty="0"/>
              </a:p>
            </p:txBody>
          </p:sp>
          <p:sp>
            <p:nvSpPr>
              <p:cNvPr id="44" name="Rectangle 43">
                <a:extLst>
                  <a:ext uri="{FF2B5EF4-FFF2-40B4-BE49-F238E27FC236}">
                    <a16:creationId xmlns:a16="http://schemas.microsoft.com/office/drawing/2014/main" id="{8BF8087A-278E-AF0B-6DCF-D9B5DF59A08F}"/>
                  </a:ext>
                </a:extLst>
              </p:cNvPr>
              <p:cNvSpPr/>
              <p:nvPr/>
            </p:nvSpPr>
            <p:spPr>
              <a:xfrm>
                <a:off x="6329917" y="3891516"/>
                <a:ext cx="850605" cy="516939"/>
              </a:xfrm>
              <a:prstGeom prst="rect">
                <a:avLst/>
              </a:prstGeom>
              <a:grp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0</a:t>
                </a:r>
                <a:endParaRPr lang="en-IN" sz="3200" dirty="0"/>
              </a:p>
            </p:txBody>
          </p:sp>
          <p:sp>
            <p:nvSpPr>
              <p:cNvPr id="45" name="Rectangle 44">
                <a:extLst>
                  <a:ext uri="{FF2B5EF4-FFF2-40B4-BE49-F238E27FC236}">
                    <a16:creationId xmlns:a16="http://schemas.microsoft.com/office/drawing/2014/main" id="{4CFA6C1A-8548-EE53-275F-B40671CFA324}"/>
                  </a:ext>
                </a:extLst>
              </p:cNvPr>
              <p:cNvSpPr/>
              <p:nvPr/>
            </p:nvSpPr>
            <p:spPr>
              <a:xfrm>
                <a:off x="7181153" y="3891516"/>
                <a:ext cx="850605" cy="516939"/>
              </a:xfrm>
              <a:prstGeom prst="rect">
                <a:avLst/>
              </a:prstGeom>
              <a:grp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0</a:t>
                </a:r>
                <a:endParaRPr lang="en-IN" sz="3200" dirty="0"/>
              </a:p>
            </p:txBody>
          </p:sp>
          <p:sp>
            <p:nvSpPr>
              <p:cNvPr id="46" name="Rectangle 45">
                <a:extLst>
                  <a:ext uri="{FF2B5EF4-FFF2-40B4-BE49-F238E27FC236}">
                    <a16:creationId xmlns:a16="http://schemas.microsoft.com/office/drawing/2014/main" id="{86DB51CD-0130-B00C-9482-79EA617FA0A2}"/>
                  </a:ext>
                </a:extLst>
              </p:cNvPr>
              <p:cNvSpPr/>
              <p:nvPr/>
            </p:nvSpPr>
            <p:spPr>
              <a:xfrm>
                <a:off x="8033235" y="3891516"/>
                <a:ext cx="850605" cy="516939"/>
              </a:xfrm>
              <a:prstGeom prst="rect">
                <a:avLst/>
              </a:prstGeom>
              <a:grp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0</a:t>
                </a:r>
                <a:endParaRPr lang="en-IN" sz="3200" dirty="0"/>
              </a:p>
            </p:txBody>
          </p:sp>
          <p:sp>
            <p:nvSpPr>
              <p:cNvPr id="47" name="Rectangle 46">
                <a:extLst>
                  <a:ext uri="{FF2B5EF4-FFF2-40B4-BE49-F238E27FC236}">
                    <a16:creationId xmlns:a16="http://schemas.microsoft.com/office/drawing/2014/main" id="{CCD14FDC-29A9-2A16-7E16-3A832A02870C}"/>
                  </a:ext>
                </a:extLst>
              </p:cNvPr>
              <p:cNvSpPr/>
              <p:nvPr/>
            </p:nvSpPr>
            <p:spPr>
              <a:xfrm>
                <a:off x="8885383" y="3891516"/>
                <a:ext cx="850605" cy="516939"/>
              </a:xfrm>
              <a:prstGeom prst="rect">
                <a:avLst/>
              </a:prstGeom>
              <a:grp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a:t>
                </a:r>
                <a:endParaRPr lang="en-IN" sz="3200" dirty="0"/>
              </a:p>
            </p:txBody>
          </p:sp>
        </p:grpSp>
      </p:grpSp>
      <p:grpSp>
        <p:nvGrpSpPr>
          <p:cNvPr id="94" name="Group 93">
            <a:extLst>
              <a:ext uri="{FF2B5EF4-FFF2-40B4-BE49-F238E27FC236}">
                <a16:creationId xmlns:a16="http://schemas.microsoft.com/office/drawing/2014/main" id="{A6146D03-67E2-1C56-D1C5-DE283D60321B}"/>
              </a:ext>
            </a:extLst>
          </p:cNvPr>
          <p:cNvGrpSpPr/>
          <p:nvPr/>
        </p:nvGrpSpPr>
        <p:grpSpPr>
          <a:xfrm>
            <a:off x="7193395" y="3675543"/>
            <a:ext cx="4258153" cy="516939"/>
            <a:chOff x="5477835" y="3891516"/>
            <a:chExt cx="4258153" cy="516939"/>
          </a:xfrm>
          <a:solidFill>
            <a:schemeClr val="tx1"/>
          </a:solidFill>
        </p:grpSpPr>
        <p:sp>
          <p:nvSpPr>
            <p:cNvPr id="95" name="Rectangle 94">
              <a:extLst>
                <a:ext uri="{FF2B5EF4-FFF2-40B4-BE49-F238E27FC236}">
                  <a16:creationId xmlns:a16="http://schemas.microsoft.com/office/drawing/2014/main" id="{B295AB5B-FCAB-335A-3ADC-F679D6E8F2CC}"/>
                </a:ext>
              </a:extLst>
            </p:cNvPr>
            <p:cNvSpPr/>
            <p:nvPr/>
          </p:nvSpPr>
          <p:spPr>
            <a:xfrm>
              <a:off x="5477835" y="3891516"/>
              <a:ext cx="850605" cy="516939"/>
            </a:xfrm>
            <a:prstGeom prst="rect">
              <a:avLst/>
            </a:prstGeom>
            <a:grp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0</a:t>
              </a:r>
              <a:endParaRPr lang="en-IN" sz="3200" dirty="0"/>
            </a:p>
          </p:txBody>
        </p:sp>
        <p:sp>
          <p:nvSpPr>
            <p:cNvPr id="96" name="Rectangle 95">
              <a:extLst>
                <a:ext uri="{FF2B5EF4-FFF2-40B4-BE49-F238E27FC236}">
                  <a16:creationId xmlns:a16="http://schemas.microsoft.com/office/drawing/2014/main" id="{EE634FB3-DA43-61B0-C43D-CE8DB25ACC95}"/>
                </a:ext>
              </a:extLst>
            </p:cNvPr>
            <p:cNvSpPr/>
            <p:nvPr/>
          </p:nvSpPr>
          <p:spPr>
            <a:xfrm>
              <a:off x="6329917" y="3891516"/>
              <a:ext cx="850605" cy="516939"/>
            </a:xfrm>
            <a:prstGeom prst="rect">
              <a:avLst/>
            </a:prstGeom>
            <a:grp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a:t>
              </a:r>
              <a:endParaRPr lang="en-IN" sz="3200" dirty="0"/>
            </a:p>
          </p:txBody>
        </p:sp>
        <p:sp>
          <p:nvSpPr>
            <p:cNvPr id="97" name="Rectangle 96">
              <a:extLst>
                <a:ext uri="{FF2B5EF4-FFF2-40B4-BE49-F238E27FC236}">
                  <a16:creationId xmlns:a16="http://schemas.microsoft.com/office/drawing/2014/main" id="{2717FFB6-AC1F-FE80-B25E-2767A5B2F3B4}"/>
                </a:ext>
              </a:extLst>
            </p:cNvPr>
            <p:cNvSpPr/>
            <p:nvPr/>
          </p:nvSpPr>
          <p:spPr>
            <a:xfrm>
              <a:off x="7181153" y="3891516"/>
              <a:ext cx="850605" cy="516939"/>
            </a:xfrm>
            <a:prstGeom prst="rect">
              <a:avLst/>
            </a:prstGeom>
            <a:grp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0</a:t>
              </a:r>
              <a:endParaRPr lang="en-IN" sz="3200" dirty="0"/>
            </a:p>
          </p:txBody>
        </p:sp>
        <p:sp>
          <p:nvSpPr>
            <p:cNvPr id="98" name="Rectangle 97">
              <a:extLst>
                <a:ext uri="{FF2B5EF4-FFF2-40B4-BE49-F238E27FC236}">
                  <a16:creationId xmlns:a16="http://schemas.microsoft.com/office/drawing/2014/main" id="{7024109E-CDCC-1DEA-B37B-EA07C0CF4699}"/>
                </a:ext>
              </a:extLst>
            </p:cNvPr>
            <p:cNvSpPr/>
            <p:nvPr/>
          </p:nvSpPr>
          <p:spPr>
            <a:xfrm>
              <a:off x="8033235" y="3891516"/>
              <a:ext cx="850605" cy="516939"/>
            </a:xfrm>
            <a:prstGeom prst="rect">
              <a:avLst/>
            </a:prstGeom>
            <a:grp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0</a:t>
              </a:r>
              <a:endParaRPr lang="en-IN" sz="3200" dirty="0"/>
            </a:p>
          </p:txBody>
        </p:sp>
        <p:sp>
          <p:nvSpPr>
            <p:cNvPr id="99" name="Rectangle 98">
              <a:extLst>
                <a:ext uri="{FF2B5EF4-FFF2-40B4-BE49-F238E27FC236}">
                  <a16:creationId xmlns:a16="http://schemas.microsoft.com/office/drawing/2014/main" id="{CB5FF876-C9DC-A122-ECF2-7C5130261D5C}"/>
                </a:ext>
              </a:extLst>
            </p:cNvPr>
            <p:cNvSpPr/>
            <p:nvPr/>
          </p:nvSpPr>
          <p:spPr>
            <a:xfrm>
              <a:off x="8885383" y="3891516"/>
              <a:ext cx="850605" cy="516939"/>
            </a:xfrm>
            <a:prstGeom prst="rect">
              <a:avLst/>
            </a:prstGeom>
            <a:grp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0</a:t>
              </a:r>
              <a:endParaRPr lang="en-IN" sz="3200" dirty="0"/>
            </a:p>
          </p:txBody>
        </p:sp>
      </p:grpSp>
      <p:pic>
        <p:nvPicPr>
          <p:cNvPr id="114" name="Picture 113">
            <a:extLst>
              <a:ext uri="{FF2B5EF4-FFF2-40B4-BE49-F238E27FC236}">
                <a16:creationId xmlns:a16="http://schemas.microsoft.com/office/drawing/2014/main" id="{D977509E-EEAF-2EE4-88B7-C9E14C7210E3}"/>
              </a:ext>
            </a:extLst>
          </p:cNvPr>
          <p:cNvPicPr>
            <a:picLocks noChangeAspect="1"/>
          </p:cNvPicPr>
          <p:nvPr/>
        </p:nvPicPr>
        <p:blipFill>
          <a:blip r:embed="rId10"/>
          <a:stretch>
            <a:fillRect/>
          </a:stretch>
        </p:blipFill>
        <p:spPr>
          <a:xfrm>
            <a:off x="1115807" y="3398738"/>
            <a:ext cx="2957388" cy="883767"/>
          </a:xfrm>
          <a:prstGeom prst="rect">
            <a:avLst/>
          </a:prstGeom>
          <a:solidFill>
            <a:schemeClr val="tx1"/>
          </a:solidFill>
        </p:spPr>
      </p:pic>
      <p:grpSp>
        <p:nvGrpSpPr>
          <p:cNvPr id="148" name="Group 147">
            <a:extLst>
              <a:ext uri="{FF2B5EF4-FFF2-40B4-BE49-F238E27FC236}">
                <a16:creationId xmlns:a16="http://schemas.microsoft.com/office/drawing/2014/main" id="{5A065FCE-A874-11DD-E10B-42C1A2C2C38B}"/>
              </a:ext>
            </a:extLst>
          </p:cNvPr>
          <p:cNvGrpSpPr/>
          <p:nvPr/>
        </p:nvGrpSpPr>
        <p:grpSpPr>
          <a:xfrm>
            <a:off x="658723" y="5140587"/>
            <a:ext cx="11192234" cy="1196592"/>
            <a:chOff x="658723" y="5140587"/>
            <a:chExt cx="11192234" cy="1196592"/>
          </a:xfrm>
        </p:grpSpPr>
        <p:grpSp>
          <p:nvGrpSpPr>
            <p:cNvPr id="116" name="Group 115">
              <a:extLst>
                <a:ext uri="{FF2B5EF4-FFF2-40B4-BE49-F238E27FC236}">
                  <a16:creationId xmlns:a16="http://schemas.microsoft.com/office/drawing/2014/main" id="{7C9D0CCD-C51A-D710-8615-423729427681}"/>
                </a:ext>
              </a:extLst>
            </p:cNvPr>
            <p:cNvGrpSpPr/>
            <p:nvPr/>
          </p:nvGrpSpPr>
          <p:grpSpPr>
            <a:xfrm>
              <a:off x="6742199" y="5557390"/>
              <a:ext cx="5108758" cy="516939"/>
              <a:chOff x="4627230" y="3891516"/>
              <a:chExt cx="5108758" cy="516939"/>
            </a:xfrm>
            <a:solidFill>
              <a:schemeClr val="tx1"/>
            </a:solidFill>
          </p:grpSpPr>
          <p:sp>
            <p:nvSpPr>
              <p:cNvPr id="117" name="Rectangle 116">
                <a:extLst>
                  <a:ext uri="{FF2B5EF4-FFF2-40B4-BE49-F238E27FC236}">
                    <a16:creationId xmlns:a16="http://schemas.microsoft.com/office/drawing/2014/main" id="{0776139D-90A5-CE90-E992-81F305703893}"/>
                  </a:ext>
                </a:extLst>
              </p:cNvPr>
              <p:cNvSpPr/>
              <p:nvPr/>
            </p:nvSpPr>
            <p:spPr>
              <a:xfrm>
                <a:off x="5477835" y="3891516"/>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a:t>
                </a:r>
                <a:endParaRPr lang="en-IN" sz="3200" dirty="0"/>
              </a:p>
            </p:txBody>
          </p:sp>
          <p:sp>
            <p:nvSpPr>
              <p:cNvPr id="118" name="Rectangle 117">
                <a:extLst>
                  <a:ext uri="{FF2B5EF4-FFF2-40B4-BE49-F238E27FC236}">
                    <a16:creationId xmlns:a16="http://schemas.microsoft.com/office/drawing/2014/main" id="{F1AD726A-CE33-2470-ADAA-F51E8F30BFD0}"/>
                  </a:ext>
                </a:extLst>
              </p:cNvPr>
              <p:cNvSpPr/>
              <p:nvPr/>
            </p:nvSpPr>
            <p:spPr>
              <a:xfrm>
                <a:off x="6329917" y="3891516"/>
                <a:ext cx="850605" cy="516939"/>
              </a:xfrm>
              <a:prstGeom prst="rect">
                <a:avLst/>
              </a:prstGeom>
              <a:grp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0</a:t>
                </a:r>
                <a:endParaRPr lang="en-IN" sz="3200" dirty="0"/>
              </a:p>
            </p:txBody>
          </p:sp>
          <p:sp>
            <p:nvSpPr>
              <p:cNvPr id="119" name="Rectangle 118">
                <a:extLst>
                  <a:ext uri="{FF2B5EF4-FFF2-40B4-BE49-F238E27FC236}">
                    <a16:creationId xmlns:a16="http://schemas.microsoft.com/office/drawing/2014/main" id="{BF391699-7BC9-CA75-381E-0582B0E57669}"/>
                  </a:ext>
                </a:extLst>
              </p:cNvPr>
              <p:cNvSpPr/>
              <p:nvPr/>
            </p:nvSpPr>
            <p:spPr>
              <a:xfrm>
                <a:off x="7181153" y="3891516"/>
                <a:ext cx="850605" cy="516939"/>
              </a:xfrm>
              <a:prstGeom prst="rect">
                <a:avLst/>
              </a:prstGeom>
              <a:grp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a:t>
                </a:r>
                <a:endParaRPr lang="en-IN" sz="3200" dirty="0"/>
              </a:p>
            </p:txBody>
          </p:sp>
          <p:sp>
            <p:nvSpPr>
              <p:cNvPr id="120" name="Rectangle 119">
                <a:extLst>
                  <a:ext uri="{FF2B5EF4-FFF2-40B4-BE49-F238E27FC236}">
                    <a16:creationId xmlns:a16="http://schemas.microsoft.com/office/drawing/2014/main" id="{2874476D-5B09-1D00-6EE8-694A4CBB09EE}"/>
                  </a:ext>
                </a:extLst>
              </p:cNvPr>
              <p:cNvSpPr/>
              <p:nvPr/>
            </p:nvSpPr>
            <p:spPr>
              <a:xfrm>
                <a:off x="8033235" y="3891516"/>
                <a:ext cx="850605" cy="516939"/>
              </a:xfrm>
              <a:prstGeom prst="rect">
                <a:avLst/>
              </a:prstGeom>
              <a:grp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a:t>
                </a:r>
                <a:endParaRPr lang="en-IN" sz="3200" dirty="0"/>
              </a:p>
            </p:txBody>
          </p:sp>
          <p:sp>
            <p:nvSpPr>
              <p:cNvPr id="121" name="Rectangle 120">
                <a:extLst>
                  <a:ext uri="{FF2B5EF4-FFF2-40B4-BE49-F238E27FC236}">
                    <a16:creationId xmlns:a16="http://schemas.microsoft.com/office/drawing/2014/main" id="{742CC140-EA25-84BC-BD08-E2E976BEAC4F}"/>
                  </a:ext>
                </a:extLst>
              </p:cNvPr>
              <p:cNvSpPr/>
              <p:nvPr/>
            </p:nvSpPr>
            <p:spPr>
              <a:xfrm>
                <a:off x="8885383" y="3891516"/>
                <a:ext cx="850605" cy="516939"/>
              </a:xfrm>
              <a:prstGeom prst="rect">
                <a:avLst/>
              </a:prstGeom>
              <a:grp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0</a:t>
                </a:r>
                <a:endParaRPr lang="en-IN" sz="3200" dirty="0"/>
              </a:p>
            </p:txBody>
          </p:sp>
          <p:sp>
            <p:nvSpPr>
              <p:cNvPr id="122" name="Rectangle 121">
                <a:extLst>
                  <a:ext uri="{FF2B5EF4-FFF2-40B4-BE49-F238E27FC236}">
                    <a16:creationId xmlns:a16="http://schemas.microsoft.com/office/drawing/2014/main" id="{96F49FE8-E373-49DB-BC77-ADF835897123}"/>
                  </a:ext>
                </a:extLst>
              </p:cNvPr>
              <p:cNvSpPr/>
              <p:nvPr/>
            </p:nvSpPr>
            <p:spPr>
              <a:xfrm>
                <a:off x="4627230" y="3891516"/>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0</a:t>
                </a:r>
                <a:endParaRPr lang="en-IN" sz="3200" dirty="0"/>
              </a:p>
            </p:txBody>
          </p:sp>
        </p:grpSp>
        <p:pic>
          <p:nvPicPr>
            <p:cNvPr id="124" name="Picture 123">
              <a:extLst>
                <a:ext uri="{FF2B5EF4-FFF2-40B4-BE49-F238E27FC236}">
                  <a16:creationId xmlns:a16="http://schemas.microsoft.com/office/drawing/2014/main" id="{3180F5D7-DC25-3321-9F7B-C6405EFF5869}"/>
                </a:ext>
              </a:extLst>
            </p:cNvPr>
            <p:cNvPicPr>
              <a:picLocks noChangeAspect="1"/>
            </p:cNvPicPr>
            <p:nvPr/>
          </p:nvPicPr>
          <p:blipFill>
            <a:blip r:embed="rId4"/>
            <a:stretch>
              <a:fillRect/>
            </a:stretch>
          </p:blipFill>
          <p:spPr>
            <a:xfrm>
              <a:off x="658723" y="5199373"/>
              <a:ext cx="2957778" cy="874956"/>
            </a:xfrm>
            <a:prstGeom prst="rect">
              <a:avLst/>
            </a:prstGeom>
          </p:spPr>
        </p:pic>
        <p:sp>
          <p:nvSpPr>
            <p:cNvPr id="125" name="Arrow: Right 124">
              <a:extLst>
                <a:ext uri="{FF2B5EF4-FFF2-40B4-BE49-F238E27FC236}">
                  <a16:creationId xmlns:a16="http://schemas.microsoft.com/office/drawing/2014/main" id="{862CB4A6-4F7B-D944-6804-064B03C8405C}"/>
                </a:ext>
              </a:extLst>
            </p:cNvPr>
            <p:cNvSpPr/>
            <p:nvPr/>
          </p:nvSpPr>
          <p:spPr>
            <a:xfrm>
              <a:off x="3698485" y="5601879"/>
              <a:ext cx="550646" cy="340964"/>
            </a:xfrm>
            <a:prstGeom prst="rightArrow">
              <a:avLst/>
            </a:prstGeom>
            <a:solidFill>
              <a:srgbClr val="138B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26" name="Group 125">
              <a:extLst>
                <a:ext uri="{FF2B5EF4-FFF2-40B4-BE49-F238E27FC236}">
                  <a16:creationId xmlns:a16="http://schemas.microsoft.com/office/drawing/2014/main" id="{41CFB6ED-2F8A-119E-42E3-C07E1C5D22DF}"/>
                </a:ext>
              </a:extLst>
            </p:cNvPr>
            <p:cNvGrpSpPr/>
            <p:nvPr/>
          </p:nvGrpSpPr>
          <p:grpSpPr>
            <a:xfrm>
              <a:off x="4443463" y="5140587"/>
              <a:ext cx="1452876" cy="1196592"/>
              <a:chOff x="9900305" y="1656786"/>
              <a:chExt cx="1452876" cy="1196592"/>
            </a:xfrm>
          </p:grpSpPr>
          <p:grpSp>
            <p:nvGrpSpPr>
              <p:cNvPr id="127" name="Group 126">
                <a:extLst>
                  <a:ext uri="{FF2B5EF4-FFF2-40B4-BE49-F238E27FC236}">
                    <a16:creationId xmlns:a16="http://schemas.microsoft.com/office/drawing/2014/main" id="{96583E90-9323-0309-7171-54976448C6AE}"/>
                  </a:ext>
                </a:extLst>
              </p:cNvPr>
              <p:cNvGrpSpPr/>
              <p:nvPr/>
            </p:nvGrpSpPr>
            <p:grpSpPr>
              <a:xfrm>
                <a:off x="10878931" y="1792032"/>
                <a:ext cx="406048" cy="416101"/>
                <a:chOff x="8494783" y="2301406"/>
                <a:chExt cx="812096" cy="832203"/>
              </a:xfrm>
            </p:grpSpPr>
            <p:sp>
              <p:nvSpPr>
                <p:cNvPr id="137" name="Freeform 530">
                  <a:extLst>
                    <a:ext uri="{FF2B5EF4-FFF2-40B4-BE49-F238E27FC236}">
                      <a16:creationId xmlns:a16="http://schemas.microsoft.com/office/drawing/2014/main" id="{40E65FC8-CEE8-7813-BB0D-4D763A286D90}"/>
                    </a:ext>
                  </a:extLst>
                </p:cNvPr>
                <p:cNvSpPr/>
                <p:nvPr/>
              </p:nvSpPr>
              <p:spPr>
                <a:xfrm>
                  <a:off x="8494783" y="2301406"/>
                  <a:ext cx="812096" cy="832203"/>
                </a:xfrm>
                <a:custGeom>
                  <a:avLst/>
                  <a:gdLst>
                    <a:gd name="connsiteX0" fmla="*/ 426565 w 812096"/>
                    <a:gd name="connsiteY0" fmla="*/ 830140 h 832203"/>
                    <a:gd name="connsiteX1" fmla="*/ 406099 w 812096"/>
                    <a:gd name="connsiteY1" fmla="*/ 832203 h 832203"/>
                    <a:gd name="connsiteX2" fmla="*/ 385634 w 812096"/>
                    <a:gd name="connsiteY2" fmla="*/ 830140 h 832203"/>
                    <a:gd name="connsiteX3" fmla="*/ 113280 w 812096"/>
                    <a:gd name="connsiteY3" fmla="*/ 97323 h 832203"/>
                    <a:gd name="connsiteX4" fmla="*/ 97531 w 812096"/>
                    <a:gd name="connsiteY4" fmla="*/ 113072 h 832203"/>
                    <a:gd name="connsiteX5" fmla="*/ 104651 w 812096"/>
                    <a:gd name="connsiteY5" fmla="*/ 104443 h 832203"/>
                    <a:gd name="connsiteX6" fmla="*/ 781537 w 812096"/>
                    <a:gd name="connsiteY6" fmla="*/ 207945 h 832203"/>
                    <a:gd name="connsiteX7" fmla="*/ 798909 w 812096"/>
                    <a:gd name="connsiteY7" fmla="*/ 239951 h 832203"/>
                    <a:gd name="connsiteX8" fmla="*/ 811815 w 812096"/>
                    <a:gd name="connsiteY8" fmla="*/ 281526 h 832203"/>
                    <a:gd name="connsiteX9" fmla="*/ 725844 w 812096"/>
                    <a:gd name="connsiteY9" fmla="*/ 356108 h 832203"/>
                    <a:gd name="connsiteX10" fmla="*/ 725844 w 812096"/>
                    <a:gd name="connsiteY10" fmla="*/ 454521 h 832203"/>
                    <a:gd name="connsiteX11" fmla="*/ 812096 w 812096"/>
                    <a:gd name="connsiteY11" fmla="*/ 529348 h 832203"/>
                    <a:gd name="connsiteX12" fmla="*/ 798909 w 812096"/>
                    <a:gd name="connsiteY12" fmla="*/ 571831 h 832203"/>
                    <a:gd name="connsiteX13" fmla="*/ 781741 w 812096"/>
                    <a:gd name="connsiteY13" fmla="*/ 603461 h 832203"/>
                    <a:gd name="connsiteX14" fmla="*/ 668296 w 812096"/>
                    <a:gd name="connsiteY14" fmla="*/ 595413 h 832203"/>
                    <a:gd name="connsiteX15" fmla="*/ 598707 w 812096"/>
                    <a:gd name="connsiteY15" fmla="*/ 665002 h 832203"/>
                    <a:gd name="connsiteX16" fmla="*/ 606851 w 812096"/>
                    <a:gd name="connsiteY16" fmla="*/ 779806 h 832203"/>
                    <a:gd name="connsiteX17" fmla="*/ 572039 w 812096"/>
                    <a:gd name="connsiteY17" fmla="*/ 798701 h 832203"/>
                    <a:gd name="connsiteX18" fmla="*/ 533869 w 812096"/>
                    <a:gd name="connsiteY18" fmla="*/ 810550 h 832203"/>
                    <a:gd name="connsiteX19" fmla="*/ 457195 w 812096"/>
                    <a:gd name="connsiteY19" fmla="*/ 722168 h 832203"/>
                    <a:gd name="connsiteX20" fmla="*/ 358782 w 812096"/>
                    <a:gd name="connsiteY20" fmla="*/ 722168 h 832203"/>
                    <a:gd name="connsiteX21" fmla="*/ 281307 w 812096"/>
                    <a:gd name="connsiteY21" fmla="*/ 811475 h 832203"/>
                    <a:gd name="connsiteX22" fmla="*/ 240159 w 812096"/>
                    <a:gd name="connsiteY22" fmla="*/ 798701 h 832203"/>
                    <a:gd name="connsiteX23" fmla="*/ 207045 w 812096"/>
                    <a:gd name="connsiteY23" fmla="*/ 780727 h 832203"/>
                    <a:gd name="connsiteX24" fmla="*/ 215037 w 812096"/>
                    <a:gd name="connsiteY24" fmla="*/ 668059 h 832203"/>
                    <a:gd name="connsiteX25" fmla="*/ 145448 w 812096"/>
                    <a:gd name="connsiteY25" fmla="*/ 598470 h 832203"/>
                    <a:gd name="connsiteX26" fmla="*/ 32111 w 812096"/>
                    <a:gd name="connsiteY26" fmla="*/ 606509 h 832203"/>
                    <a:gd name="connsiteX27" fmla="*/ 13289 w 812096"/>
                    <a:gd name="connsiteY27" fmla="*/ 571831 h 832203"/>
                    <a:gd name="connsiteX28" fmla="*/ 563 w 812096"/>
                    <a:gd name="connsiteY28" fmla="*/ 530835 h 832203"/>
                    <a:gd name="connsiteX29" fmla="*/ 86538 w 812096"/>
                    <a:gd name="connsiteY29" fmla="*/ 456249 h 832203"/>
                    <a:gd name="connsiteX30" fmla="*/ 86538 w 812096"/>
                    <a:gd name="connsiteY30" fmla="*/ 357835 h 832203"/>
                    <a:gd name="connsiteX31" fmla="*/ 0 w 812096"/>
                    <a:gd name="connsiteY31" fmla="*/ 282761 h 832203"/>
                    <a:gd name="connsiteX32" fmla="*/ 13289 w 812096"/>
                    <a:gd name="connsiteY32" fmla="*/ 239951 h 832203"/>
                    <a:gd name="connsiteX33" fmla="*/ 30170 w 812096"/>
                    <a:gd name="connsiteY33" fmla="*/ 208849 h 832203"/>
                    <a:gd name="connsiteX34" fmla="*/ 146216 w 812096"/>
                    <a:gd name="connsiteY34" fmla="*/ 217081 h 832203"/>
                    <a:gd name="connsiteX35" fmla="*/ 215805 w 812096"/>
                    <a:gd name="connsiteY35" fmla="*/ 147492 h 832203"/>
                    <a:gd name="connsiteX36" fmla="*/ 207527 w 812096"/>
                    <a:gd name="connsiteY36" fmla="*/ 30793 h 832203"/>
                    <a:gd name="connsiteX37" fmla="*/ 240159 w 812096"/>
                    <a:gd name="connsiteY37" fmla="*/ 13081 h 832203"/>
                    <a:gd name="connsiteX38" fmla="*/ 282094 w 812096"/>
                    <a:gd name="connsiteY38" fmla="*/ 63 h 832203"/>
                    <a:gd name="connsiteX39" fmla="*/ 356762 w 812096"/>
                    <a:gd name="connsiteY39" fmla="*/ 86133 h 832203"/>
                    <a:gd name="connsiteX40" fmla="*/ 455176 w 812096"/>
                    <a:gd name="connsiteY40" fmla="*/ 86133 h 832203"/>
                    <a:gd name="connsiteX41" fmla="*/ 529899 w 812096"/>
                    <a:gd name="connsiteY41" fmla="*/ 0 h 832203"/>
                    <a:gd name="connsiteX42" fmla="*/ 572039 w 812096"/>
                    <a:gd name="connsiteY42" fmla="*/ 13081 h 832203"/>
                    <a:gd name="connsiteX43" fmla="*/ 603087 w 812096"/>
                    <a:gd name="connsiteY43" fmla="*/ 29933 h 832203"/>
                    <a:gd name="connsiteX44" fmla="*/ 594806 w 812096"/>
                    <a:gd name="connsiteY44" fmla="*/ 146665 h 832203"/>
                    <a:gd name="connsiteX45" fmla="*/ 664396 w 812096"/>
                    <a:gd name="connsiteY45" fmla="*/ 216254 h 832203"/>
                    <a:gd name="connsiteX46" fmla="*/ 707547 w 812096"/>
                    <a:gd name="connsiteY46" fmla="*/ 104443 h 832203"/>
                    <a:gd name="connsiteX47" fmla="*/ 718246 w 812096"/>
                    <a:gd name="connsiteY47" fmla="*/ 117409 h 832203"/>
                    <a:gd name="connsiteX48" fmla="*/ 694580 w 812096"/>
                    <a:gd name="connsiteY48" fmla="*/ 93744 h 83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12096" h="832203">
                      <a:moveTo>
                        <a:pt x="426565" y="830140"/>
                      </a:moveTo>
                      <a:lnTo>
                        <a:pt x="406099" y="832203"/>
                      </a:lnTo>
                      <a:lnTo>
                        <a:pt x="385634" y="830140"/>
                      </a:lnTo>
                      <a:close/>
                      <a:moveTo>
                        <a:pt x="113280" y="97323"/>
                      </a:moveTo>
                      <a:lnTo>
                        <a:pt x="97531" y="113072"/>
                      </a:lnTo>
                      <a:lnTo>
                        <a:pt x="104651" y="104443"/>
                      </a:lnTo>
                      <a:close/>
                      <a:moveTo>
                        <a:pt x="781537" y="207945"/>
                      </a:moveTo>
                      <a:lnTo>
                        <a:pt x="798909" y="239951"/>
                      </a:lnTo>
                      <a:lnTo>
                        <a:pt x="811815" y="281526"/>
                      </a:lnTo>
                      <a:lnTo>
                        <a:pt x="725844" y="356108"/>
                      </a:lnTo>
                      <a:lnTo>
                        <a:pt x="725844" y="454521"/>
                      </a:lnTo>
                      <a:lnTo>
                        <a:pt x="812096" y="529348"/>
                      </a:lnTo>
                      <a:lnTo>
                        <a:pt x="798909" y="571831"/>
                      </a:lnTo>
                      <a:lnTo>
                        <a:pt x="781741" y="603461"/>
                      </a:lnTo>
                      <a:lnTo>
                        <a:pt x="668296" y="595413"/>
                      </a:lnTo>
                      <a:lnTo>
                        <a:pt x="598707" y="665002"/>
                      </a:lnTo>
                      <a:lnTo>
                        <a:pt x="606851" y="779806"/>
                      </a:lnTo>
                      <a:lnTo>
                        <a:pt x="572039" y="798701"/>
                      </a:lnTo>
                      <a:lnTo>
                        <a:pt x="533869" y="810550"/>
                      </a:lnTo>
                      <a:lnTo>
                        <a:pt x="457195" y="722168"/>
                      </a:lnTo>
                      <a:lnTo>
                        <a:pt x="358782" y="722168"/>
                      </a:lnTo>
                      <a:lnTo>
                        <a:pt x="281307" y="811475"/>
                      </a:lnTo>
                      <a:lnTo>
                        <a:pt x="240159" y="798701"/>
                      </a:lnTo>
                      <a:lnTo>
                        <a:pt x="207045" y="780727"/>
                      </a:lnTo>
                      <a:lnTo>
                        <a:pt x="215037" y="668059"/>
                      </a:lnTo>
                      <a:lnTo>
                        <a:pt x="145448" y="598470"/>
                      </a:lnTo>
                      <a:lnTo>
                        <a:pt x="32111" y="606509"/>
                      </a:lnTo>
                      <a:lnTo>
                        <a:pt x="13289" y="571831"/>
                      </a:lnTo>
                      <a:lnTo>
                        <a:pt x="563" y="530835"/>
                      </a:lnTo>
                      <a:lnTo>
                        <a:pt x="86538" y="456249"/>
                      </a:lnTo>
                      <a:lnTo>
                        <a:pt x="86538" y="357835"/>
                      </a:lnTo>
                      <a:lnTo>
                        <a:pt x="0" y="282761"/>
                      </a:lnTo>
                      <a:lnTo>
                        <a:pt x="13289" y="239951"/>
                      </a:lnTo>
                      <a:lnTo>
                        <a:pt x="30170" y="208849"/>
                      </a:lnTo>
                      <a:lnTo>
                        <a:pt x="146216" y="217081"/>
                      </a:lnTo>
                      <a:lnTo>
                        <a:pt x="215805" y="147492"/>
                      </a:lnTo>
                      <a:lnTo>
                        <a:pt x="207527" y="30793"/>
                      </a:lnTo>
                      <a:lnTo>
                        <a:pt x="240159" y="13081"/>
                      </a:lnTo>
                      <a:lnTo>
                        <a:pt x="282094" y="63"/>
                      </a:lnTo>
                      <a:lnTo>
                        <a:pt x="356762" y="86133"/>
                      </a:lnTo>
                      <a:lnTo>
                        <a:pt x="455176" y="86133"/>
                      </a:lnTo>
                      <a:lnTo>
                        <a:pt x="529899" y="0"/>
                      </a:lnTo>
                      <a:lnTo>
                        <a:pt x="572039" y="13081"/>
                      </a:lnTo>
                      <a:lnTo>
                        <a:pt x="603087" y="29933"/>
                      </a:lnTo>
                      <a:lnTo>
                        <a:pt x="594806" y="146665"/>
                      </a:lnTo>
                      <a:lnTo>
                        <a:pt x="664396" y="216254"/>
                      </a:lnTo>
                      <a:close/>
                      <a:moveTo>
                        <a:pt x="707547" y="104443"/>
                      </a:moveTo>
                      <a:lnTo>
                        <a:pt x="718246" y="117409"/>
                      </a:lnTo>
                      <a:lnTo>
                        <a:pt x="694580" y="93744"/>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8D1314C0-508C-B8DA-420F-B10B48AFC48D}"/>
                    </a:ext>
                  </a:extLst>
                </p:cNvPr>
                <p:cNvSpPr/>
                <p:nvPr/>
              </p:nvSpPr>
              <p:spPr>
                <a:xfrm>
                  <a:off x="8702663" y="2519339"/>
                  <a:ext cx="396336" cy="3963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8" name="Group 127">
                <a:extLst>
                  <a:ext uri="{FF2B5EF4-FFF2-40B4-BE49-F238E27FC236}">
                    <a16:creationId xmlns:a16="http://schemas.microsoft.com/office/drawing/2014/main" id="{C188D1A7-28FF-7735-6DFD-CFA21B994374}"/>
                  </a:ext>
                </a:extLst>
              </p:cNvPr>
              <p:cNvGrpSpPr/>
              <p:nvPr/>
            </p:nvGrpSpPr>
            <p:grpSpPr>
              <a:xfrm rot="159200">
                <a:off x="9900305" y="1788300"/>
                <a:ext cx="1060170" cy="1065078"/>
                <a:chOff x="4653341" y="2546441"/>
                <a:chExt cx="2120341" cy="2130157"/>
              </a:xfrm>
            </p:grpSpPr>
            <p:sp>
              <p:nvSpPr>
                <p:cNvPr id="135" name="Freeform 543">
                  <a:extLst>
                    <a:ext uri="{FF2B5EF4-FFF2-40B4-BE49-F238E27FC236}">
                      <a16:creationId xmlns:a16="http://schemas.microsoft.com/office/drawing/2014/main" id="{F8AAC9AE-C42A-4F8E-974E-8A4AAE54F0D1}"/>
                    </a:ext>
                  </a:extLst>
                </p:cNvPr>
                <p:cNvSpPr/>
                <p:nvPr/>
              </p:nvSpPr>
              <p:spPr>
                <a:xfrm rot="3600000">
                  <a:off x="4648433" y="2551349"/>
                  <a:ext cx="2130157" cy="2120341"/>
                </a:xfrm>
                <a:custGeom>
                  <a:avLst/>
                  <a:gdLst>
                    <a:gd name="connsiteX0" fmla="*/ 2130157 w 2130157"/>
                    <a:gd name="connsiteY0" fmla="*/ 1060126 h 2120341"/>
                    <a:gd name="connsiteX1" fmla="*/ 2130157 w 2130157"/>
                    <a:gd name="connsiteY1" fmla="*/ 1060131 h 2120341"/>
                    <a:gd name="connsiteX2" fmla="*/ 2130157 w 2130157"/>
                    <a:gd name="connsiteY2" fmla="*/ 1060135 h 2120341"/>
                    <a:gd name="connsiteX3" fmla="*/ 1969354 w 2130157"/>
                    <a:gd name="connsiteY3" fmla="*/ 497985 h 2120341"/>
                    <a:gd name="connsiteX4" fmla="*/ 2001010 w 2130157"/>
                    <a:gd name="connsiteY4" fmla="*/ 550092 h 2120341"/>
                    <a:gd name="connsiteX5" fmla="*/ 2008929 w 2130157"/>
                    <a:gd name="connsiteY5" fmla="*/ 566528 h 2120341"/>
                    <a:gd name="connsiteX6" fmla="*/ 72438 w 2130157"/>
                    <a:gd name="connsiteY6" fmla="*/ 648418 h 2120341"/>
                    <a:gd name="connsiteX7" fmla="*/ 239787 w 2130157"/>
                    <a:gd name="connsiteY7" fmla="*/ 675482 h 2120341"/>
                    <a:gd name="connsiteX8" fmla="*/ 318019 w 2130157"/>
                    <a:gd name="connsiteY8" fmla="*/ 539980 h 2120341"/>
                    <a:gd name="connsiteX9" fmla="*/ 211838 w 2130157"/>
                    <a:gd name="connsiteY9" fmla="*/ 409726 h 2120341"/>
                    <a:gd name="connsiteX10" fmla="*/ 234445 w 2130157"/>
                    <a:gd name="connsiteY10" fmla="*/ 379494 h 2120341"/>
                    <a:gd name="connsiteX11" fmla="*/ 379493 w 2130157"/>
                    <a:gd name="connsiteY11" fmla="*/ 234446 h 2120341"/>
                    <a:gd name="connsiteX12" fmla="*/ 410634 w 2130157"/>
                    <a:gd name="connsiteY12" fmla="*/ 211159 h 2120341"/>
                    <a:gd name="connsiteX13" fmla="*/ 541000 w 2130157"/>
                    <a:gd name="connsiteY13" fmla="*/ 317430 h 2120341"/>
                    <a:gd name="connsiteX14" fmla="*/ 676502 w 2130157"/>
                    <a:gd name="connsiteY14" fmla="*/ 239198 h 2120341"/>
                    <a:gd name="connsiteX15" fmla="*/ 649471 w 2130157"/>
                    <a:gd name="connsiteY15" fmla="*/ 72053 h 2120341"/>
                    <a:gd name="connsiteX16" fmla="*/ 741937 w 2130157"/>
                    <a:gd name="connsiteY16" fmla="*/ 38210 h 2120341"/>
                    <a:gd name="connsiteX17" fmla="*/ 844482 w 2130157"/>
                    <a:gd name="connsiteY17" fmla="*/ 11843 h 2120341"/>
                    <a:gd name="connsiteX18" fmla="*/ 922076 w 2130157"/>
                    <a:gd name="connsiteY18" fmla="*/ 1 h 2120341"/>
                    <a:gd name="connsiteX19" fmla="*/ 981897 w 2130157"/>
                    <a:gd name="connsiteY19" fmla="*/ 157368 h 2120341"/>
                    <a:gd name="connsiteX20" fmla="*/ 1138361 w 2130157"/>
                    <a:gd name="connsiteY20" fmla="*/ 157369 h 2120341"/>
                    <a:gd name="connsiteX21" fmla="*/ 1198183 w 2130157"/>
                    <a:gd name="connsiteY21" fmla="*/ 0 h 2120341"/>
                    <a:gd name="connsiteX22" fmla="*/ 1275778 w 2130157"/>
                    <a:gd name="connsiteY22" fmla="*/ 11843 h 2120341"/>
                    <a:gd name="connsiteX23" fmla="*/ 1378323 w 2130157"/>
                    <a:gd name="connsiteY23" fmla="*/ 38211 h 2120341"/>
                    <a:gd name="connsiteX24" fmla="*/ 1470935 w 2130157"/>
                    <a:gd name="connsiteY24" fmla="*/ 72106 h 2120341"/>
                    <a:gd name="connsiteX25" fmla="*/ 1443899 w 2130157"/>
                    <a:gd name="connsiteY25" fmla="*/ 239281 h 2120341"/>
                    <a:gd name="connsiteX26" fmla="*/ 1579401 w 2130157"/>
                    <a:gd name="connsiteY26" fmla="*/ 317513 h 2120341"/>
                    <a:gd name="connsiteX27" fmla="*/ 1709752 w 2130157"/>
                    <a:gd name="connsiteY27" fmla="*/ 211253 h 2120341"/>
                    <a:gd name="connsiteX28" fmla="*/ 1740767 w 2130157"/>
                    <a:gd name="connsiteY28" fmla="*/ 234446 h 2120341"/>
                    <a:gd name="connsiteX29" fmla="*/ 1885815 w 2130157"/>
                    <a:gd name="connsiteY29" fmla="*/ 379495 h 2120341"/>
                    <a:gd name="connsiteX30" fmla="*/ 1908762 w 2130157"/>
                    <a:gd name="connsiteY30" fmla="*/ 410180 h 2120341"/>
                    <a:gd name="connsiteX31" fmla="*/ 1801492 w 2130157"/>
                    <a:gd name="connsiteY31" fmla="*/ 541770 h 2120341"/>
                    <a:gd name="connsiteX32" fmla="*/ 1879724 w 2130157"/>
                    <a:gd name="connsiteY32" fmla="*/ 677272 h 2120341"/>
                    <a:gd name="connsiteX33" fmla="*/ 2048399 w 2130157"/>
                    <a:gd name="connsiteY33" fmla="*/ 649995 h 2120341"/>
                    <a:gd name="connsiteX34" fmla="*/ 2082050 w 2130157"/>
                    <a:gd name="connsiteY34" fmla="*/ 741938 h 2120341"/>
                    <a:gd name="connsiteX35" fmla="*/ 2108418 w 2130157"/>
                    <a:gd name="connsiteY35" fmla="*/ 844483 h 2120341"/>
                    <a:gd name="connsiteX36" fmla="*/ 2120260 w 2130157"/>
                    <a:gd name="connsiteY36" fmla="*/ 922077 h 2120341"/>
                    <a:gd name="connsiteX37" fmla="*/ 1962890 w 2130157"/>
                    <a:gd name="connsiteY37" fmla="*/ 981898 h 2120341"/>
                    <a:gd name="connsiteX38" fmla="*/ 1962890 w 2130157"/>
                    <a:gd name="connsiteY38" fmla="*/ 1138362 h 2120341"/>
                    <a:gd name="connsiteX39" fmla="*/ 2120260 w 2130157"/>
                    <a:gd name="connsiteY39" fmla="*/ 1198185 h 2120341"/>
                    <a:gd name="connsiteX40" fmla="*/ 2108418 w 2130157"/>
                    <a:gd name="connsiteY40" fmla="*/ 1275779 h 2120341"/>
                    <a:gd name="connsiteX41" fmla="*/ 2082051 w 2130157"/>
                    <a:gd name="connsiteY41" fmla="*/ 1378324 h 2120341"/>
                    <a:gd name="connsiteX42" fmla="*/ 2048057 w 2130157"/>
                    <a:gd name="connsiteY42" fmla="*/ 1471202 h 2120341"/>
                    <a:gd name="connsiteX43" fmla="*/ 1882106 w 2130157"/>
                    <a:gd name="connsiteY43" fmla="*/ 1444365 h 2120341"/>
                    <a:gd name="connsiteX44" fmla="*/ 1803874 w 2130157"/>
                    <a:gd name="connsiteY44" fmla="*/ 1579867 h 2120341"/>
                    <a:gd name="connsiteX45" fmla="*/ 1909365 w 2130157"/>
                    <a:gd name="connsiteY45" fmla="*/ 1709275 h 2120341"/>
                    <a:gd name="connsiteX46" fmla="*/ 1885815 w 2130157"/>
                    <a:gd name="connsiteY46" fmla="*/ 1740767 h 2120341"/>
                    <a:gd name="connsiteX47" fmla="*/ 1740766 w 2130157"/>
                    <a:gd name="connsiteY47" fmla="*/ 1885816 h 2120341"/>
                    <a:gd name="connsiteX48" fmla="*/ 1709629 w 2130157"/>
                    <a:gd name="connsiteY48" fmla="*/ 1909100 h 2120341"/>
                    <a:gd name="connsiteX49" fmla="*/ 1579262 w 2130157"/>
                    <a:gd name="connsiteY49" fmla="*/ 1802828 h 2120341"/>
                    <a:gd name="connsiteX50" fmla="*/ 1443760 w 2130157"/>
                    <a:gd name="connsiteY50" fmla="*/ 1881060 h 2120341"/>
                    <a:gd name="connsiteX51" fmla="*/ 1470792 w 2130157"/>
                    <a:gd name="connsiteY51" fmla="*/ 2048208 h 2120341"/>
                    <a:gd name="connsiteX52" fmla="*/ 1378323 w 2130157"/>
                    <a:gd name="connsiteY52" fmla="*/ 2082051 h 2120341"/>
                    <a:gd name="connsiteX53" fmla="*/ 1275778 w 2130157"/>
                    <a:gd name="connsiteY53" fmla="*/ 2108419 h 2120341"/>
                    <a:gd name="connsiteX54" fmla="*/ 1197661 w 2130157"/>
                    <a:gd name="connsiteY54" fmla="*/ 2120341 h 2120341"/>
                    <a:gd name="connsiteX55" fmla="*/ 1138363 w 2130157"/>
                    <a:gd name="connsiteY55" fmla="*/ 1964351 h 2120341"/>
                    <a:gd name="connsiteX56" fmla="*/ 981899 w 2130157"/>
                    <a:gd name="connsiteY56" fmla="*/ 1964351 h 2120341"/>
                    <a:gd name="connsiteX57" fmla="*/ 922602 w 2130157"/>
                    <a:gd name="connsiteY57" fmla="*/ 2120341 h 2120341"/>
                    <a:gd name="connsiteX58" fmla="*/ 844482 w 2130157"/>
                    <a:gd name="connsiteY58" fmla="*/ 2108419 h 2120341"/>
                    <a:gd name="connsiteX59" fmla="*/ 741936 w 2130157"/>
                    <a:gd name="connsiteY59" fmla="*/ 2082051 h 2120341"/>
                    <a:gd name="connsiteX60" fmla="*/ 649305 w 2130157"/>
                    <a:gd name="connsiteY60" fmla="*/ 2048148 h 2120341"/>
                    <a:gd name="connsiteX61" fmla="*/ 676186 w 2130157"/>
                    <a:gd name="connsiteY61" fmla="*/ 1881928 h 2120341"/>
                    <a:gd name="connsiteX62" fmla="*/ 540684 w 2130157"/>
                    <a:gd name="connsiteY62" fmla="*/ 1803696 h 2120341"/>
                    <a:gd name="connsiteX63" fmla="*/ 411023 w 2130157"/>
                    <a:gd name="connsiteY63" fmla="*/ 1909393 h 2120341"/>
                    <a:gd name="connsiteX64" fmla="*/ 379493 w 2130157"/>
                    <a:gd name="connsiteY64" fmla="*/ 1885816 h 2120341"/>
                    <a:gd name="connsiteX65" fmla="*/ 234445 w 2130157"/>
                    <a:gd name="connsiteY65" fmla="*/ 1740767 h 2120341"/>
                    <a:gd name="connsiteX66" fmla="*/ 210822 w 2130157"/>
                    <a:gd name="connsiteY66" fmla="*/ 1709177 h 2120341"/>
                    <a:gd name="connsiteX67" fmla="*/ 316099 w 2130157"/>
                    <a:gd name="connsiteY67" fmla="*/ 1580031 h 2120341"/>
                    <a:gd name="connsiteX68" fmla="*/ 237866 w 2130157"/>
                    <a:gd name="connsiteY68" fmla="*/ 1444529 h 2120341"/>
                    <a:gd name="connsiteX69" fmla="*/ 72244 w 2130157"/>
                    <a:gd name="connsiteY69" fmla="*/ 1471314 h 2120341"/>
                    <a:gd name="connsiteX70" fmla="*/ 38209 w 2130157"/>
                    <a:gd name="connsiteY70" fmla="*/ 1378324 h 2120341"/>
                    <a:gd name="connsiteX71" fmla="*/ 11842 w 2130157"/>
                    <a:gd name="connsiteY71" fmla="*/ 1275779 h 2120341"/>
                    <a:gd name="connsiteX72" fmla="*/ 0 w 2130157"/>
                    <a:gd name="connsiteY72" fmla="*/ 1198185 h 2120341"/>
                    <a:gd name="connsiteX73" fmla="*/ 157368 w 2130157"/>
                    <a:gd name="connsiteY73" fmla="*/ 1138362 h 2120341"/>
                    <a:gd name="connsiteX74" fmla="*/ 157368 w 2130157"/>
                    <a:gd name="connsiteY74" fmla="*/ 981898 h 2120341"/>
                    <a:gd name="connsiteX75" fmla="*/ 0 w 2130157"/>
                    <a:gd name="connsiteY75" fmla="*/ 922077 h 2120341"/>
                    <a:gd name="connsiteX76" fmla="*/ 11842 w 2130157"/>
                    <a:gd name="connsiteY76" fmla="*/ 844483 h 2120341"/>
                    <a:gd name="connsiteX77" fmla="*/ 38209 w 2130157"/>
                    <a:gd name="connsiteY77" fmla="*/ 741938 h 2120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130157" h="2120341">
                      <a:moveTo>
                        <a:pt x="2130157" y="1060126"/>
                      </a:moveTo>
                      <a:lnTo>
                        <a:pt x="2130157" y="1060131"/>
                      </a:lnTo>
                      <a:lnTo>
                        <a:pt x="2130157" y="1060135"/>
                      </a:lnTo>
                      <a:close/>
                      <a:moveTo>
                        <a:pt x="1969354" y="497985"/>
                      </a:moveTo>
                      <a:lnTo>
                        <a:pt x="2001010" y="550092"/>
                      </a:lnTo>
                      <a:lnTo>
                        <a:pt x="2008929" y="566528"/>
                      </a:lnTo>
                      <a:close/>
                      <a:moveTo>
                        <a:pt x="72438" y="648418"/>
                      </a:moveTo>
                      <a:lnTo>
                        <a:pt x="239787" y="675482"/>
                      </a:lnTo>
                      <a:lnTo>
                        <a:pt x="318019" y="539980"/>
                      </a:lnTo>
                      <a:lnTo>
                        <a:pt x="211838" y="409726"/>
                      </a:lnTo>
                      <a:lnTo>
                        <a:pt x="234445" y="379494"/>
                      </a:lnTo>
                      <a:cubicBezTo>
                        <a:pt x="278058" y="326648"/>
                        <a:pt x="326647" y="278059"/>
                        <a:pt x="379493" y="234446"/>
                      </a:cubicBezTo>
                      <a:lnTo>
                        <a:pt x="410634" y="211159"/>
                      </a:lnTo>
                      <a:lnTo>
                        <a:pt x="541000" y="317430"/>
                      </a:lnTo>
                      <a:lnTo>
                        <a:pt x="676502" y="239198"/>
                      </a:lnTo>
                      <a:lnTo>
                        <a:pt x="649471" y="72053"/>
                      </a:lnTo>
                      <a:lnTo>
                        <a:pt x="741937" y="38210"/>
                      </a:lnTo>
                      <a:cubicBezTo>
                        <a:pt x="775442" y="27789"/>
                        <a:pt x="809654" y="18970"/>
                        <a:pt x="844482" y="11843"/>
                      </a:cubicBezTo>
                      <a:lnTo>
                        <a:pt x="922076" y="1"/>
                      </a:lnTo>
                      <a:lnTo>
                        <a:pt x="981897" y="157368"/>
                      </a:lnTo>
                      <a:lnTo>
                        <a:pt x="1138361" y="157369"/>
                      </a:lnTo>
                      <a:lnTo>
                        <a:pt x="1198183" y="0"/>
                      </a:lnTo>
                      <a:lnTo>
                        <a:pt x="1275778" y="11843"/>
                      </a:lnTo>
                      <a:cubicBezTo>
                        <a:pt x="1310606" y="18970"/>
                        <a:pt x="1344818" y="27789"/>
                        <a:pt x="1378323" y="38211"/>
                      </a:cubicBezTo>
                      <a:lnTo>
                        <a:pt x="1470935" y="72106"/>
                      </a:lnTo>
                      <a:lnTo>
                        <a:pt x="1443899" y="239281"/>
                      </a:lnTo>
                      <a:lnTo>
                        <a:pt x="1579401" y="317513"/>
                      </a:lnTo>
                      <a:lnTo>
                        <a:pt x="1709752" y="211253"/>
                      </a:lnTo>
                      <a:lnTo>
                        <a:pt x="1740767" y="234446"/>
                      </a:lnTo>
                      <a:cubicBezTo>
                        <a:pt x="1793613" y="278059"/>
                        <a:pt x="1842202" y="326647"/>
                        <a:pt x="1885815" y="379495"/>
                      </a:cubicBezTo>
                      <a:lnTo>
                        <a:pt x="1908762" y="410180"/>
                      </a:lnTo>
                      <a:lnTo>
                        <a:pt x="1801492" y="541770"/>
                      </a:lnTo>
                      <a:lnTo>
                        <a:pt x="1879724" y="677272"/>
                      </a:lnTo>
                      <a:lnTo>
                        <a:pt x="2048399" y="649995"/>
                      </a:lnTo>
                      <a:lnTo>
                        <a:pt x="2082050" y="741938"/>
                      </a:lnTo>
                      <a:cubicBezTo>
                        <a:pt x="2092472" y="775443"/>
                        <a:pt x="2101291" y="809655"/>
                        <a:pt x="2108418" y="844483"/>
                      </a:cubicBezTo>
                      <a:lnTo>
                        <a:pt x="2120260" y="922077"/>
                      </a:lnTo>
                      <a:lnTo>
                        <a:pt x="1962890" y="981898"/>
                      </a:lnTo>
                      <a:lnTo>
                        <a:pt x="1962890" y="1138362"/>
                      </a:lnTo>
                      <a:lnTo>
                        <a:pt x="2120260" y="1198185"/>
                      </a:lnTo>
                      <a:lnTo>
                        <a:pt x="2108418" y="1275779"/>
                      </a:lnTo>
                      <a:cubicBezTo>
                        <a:pt x="2101291" y="1310607"/>
                        <a:pt x="2092472" y="1344819"/>
                        <a:pt x="2082051" y="1378324"/>
                      </a:cubicBezTo>
                      <a:lnTo>
                        <a:pt x="2048057" y="1471202"/>
                      </a:lnTo>
                      <a:lnTo>
                        <a:pt x="1882106" y="1444365"/>
                      </a:lnTo>
                      <a:lnTo>
                        <a:pt x="1803874" y="1579867"/>
                      </a:lnTo>
                      <a:lnTo>
                        <a:pt x="1909365" y="1709275"/>
                      </a:lnTo>
                      <a:lnTo>
                        <a:pt x="1885815" y="1740767"/>
                      </a:lnTo>
                      <a:cubicBezTo>
                        <a:pt x="1842202" y="1793614"/>
                        <a:pt x="1793614" y="1842203"/>
                        <a:pt x="1740766" y="1885816"/>
                      </a:cubicBezTo>
                      <a:lnTo>
                        <a:pt x="1709629" y="1909100"/>
                      </a:lnTo>
                      <a:lnTo>
                        <a:pt x="1579262" y="1802828"/>
                      </a:lnTo>
                      <a:lnTo>
                        <a:pt x="1443760" y="1881060"/>
                      </a:lnTo>
                      <a:lnTo>
                        <a:pt x="1470792" y="2048208"/>
                      </a:lnTo>
                      <a:lnTo>
                        <a:pt x="1378323" y="2082051"/>
                      </a:lnTo>
                      <a:cubicBezTo>
                        <a:pt x="1344818" y="2092473"/>
                        <a:pt x="1310606" y="2101292"/>
                        <a:pt x="1275778" y="2108419"/>
                      </a:cubicBezTo>
                      <a:lnTo>
                        <a:pt x="1197661" y="2120341"/>
                      </a:lnTo>
                      <a:lnTo>
                        <a:pt x="1138363" y="1964351"/>
                      </a:lnTo>
                      <a:lnTo>
                        <a:pt x="981899" y="1964351"/>
                      </a:lnTo>
                      <a:lnTo>
                        <a:pt x="922602" y="2120341"/>
                      </a:lnTo>
                      <a:lnTo>
                        <a:pt x="844482" y="2108419"/>
                      </a:lnTo>
                      <a:cubicBezTo>
                        <a:pt x="809654" y="2101292"/>
                        <a:pt x="775442" y="2092473"/>
                        <a:pt x="741936" y="2082051"/>
                      </a:cubicBezTo>
                      <a:lnTo>
                        <a:pt x="649305" y="2048148"/>
                      </a:lnTo>
                      <a:lnTo>
                        <a:pt x="676186" y="1881928"/>
                      </a:lnTo>
                      <a:lnTo>
                        <a:pt x="540684" y="1803696"/>
                      </a:lnTo>
                      <a:lnTo>
                        <a:pt x="411023" y="1909393"/>
                      </a:lnTo>
                      <a:lnTo>
                        <a:pt x="379493" y="1885816"/>
                      </a:lnTo>
                      <a:cubicBezTo>
                        <a:pt x="326646" y="1842203"/>
                        <a:pt x="278058" y="1793614"/>
                        <a:pt x="234445" y="1740767"/>
                      </a:cubicBezTo>
                      <a:lnTo>
                        <a:pt x="210822" y="1709177"/>
                      </a:lnTo>
                      <a:lnTo>
                        <a:pt x="316099" y="1580031"/>
                      </a:lnTo>
                      <a:lnTo>
                        <a:pt x="237866" y="1444529"/>
                      </a:lnTo>
                      <a:lnTo>
                        <a:pt x="72244" y="1471314"/>
                      </a:lnTo>
                      <a:lnTo>
                        <a:pt x="38209" y="1378324"/>
                      </a:lnTo>
                      <a:cubicBezTo>
                        <a:pt x="27788" y="1344819"/>
                        <a:pt x="18969" y="1310607"/>
                        <a:pt x="11842" y="1275779"/>
                      </a:cubicBezTo>
                      <a:lnTo>
                        <a:pt x="0" y="1198185"/>
                      </a:lnTo>
                      <a:lnTo>
                        <a:pt x="157368" y="1138362"/>
                      </a:lnTo>
                      <a:lnTo>
                        <a:pt x="157368" y="981898"/>
                      </a:lnTo>
                      <a:lnTo>
                        <a:pt x="0" y="922077"/>
                      </a:lnTo>
                      <a:lnTo>
                        <a:pt x="11842" y="844483"/>
                      </a:lnTo>
                      <a:cubicBezTo>
                        <a:pt x="18969" y="809655"/>
                        <a:pt x="27788" y="775443"/>
                        <a:pt x="38209" y="741938"/>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6A9E5815-74A2-9311-2D12-D60EC2725E2B}"/>
                    </a:ext>
                  </a:extLst>
                </p:cNvPr>
                <p:cNvSpPr/>
                <p:nvPr/>
              </p:nvSpPr>
              <p:spPr>
                <a:xfrm>
                  <a:off x="5340463" y="3238471"/>
                  <a:ext cx="746097" cy="7460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9" name="Group 128">
                <a:extLst>
                  <a:ext uri="{FF2B5EF4-FFF2-40B4-BE49-F238E27FC236}">
                    <a16:creationId xmlns:a16="http://schemas.microsoft.com/office/drawing/2014/main" id="{CACCAED6-DB7F-88EF-AF14-9C9D0DC44CF8}"/>
                  </a:ext>
                </a:extLst>
              </p:cNvPr>
              <p:cNvGrpSpPr/>
              <p:nvPr/>
            </p:nvGrpSpPr>
            <p:grpSpPr>
              <a:xfrm rot="20354995">
                <a:off x="11077669" y="2186520"/>
                <a:ext cx="275512" cy="282333"/>
                <a:chOff x="8494783" y="2301406"/>
                <a:chExt cx="812096" cy="832203"/>
              </a:xfrm>
            </p:grpSpPr>
            <p:sp>
              <p:nvSpPr>
                <p:cNvPr id="133" name="Freeform 551">
                  <a:extLst>
                    <a:ext uri="{FF2B5EF4-FFF2-40B4-BE49-F238E27FC236}">
                      <a16:creationId xmlns:a16="http://schemas.microsoft.com/office/drawing/2014/main" id="{D17BE786-16B9-A524-5B39-826E3ECB9D16}"/>
                    </a:ext>
                  </a:extLst>
                </p:cNvPr>
                <p:cNvSpPr/>
                <p:nvPr/>
              </p:nvSpPr>
              <p:spPr>
                <a:xfrm>
                  <a:off x="8494783" y="2301406"/>
                  <a:ext cx="812096" cy="832203"/>
                </a:xfrm>
                <a:custGeom>
                  <a:avLst/>
                  <a:gdLst>
                    <a:gd name="connsiteX0" fmla="*/ 426565 w 812096"/>
                    <a:gd name="connsiteY0" fmla="*/ 830140 h 832203"/>
                    <a:gd name="connsiteX1" fmla="*/ 406099 w 812096"/>
                    <a:gd name="connsiteY1" fmla="*/ 832203 h 832203"/>
                    <a:gd name="connsiteX2" fmla="*/ 385634 w 812096"/>
                    <a:gd name="connsiteY2" fmla="*/ 830140 h 832203"/>
                    <a:gd name="connsiteX3" fmla="*/ 113280 w 812096"/>
                    <a:gd name="connsiteY3" fmla="*/ 97323 h 832203"/>
                    <a:gd name="connsiteX4" fmla="*/ 97531 w 812096"/>
                    <a:gd name="connsiteY4" fmla="*/ 113072 h 832203"/>
                    <a:gd name="connsiteX5" fmla="*/ 104651 w 812096"/>
                    <a:gd name="connsiteY5" fmla="*/ 104443 h 832203"/>
                    <a:gd name="connsiteX6" fmla="*/ 781537 w 812096"/>
                    <a:gd name="connsiteY6" fmla="*/ 207945 h 832203"/>
                    <a:gd name="connsiteX7" fmla="*/ 798909 w 812096"/>
                    <a:gd name="connsiteY7" fmla="*/ 239951 h 832203"/>
                    <a:gd name="connsiteX8" fmla="*/ 811815 w 812096"/>
                    <a:gd name="connsiteY8" fmla="*/ 281526 h 832203"/>
                    <a:gd name="connsiteX9" fmla="*/ 725844 w 812096"/>
                    <a:gd name="connsiteY9" fmla="*/ 356108 h 832203"/>
                    <a:gd name="connsiteX10" fmla="*/ 725844 w 812096"/>
                    <a:gd name="connsiteY10" fmla="*/ 454521 h 832203"/>
                    <a:gd name="connsiteX11" fmla="*/ 812096 w 812096"/>
                    <a:gd name="connsiteY11" fmla="*/ 529348 h 832203"/>
                    <a:gd name="connsiteX12" fmla="*/ 798909 w 812096"/>
                    <a:gd name="connsiteY12" fmla="*/ 571831 h 832203"/>
                    <a:gd name="connsiteX13" fmla="*/ 781741 w 812096"/>
                    <a:gd name="connsiteY13" fmla="*/ 603461 h 832203"/>
                    <a:gd name="connsiteX14" fmla="*/ 668296 w 812096"/>
                    <a:gd name="connsiteY14" fmla="*/ 595413 h 832203"/>
                    <a:gd name="connsiteX15" fmla="*/ 598707 w 812096"/>
                    <a:gd name="connsiteY15" fmla="*/ 665002 h 832203"/>
                    <a:gd name="connsiteX16" fmla="*/ 606851 w 812096"/>
                    <a:gd name="connsiteY16" fmla="*/ 779806 h 832203"/>
                    <a:gd name="connsiteX17" fmla="*/ 572039 w 812096"/>
                    <a:gd name="connsiteY17" fmla="*/ 798701 h 832203"/>
                    <a:gd name="connsiteX18" fmla="*/ 533869 w 812096"/>
                    <a:gd name="connsiteY18" fmla="*/ 810550 h 832203"/>
                    <a:gd name="connsiteX19" fmla="*/ 457195 w 812096"/>
                    <a:gd name="connsiteY19" fmla="*/ 722168 h 832203"/>
                    <a:gd name="connsiteX20" fmla="*/ 358782 w 812096"/>
                    <a:gd name="connsiteY20" fmla="*/ 722168 h 832203"/>
                    <a:gd name="connsiteX21" fmla="*/ 281307 w 812096"/>
                    <a:gd name="connsiteY21" fmla="*/ 811475 h 832203"/>
                    <a:gd name="connsiteX22" fmla="*/ 240159 w 812096"/>
                    <a:gd name="connsiteY22" fmla="*/ 798701 h 832203"/>
                    <a:gd name="connsiteX23" fmla="*/ 207045 w 812096"/>
                    <a:gd name="connsiteY23" fmla="*/ 780727 h 832203"/>
                    <a:gd name="connsiteX24" fmla="*/ 215037 w 812096"/>
                    <a:gd name="connsiteY24" fmla="*/ 668059 h 832203"/>
                    <a:gd name="connsiteX25" fmla="*/ 145448 w 812096"/>
                    <a:gd name="connsiteY25" fmla="*/ 598470 h 832203"/>
                    <a:gd name="connsiteX26" fmla="*/ 32111 w 812096"/>
                    <a:gd name="connsiteY26" fmla="*/ 606509 h 832203"/>
                    <a:gd name="connsiteX27" fmla="*/ 13289 w 812096"/>
                    <a:gd name="connsiteY27" fmla="*/ 571831 h 832203"/>
                    <a:gd name="connsiteX28" fmla="*/ 563 w 812096"/>
                    <a:gd name="connsiteY28" fmla="*/ 530835 h 832203"/>
                    <a:gd name="connsiteX29" fmla="*/ 86538 w 812096"/>
                    <a:gd name="connsiteY29" fmla="*/ 456249 h 832203"/>
                    <a:gd name="connsiteX30" fmla="*/ 86538 w 812096"/>
                    <a:gd name="connsiteY30" fmla="*/ 357835 h 832203"/>
                    <a:gd name="connsiteX31" fmla="*/ 0 w 812096"/>
                    <a:gd name="connsiteY31" fmla="*/ 282761 h 832203"/>
                    <a:gd name="connsiteX32" fmla="*/ 13289 w 812096"/>
                    <a:gd name="connsiteY32" fmla="*/ 239951 h 832203"/>
                    <a:gd name="connsiteX33" fmla="*/ 30170 w 812096"/>
                    <a:gd name="connsiteY33" fmla="*/ 208849 h 832203"/>
                    <a:gd name="connsiteX34" fmla="*/ 146216 w 812096"/>
                    <a:gd name="connsiteY34" fmla="*/ 217081 h 832203"/>
                    <a:gd name="connsiteX35" fmla="*/ 215805 w 812096"/>
                    <a:gd name="connsiteY35" fmla="*/ 147492 h 832203"/>
                    <a:gd name="connsiteX36" fmla="*/ 207527 w 812096"/>
                    <a:gd name="connsiteY36" fmla="*/ 30793 h 832203"/>
                    <a:gd name="connsiteX37" fmla="*/ 240159 w 812096"/>
                    <a:gd name="connsiteY37" fmla="*/ 13081 h 832203"/>
                    <a:gd name="connsiteX38" fmla="*/ 282094 w 812096"/>
                    <a:gd name="connsiteY38" fmla="*/ 63 h 832203"/>
                    <a:gd name="connsiteX39" fmla="*/ 356762 w 812096"/>
                    <a:gd name="connsiteY39" fmla="*/ 86133 h 832203"/>
                    <a:gd name="connsiteX40" fmla="*/ 455176 w 812096"/>
                    <a:gd name="connsiteY40" fmla="*/ 86133 h 832203"/>
                    <a:gd name="connsiteX41" fmla="*/ 529899 w 812096"/>
                    <a:gd name="connsiteY41" fmla="*/ 0 h 832203"/>
                    <a:gd name="connsiteX42" fmla="*/ 572039 w 812096"/>
                    <a:gd name="connsiteY42" fmla="*/ 13081 h 832203"/>
                    <a:gd name="connsiteX43" fmla="*/ 603087 w 812096"/>
                    <a:gd name="connsiteY43" fmla="*/ 29933 h 832203"/>
                    <a:gd name="connsiteX44" fmla="*/ 594806 w 812096"/>
                    <a:gd name="connsiteY44" fmla="*/ 146665 h 832203"/>
                    <a:gd name="connsiteX45" fmla="*/ 664396 w 812096"/>
                    <a:gd name="connsiteY45" fmla="*/ 216254 h 832203"/>
                    <a:gd name="connsiteX46" fmla="*/ 707547 w 812096"/>
                    <a:gd name="connsiteY46" fmla="*/ 104443 h 832203"/>
                    <a:gd name="connsiteX47" fmla="*/ 718246 w 812096"/>
                    <a:gd name="connsiteY47" fmla="*/ 117409 h 832203"/>
                    <a:gd name="connsiteX48" fmla="*/ 694580 w 812096"/>
                    <a:gd name="connsiteY48" fmla="*/ 93744 h 83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12096" h="832203">
                      <a:moveTo>
                        <a:pt x="426565" y="830140"/>
                      </a:moveTo>
                      <a:lnTo>
                        <a:pt x="406099" y="832203"/>
                      </a:lnTo>
                      <a:lnTo>
                        <a:pt x="385634" y="830140"/>
                      </a:lnTo>
                      <a:close/>
                      <a:moveTo>
                        <a:pt x="113280" y="97323"/>
                      </a:moveTo>
                      <a:lnTo>
                        <a:pt x="97531" y="113072"/>
                      </a:lnTo>
                      <a:lnTo>
                        <a:pt x="104651" y="104443"/>
                      </a:lnTo>
                      <a:close/>
                      <a:moveTo>
                        <a:pt x="781537" y="207945"/>
                      </a:moveTo>
                      <a:lnTo>
                        <a:pt x="798909" y="239951"/>
                      </a:lnTo>
                      <a:lnTo>
                        <a:pt x="811815" y="281526"/>
                      </a:lnTo>
                      <a:lnTo>
                        <a:pt x="725844" y="356108"/>
                      </a:lnTo>
                      <a:lnTo>
                        <a:pt x="725844" y="454521"/>
                      </a:lnTo>
                      <a:lnTo>
                        <a:pt x="812096" y="529348"/>
                      </a:lnTo>
                      <a:lnTo>
                        <a:pt x="798909" y="571831"/>
                      </a:lnTo>
                      <a:lnTo>
                        <a:pt x="781741" y="603461"/>
                      </a:lnTo>
                      <a:lnTo>
                        <a:pt x="668296" y="595413"/>
                      </a:lnTo>
                      <a:lnTo>
                        <a:pt x="598707" y="665002"/>
                      </a:lnTo>
                      <a:lnTo>
                        <a:pt x="606851" y="779806"/>
                      </a:lnTo>
                      <a:lnTo>
                        <a:pt x="572039" y="798701"/>
                      </a:lnTo>
                      <a:lnTo>
                        <a:pt x="533869" y="810550"/>
                      </a:lnTo>
                      <a:lnTo>
                        <a:pt x="457195" y="722168"/>
                      </a:lnTo>
                      <a:lnTo>
                        <a:pt x="358782" y="722168"/>
                      </a:lnTo>
                      <a:lnTo>
                        <a:pt x="281307" y="811475"/>
                      </a:lnTo>
                      <a:lnTo>
                        <a:pt x="240159" y="798701"/>
                      </a:lnTo>
                      <a:lnTo>
                        <a:pt x="207045" y="780727"/>
                      </a:lnTo>
                      <a:lnTo>
                        <a:pt x="215037" y="668059"/>
                      </a:lnTo>
                      <a:lnTo>
                        <a:pt x="145448" y="598470"/>
                      </a:lnTo>
                      <a:lnTo>
                        <a:pt x="32111" y="606509"/>
                      </a:lnTo>
                      <a:lnTo>
                        <a:pt x="13289" y="571831"/>
                      </a:lnTo>
                      <a:lnTo>
                        <a:pt x="563" y="530835"/>
                      </a:lnTo>
                      <a:lnTo>
                        <a:pt x="86538" y="456249"/>
                      </a:lnTo>
                      <a:lnTo>
                        <a:pt x="86538" y="357835"/>
                      </a:lnTo>
                      <a:lnTo>
                        <a:pt x="0" y="282761"/>
                      </a:lnTo>
                      <a:lnTo>
                        <a:pt x="13289" y="239951"/>
                      </a:lnTo>
                      <a:lnTo>
                        <a:pt x="30170" y="208849"/>
                      </a:lnTo>
                      <a:lnTo>
                        <a:pt x="146216" y="217081"/>
                      </a:lnTo>
                      <a:lnTo>
                        <a:pt x="215805" y="147492"/>
                      </a:lnTo>
                      <a:lnTo>
                        <a:pt x="207527" y="30793"/>
                      </a:lnTo>
                      <a:lnTo>
                        <a:pt x="240159" y="13081"/>
                      </a:lnTo>
                      <a:lnTo>
                        <a:pt x="282094" y="63"/>
                      </a:lnTo>
                      <a:lnTo>
                        <a:pt x="356762" y="86133"/>
                      </a:lnTo>
                      <a:lnTo>
                        <a:pt x="455176" y="86133"/>
                      </a:lnTo>
                      <a:lnTo>
                        <a:pt x="529899" y="0"/>
                      </a:lnTo>
                      <a:lnTo>
                        <a:pt x="572039" y="13081"/>
                      </a:lnTo>
                      <a:lnTo>
                        <a:pt x="603087" y="29933"/>
                      </a:lnTo>
                      <a:lnTo>
                        <a:pt x="594806" y="146665"/>
                      </a:lnTo>
                      <a:lnTo>
                        <a:pt x="664396" y="216254"/>
                      </a:lnTo>
                      <a:close/>
                      <a:moveTo>
                        <a:pt x="707547" y="104443"/>
                      </a:moveTo>
                      <a:lnTo>
                        <a:pt x="718246" y="117409"/>
                      </a:lnTo>
                      <a:lnTo>
                        <a:pt x="694580" y="9374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3F40A38E-02A0-CB06-C946-99A25F0A1E3E}"/>
                    </a:ext>
                  </a:extLst>
                </p:cNvPr>
                <p:cNvSpPr/>
                <p:nvPr/>
              </p:nvSpPr>
              <p:spPr>
                <a:xfrm>
                  <a:off x="8702663" y="2519339"/>
                  <a:ext cx="396336" cy="3963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0" name="Group 129">
                <a:extLst>
                  <a:ext uri="{FF2B5EF4-FFF2-40B4-BE49-F238E27FC236}">
                    <a16:creationId xmlns:a16="http://schemas.microsoft.com/office/drawing/2014/main" id="{2CC19D08-2B6E-B546-2999-86EED8AF8F6E}"/>
                  </a:ext>
                </a:extLst>
              </p:cNvPr>
              <p:cNvGrpSpPr/>
              <p:nvPr/>
            </p:nvGrpSpPr>
            <p:grpSpPr>
              <a:xfrm rot="20354995">
                <a:off x="10757175" y="1656786"/>
                <a:ext cx="225937" cy="231531"/>
                <a:chOff x="8494783" y="2301406"/>
                <a:chExt cx="812096" cy="832203"/>
              </a:xfrm>
            </p:grpSpPr>
            <p:sp>
              <p:nvSpPr>
                <p:cNvPr id="131" name="Freeform 614">
                  <a:extLst>
                    <a:ext uri="{FF2B5EF4-FFF2-40B4-BE49-F238E27FC236}">
                      <a16:creationId xmlns:a16="http://schemas.microsoft.com/office/drawing/2014/main" id="{5727A2B1-F9FD-B7A3-70E2-E50219C9BA9C}"/>
                    </a:ext>
                  </a:extLst>
                </p:cNvPr>
                <p:cNvSpPr/>
                <p:nvPr/>
              </p:nvSpPr>
              <p:spPr>
                <a:xfrm>
                  <a:off x="8494783" y="2301406"/>
                  <a:ext cx="812096" cy="832203"/>
                </a:xfrm>
                <a:custGeom>
                  <a:avLst/>
                  <a:gdLst>
                    <a:gd name="connsiteX0" fmla="*/ 426565 w 812096"/>
                    <a:gd name="connsiteY0" fmla="*/ 830140 h 832203"/>
                    <a:gd name="connsiteX1" fmla="*/ 406099 w 812096"/>
                    <a:gd name="connsiteY1" fmla="*/ 832203 h 832203"/>
                    <a:gd name="connsiteX2" fmla="*/ 385634 w 812096"/>
                    <a:gd name="connsiteY2" fmla="*/ 830140 h 832203"/>
                    <a:gd name="connsiteX3" fmla="*/ 113280 w 812096"/>
                    <a:gd name="connsiteY3" fmla="*/ 97323 h 832203"/>
                    <a:gd name="connsiteX4" fmla="*/ 97531 w 812096"/>
                    <a:gd name="connsiteY4" fmla="*/ 113072 h 832203"/>
                    <a:gd name="connsiteX5" fmla="*/ 104651 w 812096"/>
                    <a:gd name="connsiteY5" fmla="*/ 104443 h 832203"/>
                    <a:gd name="connsiteX6" fmla="*/ 781537 w 812096"/>
                    <a:gd name="connsiteY6" fmla="*/ 207945 h 832203"/>
                    <a:gd name="connsiteX7" fmla="*/ 798909 w 812096"/>
                    <a:gd name="connsiteY7" fmla="*/ 239951 h 832203"/>
                    <a:gd name="connsiteX8" fmla="*/ 811815 w 812096"/>
                    <a:gd name="connsiteY8" fmla="*/ 281526 h 832203"/>
                    <a:gd name="connsiteX9" fmla="*/ 725844 w 812096"/>
                    <a:gd name="connsiteY9" fmla="*/ 356108 h 832203"/>
                    <a:gd name="connsiteX10" fmla="*/ 725844 w 812096"/>
                    <a:gd name="connsiteY10" fmla="*/ 454521 h 832203"/>
                    <a:gd name="connsiteX11" fmla="*/ 812096 w 812096"/>
                    <a:gd name="connsiteY11" fmla="*/ 529348 h 832203"/>
                    <a:gd name="connsiteX12" fmla="*/ 798909 w 812096"/>
                    <a:gd name="connsiteY12" fmla="*/ 571831 h 832203"/>
                    <a:gd name="connsiteX13" fmla="*/ 781741 w 812096"/>
                    <a:gd name="connsiteY13" fmla="*/ 603461 h 832203"/>
                    <a:gd name="connsiteX14" fmla="*/ 668296 w 812096"/>
                    <a:gd name="connsiteY14" fmla="*/ 595413 h 832203"/>
                    <a:gd name="connsiteX15" fmla="*/ 598707 w 812096"/>
                    <a:gd name="connsiteY15" fmla="*/ 665002 h 832203"/>
                    <a:gd name="connsiteX16" fmla="*/ 606851 w 812096"/>
                    <a:gd name="connsiteY16" fmla="*/ 779806 h 832203"/>
                    <a:gd name="connsiteX17" fmla="*/ 572039 w 812096"/>
                    <a:gd name="connsiteY17" fmla="*/ 798701 h 832203"/>
                    <a:gd name="connsiteX18" fmla="*/ 533869 w 812096"/>
                    <a:gd name="connsiteY18" fmla="*/ 810550 h 832203"/>
                    <a:gd name="connsiteX19" fmla="*/ 457195 w 812096"/>
                    <a:gd name="connsiteY19" fmla="*/ 722168 h 832203"/>
                    <a:gd name="connsiteX20" fmla="*/ 358782 w 812096"/>
                    <a:gd name="connsiteY20" fmla="*/ 722168 h 832203"/>
                    <a:gd name="connsiteX21" fmla="*/ 281307 w 812096"/>
                    <a:gd name="connsiteY21" fmla="*/ 811475 h 832203"/>
                    <a:gd name="connsiteX22" fmla="*/ 240159 w 812096"/>
                    <a:gd name="connsiteY22" fmla="*/ 798701 h 832203"/>
                    <a:gd name="connsiteX23" fmla="*/ 207045 w 812096"/>
                    <a:gd name="connsiteY23" fmla="*/ 780727 h 832203"/>
                    <a:gd name="connsiteX24" fmla="*/ 215037 w 812096"/>
                    <a:gd name="connsiteY24" fmla="*/ 668059 h 832203"/>
                    <a:gd name="connsiteX25" fmla="*/ 145448 w 812096"/>
                    <a:gd name="connsiteY25" fmla="*/ 598470 h 832203"/>
                    <a:gd name="connsiteX26" fmla="*/ 32111 w 812096"/>
                    <a:gd name="connsiteY26" fmla="*/ 606509 h 832203"/>
                    <a:gd name="connsiteX27" fmla="*/ 13289 w 812096"/>
                    <a:gd name="connsiteY27" fmla="*/ 571831 h 832203"/>
                    <a:gd name="connsiteX28" fmla="*/ 563 w 812096"/>
                    <a:gd name="connsiteY28" fmla="*/ 530835 h 832203"/>
                    <a:gd name="connsiteX29" fmla="*/ 86538 w 812096"/>
                    <a:gd name="connsiteY29" fmla="*/ 456249 h 832203"/>
                    <a:gd name="connsiteX30" fmla="*/ 86538 w 812096"/>
                    <a:gd name="connsiteY30" fmla="*/ 357835 h 832203"/>
                    <a:gd name="connsiteX31" fmla="*/ 0 w 812096"/>
                    <a:gd name="connsiteY31" fmla="*/ 282761 h 832203"/>
                    <a:gd name="connsiteX32" fmla="*/ 13289 w 812096"/>
                    <a:gd name="connsiteY32" fmla="*/ 239951 h 832203"/>
                    <a:gd name="connsiteX33" fmla="*/ 30170 w 812096"/>
                    <a:gd name="connsiteY33" fmla="*/ 208849 h 832203"/>
                    <a:gd name="connsiteX34" fmla="*/ 146216 w 812096"/>
                    <a:gd name="connsiteY34" fmla="*/ 217081 h 832203"/>
                    <a:gd name="connsiteX35" fmla="*/ 215805 w 812096"/>
                    <a:gd name="connsiteY35" fmla="*/ 147492 h 832203"/>
                    <a:gd name="connsiteX36" fmla="*/ 207527 w 812096"/>
                    <a:gd name="connsiteY36" fmla="*/ 30793 h 832203"/>
                    <a:gd name="connsiteX37" fmla="*/ 240159 w 812096"/>
                    <a:gd name="connsiteY37" fmla="*/ 13081 h 832203"/>
                    <a:gd name="connsiteX38" fmla="*/ 282094 w 812096"/>
                    <a:gd name="connsiteY38" fmla="*/ 63 h 832203"/>
                    <a:gd name="connsiteX39" fmla="*/ 356762 w 812096"/>
                    <a:gd name="connsiteY39" fmla="*/ 86133 h 832203"/>
                    <a:gd name="connsiteX40" fmla="*/ 455176 w 812096"/>
                    <a:gd name="connsiteY40" fmla="*/ 86133 h 832203"/>
                    <a:gd name="connsiteX41" fmla="*/ 529899 w 812096"/>
                    <a:gd name="connsiteY41" fmla="*/ 0 h 832203"/>
                    <a:gd name="connsiteX42" fmla="*/ 572039 w 812096"/>
                    <a:gd name="connsiteY42" fmla="*/ 13081 h 832203"/>
                    <a:gd name="connsiteX43" fmla="*/ 603087 w 812096"/>
                    <a:gd name="connsiteY43" fmla="*/ 29933 h 832203"/>
                    <a:gd name="connsiteX44" fmla="*/ 594806 w 812096"/>
                    <a:gd name="connsiteY44" fmla="*/ 146665 h 832203"/>
                    <a:gd name="connsiteX45" fmla="*/ 664396 w 812096"/>
                    <a:gd name="connsiteY45" fmla="*/ 216254 h 832203"/>
                    <a:gd name="connsiteX46" fmla="*/ 707547 w 812096"/>
                    <a:gd name="connsiteY46" fmla="*/ 104443 h 832203"/>
                    <a:gd name="connsiteX47" fmla="*/ 718246 w 812096"/>
                    <a:gd name="connsiteY47" fmla="*/ 117409 h 832203"/>
                    <a:gd name="connsiteX48" fmla="*/ 694580 w 812096"/>
                    <a:gd name="connsiteY48" fmla="*/ 93744 h 83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12096" h="832203">
                      <a:moveTo>
                        <a:pt x="426565" y="830140"/>
                      </a:moveTo>
                      <a:lnTo>
                        <a:pt x="406099" y="832203"/>
                      </a:lnTo>
                      <a:lnTo>
                        <a:pt x="385634" y="830140"/>
                      </a:lnTo>
                      <a:close/>
                      <a:moveTo>
                        <a:pt x="113280" y="97323"/>
                      </a:moveTo>
                      <a:lnTo>
                        <a:pt x="97531" y="113072"/>
                      </a:lnTo>
                      <a:lnTo>
                        <a:pt x="104651" y="104443"/>
                      </a:lnTo>
                      <a:close/>
                      <a:moveTo>
                        <a:pt x="781537" y="207945"/>
                      </a:moveTo>
                      <a:lnTo>
                        <a:pt x="798909" y="239951"/>
                      </a:lnTo>
                      <a:lnTo>
                        <a:pt x="811815" y="281526"/>
                      </a:lnTo>
                      <a:lnTo>
                        <a:pt x="725844" y="356108"/>
                      </a:lnTo>
                      <a:lnTo>
                        <a:pt x="725844" y="454521"/>
                      </a:lnTo>
                      <a:lnTo>
                        <a:pt x="812096" y="529348"/>
                      </a:lnTo>
                      <a:lnTo>
                        <a:pt x="798909" y="571831"/>
                      </a:lnTo>
                      <a:lnTo>
                        <a:pt x="781741" y="603461"/>
                      </a:lnTo>
                      <a:lnTo>
                        <a:pt x="668296" y="595413"/>
                      </a:lnTo>
                      <a:lnTo>
                        <a:pt x="598707" y="665002"/>
                      </a:lnTo>
                      <a:lnTo>
                        <a:pt x="606851" y="779806"/>
                      </a:lnTo>
                      <a:lnTo>
                        <a:pt x="572039" y="798701"/>
                      </a:lnTo>
                      <a:lnTo>
                        <a:pt x="533869" y="810550"/>
                      </a:lnTo>
                      <a:lnTo>
                        <a:pt x="457195" y="722168"/>
                      </a:lnTo>
                      <a:lnTo>
                        <a:pt x="358782" y="722168"/>
                      </a:lnTo>
                      <a:lnTo>
                        <a:pt x="281307" y="811475"/>
                      </a:lnTo>
                      <a:lnTo>
                        <a:pt x="240159" y="798701"/>
                      </a:lnTo>
                      <a:lnTo>
                        <a:pt x="207045" y="780727"/>
                      </a:lnTo>
                      <a:lnTo>
                        <a:pt x="215037" y="668059"/>
                      </a:lnTo>
                      <a:lnTo>
                        <a:pt x="145448" y="598470"/>
                      </a:lnTo>
                      <a:lnTo>
                        <a:pt x="32111" y="606509"/>
                      </a:lnTo>
                      <a:lnTo>
                        <a:pt x="13289" y="571831"/>
                      </a:lnTo>
                      <a:lnTo>
                        <a:pt x="563" y="530835"/>
                      </a:lnTo>
                      <a:lnTo>
                        <a:pt x="86538" y="456249"/>
                      </a:lnTo>
                      <a:lnTo>
                        <a:pt x="86538" y="357835"/>
                      </a:lnTo>
                      <a:lnTo>
                        <a:pt x="0" y="282761"/>
                      </a:lnTo>
                      <a:lnTo>
                        <a:pt x="13289" y="239951"/>
                      </a:lnTo>
                      <a:lnTo>
                        <a:pt x="30170" y="208849"/>
                      </a:lnTo>
                      <a:lnTo>
                        <a:pt x="146216" y="217081"/>
                      </a:lnTo>
                      <a:lnTo>
                        <a:pt x="215805" y="147492"/>
                      </a:lnTo>
                      <a:lnTo>
                        <a:pt x="207527" y="30793"/>
                      </a:lnTo>
                      <a:lnTo>
                        <a:pt x="240159" y="13081"/>
                      </a:lnTo>
                      <a:lnTo>
                        <a:pt x="282094" y="63"/>
                      </a:lnTo>
                      <a:lnTo>
                        <a:pt x="356762" y="86133"/>
                      </a:lnTo>
                      <a:lnTo>
                        <a:pt x="455176" y="86133"/>
                      </a:lnTo>
                      <a:lnTo>
                        <a:pt x="529899" y="0"/>
                      </a:lnTo>
                      <a:lnTo>
                        <a:pt x="572039" y="13081"/>
                      </a:lnTo>
                      <a:lnTo>
                        <a:pt x="603087" y="29933"/>
                      </a:lnTo>
                      <a:lnTo>
                        <a:pt x="594806" y="146665"/>
                      </a:lnTo>
                      <a:lnTo>
                        <a:pt x="664396" y="216254"/>
                      </a:lnTo>
                      <a:close/>
                      <a:moveTo>
                        <a:pt x="707547" y="104443"/>
                      </a:moveTo>
                      <a:lnTo>
                        <a:pt x="718246" y="117409"/>
                      </a:lnTo>
                      <a:lnTo>
                        <a:pt x="694580" y="9374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D59AA872-DB21-EF1C-3298-B4B3245C1375}"/>
                    </a:ext>
                  </a:extLst>
                </p:cNvPr>
                <p:cNvSpPr/>
                <p:nvPr/>
              </p:nvSpPr>
              <p:spPr>
                <a:xfrm>
                  <a:off x="8702663" y="2519339"/>
                  <a:ext cx="396336" cy="3963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39" name="Arrow: Right 138">
              <a:extLst>
                <a:ext uri="{FF2B5EF4-FFF2-40B4-BE49-F238E27FC236}">
                  <a16:creationId xmlns:a16="http://schemas.microsoft.com/office/drawing/2014/main" id="{A2FDD380-ED96-4FAD-7C6E-5F8010AC5D28}"/>
                </a:ext>
              </a:extLst>
            </p:cNvPr>
            <p:cNvSpPr/>
            <p:nvPr/>
          </p:nvSpPr>
          <p:spPr>
            <a:xfrm>
              <a:off x="5985253" y="5601879"/>
              <a:ext cx="550646" cy="340964"/>
            </a:xfrm>
            <a:prstGeom prst="rightArrow">
              <a:avLst/>
            </a:prstGeom>
            <a:solidFill>
              <a:srgbClr val="138B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5" name="TextBox 114">
            <a:extLst>
              <a:ext uri="{FF2B5EF4-FFF2-40B4-BE49-F238E27FC236}">
                <a16:creationId xmlns:a16="http://schemas.microsoft.com/office/drawing/2014/main" id="{FF3DE982-F24F-75F8-4E5F-A22B30310903}"/>
              </a:ext>
            </a:extLst>
          </p:cNvPr>
          <p:cNvSpPr txBox="1"/>
          <p:nvPr/>
        </p:nvSpPr>
        <p:spPr>
          <a:xfrm>
            <a:off x="6399688" y="6063696"/>
            <a:ext cx="5451269" cy="307777"/>
          </a:xfrm>
          <a:prstGeom prst="rect">
            <a:avLst/>
          </a:prstGeom>
          <a:noFill/>
        </p:spPr>
        <p:txBody>
          <a:bodyPr wrap="square" rtlCol="0">
            <a:spAutoFit/>
          </a:bodyPr>
          <a:lstStyle/>
          <a:p>
            <a:r>
              <a:rPr lang="en-US" sz="1400" dirty="0">
                <a:solidFill>
                  <a:schemeClr val="accent1"/>
                </a:solidFill>
              </a:rPr>
              <a:t>Entertainment</a:t>
            </a:r>
            <a:r>
              <a:rPr lang="en-US" sz="1400" dirty="0">
                <a:solidFill>
                  <a:schemeClr val="accent5"/>
                </a:solidFill>
              </a:rPr>
              <a:t>       </a:t>
            </a:r>
            <a:r>
              <a:rPr lang="en-US" sz="1400" dirty="0">
                <a:solidFill>
                  <a:schemeClr val="accent3"/>
                </a:solidFill>
              </a:rPr>
              <a:t>Work</a:t>
            </a:r>
            <a:r>
              <a:rPr lang="en-US" sz="1400" dirty="0">
                <a:solidFill>
                  <a:schemeClr val="accent5"/>
                </a:solidFill>
              </a:rPr>
              <a:t>          </a:t>
            </a:r>
            <a:r>
              <a:rPr lang="en-US" sz="1400" dirty="0">
                <a:solidFill>
                  <a:schemeClr val="accent4"/>
                </a:solidFill>
              </a:rPr>
              <a:t>Friends</a:t>
            </a:r>
            <a:r>
              <a:rPr lang="en-US" sz="1400" dirty="0">
                <a:solidFill>
                  <a:schemeClr val="accent5"/>
                </a:solidFill>
              </a:rPr>
              <a:t>         Money         </a:t>
            </a:r>
            <a:r>
              <a:rPr lang="en-US" sz="1400" dirty="0">
                <a:solidFill>
                  <a:schemeClr val="accent2"/>
                </a:solidFill>
              </a:rPr>
              <a:t>Urgent</a:t>
            </a:r>
            <a:r>
              <a:rPr lang="en-US" sz="1400" dirty="0">
                <a:solidFill>
                  <a:schemeClr val="accent5"/>
                </a:solidFill>
              </a:rPr>
              <a:t>         </a:t>
            </a:r>
            <a:r>
              <a:rPr lang="en-US" sz="1400" dirty="0">
                <a:solidFill>
                  <a:schemeClr val="bg1"/>
                </a:solidFill>
              </a:rPr>
              <a:t>Family</a:t>
            </a:r>
            <a:endParaRPr lang="en-IN" sz="1400" dirty="0">
              <a:solidFill>
                <a:schemeClr val="bg1"/>
              </a:solidFill>
            </a:endParaRPr>
          </a:p>
        </p:txBody>
      </p:sp>
      <p:pic>
        <p:nvPicPr>
          <p:cNvPr id="149" name="Picture 148">
            <a:extLst>
              <a:ext uri="{FF2B5EF4-FFF2-40B4-BE49-F238E27FC236}">
                <a16:creationId xmlns:a16="http://schemas.microsoft.com/office/drawing/2014/main" id="{33FE486C-606E-A3FB-6973-6FEBD5D89136}"/>
              </a:ext>
            </a:extLst>
          </p:cNvPr>
          <p:cNvPicPr>
            <a:picLocks noChangeAspect="1"/>
          </p:cNvPicPr>
          <p:nvPr/>
        </p:nvPicPr>
        <p:blipFill>
          <a:blip r:embed="rId6"/>
          <a:stretch>
            <a:fillRect/>
          </a:stretch>
        </p:blipFill>
        <p:spPr>
          <a:xfrm>
            <a:off x="457606" y="5198365"/>
            <a:ext cx="3149842" cy="874956"/>
          </a:xfrm>
          <a:prstGeom prst="rect">
            <a:avLst/>
          </a:prstGeom>
          <a:solidFill>
            <a:schemeClr val="tx1"/>
          </a:solidFill>
        </p:spPr>
      </p:pic>
      <p:grpSp>
        <p:nvGrpSpPr>
          <p:cNvPr id="157" name="Group 156">
            <a:extLst>
              <a:ext uri="{FF2B5EF4-FFF2-40B4-BE49-F238E27FC236}">
                <a16:creationId xmlns:a16="http://schemas.microsoft.com/office/drawing/2014/main" id="{34D725B1-5AF6-6196-D8C9-D703B8103434}"/>
              </a:ext>
            </a:extLst>
          </p:cNvPr>
          <p:cNvGrpSpPr/>
          <p:nvPr/>
        </p:nvGrpSpPr>
        <p:grpSpPr>
          <a:xfrm>
            <a:off x="6741112" y="5556307"/>
            <a:ext cx="5108758" cy="516939"/>
            <a:chOff x="4627230" y="3891516"/>
            <a:chExt cx="5108758" cy="516939"/>
          </a:xfrm>
          <a:solidFill>
            <a:schemeClr val="tx1"/>
          </a:solidFill>
        </p:grpSpPr>
        <p:sp>
          <p:nvSpPr>
            <p:cNvPr id="158" name="Rectangle 157">
              <a:extLst>
                <a:ext uri="{FF2B5EF4-FFF2-40B4-BE49-F238E27FC236}">
                  <a16:creationId xmlns:a16="http://schemas.microsoft.com/office/drawing/2014/main" id="{715F5985-F6D3-9505-47B9-DF2E6EA4B38B}"/>
                </a:ext>
              </a:extLst>
            </p:cNvPr>
            <p:cNvSpPr/>
            <p:nvPr/>
          </p:nvSpPr>
          <p:spPr>
            <a:xfrm>
              <a:off x="5477835" y="3891516"/>
              <a:ext cx="850605" cy="516939"/>
            </a:xfrm>
            <a:prstGeom prst="rect">
              <a:avLst/>
            </a:prstGeom>
            <a:grp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0</a:t>
              </a:r>
              <a:endParaRPr lang="en-IN" sz="3200" dirty="0"/>
            </a:p>
          </p:txBody>
        </p:sp>
        <p:sp>
          <p:nvSpPr>
            <p:cNvPr id="159" name="Rectangle 158">
              <a:extLst>
                <a:ext uri="{FF2B5EF4-FFF2-40B4-BE49-F238E27FC236}">
                  <a16:creationId xmlns:a16="http://schemas.microsoft.com/office/drawing/2014/main" id="{C48FEC0E-CF85-683B-71B3-B8DCBDB2EF0B}"/>
                </a:ext>
              </a:extLst>
            </p:cNvPr>
            <p:cNvSpPr/>
            <p:nvPr/>
          </p:nvSpPr>
          <p:spPr>
            <a:xfrm>
              <a:off x="6329917" y="3891516"/>
              <a:ext cx="850605" cy="516939"/>
            </a:xfrm>
            <a:prstGeom prst="rect">
              <a:avLst/>
            </a:prstGeom>
            <a:grp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0</a:t>
              </a:r>
              <a:endParaRPr lang="en-IN" sz="3200" dirty="0"/>
            </a:p>
          </p:txBody>
        </p:sp>
        <p:sp>
          <p:nvSpPr>
            <p:cNvPr id="160" name="Rectangle 159">
              <a:extLst>
                <a:ext uri="{FF2B5EF4-FFF2-40B4-BE49-F238E27FC236}">
                  <a16:creationId xmlns:a16="http://schemas.microsoft.com/office/drawing/2014/main" id="{E12E93DF-218B-1C2A-3AF5-78F68D9DCF37}"/>
                </a:ext>
              </a:extLst>
            </p:cNvPr>
            <p:cNvSpPr/>
            <p:nvPr/>
          </p:nvSpPr>
          <p:spPr>
            <a:xfrm>
              <a:off x="7181153" y="3891516"/>
              <a:ext cx="850605" cy="516939"/>
            </a:xfrm>
            <a:prstGeom prst="rect">
              <a:avLst/>
            </a:prstGeom>
            <a:grp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0</a:t>
              </a:r>
              <a:endParaRPr lang="en-IN" sz="3200" dirty="0"/>
            </a:p>
          </p:txBody>
        </p:sp>
        <p:sp>
          <p:nvSpPr>
            <p:cNvPr id="161" name="Rectangle 160">
              <a:extLst>
                <a:ext uri="{FF2B5EF4-FFF2-40B4-BE49-F238E27FC236}">
                  <a16:creationId xmlns:a16="http://schemas.microsoft.com/office/drawing/2014/main" id="{A4FF457D-5057-69FB-A30F-A1E7763178C3}"/>
                </a:ext>
              </a:extLst>
            </p:cNvPr>
            <p:cNvSpPr/>
            <p:nvPr/>
          </p:nvSpPr>
          <p:spPr>
            <a:xfrm>
              <a:off x="8033235" y="3891516"/>
              <a:ext cx="850605" cy="516939"/>
            </a:xfrm>
            <a:prstGeom prst="rect">
              <a:avLst/>
            </a:prstGeom>
            <a:grp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0</a:t>
              </a:r>
              <a:endParaRPr lang="en-IN" sz="3200" dirty="0"/>
            </a:p>
          </p:txBody>
        </p:sp>
        <p:sp>
          <p:nvSpPr>
            <p:cNvPr id="162" name="Rectangle 161">
              <a:extLst>
                <a:ext uri="{FF2B5EF4-FFF2-40B4-BE49-F238E27FC236}">
                  <a16:creationId xmlns:a16="http://schemas.microsoft.com/office/drawing/2014/main" id="{01C61EEE-2EA6-DD75-08AA-C3229256A950}"/>
                </a:ext>
              </a:extLst>
            </p:cNvPr>
            <p:cNvSpPr/>
            <p:nvPr/>
          </p:nvSpPr>
          <p:spPr>
            <a:xfrm>
              <a:off x="8885383" y="3891516"/>
              <a:ext cx="850605" cy="516939"/>
            </a:xfrm>
            <a:prstGeom prst="rect">
              <a:avLst/>
            </a:prstGeom>
            <a:grp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0</a:t>
              </a:r>
              <a:endParaRPr lang="en-IN" sz="3200" dirty="0"/>
            </a:p>
          </p:txBody>
        </p:sp>
        <p:sp>
          <p:nvSpPr>
            <p:cNvPr id="163" name="Rectangle 162">
              <a:extLst>
                <a:ext uri="{FF2B5EF4-FFF2-40B4-BE49-F238E27FC236}">
                  <a16:creationId xmlns:a16="http://schemas.microsoft.com/office/drawing/2014/main" id="{34F34311-4EF8-A583-E0DC-1F123988FD37}"/>
                </a:ext>
              </a:extLst>
            </p:cNvPr>
            <p:cNvSpPr/>
            <p:nvPr/>
          </p:nvSpPr>
          <p:spPr>
            <a:xfrm>
              <a:off x="4627230" y="3891516"/>
              <a:ext cx="850605" cy="516939"/>
            </a:xfrm>
            <a:prstGeom prst="rect">
              <a:avLst/>
            </a:prstGeom>
            <a:grp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0</a:t>
              </a:r>
              <a:endParaRPr lang="en-IN" sz="3200" dirty="0"/>
            </a:p>
          </p:txBody>
        </p:sp>
      </p:grpSp>
      <p:pic>
        <p:nvPicPr>
          <p:cNvPr id="165" name="Picture 164" descr="Icon&#10;&#10;Description automatically generated">
            <a:extLst>
              <a:ext uri="{FF2B5EF4-FFF2-40B4-BE49-F238E27FC236}">
                <a16:creationId xmlns:a16="http://schemas.microsoft.com/office/drawing/2014/main" id="{D8A06C9D-EC67-F802-03F1-88D1D218774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826757" y="2015924"/>
            <a:ext cx="1371600" cy="1371600"/>
          </a:xfrm>
          <a:prstGeom prst="rect">
            <a:avLst/>
          </a:prstGeom>
        </p:spPr>
      </p:pic>
      <p:sp>
        <p:nvSpPr>
          <p:cNvPr id="166" name="Speech Bubble: Rectangle 165">
            <a:extLst>
              <a:ext uri="{FF2B5EF4-FFF2-40B4-BE49-F238E27FC236}">
                <a16:creationId xmlns:a16="http://schemas.microsoft.com/office/drawing/2014/main" id="{9D830328-D11B-E9A2-0AD9-9DE4DEF0EAE8}"/>
              </a:ext>
            </a:extLst>
          </p:cNvPr>
          <p:cNvSpPr/>
          <p:nvPr/>
        </p:nvSpPr>
        <p:spPr>
          <a:xfrm>
            <a:off x="5125970" y="1984973"/>
            <a:ext cx="1711107" cy="937132"/>
          </a:xfrm>
          <a:prstGeom prst="wedgeRectCallout">
            <a:avLst>
              <a:gd name="adj1" fmla="val -71494"/>
              <a:gd name="adj2" fmla="val 41545"/>
            </a:avLst>
          </a:prstGeom>
          <a:solidFill>
            <a:schemeClr val="tx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How does a model output a one-hot vector?</a:t>
            </a:r>
            <a:endParaRPr lang="en-IN" dirty="0">
              <a:solidFill>
                <a:schemeClr val="bg1"/>
              </a:solidFill>
            </a:endParaRPr>
          </a:p>
        </p:txBody>
      </p:sp>
      <p:grpSp>
        <p:nvGrpSpPr>
          <p:cNvPr id="167" name="Group 166">
            <a:extLst>
              <a:ext uri="{FF2B5EF4-FFF2-40B4-BE49-F238E27FC236}">
                <a16:creationId xmlns:a16="http://schemas.microsoft.com/office/drawing/2014/main" id="{BAB82EA0-29C5-C9AD-57DF-9728B1BD3DC4}"/>
              </a:ext>
            </a:extLst>
          </p:cNvPr>
          <p:cNvGrpSpPr>
            <a:grpSpLocks noChangeAspect="1"/>
          </p:cNvGrpSpPr>
          <p:nvPr/>
        </p:nvGrpSpPr>
        <p:grpSpPr>
          <a:xfrm>
            <a:off x="6941428" y="2380711"/>
            <a:ext cx="1143000" cy="1143000"/>
            <a:chOff x="7020470" y="457533"/>
            <a:chExt cx="4572000" cy="4572000"/>
          </a:xfrm>
        </p:grpSpPr>
        <p:sp>
          <p:nvSpPr>
            <p:cNvPr id="168" name="Freeform: Shape 167">
              <a:extLst>
                <a:ext uri="{FF2B5EF4-FFF2-40B4-BE49-F238E27FC236}">
                  <a16:creationId xmlns:a16="http://schemas.microsoft.com/office/drawing/2014/main" id="{C1AA98B2-7FC1-5D58-85CD-CB431DE8590F}"/>
                </a:ext>
              </a:extLst>
            </p:cNvPr>
            <p:cNvSpPr>
              <a:spLocks noChangeAspect="1"/>
            </p:cNvSpPr>
            <p:nvPr/>
          </p:nvSpPr>
          <p:spPr>
            <a:xfrm>
              <a:off x="7020470" y="457533"/>
              <a:ext cx="4572000" cy="4572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169" name="Group 168">
              <a:extLst>
                <a:ext uri="{FF2B5EF4-FFF2-40B4-BE49-F238E27FC236}">
                  <a16:creationId xmlns:a16="http://schemas.microsoft.com/office/drawing/2014/main" id="{06AFED46-3E74-9354-559E-D6A1265669BC}"/>
                </a:ext>
              </a:extLst>
            </p:cNvPr>
            <p:cNvGrpSpPr/>
            <p:nvPr/>
          </p:nvGrpSpPr>
          <p:grpSpPr>
            <a:xfrm>
              <a:off x="8209190" y="1852901"/>
              <a:ext cx="2194560" cy="1280160"/>
              <a:chOff x="8209190" y="1852901"/>
              <a:chExt cx="2194560" cy="1280160"/>
            </a:xfrm>
          </p:grpSpPr>
          <p:sp>
            <p:nvSpPr>
              <p:cNvPr id="170" name="Freeform: Shape 169">
                <a:extLst>
                  <a:ext uri="{FF2B5EF4-FFF2-40B4-BE49-F238E27FC236}">
                    <a16:creationId xmlns:a16="http://schemas.microsoft.com/office/drawing/2014/main" id="{4FB714BC-4296-46AF-C0C3-56594949B0AA}"/>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71" name="Freeform: Shape 170">
                <a:extLst>
                  <a:ext uri="{FF2B5EF4-FFF2-40B4-BE49-F238E27FC236}">
                    <a16:creationId xmlns:a16="http://schemas.microsoft.com/office/drawing/2014/main" id="{EC98761C-B6D5-3338-7A7E-0E6FBAE9D81E}"/>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grpSp>
      <p:sp>
        <p:nvSpPr>
          <p:cNvPr id="172" name="Speech Bubble: Rectangle 171">
            <a:extLst>
              <a:ext uri="{FF2B5EF4-FFF2-40B4-BE49-F238E27FC236}">
                <a16:creationId xmlns:a16="http://schemas.microsoft.com/office/drawing/2014/main" id="{A2E1802E-9EB0-3EA5-C637-CA7584229DB5}"/>
              </a:ext>
            </a:extLst>
          </p:cNvPr>
          <p:cNvSpPr/>
          <p:nvPr/>
        </p:nvSpPr>
        <p:spPr>
          <a:xfrm>
            <a:off x="8214061" y="2475449"/>
            <a:ext cx="2609884" cy="900643"/>
          </a:xfrm>
          <a:prstGeom prst="wedgeRectCallout">
            <a:avLst>
              <a:gd name="adj1" fmla="val -68228"/>
              <a:gd name="adj2" fmla="val 36705"/>
            </a:avLst>
          </a:prstGeom>
          <a:solidFill>
            <a:schemeClr val="tx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There are other activation functions to help do this. We will study these later</a:t>
            </a:r>
            <a:endParaRPr lang="en-IN" dirty="0">
              <a:solidFill>
                <a:schemeClr val="bg1"/>
              </a:solidFill>
            </a:endParaRPr>
          </a:p>
        </p:txBody>
      </p:sp>
      <p:pic>
        <p:nvPicPr>
          <p:cNvPr id="174" name="Picture 173" descr="Icon&#10;&#10;Description automatically generated">
            <a:extLst>
              <a:ext uri="{FF2B5EF4-FFF2-40B4-BE49-F238E27FC236}">
                <a16:creationId xmlns:a16="http://schemas.microsoft.com/office/drawing/2014/main" id="{4FD7A1C5-894E-04CC-6144-11AF683442A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24630" y="2030156"/>
            <a:ext cx="1371600" cy="1371600"/>
          </a:xfrm>
          <a:prstGeom prst="rect">
            <a:avLst/>
          </a:prstGeom>
        </p:spPr>
      </p:pic>
      <p:sp>
        <p:nvSpPr>
          <p:cNvPr id="175" name="Speech Bubble: Rectangle 174">
            <a:extLst>
              <a:ext uri="{FF2B5EF4-FFF2-40B4-BE49-F238E27FC236}">
                <a16:creationId xmlns:a16="http://schemas.microsoft.com/office/drawing/2014/main" id="{9BFE33AC-F194-F420-556E-9EC7B67A0593}"/>
              </a:ext>
            </a:extLst>
          </p:cNvPr>
          <p:cNvSpPr/>
          <p:nvPr/>
        </p:nvSpPr>
        <p:spPr>
          <a:xfrm>
            <a:off x="2217020" y="2030719"/>
            <a:ext cx="1335114" cy="937132"/>
          </a:xfrm>
          <a:prstGeom prst="wedgeRectCallout">
            <a:avLst>
              <a:gd name="adj1" fmla="val -71494"/>
              <a:gd name="adj2" fmla="val 41545"/>
            </a:avLst>
          </a:prstGeom>
          <a:solidFill>
            <a:schemeClr val="tx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Often called a “one-hot” vector</a:t>
            </a:r>
            <a:endParaRPr lang="en-IN" dirty="0">
              <a:solidFill>
                <a:schemeClr val="bg1"/>
              </a:solidFill>
            </a:endParaRPr>
          </a:p>
        </p:txBody>
      </p:sp>
      <p:pic>
        <p:nvPicPr>
          <p:cNvPr id="177" name="Picture 176" descr="Icon&#10;&#10;Description automatically generated">
            <a:extLst>
              <a:ext uri="{FF2B5EF4-FFF2-40B4-BE49-F238E27FC236}">
                <a16:creationId xmlns:a16="http://schemas.microsoft.com/office/drawing/2014/main" id="{7CD7D8A6-F1AA-5BC5-0D3B-47EAA3C70D0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180078" y="4018520"/>
            <a:ext cx="1371600" cy="1371600"/>
          </a:xfrm>
          <a:prstGeom prst="rect">
            <a:avLst/>
          </a:prstGeom>
        </p:spPr>
      </p:pic>
      <p:sp>
        <p:nvSpPr>
          <p:cNvPr id="178" name="Speech Bubble: Rectangle 177">
            <a:extLst>
              <a:ext uri="{FF2B5EF4-FFF2-40B4-BE49-F238E27FC236}">
                <a16:creationId xmlns:a16="http://schemas.microsoft.com/office/drawing/2014/main" id="{EB112D08-C9DA-F8A5-7E11-0D48FD30F936}"/>
              </a:ext>
            </a:extLst>
          </p:cNvPr>
          <p:cNvSpPr/>
          <p:nvPr/>
        </p:nvSpPr>
        <p:spPr>
          <a:xfrm>
            <a:off x="3428988" y="4303384"/>
            <a:ext cx="1520441" cy="621428"/>
          </a:xfrm>
          <a:prstGeom prst="wedgeRectCallout">
            <a:avLst>
              <a:gd name="adj1" fmla="val -71494"/>
              <a:gd name="adj2" fmla="val 41545"/>
            </a:avLst>
          </a:prstGeom>
          <a:solidFill>
            <a:schemeClr val="tx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 “many-hot” vector</a:t>
            </a:r>
            <a:endParaRPr lang="en-IN" dirty="0">
              <a:solidFill>
                <a:schemeClr val="bg1"/>
              </a:solidFill>
            </a:endParaRPr>
          </a:p>
        </p:txBody>
      </p:sp>
    </p:spTree>
    <p:extLst>
      <p:ext uri="{BB962C8B-B14F-4D97-AF65-F5344CB8AC3E}">
        <p14:creationId xmlns:p14="http://schemas.microsoft.com/office/powerpoint/2010/main" val="1267647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08"/>
                                        </p:tgtEl>
                                        <p:attrNameLst>
                                          <p:attrName>style.visibility</p:attrName>
                                        </p:attrNameLst>
                                      </p:cBhvr>
                                      <p:to>
                                        <p:strVal val="visible"/>
                                      </p:to>
                                    </p:set>
                                    <p:animEffect transition="in" filter="wipe(left)">
                                      <p:cBhvr>
                                        <p:cTn id="16" dur="500"/>
                                        <p:tgtEl>
                                          <p:spTgt spid="10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09"/>
                                        </p:tgtEl>
                                        <p:attrNameLst>
                                          <p:attrName>style.visibility</p:attrName>
                                        </p:attrNameLst>
                                      </p:cBhvr>
                                      <p:to>
                                        <p:strVal val="visible"/>
                                      </p:to>
                                    </p:set>
                                    <p:animEffect transition="in" filter="wipe(left)">
                                      <p:cBhvr>
                                        <p:cTn id="21" dur="500"/>
                                        <p:tgtEl>
                                          <p:spTgt spid="109"/>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111"/>
                                        </p:tgtEl>
                                        <p:attrNameLst>
                                          <p:attrName>style.visibility</p:attrName>
                                        </p:attrNameLst>
                                      </p:cBhvr>
                                      <p:to>
                                        <p:strVal val="visible"/>
                                      </p:to>
                                    </p:set>
                                    <p:animEffect transition="in" filter="wipe(left)">
                                      <p:cBhvr>
                                        <p:cTn id="25" dur="500"/>
                                        <p:tgtEl>
                                          <p:spTgt spid="11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500"/>
                                        <p:tgtEl>
                                          <p:spTgt spid="7"/>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12"/>
                                        </p:tgtEl>
                                        <p:attrNameLst>
                                          <p:attrName>style.visibility</p:attrName>
                                        </p:attrNameLst>
                                      </p:cBhvr>
                                      <p:to>
                                        <p:strVal val="visible"/>
                                      </p:to>
                                    </p:set>
                                    <p:animEffect transition="in" filter="wipe(left)">
                                      <p:cBhvr>
                                        <p:cTn id="33" dur="500"/>
                                        <p:tgtEl>
                                          <p:spTgt spid="112"/>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00"/>
                                        </p:tgtEl>
                                        <p:attrNameLst>
                                          <p:attrName>style.visibility</p:attrName>
                                        </p:attrNameLst>
                                      </p:cBhvr>
                                      <p:to>
                                        <p:strVal val="visible"/>
                                      </p:to>
                                    </p:set>
                                    <p:animEffect transition="in" filter="wipe(left)">
                                      <p:cBhvr>
                                        <p:cTn id="42" dur="500"/>
                                        <p:tgtEl>
                                          <p:spTgt spid="100"/>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wipe(left)">
                                      <p:cBhvr>
                                        <p:cTn id="45" dur="500"/>
                                        <p:tgtEl>
                                          <p:spTgt spid="4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13"/>
                                        </p:tgtEl>
                                        <p:attrNameLst>
                                          <p:attrName>style.visibility</p:attrName>
                                        </p:attrNameLst>
                                      </p:cBhvr>
                                      <p:to>
                                        <p:strVal val="visible"/>
                                      </p:to>
                                    </p:set>
                                    <p:animEffect transition="in" filter="wipe(left)">
                                      <p:cBhvr>
                                        <p:cTn id="50" dur="500"/>
                                        <p:tgtEl>
                                          <p:spTgt spid="113"/>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14"/>
                                        </p:tgtEl>
                                        <p:attrNameLst>
                                          <p:attrName>style.visibility</p:attrName>
                                        </p:attrNameLst>
                                      </p:cBhvr>
                                      <p:to>
                                        <p:strVal val="visible"/>
                                      </p:to>
                                    </p:set>
                                    <p:animEffect transition="in" filter="wipe(left)">
                                      <p:cBhvr>
                                        <p:cTn id="55" dur="500"/>
                                        <p:tgtEl>
                                          <p:spTgt spid="114"/>
                                        </p:tgtEl>
                                      </p:cBhvr>
                                    </p:animEffect>
                                  </p:childTnLst>
                                </p:cTn>
                              </p:par>
                            </p:childTnLst>
                          </p:cTn>
                        </p:par>
                        <p:par>
                          <p:cTn id="56" fill="hold">
                            <p:stCondLst>
                              <p:cond delay="500"/>
                            </p:stCondLst>
                            <p:childTnLst>
                              <p:par>
                                <p:cTn id="57" presetID="22" presetClass="entr" presetSubtype="8" fill="hold" nodeType="afterEffect">
                                  <p:stCondLst>
                                    <p:cond delay="0"/>
                                  </p:stCondLst>
                                  <p:childTnLst>
                                    <p:set>
                                      <p:cBhvr>
                                        <p:cTn id="58" dur="1" fill="hold">
                                          <p:stCondLst>
                                            <p:cond delay="0"/>
                                          </p:stCondLst>
                                        </p:cTn>
                                        <p:tgtEl>
                                          <p:spTgt spid="94"/>
                                        </p:tgtEl>
                                        <p:attrNameLst>
                                          <p:attrName>style.visibility</p:attrName>
                                        </p:attrNameLst>
                                      </p:cBhvr>
                                      <p:to>
                                        <p:strVal val="visible"/>
                                      </p:to>
                                    </p:set>
                                    <p:animEffect transition="in" filter="wipe(left)">
                                      <p:cBhvr>
                                        <p:cTn id="59" dur="500"/>
                                        <p:tgtEl>
                                          <p:spTgt spid="94"/>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174"/>
                                        </p:tgtEl>
                                        <p:attrNameLst>
                                          <p:attrName>style.visibility</p:attrName>
                                        </p:attrNameLst>
                                      </p:cBhvr>
                                      <p:to>
                                        <p:strVal val="visible"/>
                                      </p:to>
                                    </p:set>
                                  </p:childTnLst>
                                </p:cTn>
                              </p:par>
                            </p:childTnLst>
                          </p:cTn>
                        </p:par>
                        <p:par>
                          <p:cTn id="64" fill="hold">
                            <p:stCondLst>
                              <p:cond delay="0"/>
                            </p:stCondLst>
                            <p:childTnLst>
                              <p:par>
                                <p:cTn id="65" presetID="22" presetClass="entr" presetSubtype="8" fill="hold" grpId="0" nodeType="afterEffect">
                                  <p:stCondLst>
                                    <p:cond delay="0"/>
                                  </p:stCondLst>
                                  <p:childTnLst>
                                    <p:set>
                                      <p:cBhvr>
                                        <p:cTn id="66" dur="1" fill="hold">
                                          <p:stCondLst>
                                            <p:cond delay="0"/>
                                          </p:stCondLst>
                                        </p:cTn>
                                        <p:tgtEl>
                                          <p:spTgt spid="175"/>
                                        </p:tgtEl>
                                        <p:attrNameLst>
                                          <p:attrName>style.visibility</p:attrName>
                                        </p:attrNameLst>
                                      </p:cBhvr>
                                      <p:to>
                                        <p:strVal val="visible"/>
                                      </p:to>
                                    </p:set>
                                    <p:animEffect transition="in" filter="wipe(left)">
                                      <p:cBhvr>
                                        <p:cTn id="67" dur="500"/>
                                        <p:tgtEl>
                                          <p:spTgt spid="175"/>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165"/>
                                        </p:tgtEl>
                                        <p:attrNameLst>
                                          <p:attrName>style.visibility</p:attrName>
                                        </p:attrNameLst>
                                      </p:cBhvr>
                                      <p:to>
                                        <p:strVal val="visible"/>
                                      </p:to>
                                    </p:set>
                                  </p:childTnLst>
                                </p:cTn>
                              </p:par>
                            </p:childTnLst>
                          </p:cTn>
                        </p:par>
                        <p:par>
                          <p:cTn id="72" fill="hold">
                            <p:stCondLst>
                              <p:cond delay="0"/>
                            </p:stCondLst>
                            <p:childTnLst>
                              <p:par>
                                <p:cTn id="73" presetID="22" presetClass="entr" presetSubtype="8" fill="hold" grpId="0" nodeType="afterEffect">
                                  <p:stCondLst>
                                    <p:cond delay="0"/>
                                  </p:stCondLst>
                                  <p:childTnLst>
                                    <p:set>
                                      <p:cBhvr>
                                        <p:cTn id="74" dur="1" fill="hold">
                                          <p:stCondLst>
                                            <p:cond delay="0"/>
                                          </p:stCondLst>
                                        </p:cTn>
                                        <p:tgtEl>
                                          <p:spTgt spid="166"/>
                                        </p:tgtEl>
                                        <p:attrNameLst>
                                          <p:attrName>style.visibility</p:attrName>
                                        </p:attrNameLst>
                                      </p:cBhvr>
                                      <p:to>
                                        <p:strVal val="visible"/>
                                      </p:to>
                                    </p:set>
                                    <p:animEffect transition="in" filter="wipe(left)">
                                      <p:cBhvr>
                                        <p:cTn id="75" dur="500"/>
                                        <p:tgtEl>
                                          <p:spTgt spid="166"/>
                                        </p:tgtEl>
                                      </p:cBhvr>
                                    </p:animEffect>
                                  </p:childTnLst>
                                </p:cTn>
                              </p:par>
                            </p:childTnLst>
                          </p:cTn>
                        </p:par>
                      </p:childTnLst>
                    </p:cTn>
                  </p:par>
                  <p:par>
                    <p:cTn id="76" fill="hold">
                      <p:stCondLst>
                        <p:cond delay="indefinite"/>
                      </p:stCondLst>
                      <p:childTnLst>
                        <p:par>
                          <p:cTn id="77" fill="hold">
                            <p:stCondLst>
                              <p:cond delay="0"/>
                            </p:stCondLst>
                            <p:childTnLst>
                              <p:par>
                                <p:cTn id="78" presetID="53" presetClass="entr" presetSubtype="16" fill="hold" nodeType="clickEffect">
                                  <p:stCondLst>
                                    <p:cond delay="0"/>
                                  </p:stCondLst>
                                  <p:childTnLst>
                                    <p:set>
                                      <p:cBhvr>
                                        <p:cTn id="79" dur="1" fill="hold">
                                          <p:stCondLst>
                                            <p:cond delay="0"/>
                                          </p:stCondLst>
                                        </p:cTn>
                                        <p:tgtEl>
                                          <p:spTgt spid="167"/>
                                        </p:tgtEl>
                                        <p:attrNameLst>
                                          <p:attrName>style.visibility</p:attrName>
                                        </p:attrNameLst>
                                      </p:cBhvr>
                                      <p:to>
                                        <p:strVal val="visible"/>
                                      </p:to>
                                    </p:set>
                                    <p:anim calcmode="lin" valueType="num">
                                      <p:cBhvr>
                                        <p:cTn id="80" dur="500" fill="hold"/>
                                        <p:tgtEl>
                                          <p:spTgt spid="167"/>
                                        </p:tgtEl>
                                        <p:attrNameLst>
                                          <p:attrName>ppt_w</p:attrName>
                                        </p:attrNameLst>
                                      </p:cBhvr>
                                      <p:tavLst>
                                        <p:tav tm="0">
                                          <p:val>
                                            <p:fltVal val="0"/>
                                          </p:val>
                                        </p:tav>
                                        <p:tav tm="100000">
                                          <p:val>
                                            <p:strVal val="#ppt_w"/>
                                          </p:val>
                                        </p:tav>
                                      </p:tavLst>
                                    </p:anim>
                                    <p:anim calcmode="lin" valueType="num">
                                      <p:cBhvr>
                                        <p:cTn id="81" dur="500" fill="hold"/>
                                        <p:tgtEl>
                                          <p:spTgt spid="167"/>
                                        </p:tgtEl>
                                        <p:attrNameLst>
                                          <p:attrName>ppt_h</p:attrName>
                                        </p:attrNameLst>
                                      </p:cBhvr>
                                      <p:tavLst>
                                        <p:tav tm="0">
                                          <p:val>
                                            <p:fltVal val="0"/>
                                          </p:val>
                                        </p:tav>
                                        <p:tav tm="100000">
                                          <p:val>
                                            <p:strVal val="#ppt_h"/>
                                          </p:val>
                                        </p:tav>
                                      </p:tavLst>
                                    </p:anim>
                                    <p:animEffect transition="in" filter="fade">
                                      <p:cBhvr>
                                        <p:cTn id="82" dur="500"/>
                                        <p:tgtEl>
                                          <p:spTgt spid="167"/>
                                        </p:tgtEl>
                                      </p:cBhvr>
                                    </p:animEffect>
                                  </p:childTnLst>
                                </p:cTn>
                              </p:par>
                            </p:childTnLst>
                          </p:cTn>
                        </p:par>
                        <p:par>
                          <p:cTn id="83" fill="hold">
                            <p:stCondLst>
                              <p:cond delay="500"/>
                            </p:stCondLst>
                            <p:childTnLst>
                              <p:par>
                                <p:cTn id="84" presetID="22" presetClass="entr" presetSubtype="8" fill="hold" grpId="0" nodeType="afterEffect">
                                  <p:stCondLst>
                                    <p:cond delay="0"/>
                                  </p:stCondLst>
                                  <p:childTnLst>
                                    <p:set>
                                      <p:cBhvr>
                                        <p:cTn id="85" dur="1" fill="hold">
                                          <p:stCondLst>
                                            <p:cond delay="0"/>
                                          </p:stCondLst>
                                        </p:cTn>
                                        <p:tgtEl>
                                          <p:spTgt spid="172"/>
                                        </p:tgtEl>
                                        <p:attrNameLst>
                                          <p:attrName>style.visibility</p:attrName>
                                        </p:attrNameLst>
                                      </p:cBhvr>
                                      <p:to>
                                        <p:strVal val="visible"/>
                                      </p:to>
                                    </p:set>
                                    <p:animEffect transition="in" filter="wipe(left)">
                                      <p:cBhvr>
                                        <p:cTn id="86" dur="500"/>
                                        <p:tgtEl>
                                          <p:spTgt spid="172"/>
                                        </p:tgtEl>
                                      </p:cBhvr>
                                    </p:animEffec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115"/>
                                        </p:tgtEl>
                                        <p:attrNameLst>
                                          <p:attrName>style.visibility</p:attrName>
                                        </p:attrNameLst>
                                      </p:cBhvr>
                                      <p:to>
                                        <p:strVal val="visible"/>
                                      </p:to>
                                    </p:set>
                                    <p:animEffect transition="in" filter="wipe(left)">
                                      <p:cBhvr>
                                        <p:cTn id="95" dur="500"/>
                                        <p:tgtEl>
                                          <p:spTgt spid="115"/>
                                        </p:tgtEl>
                                      </p:cBhvr>
                                    </p:animEffect>
                                  </p:childTnLst>
                                </p:cTn>
                              </p:par>
                              <p:par>
                                <p:cTn id="96" presetID="22" presetClass="entr" presetSubtype="8" fill="hold" nodeType="withEffect">
                                  <p:stCondLst>
                                    <p:cond delay="0"/>
                                  </p:stCondLst>
                                  <p:childTnLst>
                                    <p:set>
                                      <p:cBhvr>
                                        <p:cTn id="97" dur="1" fill="hold">
                                          <p:stCondLst>
                                            <p:cond delay="0"/>
                                          </p:stCondLst>
                                        </p:cTn>
                                        <p:tgtEl>
                                          <p:spTgt spid="140"/>
                                        </p:tgtEl>
                                        <p:attrNameLst>
                                          <p:attrName>style.visibility</p:attrName>
                                        </p:attrNameLst>
                                      </p:cBhvr>
                                      <p:to>
                                        <p:strVal val="visible"/>
                                      </p:to>
                                    </p:set>
                                    <p:animEffect transition="in" filter="wipe(left)">
                                      <p:cBhvr>
                                        <p:cTn id="98" dur="500"/>
                                        <p:tgtEl>
                                          <p:spTgt spid="140"/>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148"/>
                                        </p:tgtEl>
                                        <p:attrNameLst>
                                          <p:attrName>style.visibility</p:attrName>
                                        </p:attrNameLst>
                                      </p:cBhvr>
                                      <p:to>
                                        <p:strVal val="visible"/>
                                      </p:to>
                                    </p:set>
                                    <p:animEffect transition="in" filter="wipe(left)">
                                      <p:cBhvr>
                                        <p:cTn id="103" dur="500"/>
                                        <p:tgtEl>
                                          <p:spTgt spid="148"/>
                                        </p:tgtEl>
                                      </p:cBhvr>
                                    </p:animEffec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nodeType="clickEffect">
                                  <p:stCondLst>
                                    <p:cond delay="0"/>
                                  </p:stCondLst>
                                  <p:childTnLst>
                                    <p:set>
                                      <p:cBhvr>
                                        <p:cTn id="107" dur="1" fill="hold">
                                          <p:stCondLst>
                                            <p:cond delay="0"/>
                                          </p:stCondLst>
                                        </p:cTn>
                                        <p:tgtEl>
                                          <p:spTgt spid="177"/>
                                        </p:tgtEl>
                                        <p:attrNameLst>
                                          <p:attrName>style.visibility</p:attrName>
                                        </p:attrNameLst>
                                      </p:cBhvr>
                                      <p:to>
                                        <p:strVal val="visible"/>
                                      </p:to>
                                    </p:set>
                                  </p:childTnLst>
                                </p:cTn>
                              </p:par>
                            </p:childTnLst>
                          </p:cTn>
                        </p:par>
                        <p:par>
                          <p:cTn id="108" fill="hold">
                            <p:stCondLst>
                              <p:cond delay="0"/>
                            </p:stCondLst>
                            <p:childTnLst>
                              <p:par>
                                <p:cTn id="109" presetID="22" presetClass="entr" presetSubtype="8" fill="hold" grpId="0" nodeType="afterEffect">
                                  <p:stCondLst>
                                    <p:cond delay="0"/>
                                  </p:stCondLst>
                                  <p:childTnLst>
                                    <p:set>
                                      <p:cBhvr>
                                        <p:cTn id="110" dur="1" fill="hold">
                                          <p:stCondLst>
                                            <p:cond delay="0"/>
                                          </p:stCondLst>
                                        </p:cTn>
                                        <p:tgtEl>
                                          <p:spTgt spid="178"/>
                                        </p:tgtEl>
                                        <p:attrNameLst>
                                          <p:attrName>style.visibility</p:attrName>
                                        </p:attrNameLst>
                                      </p:cBhvr>
                                      <p:to>
                                        <p:strVal val="visible"/>
                                      </p:to>
                                    </p:set>
                                    <p:animEffect transition="in" filter="wipe(left)">
                                      <p:cBhvr>
                                        <p:cTn id="111" dur="500"/>
                                        <p:tgtEl>
                                          <p:spTgt spid="178"/>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nodeType="clickEffect">
                                  <p:stCondLst>
                                    <p:cond delay="0"/>
                                  </p:stCondLst>
                                  <p:childTnLst>
                                    <p:set>
                                      <p:cBhvr>
                                        <p:cTn id="115" dur="1" fill="hold">
                                          <p:stCondLst>
                                            <p:cond delay="0"/>
                                          </p:stCondLst>
                                        </p:cTn>
                                        <p:tgtEl>
                                          <p:spTgt spid="149"/>
                                        </p:tgtEl>
                                        <p:attrNameLst>
                                          <p:attrName>style.visibility</p:attrName>
                                        </p:attrNameLst>
                                      </p:cBhvr>
                                      <p:to>
                                        <p:strVal val="visible"/>
                                      </p:to>
                                    </p:set>
                                    <p:animEffect transition="in" filter="wipe(left)">
                                      <p:cBhvr>
                                        <p:cTn id="116" dur="500"/>
                                        <p:tgtEl>
                                          <p:spTgt spid="149"/>
                                        </p:tgtEl>
                                      </p:cBhvr>
                                    </p:animEffect>
                                  </p:childTnLst>
                                </p:cTn>
                              </p:par>
                            </p:childTnLst>
                          </p:cTn>
                        </p:par>
                        <p:par>
                          <p:cTn id="117" fill="hold">
                            <p:stCondLst>
                              <p:cond delay="500"/>
                            </p:stCondLst>
                            <p:childTnLst>
                              <p:par>
                                <p:cTn id="118" presetID="22" presetClass="entr" presetSubtype="8" fill="hold" nodeType="afterEffect">
                                  <p:stCondLst>
                                    <p:cond delay="0"/>
                                  </p:stCondLst>
                                  <p:childTnLst>
                                    <p:set>
                                      <p:cBhvr>
                                        <p:cTn id="119" dur="1" fill="hold">
                                          <p:stCondLst>
                                            <p:cond delay="0"/>
                                          </p:stCondLst>
                                        </p:cTn>
                                        <p:tgtEl>
                                          <p:spTgt spid="157"/>
                                        </p:tgtEl>
                                        <p:attrNameLst>
                                          <p:attrName>style.visibility</p:attrName>
                                        </p:attrNameLst>
                                      </p:cBhvr>
                                      <p:to>
                                        <p:strVal val="visible"/>
                                      </p:to>
                                    </p:set>
                                    <p:animEffect transition="in" filter="wipe(left)">
                                      <p:cBhvr>
                                        <p:cTn id="120" dur="50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p:bldP spid="7" grpId="0" animBg="1"/>
      <p:bldP spid="42" grpId="0"/>
      <p:bldP spid="112" grpId="0" animBg="1"/>
      <p:bldP spid="115" grpId="0"/>
      <p:bldP spid="166" grpId="0" animBg="1"/>
      <p:bldP spid="172" grpId="0" animBg="1"/>
      <p:bldP spid="175" grpId="0" animBg="1"/>
      <p:bldP spid="17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29FA1-F224-1A12-AC04-71124F85F437}"/>
              </a:ext>
            </a:extLst>
          </p:cNvPr>
          <p:cNvSpPr>
            <a:spLocks noGrp="1"/>
          </p:cNvSpPr>
          <p:nvPr>
            <p:ph type="title"/>
          </p:nvPr>
        </p:nvSpPr>
        <p:spPr/>
        <p:txBody>
          <a:bodyPr/>
          <a:lstStyle/>
          <a:p>
            <a:r>
              <a:rPr lang="en-US" dirty="0"/>
              <a:t>Fantastic Features (and how to find them)</a:t>
            </a:r>
            <a:endParaRPr lang="en-IN" dirty="0"/>
          </a:p>
        </p:txBody>
      </p:sp>
      <p:sp>
        <p:nvSpPr>
          <p:cNvPr id="48" name="Content Placeholder 47">
            <a:extLst>
              <a:ext uri="{FF2B5EF4-FFF2-40B4-BE49-F238E27FC236}">
                <a16:creationId xmlns:a16="http://schemas.microsoft.com/office/drawing/2014/main" id="{892A0C9B-32FA-6BA8-B7C5-72461839926E}"/>
              </a:ext>
            </a:extLst>
          </p:cNvPr>
          <p:cNvSpPr>
            <a:spLocks noGrp="1"/>
          </p:cNvSpPr>
          <p:nvPr>
            <p:ph idx="1"/>
          </p:nvPr>
        </p:nvSpPr>
        <p:spPr/>
        <p:txBody>
          <a:bodyPr/>
          <a:lstStyle/>
          <a:p>
            <a:r>
              <a:rPr lang="en-IN" dirty="0"/>
              <a:t>Numerical Features</a:t>
            </a:r>
          </a:p>
          <a:p>
            <a:pPr lvl="2"/>
            <a:r>
              <a:rPr lang="en-IN" dirty="0"/>
              <a:t>Represented using their numerical value</a:t>
            </a:r>
          </a:p>
          <a:p>
            <a:r>
              <a:rPr lang="en-IN" dirty="0"/>
              <a:t>Categorical Features</a:t>
            </a:r>
          </a:p>
          <a:p>
            <a:pPr lvl="2"/>
            <a:r>
              <a:rPr lang="en-IN" dirty="0"/>
              <a:t>Represented as a one hot vector</a:t>
            </a:r>
          </a:p>
          <a:p>
            <a:r>
              <a:rPr lang="en-IN" dirty="0"/>
              <a:t>Relational Features</a:t>
            </a:r>
          </a:p>
          <a:p>
            <a:pPr lvl="2"/>
            <a:r>
              <a:rPr lang="en-IN" dirty="0"/>
              <a:t>Often as a many-hot vector</a:t>
            </a:r>
          </a:p>
          <a:p>
            <a:endParaRPr lang="en-IN" dirty="0"/>
          </a:p>
        </p:txBody>
      </p:sp>
      <p:grpSp>
        <p:nvGrpSpPr>
          <p:cNvPr id="296" name="Group 295">
            <a:extLst>
              <a:ext uri="{FF2B5EF4-FFF2-40B4-BE49-F238E27FC236}">
                <a16:creationId xmlns:a16="http://schemas.microsoft.com/office/drawing/2014/main" id="{78D69952-4617-346D-E5CD-4265C17ED7CE}"/>
              </a:ext>
            </a:extLst>
          </p:cNvPr>
          <p:cNvGrpSpPr/>
          <p:nvPr/>
        </p:nvGrpSpPr>
        <p:grpSpPr>
          <a:xfrm>
            <a:off x="7377552" y="925173"/>
            <a:ext cx="1936086" cy="1261884"/>
            <a:chOff x="7770477" y="925173"/>
            <a:chExt cx="1936086" cy="1261884"/>
          </a:xfrm>
        </p:grpSpPr>
        <p:pic>
          <p:nvPicPr>
            <p:cNvPr id="49" name="Picture 48">
              <a:extLst>
                <a:ext uri="{FF2B5EF4-FFF2-40B4-BE49-F238E27FC236}">
                  <a16:creationId xmlns:a16="http://schemas.microsoft.com/office/drawing/2014/main" id="{DFC4ABB3-9C1D-572D-FE6B-5891E1041C27}"/>
                </a:ext>
              </a:extLst>
            </p:cNvPr>
            <p:cNvPicPr>
              <a:picLocks noChangeAspect="1"/>
            </p:cNvPicPr>
            <p:nvPr/>
          </p:nvPicPr>
          <p:blipFill>
            <a:blip r:embed="rId2"/>
            <a:srcRect l="16802" r="15753" b="12825"/>
            <a:stretch>
              <a:fillRect/>
            </a:stretch>
          </p:blipFill>
          <p:spPr>
            <a:xfrm>
              <a:off x="7770477" y="993546"/>
              <a:ext cx="746202" cy="1116435"/>
            </a:xfrm>
            <a:custGeom>
              <a:avLst/>
              <a:gdLst>
                <a:gd name="connsiteX0" fmla="*/ 0 w 1200643"/>
                <a:gd name="connsiteY0" fmla="*/ 0 h 1796350"/>
                <a:gd name="connsiteX1" fmla="*/ 1200643 w 1200643"/>
                <a:gd name="connsiteY1" fmla="*/ 0 h 1796350"/>
                <a:gd name="connsiteX2" fmla="*/ 1200643 w 1200643"/>
                <a:gd name="connsiteY2" fmla="*/ 1796350 h 1796350"/>
                <a:gd name="connsiteX3" fmla="*/ 0 w 1200643"/>
                <a:gd name="connsiteY3" fmla="*/ 1796350 h 1796350"/>
              </a:gdLst>
              <a:ahLst/>
              <a:cxnLst>
                <a:cxn ang="0">
                  <a:pos x="connsiteX0" y="connsiteY0"/>
                </a:cxn>
                <a:cxn ang="0">
                  <a:pos x="connsiteX1" y="connsiteY1"/>
                </a:cxn>
                <a:cxn ang="0">
                  <a:pos x="connsiteX2" y="connsiteY2"/>
                </a:cxn>
                <a:cxn ang="0">
                  <a:pos x="connsiteX3" y="connsiteY3"/>
                </a:cxn>
              </a:cxnLst>
              <a:rect l="l" t="t" r="r" b="b"/>
              <a:pathLst>
                <a:path w="1200643" h="1796350">
                  <a:moveTo>
                    <a:pt x="0" y="0"/>
                  </a:moveTo>
                  <a:lnTo>
                    <a:pt x="1200643" y="0"/>
                  </a:lnTo>
                  <a:lnTo>
                    <a:pt x="1200643" y="1796350"/>
                  </a:lnTo>
                  <a:lnTo>
                    <a:pt x="0" y="1796350"/>
                  </a:lnTo>
                  <a:close/>
                </a:path>
              </a:pathLst>
            </a:custGeom>
          </p:spPr>
        </p:pic>
        <p:sp>
          <p:nvSpPr>
            <p:cNvPr id="50" name="TextBox 49">
              <a:extLst>
                <a:ext uri="{FF2B5EF4-FFF2-40B4-BE49-F238E27FC236}">
                  <a16:creationId xmlns:a16="http://schemas.microsoft.com/office/drawing/2014/main" id="{35C85349-5F71-4E72-D133-50506DBF1072}"/>
                </a:ext>
              </a:extLst>
            </p:cNvPr>
            <p:cNvSpPr txBox="1"/>
            <p:nvPr/>
          </p:nvSpPr>
          <p:spPr>
            <a:xfrm>
              <a:off x="8015987" y="925173"/>
              <a:ext cx="1690576" cy="1261884"/>
            </a:xfrm>
            <a:prstGeom prst="rect">
              <a:avLst/>
            </a:prstGeom>
            <a:noFill/>
          </p:spPr>
          <p:txBody>
            <a:bodyPr wrap="square" rtlCol="0">
              <a:spAutoFit/>
            </a:bodyPr>
            <a:lstStyle/>
            <a:p>
              <a:pPr algn="ctr"/>
              <a:r>
                <a:rPr lang="en-US" sz="4800" dirty="0">
                  <a:solidFill>
                    <a:schemeClr val="bg1"/>
                  </a:solidFill>
                </a:rPr>
                <a:t>23</a:t>
              </a:r>
            </a:p>
            <a:p>
              <a:pPr algn="ctr"/>
              <a:r>
                <a:rPr lang="en-US" sz="2800" dirty="0">
                  <a:solidFill>
                    <a:schemeClr val="bg1"/>
                  </a:solidFill>
                </a:rPr>
                <a:t>AGE</a:t>
              </a:r>
              <a:endParaRPr lang="en-IN" dirty="0">
                <a:solidFill>
                  <a:schemeClr val="bg1"/>
                </a:solidFill>
              </a:endParaRPr>
            </a:p>
          </p:txBody>
        </p:sp>
      </p:grpSp>
      <p:grpSp>
        <p:nvGrpSpPr>
          <p:cNvPr id="84" name="Group 83">
            <a:extLst>
              <a:ext uri="{FF2B5EF4-FFF2-40B4-BE49-F238E27FC236}">
                <a16:creationId xmlns:a16="http://schemas.microsoft.com/office/drawing/2014/main" id="{70332E79-6E06-CB80-4613-2C08F4B832EE}"/>
              </a:ext>
            </a:extLst>
          </p:cNvPr>
          <p:cNvGrpSpPr/>
          <p:nvPr/>
        </p:nvGrpSpPr>
        <p:grpSpPr>
          <a:xfrm>
            <a:off x="9610621" y="927906"/>
            <a:ext cx="2431845" cy="1261884"/>
            <a:chOff x="9610621" y="927906"/>
            <a:chExt cx="2431845" cy="1261884"/>
          </a:xfrm>
        </p:grpSpPr>
        <p:sp>
          <p:nvSpPr>
            <p:cNvPr id="52" name="TextBox 51">
              <a:extLst>
                <a:ext uri="{FF2B5EF4-FFF2-40B4-BE49-F238E27FC236}">
                  <a16:creationId xmlns:a16="http://schemas.microsoft.com/office/drawing/2014/main" id="{802A88F7-5106-F082-B0B9-42E2C305AF11}"/>
                </a:ext>
              </a:extLst>
            </p:cNvPr>
            <p:cNvSpPr txBox="1"/>
            <p:nvPr/>
          </p:nvSpPr>
          <p:spPr>
            <a:xfrm>
              <a:off x="9678283" y="927906"/>
              <a:ext cx="2364183" cy="1261884"/>
            </a:xfrm>
            <a:prstGeom prst="rect">
              <a:avLst/>
            </a:prstGeom>
            <a:noFill/>
          </p:spPr>
          <p:txBody>
            <a:bodyPr wrap="square" rtlCol="0">
              <a:spAutoFit/>
            </a:bodyPr>
            <a:lstStyle/>
            <a:p>
              <a:pPr algn="ctr"/>
              <a:r>
                <a:rPr lang="en-US" sz="4800" dirty="0">
                  <a:solidFill>
                    <a:schemeClr val="bg1"/>
                  </a:solidFill>
                </a:rPr>
                <a:t>99.2</a:t>
              </a:r>
              <a:endParaRPr lang="en-US" sz="4000" dirty="0">
                <a:solidFill>
                  <a:schemeClr val="bg1"/>
                </a:solidFill>
              </a:endParaRPr>
            </a:p>
            <a:p>
              <a:pPr algn="ctr"/>
              <a:r>
                <a:rPr lang="en-US" sz="2800" dirty="0">
                  <a:solidFill>
                    <a:schemeClr val="bg1"/>
                  </a:solidFill>
                </a:rPr>
                <a:t>PATIENT 11</a:t>
              </a:r>
              <a:endParaRPr lang="en-IN" dirty="0">
                <a:solidFill>
                  <a:schemeClr val="bg1"/>
                </a:solidFill>
              </a:endParaRPr>
            </a:p>
          </p:txBody>
        </p:sp>
        <p:grpSp>
          <p:nvGrpSpPr>
            <p:cNvPr id="66" name="Group 65">
              <a:extLst>
                <a:ext uri="{FF2B5EF4-FFF2-40B4-BE49-F238E27FC236}">
                  <a16:creationId xmlns:a16="http://schemas.microsoft.com/office/drawing/2014/main" id="{5D3382A1-1B53-18F4-F804-5CFAE1F7B4B3}"/>
                </a:ext>
              </a:extLst>
            </p:cNvPr>
            <p:cNvGrpSpPr/>
            <p:nvPr/>
          </p:nvGrpSpPr>
          <p:grpSpPr>
            <a:xfrm>
              <a:off x="9610621" y="993546"/>
              <a:ext cx="371276" cy="1116435"/>
              <a:chOff x="4682067" y="1532467"/>
              <a:chExt cx="1120620" cy="3369733"/>
            </a:xfrm>
          </p:grpSpPr>
          <p:grpSp>
            <p:nvGrpSpPr>
              <p:cNvPr id="68" name="Group 67">
                <a:extLst>
                  <a:ext uri="{FF2B5EF4-FFF2-40B4-BE49-F238E27FC236}">
                    <a16:creationId xmlns:a16="http://schemas.microsoft.com/office/drawing/2014/main" id="{6345C978-50F0-BB3E-6F66-A96475380A27}"/>
                  </a:ext>
                </a:extLst>
              </p:cNvPr>
              <p:cNvGrpSpPr/>
              <p:nvPr/>
            </p:nvGrpSpPr>
            <p:grpSpPr>
              <a:xfrm>
                <a:off x="4682067" y="1532467"/>
                <a:ext cx="1117600" cy="3369733"/>
                <a:chOff x="4682067" y="1532467"/>
                <a:chExt cx="1117600" cy="3369733"/>
              </a:xfrm>
            </p:grpSpPr>
            <p:sp>
              <p:nvSpPr>
                <p:cNvPr id="70" name="Freeform 406">
                  <a:extLst>
                    <a:ext uri="{FF2B5EF4-FFF2-40B4-BE49-F238E27FC236}">
                      <a16:creationId xmlns:a16="http://schemas.microsoft.com/office/drawing/2014/main" id="{20FF2457-9C14-0FAF-D17B-F7D44CD74ED0}"/>
                    </a:ext>
                  </a:extLst>
                </p:cNvPr>
                <p:cNvSpPr/>
                <p:nvPr/>
              </p:nvSpPr>
              <p:spPr>
                <a:xfrm>
                  <a:off x="4682067" y="1532467"/>
                  <a:ext cx="1117600" cy="3369733"/>
                </a:xfrm>
                <a:custGeom>
                  <a:avLst/>
                  <a:gdLst>
                    <a:gd name="connsiteX0" fmla="*/ 558800 w 1117600"/>
                    <a:gd name="connsiteY0" fmla="*/ 0 h 3369733"/>
                    <a:gd name="connsiteX1" fmla="*/ 898881 w 1117600"/>
                    <a:gd name="connsiteY1" fmla="*/ 277174 h 3369733"/>
                    <a:gd name="connsiteX2" fmla="*/ 905933 w 1117600"/>
                    <a:gd name="connsiteY2" fmla="*/ 347132 h 3369733"/>
                    <a:gd name="connsiteX3" fmla="*/ 905933 w 1117600"/>
                    <a:gd name="connsiteY3" fmla="*/ 347132 h 3369733"/>
                    <a:gd name="connsiteX4" fmla="*/ 905933 w 1117600"/>
                    <a:gd name="connsiteY4" fmla="*/ 347133 h 3369733"/>
                    <a:gd name="connsiteX5" fmla="*/ 905933 w 1117600"/>
                    <a:gd name="connsiteY5" fmla="*/ 2376199 h 3369733"/>
                    <a:gd name="connsiteX6" fmla="*/ 953932 w 1117600"/>
                    <a:gd name="connsiteY6" fmla="*/ 2415802 h 3369733"/>
                    <a:gd name="connsiteX7" fmla="*/ 1117600 w 1117600"/>
                    <a:gd name="connsiteY7" fmla="*/ 2810933 h 3369733"/>
                    <a:gd name="connsiteX8" fmla="*/ 558800 w 1117600"/>
                    <a:gd name="connsiteY8" fmla="*/ 3369733 h 3369733"/>
                    <a:gd name="connsiteX9" fmla="*/ 0 w 1117600"/>
                    <a:gd name="connsiteY9" fmla="*/ 2810933 h 3369733"/>
                    <a:gd name="connsiteX10" fmla="*/ 163668 w 1117600"/>
                    <a:gd name="connsiteY10" fmla="*/ 2415802 h 3369733"/>
                    <a:gd name="connsiteX11" fmla="*/ 211667 w 1117600"/>
                    <a:gd name="connsiteY11" fmla="*/ 2376199 h 3369733"/>
                    <a:gd name="connsiteX12" fmla="*/ 211667 w 1117600"/>
                    <a:gd name="connsiteY12" fmla="*/ 347133 h 3369733"/>
                    <a:gd name="connsiteX13" fmla="*/ 211667 w 1117600"/>
                    <a:gd name="connsiteY13" fmla="*/ 347132 h 3369733"/>
                    <a:gd name="connsiteX14" fmla="*/ 211667 w 1117600"/>
                    <a:gd name="connsiteY14" fmla="*/ 347132 h 3369733"/>
                    <a:gd name="connsiteX15" fmla="*/ 218720 w 1117600"/>
                    <a:gd name="connsiteY15" fmla="*/ 277174 h 3369733"/>
                    <a:gd name="connsiteX16" fmla="*/ 558800 w 1117600"/>
                    <a:gd name="connsiteY16" fmla="*/ 0 h 336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17600" h="3369733">
                      <a:moveTo>
                        <a:pt x="558800" y="0"/>
                      </a:moveTo>
                      <a:cubicBezTo>
                        <a:pt x="726552" y="0"/>
                        <a:pt x="866512" y="118991"/>
                        <a:pt x="898881" y="277174"/>
                      </a:cubicBezTo>
                      <a:lnTo>
                        <a:pt x="905933" y="347132"/>
                      </a:lnTo>
                      <a:lnTo>
                        <a:pt x="905933" y="347132"/>
                      </a:lnTo>
                      <a:lnTo>
                        <a:pt x="905933" y="347133"/>
                      </a:lnTo>
                      <a:lnTo>
                        <a:pt x="905933" y="2376199"/>
                      </a:lnTo>
                      <a:lnTo>
                        <a:pt x="953932" y="2415802"/>
                      </a:lnTo>
                      <a:cubicBezTo>
                        <a:pt x="1055054" y="2516925"/>
                        <a:pt x="1117600" y="2656625"/>
                        <a:pt x="1117600" y="2810933"/>
                      </a:cubicBezTo>
                      <a:cubicBezTo>
                        <a:pt x="1117600" y="3119550"/>
                        <a:pt x="867417" y="3369733"/>
                        <a:pt x="558800" y="3369733"/>
                      </a:cubicBezTo>
                      <a:cubicBezTo>
                        <a:pt x="250183" y="3369733"/>
                        <a:pt x="0" y="3119550"/>
                        <a:pt x="0" y="2810933"/>
                      </a:cubicBezTo>
                      <a:cubicBezTo>
                        <a:pt x="0" y="2656625"/>
                        <a:pt x="62546" y="2516925"/>
                        <a:pt x="163668" y="2415802"/>
                      </a:cubicBezTo>
                      <a:lnTo>
                        <a:pt x="211667" y="2376199"/>
                      </a:lnTo>
                      <a:lnTo>
                        <a:pt x="211667" y="347133"/>
                      </a:lnTo>
                      <a:lnTo>
                        <a:pt x="211667" y="347132"/>
                      </a:lnTo>
                      <a:lnTo>
                        <a:pt x="211667" y="347132"/>
                      </a:lnTo>
                      <a:lnTo>
                        <a:pt x="218720" y="277174"/>
                      </a:lnTo>
                      <a:cubicBezTo>
                        <a:pt x="251089" y="118991"/>
                        <a:pt x="391049" y="0"/>
                        <a:pt x="558800" y="0"/>
                      </a:cubicBezTo>
                      <a:close/>
                    </a:path>
                  </a:pathLst>
                </a:cu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grpSp>
              <p:nvGrpSpPr>
                <p:cNvPr id="71" name="Group 70">
                  <a:extLst>
                    <a:ext uri="{FF2B5EF4-FFF2-40B4-BE49-F238E27FC236}">
                      <a16:creationId xmlns:a16="http://schemas.microsoft.com/office/drawing/2014/main" id="{7F3C2EB4-1C01-EFA8-EF45-E0F20A349BA0}"/>
                    </a:ext>
                  </a:extLst>
                </p:cNvPr>
                <p:cNvGrpSpPr/>
                <p:nvPr/>
              </p:nvGrpSpPr>
              <p:grpSpPr>
                <a:xfrm>
                  <a:off x="4831203" y="2045047"/>
                  <a:ext cx="819327" cy="2729082"/>
                  <a:chOff x="7459133" y="1179606"/>
                  <a:chExt cx="1117600" cy="3722594"/>
                </a:xfrm>
                <a:solidFill>
                  <a:srgbClr val="FF0000"/>
                </a:solidFill>
              </p:grpSpPr>
              <p:sp>
                <p:nvSpPr>
                  <p:cNvPr id="72" name="Oval 71">
                    <a:extLst>
                      <a:ext uri="{FF2B5EF4-FFF2-40B4-BE49-F238E27FC236}">
                        <a16:creationId xmlns:a16="http://schemas.microsoft.com/office/drawing/2014/main" id="{53A2DF19-9CB2-4AD6-82AB-339FCD7533DD}"/>
                      </a:ext>
                    </a:extLst>
                  </p:cNvPr>
                  <p:cNvSpPr/>
                  <p:nvPr/>
                </p:nvSpPr>
                <p:spPr>
                  <a:xfrm>
                    <a:off x="7670802" y="1179606"/>
                    <a:ext cx="694266" cy="694268"/>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73" name="Oval 72">
                    <a:extLst>
                      <a:ext uri="{FF2B5EF4-FFF2-40B4-BE49-F238E27FC236}">
                        <a16:creationId xmlns:a16="http://schemas.microsoft.com/office/drawing/2014/main" id="{4C585FCD-F83C-F56D-D992-8DA80B4C0CF1}"/>
                      </a:ext>
                    </a:extLst>
                  </p:cNvPr>
                  <p:cNvSpPr/>
                  <p:nvPr/>
                </p:nvSpPr>
                <p:spPr>
                  <a:xfrm>
                    <a:off x="7459133" y="3784600"/>
                    <a:ext cx="1117600" cy="1117600"/>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74" name="Rectangle 73">
                    <a:extLst>
                      <a:ext uri="{FF2B5EF4-FFF2-40B4-BE49-F238E27FC236}">
                        <a16:creationId xmlns:a16="http://schemas.microsoft.com/office/drawing/2014/main" id="{7CAD9315-B04F-7989-EF6A-469E60BF3DBE}"/>
                      </a:ext>
                    </a:extLst>
                  </p:cNvPr>
                  <p:cNvSpPr/>
                  <p:nvPr/>
                </p:nvSpPr>
                <p:spPr>
                  <a:xfrm>
                    <a:off x="7670802" y="1532467"/>
                    <a:ext cx="694266" cy="2870198"/>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grpSp>
          </p:grpSp>
          <p:sp>
            <p:nvSpPr>
              <p:cNvPr id="69" name="Freeform 405">
                <a:extLst>
                  <a:ext uri="{FF2B5EF4-FFF2-40B4-BE49-F238E27FC236}">
                    <a16:creationId xmlns:a16="http://schemas.microsoft.com/office/drawing/2014/main" id="{81095CDF-12D5-901A-37CD-3A3CA7BFA3D7}"/>
                  </a:ext>
                </a:extLst>
              </p:cNvPr>
              <p:cNvSpPr/>
              <p:nvPr/>
            </p:nvSpPr>
            <p:spPr>
              <a:xfrm>
                <a:off x="5243887" y="1532467"/>
                <a:ext cx="558800" cy="3369733"/>
              </a:xfrm>
              <a:custGeom>
                <a:avLst/>
                <a:gdLst>
                  <a:gd name="connsiteX0" fmla="*/ 0 w 558800"/>
                  <a:gd name="connsiteY0" fmla="*/ 0 h 3369733"/>
                  <a:gd name="connsiteX1" fmla="*/ 340081 w 558800"/>
                  <a:gd name="connsiteY1" fmla="*/ 277174 h 3369733"/>
                  <a:gd name="connsiteX2" fmla="*/ 347133 w 558800"/>
                  <a:gd name="connsiteY2" fmla="*/ 347132 h 3369733"/>
                  <a:gd name="connsiteX3" fmla="*/ 347133 w 558800"/>
                  <a:gd name="connsiteY3" fmla="*/ 347133 h 3369733"/>
                  <a:gd name="connsiteX4" fmla="*/ 347133 w 558800"/>
                  <a:gd name="connsiteY4" fmla="*/ 2376200 h 3369733"/>
                  <a:gd name="connsiteX5" fmla="*/ 395132 w 558800"/>
                  <a:gd name="connsiteY5" fmla="*/ 2415802 h 3369733"/>
                  <a:gd name="connsiteX6" fmla="*/ 558800 w 558800"/>
                  <a:gd name="connsiteY6" fmla="*/ 2810933 h 3369733"/>
                  <a:gd name="connsiteX7" fmla="*/ 0 w 558800"/>
                  <a:gd name="connsiteY7" fmla="*/ 3369733 h 336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8800" h="3369733">
                    <a:moveTo>
                      <a:pt x="0" y="0"/>
                    </a:moveTo>
                    <a:cubicBezTo>
                      <a:pt x="167752" y="0"/>
                      <a:pt x="307712" y="118991"/>
                      <a:pt x="340081" y="277174"/>
                    </a:cubicBezTo>
                    <a:lnTo>
                      <a:pt x="347133" y="347132"/>
                    </a:lnTo>
                    <a:lnTo>
                      <a:pt x="347133" y="347133"/>
                    </a:lnTo>
                    <a:lnTo>
                      <a:pt x="347133" y="2376200"/>
                    </a:lnTo>
                    <a:lnTo>
                      <a:pt x="395132" y="2415802"/>
                    </a:lnTo>
                    <a:cubicBezTo>
                      <a:pt x="496254" y="2516925"/>
                      <a:pt x="558800" y="2656625"/>
                      <a:pt x="558800" y="2810933"/>
                    </a:cubicBezTo>
                    <a:cubicBezTo>
                      <a:pt x="558800" y="3119550"/>
                      <a:pt x="308617" y="3369733"/>
                      <a:pt x="0" y="3369733"/>
                    </a:cubicBezTo>
                    <a:close/>
                  </a:path>
                </a:pathLst>
              </a:custGeom>
              <a:solidFill>
                <a:sysClr val="windowText" lastClr="000000">
                  <a:alpha val="1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grpSp>
      </p:grpSp>
      <p:cxnSp>
        <p:nvCxnSpPr>
          <p:cNvPr id="169" name="Straight Connector 168">
            <a:extLst>
              <a:ext uri="{FF2B5EF4-FFF2-40B4-BE49-F238E27FC236}">
                <a16:creationId xmlns:a16="http://schemas.microsoft.com/office/drawing/2014/main" id="{56FDEC79-37A3-D96E-09C2-EA40BE371E09}"/>
              </a:ext>
            </a:extLst>
          </p:cNvPr>
          <p:cNvCxnSpPr>
            <a:cxnSpLocks/>
            <a:stCxn id="204" idx="8"/>
            <a:endCxn id="176" idx="0"/>
          </p:cNvCxnSpPr>
          <p:nvPr/>
        </p:nvCxnSpPr>
        <p:spPr>
          <a:xfrm flipH="1">
            <a:off x="2762102" y="4517507"/>
            <a:ext cx="259724" cy="433880"/>
          </a:xfrm>
          <a:prstGeom prst="line">
            <a:avLst/>
          </a:prstGeom>
          <a:noFill/>
          <a:ln w="57150" cap="flat" cmpd="sng" algn="ctr">
            <a:solidFill>
              <a:schemeClr val="bg1">
                <a:lumMod val="75000"/>
              </a:schemeClr>
            </a:solidFill>
            <a:prstDash val="solid"/>
            <a:miter lim="800000"/>
          </a:ln>
          <a:effectLst/>
        </p:spPr>
      </p:cxnSp>
      <p:cxnSp>
        <p:nvCxnSpPr>
          <p:cNvPr id="170" name="Straight Connector 169">
            <a:extLst>
              <a:ext uri="{FF2B5EF4-FFF2-40B4-BE49-F238E27FC236}">
                <a16:creationId xmlns:a16="http://schemas.microsoft.com/office/drawing/2014/main" id="{122C0E9D-57B4-FA18-BEBD-576534C78F9F}"/>
              </a:ext>
            </a:extLst>
          </p:cNvPr>
          <p:cNvCxnSpPr>
            <a:cxnSpLocks/>
            <a:stCxn id="178" idx="16"/>
            <a:endCxn id="263" idx="32"/>
          </p:cNvCxnSpPr>
          <p:nvPr/>
        </p:nvCxnSpPr>
        <p:spPr>
          <a:xfrm flipH="1" flipV="1">
            <a:off x="1946409" y="5083400"/>
            <a:ext cx="608712" cy="329569"/>
          </a:xfrm>
          <a:prstGeom prst="line">
            <a:avLst/>
          </a:prstGeom>
          <a:noFill/>
          <a:ln w="57150" cap="flat" cmpd="sng" algn="ctr">
            <a:solidFill>
              <a:schemeClr val="bg1">
                <a:lumMod val="75000"/>
              </a:schemeClr>
            </a:solidFill>
            <a:prstDash val="solid"/>
            <a:miter lim="800000"/>
          </a:ln>
          <a:effectLst/>
        </p:spPr>
      </p:cxnSp>
      <p:grpSp>
        <p:nvGrpSpPr>
          <p:cNvPr id="285" name="Group 284">
            <a:extLst>
              <a:ext uri="{FF2B5EF4-FFF2-40B4-BE49-F238E27FC236}">
                <a16:creationId xmlns:a16="http://schemas.microsoft.com/office/drawing/2014/main" id="{64698C1C-BA26-161B-66C5-28515054448D}"/>
              </a:ext>
            </a:extLst>
          </p:cNvPr>
          <p:cNvGrpSpPr/>
          <p:nvPr/>
        </p:nvGrpSpPr>
        <p:grpSpPr>
          <a:xfrm>
            <a:off x="568821" y="3622706"/>
            <a:ext cx="3789988" cy="2789741"/>
            <a:chOff x="1130664" y="3740784"/>
            <a:chExt cx="3789988" cy="2789741"/>
          </a:xfrm>
        </p:grpSpPr>
        <p:grpSp>
          <p:nvGrpSpPr>
            <p:cNvPr id="171" name="Group 170">
              <a:extLst>
                <a:ext uri="{FF2B5EF4-FFF2-40B4-BE49-F238E27FC236}">
                  <a16:creationId xmlns:a16="http://schemas.microsoft.com/office/drawing/2014/main" id="{8FB56386-9C0D-FE31-E62D-B012B6520186}"/>
                </a:ext>
              </a:extLst>
            </p:cNvPr>
            <p:cNvGrpSpPr/>
            <p:nvPr/>
          </p:nvGrpSpPr>
          <p:grpSpPr>
            <a:xfrm>
              <a:off x="2927542" y="4635988"/>
              <a:ext cx="794437" cy="1141062"/>
              <a:chOff x="2352422" y="-414442"/>
              <a:chExt cx="3568475" cy="5125458"/>
            </a:xfrm>
          </p:grpSpPr>
          <p:sp>
            <p:nvSpPr>
              <p:cNvPr id="172" name="Pie 421">
                <a:extLst>
                  <a:ext uri="{FF2B5EF4-FFF2-40B4-BE49-F238E27FC236}">
                    <a16:creationId xmlns:a16="http://schemas.microsoft.com/office/drawing/2014/main" id="{3EDFCA40-612A-9077-FEA6-B9BFDC82AEA4}"/>
                  </a:ext>
                </a:extLst>
              </p:cNvPr>
              <p:cNvSpPr/>
              <p:nvPr/>
            </p:nvSpPr>
            <p:spPr>
              <a:xfrm flipH="1">
                <a:off x="4458089" y="2139062"/>
                <a:ext cx="467124"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ea typeface="+mn-ea"/>
                  <a:cs typeface="+mn-cs"/>
                </a:endParaRPr>
              </a:p>
            </p:txBody>
          </p:sp>
          <p:sp>
            <p:nvSpPr>
              <p:cNvPr id="173" name="Pie 422">
                <a:extLst>
                  <a:ext uri="{FF2B5EF4-FFF2-40B4-BE49-F238E27FC236}">
                    <a16:creationId xmlns:a16="http://schemas.microsoft.com/office/drawing/2014/main" id="{B6F1483C-0083-46DF-AE98-F3F3C32C7672}"/>
                  </a:ext>
                </a:extLst>
              </p:cNvPr>
              <p:cNvSpPr/>
              <p:nvPr/>
            </p:nvSpPr>
            <p:spPr>
              <a:xfrm rot="10800000" flipH="1">
                <a:off x="2352422" y="-414442"/>
                <a:ext cx="3568475" cy="5107009"/>
              </a:xfrm>
              <a:prstGeom prst="pie">
                <a:avLst>
                  <a:gd name="adj1" fmla="val 15522115"/>
                  <a:gd name="adj2" fmla="val 16855910"/>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ea typeface="+mn-ea"/>
                  <a:cs typeface="+mn-cs"/>
                </a:endParaRPr>
              </a:p>
            </p:txBody>
          </p:sp>
          <p:sp>
            <p:nvSpPr>
              <p:cNvPr id="174" name="Pie 423">
                <a:extLst>
                  <a:ext uri="{FF2B5EF4-FFF2-40B4-BE49-F238E27FC236}">
                    <a16:creationId xmlns:a16="http://schemas.microsoft.com/office/drawing/2014/main" id="{A473A928-3B76-41E1-C854-A03DAB63C94A}"/>
                  </a:ext>
                </a:extLst>
              </p:cNvPr>
              <p:cNvSpPr/>
              <p:nvPr/>
            </p:nvSpPr>
            <p:spPr>
              <a:xfrm>
                <a:off x="3348107" y="2139062"/>
                <a:ext cx="467124"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ea typeface="+mn-ea"/>
                  <a:cs typeface="+mn-cs"/>
                </a:endParaRPr>
              </a:p>
            </p:txBody>
          </p:sp>
          <p:sp>
            <p:nvSpPr>
              <p:cNvPr id="175" name="Freeform 424">
                <a:extLst>
                  <a:ext uri="{FF2B5EF4-FFF2-40B4-BE49-F238E27FC236}">
                    <a16:creationId xmlns:a16="http://schemas.microsoft.com/office/drawing/2014/main" id="{1260A10A-06D6-589A-8B49-295A9097D5A2}"/>
                  </a:ext>
                </a:extLst>
              </p:cNvPr>
              <p:cNvSpPr/>
              <p:nvPr/>
            </p:nvSpPr>
            <p:spPr>
              <a:xfrm>
                <a:off x="3455156" y="1527339"/>
                <a:ext cx="1363008" cy="1719377"/>
              </a:xfrm>
              <a:custGeom>
                <a:avLst/>
                <a:gdLst>
                  <a:gd name="connsiteX0" fmla="*/ 681504 w 1363008"/>
                  <a:gd name="connsiteY0" fmla="*/ 0 h 1719377"/>
                  <a:gd name="connsiteX1" fmla="*/ 1349162 w 1363008"/>
                  <a:gd name="connsiteY1" fmla="*/ 556249 h 1719377"/>
                  <a:gd name="connsiteX2" fmla="*/ 1358825 w 1363008"/>
                  <a:gd name="connsiteY2" fmla="*/ 654229 h 1719377"/>
                  <a:gd name="connsiteX3" fmla="*/ 1363008 w 1363008"/>
                  <a:gd name="connsiteY3" fmla="*/ 656873 h 1719377"/>
                  <a:gd name="connsiteX4" fmla="*/ 1361587 w 1363008"/>
                  <a:gd name="connsiteY4" fmla="*/ 682238 h 1719377"/>
                  <a:gd name="connsiteX5" fmla="*/ 1363008 w 1363008"/>
                  <a:gd name="connsiteY5" fmla="*/ 696648 h 1719377"/>
                  <a:gd name="connsiteX6" fmla="*/ 1360699 w 1363008"/>
                  <a:gd name="connsiteY6" fmla="*/ 698086 h 1719377"/>
                  <a:gd name="connsiteX7" fmla="*/ 1354396 w 1363008"/>
                  <a:gd name="connsiteY7" fmla="*/ 810591 h 1719377"/>
                  <a:gd name="connsiteX8" fmla="*/ 681504 w 1363008"/>
                  <a:gd name="connsiteY8" fmla="*/ 1719377 h 1719377"/>
                  <a:gd name="connsiteX9" fmla="*/ 10641 w 1363008"/>
                  <a:gd name="connsiteY9" fmla="*/ 816876 h 1719377"/>
                  <a:gd name="connsiteX10" fmla="*/ 2760 w 1363008"/>
                  <a:gd name="connsiteY10" fmla="*/ 698366 h 1719377"/>
                  <a:gd name="connsiteX11" fmla="*/ 0 w 1363008"/>
                  <a:gd name="connsiteY11" fmla="*/ 696648 h 1719377"/>
                  <a:gd name="connsiteX12" fmla="*/ 1580 w 1363008"/>
                  <a:gd name="connsiteY12" fmla="*/ 680628 h 1719377"/>
                  <a:gd name="connsiteX13" fmla="*/ 0 w 1363008"/>
                  <a:gd name="connsiteY13" fmla="*/ 656873 h 1719377"/>
                  <a:gd name="connsiteX14" fmla="*/ 4330 w 1363008"/>
                  <a:gd name="connsiteY14" fmla="*/ 652738 h 1719377"/>
                  <a:gd name="connsiteX15" fmla="*/ 13846 w 1363008"/>
                  <a:gd name="connsiteY15" fmla="*/ 556249 h 1719377"/>
                  <a:gd name="connsiteX16" fmla="*/ 681504 w 1363008"/>
                  <a:gd name="connsiteY16" fmla="*/ 0 h 171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63008" h="1719377">
                    <a:moveTo>
                      <a:pt x="681504" y="0"/>
                    </a:moveTo>
                    <a:cubicBezTo>
                      <a:pt x="1010840" y="0"/>
                      <a:pt x="1285615" y="238799"/>
                      <a:pt x="1349162" y="556249"/>
                    </a:cubicBezTo>
                    <a:lnTo>
                      <a:pt x="1358825" y="654229"/>
                    </a:lnTo>
                    <a:lnTo>
                      <a:pt x="1363008" y="656873"/>
                    </a:lnTo>
                    <a:lnTo>
                      <a:pt x="1361587" y="682238"/>
                    </a:lnTo>
                    <a:lnTo>
                      <a:pt x="1363008" y="696648"/>
                    </a:lnTo>
                    <a:lnTo>
                      <a:pt x="1360699" y="698086"/>
                    </a:lnTo>
                    <a:lnTo>
                      <a:pt x="1354396" y="810591"/>
                    </a:lnTo>
                    <a:cubicBezTo>
                      <a:pt x="1313528" y="1194067"/>
                      <a:pt x="1122492" y="1719376"/>
                      <a:pt x="681504" y="1719377"/>
                    </a:cubicBezTo>
                    <a:cubicBezTo>
                      <a:pt x="240517" y="1719378"/>
                      <a:pt x="54891" y="1210826"/>
                      <a:pt x="10641" y="816876"/>
                    </a:cubicBezTo>
                    <a:lnTo>
                      <a:pt x="2760" y="698366"/>
                    </a:lnTo>
                    <a:lnTo>
                      <a:pt x="0" y="696648"/>
                    </a:lnTo>
                    <a:lnTo>
                      <a:pt x="1580" y="680628"/>
                    </a:lnTo>
                    <a:lnTo>
                      <a:pt x="0" y="656873"/>
                    </a:lnTo>
                    <a:lnTo>
                      <a:pt x="4330" y="652738"/>
                    </a:lnTo>
                    <a:lnTo>
                      <a:pt x="13846" y="556249"/>
                    </a:lnTo>
                    <a:cubicBezTo>
                      <a:pt x="77394" y="238799"/>
                      <a:pt x="352168" y="0"/>
                      <a:pt x="681504" y="0"/>
                    </a:cubicBezTo>
                    <a:close/>
                  </a:path>
                </a:pathLst>
              </a:cu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176" name="Freeform 425">
                <a:extLst>
                  <a:ext uri="{FF2B5EF4-FFF2-40B4-BE49-F238E27FC236}">
                    <a16:creationId xmlns:a16="http://schemas.microsoft.com/office/drawing/2014/main" id="{273DF994-8423-45E1-E342-77A7DCDC2202}"/>
                  </a:ext>
                </a:extLst>
              </p:cNvPr>
              <p:cNvSpPr/>
              <p:nvPr/>
            </p:nvSpPr>
            <p:spPr>
              <a:xfrm>
                <a:off x="3451493" y="1532665"/>
                <a:ext cx="1363008" cy="983731"/>
              </a:xfrm>
              <a:custGeom>
                <a:avLst/>
                <a:gdLst>
                  <a:gd name="connsiteX0" fmla="*/ 681504 w 1363008"/>
                  <a:gd name="connsiteY0" fmla="*/ 0 h 781663"/>
                  <a:gd name="connsiteX1" fmla="*/ 1349162 w 1363008"/>
                  <a:gd name="connsiteY1" fmla="*/ 556249 h 781663"/>
                  <a:gd name="connsiteX2" fmla="*/ 1358825 w 1363008"/>
                  <a:gd name="connsiteY2" fmla="*/ 654229 h 781663"/>
                  <a:gd name="connsiteX3" fmla="*/ 1363008 w 1363008"/>
                  <a:gd name="connsiteY3" fmla="*/ 656873 h 781663"/>
                  <a:gd name="connsiteX4" fmla="*/ 1361587 w 1363008"/>
                  <a:gd name="connsiteY4" fmla="*/ 682238 h 781663"/>
                  <a:gd name="connsiteX5" fmla="*/ 1363008 w 1363008"/>
                  <a:gd name="connsiteY5" fmla="*/ 696648 h 781663"/>
                  <a:gd name="connsiteX6" fmla="*/ 1360699 w 1363008"/>
                  <a:gd name="connsiteY6" fmla="*/ 698086 h 781663"/>
                  <a:gd name="connsiteX7" fmla="*/ 1356017 w 1363008"/>
                  <a:gd name="connsiteY7" fmla="*/ 781663 h 781663"/>
                  <a:gd name="connsiteX8" fmla="*/ 8300 w 1363008"/>
                  <a:gd name="connsiteY8" fmla="*/ 781663 h 781663"/>
                  <a:gd name="connsiteX9" fmla="*/ 2760 w 1363008"/>
                  <a:gd name="connsiteY9" fmla="*/ 698366 h 781663"/>
                  <a:gd name="connsiteX10" fmla="*/ 0 w 1363008"/>
                  <a:gd name="connsiteY10" fmla="*/ 696648 h 781663"/>
                  <a:gd name="connsiteX11" fmla="*/ 1580 w 1363008"/>
                  <a:gd name="connsiteY11" fmla="*/ 680629 h 781663"/>
                  <a:gd name="connsiteX12" fmla="*/ 0 w 1363008"/>
                  <a:gd name="connsiteY12" fmla="*/ 656873 h 781663"/>
                  <a:gd name="connsiteX13" fmla="*/ 4331 w 1363008"/>
                  <a:gd name="connsiteY13" fmla="*/ 652738 h 781663"/>
                  <a:gd name="connsiteX14" fmla="*/ 13846 w 1363008"/>
                  <a:gd name="connsiteY14" fmla="*/ 556249 h 781663"/>
                  <a:gd name="connsiteX15" fmla="*/ 681504 w 1363008"/>
                  <a:gd name="connsiteY15" fmla="*/ 0 h 781663"/>
                  <a:gd name="connsiteX0" fmla="*/ 681504 w 1363008"/>
                  <a:gd name="connsiteY0" fmla="*/ 0 h 781663"/>
                  <a:gd name="connsiteX1" fmla="*/ 1349162 w 1363008"/>
                  <a:gd name="connsiteY1" fmla="*/ 556249 h 781663"/>
                  <a:gd name="connsiteX2" fmla="*/ 1358825 w 1363008"/>
                  <a:gd name="connsiteY2" fmla="*/ 654229 h 781663"/>
                  <a:gd name="connsiteX3" fmla="*/ 1363008 w 1363008"/>
                  <a:gd name="connsiteY3" fmla="*/ 656873 h 781663"/>
                  <a:gd name="connsiteX4" fmla="*/ 1361587 w 1363008"/>
                  <a:gd name="connsiteY4" fmla="*/ 682238 h 781663"/>
                  <a:gd name="connsiteX5" fmla="*/ 1363008 w 1363008"/>
                  <a:gd name="connsiteY5" fmla="*/ 696648 h 781663"/>
                  <a:gd name="connsiteX6" fmla="*/ 1360699 w 1363008"/>
                  <a:gd name="connsiteY6" fmla="*/ 698086 h 781663"/>
                  <a:gd name="connsiteX7" fmla="*/ 1356017 w 1363008"/>
                  <a:gd name="connsiteY7" fmla="*/ 781663 h 781663"/>
                  <a:gd name="connsiteX8" fmla="*/ 8300 w 1363008"/>
                  <a:gd name="connsiteY8" fmla="*/ 781663 h 781663"/>
                  <a:gd name="connsiteX9" fmla="*/ 2760 w 1363008"/>
                  <a:gd name="connsiteY9" fmla="*/ 698366 h 781663"/>
                  <a:gd name="connsiteX10" fmla="*/ 0 w 1363008"/>
                  <a:gd name="connsiteY10" fmla="*/ 696648 h 781663"/>
                  <a:gd name="connsiteX11" fmla="*/ 1580 w 1363008"/>
                  <a:gd name="connsiteY11" fmla="*/ 680629 h 781663"/>
                  <a:gd name="connsiteX12" fmla="*/ 0 w 1363008"/>
                  <a:gd name="connsiteY12" fmla="*/ 656873 h 781663"/>
                  <a:gd name="connsiteX13" fmla="*/ 4331 w 1363008"/>
                  <a:gd name="connsiteY13" fmla="*/ 652738 h 781663"/>
                  <a:gd name="connsiteX14" fmla="*/ 13846 w 1363008"/>
                  <a:gd name="connsiteY14" fmla="*/ 556249 h 781663"/>
                  <a:gd name="connsiteX15" fmla="*/ 681504 w 1363008"/>
                  <a:gd name="connsiteY15" fmla="*/ 0 h 781663"/>
                  <a:gd name="connsiteX0" fmla="*/ 681504 w 1363008"/>
                  <a:gd name="connsiteY0" fmla="*/ 0 h 872594"/>
                  <a:gd name="connsiteX1" fmla="*/ 1349162 w 1363008"/>
                  <a:gd name="connsiteY1" fmla="*/ 556249 h 872594"/>
                  <a:gd name="connsiteX2" fmla="*/ 1358825 w 1363008"/>
                  <a:gd name="connsiteY2" fmla="*/ 654229 h 872594"/>
                  <a:gd name="connsiteX3" fmla="*/ 1363008 w 1363008"/>
                  <a:gd name="connsiteY3" fmla="*/ 656873 h 872594"/>
                  <a:gd name="connsiteX4" fmla="*/ 1361587 w 1363008"/>
                  <a:gd name="connsiteY4" fmla="*/ 682238 h 872594"/>
                  <a:gd name="connsiteX5" fmla="*/ 1363008 w 1363008"/>
                  <a:gd name="connsiteY5" fmla="*/ 696648 h 872594"/>
                  <a:gd name="connsiteX6" fmla="*/ 1360699 w 1363008"/>
                  <a:gd name="connsiteY6" fmla="*/ 698086 h 872594"/>
                  <a:gd name="connsiteX7" fmla="*/ 1356017 w 1363008"/>
                  <a:gd name="connsiteY7" fmla="*/ 781663 h 872594"/>
                  <a:gd name="connsiteX8" fmla="*/ 8300 w 1363008"/>
                  <a:gd name="connsiteY8" fmla="*/ 781663 h 872594"/>
                  <a:gd name="connsiteX9" fmla="*/ 2760 w 1363008"/>
                  <a:gd name="connsiteY9" fmla="*/ 698366 h 872594"/>
                  <a:gd name="connsiteX10" fmla="*/ 0 w 1363008"/>
                  <a:gd name="connsiteY10" fmla="*/ 696648 h 872594"/>
                  <a:gd name="connsiteX11" fmla="*/ 1580 w 1363008"/>
                  <a:gd name="connsiteY11" fmla="*/ 680629 h 872594"/>
                  <a:gd name="connsiteX12" fmla="*/ 0 w 1363008"/>
                  <a:gd name="connsiteY12" fmla="*/ 656873 h 872594"/>
                  <a:gd name="connsiteX13" fmla="*/ 4331 w 1363008"/>
                  <a:gd name="connsiteY13" fmla="*/ 652738 h 872594"/>
                  <a:gd name="connsiteX14" fmla="*/ 13846 w 1363008"/>
                  <a:gd name="connsiteY14" fmla="*/ 556249 h 872594"/>
                  <a:gd name="connsiteX15" fmla="*/ 681504 w 1363008"/>
                  <a:gd name="connsiteY15" fmla="*/ 0 h 872594"/>
                  <a:gd name="connsiteX0" fmla="*/ 681504 w 1363008"/>
                  <a:gd name="connsiteY0" fmla="*/ 0 h 869817"/>
                  <a:gd name="connsiteX1" fmla="*/ 1349162 w 1363008"/>
                  <a:gd name="connsiteY1" fmla="*/ 556249 h 869817"/>
                  <a:gd name="connsiteX2" fmla="*/ 1358825 w 1363008"/>
                  <a:gd name="connsiteY2" fmla="*/ 654229 h 869817"/>
                  <a:gd name="connsiteX3" fmla="*/ 1363008 w 1363008"/>
                  <a:gd name="connsiteY3" fmla="*/ 656873 h 869817"/>
                  <a:gd name="connsiteX4" fmla="*/ 1361587 w 1363008"/>
                  <a:gd name="connsiteY4" fmla="*/ 682238 h 869817"/>
                  <a:gd name="connsiteX5" fmla="*/ 1363008 w 1363008"/>
                  <a:gd name="connsiteY5" fmla="*/ 696648 h 869817"/>
                  <a:gd name="connsiteX6" fmla="*/ 1360699 w 1363008"/>
                  <a:gd name="connsiteY6" fmla="*/ 698086 h 869817"/>
                  <a:gd name="connsiteX7" fmla="*/ 1356017 w 1363008"/>
                  <a:gd name="connsiteY7" fmla="*/ 781663 h 869817"/>
                  <a:gd name="connsiteX8" fmla="*/ 8300 w 1363008"/>
                  <a:gd name="connsiteY8" fmla="*/ 781663 h 869817"/>
                  <a:gd name="connsiteX9" fmla="*/ 2760 w 1363008"/>
                  <a:gd name="connsiteY9" fmla="*/ 698366 h 869817"/>
                  <a:gd name="connsiteX10" fmla="*/ 0 w 1363008"/>
                  <a:gd name="connsiteY10" fmla="*/ 696648 h 869817"/>
                  <a:gd name="connsiteX11" fmla="*/ 1580 w 1363008"/>
                  <a:gd name="connsiteY11" fmla="*/ 680629 h 869817"/>
                  <a:gd name="connsiteX12" fmla="*/ 0 w 1363008"/>
                  <a:gd name="connsiteY12" fmla="*/ 656873 h 869817"/>
                  <a:gd name="connsiteX13" fmla="*/ 4331 w 1363008"/>
                  <a:gd name="connsiteY13" fmla="*/ 652738 h 869817"/>
                  <a:gd name="connsiteX14" fmla="*/ 13846 w 1363008"/>
                  <a:gd name="connsiteY14" fmla="*/ 556249 h 869817"/>
                  <a:gd name="connsiteX15" fmla="*/ 681504 w 1363008"/>
                  <a:gd name="connsiteY15" fmla="*/ 0 h 869817"/>
                  <a:gd name="connsiteX0" fmla="*/ 681504 w 1363008"/>
                  <a:gd name="connsiteY0" fmla="*/ 0 h 869817"/>
                  <a:gd name="connsiteX1" fmla="*/ 1349162 w 1363008"/>
                  <a:gd name="connsiteY1" fmla="*/ 556249 h 869817"/>
                  <a:gd name="connsiteX2" fmla="*/ 1358825 w 1363008"/>
                  <a:gd name="connsiteY2" fmla="*/ 654229 h 869817"/>
                  <a:gd name="connsiteX3" fmla="*/ 1363008 w 1363008"/>
                  <a:gd name="connsiteY3" fmla="*/ 656873 h 869817"/>
                  <a:gd name="connsiteX4" fmla="*/ 1361587 w 1363008"/>
                  <a:gd name="connsiteY4" fmla="*/ 682238 h 869817"/>
                  <a:gd name="connsiteX5" fmla="*/ 1363008 w 1363008"/>
                  <a:gd name="connsiteY5" fmla="*/ 696648 h 869817"/>
                  <a:gd name="connsiteX6" fmla="*/ 1360699 w 1363008"/>
                  <a:gd name="connsiteY6" fmla="*/ 698086 h 869817"/>
                  <a:gd name="connsiteX7" fmla="*/ 1356017 w 1363008"/>
                  <a:gd name="connsiteY7" fmla="*/ 781663 h 869817"/>
                  <a:gd name="connsiteX8" fmla="*/ 8300 w 1363008"/>
                  <a:gd name="connsiteY8" fmla="*/ 781663 h 869817"/>
                  <a:gd name="connsiteX9" fmla="*/ 2760 w 1363008"/>
                  <a:gd name="connsiteY9" fmla="*/ 698366 h 869817"/>
                  <a:gd name="connsiteX10" fmla="*/ 0 w 1363008"/>
                  <a:gd name="connsiteY10" fmla="*/ 696648 h 869817"/>
                  <a:gd name="connsiteX11" fmla="*/ 1580 w 1363008"/>
                  <a:gd name="connsiteY11" fmla="*/ 680629 h 869817"/>
                  <a:gd name="connsiteX12" fmla="*/ 0 w 1363008"/>
                  <a:gd name="connsiteY12" fmla="*/ 656873 h 869817"/>
                  <a:gd name="connsiteX13" fmla="*/ 4331 w 1363008"/>
                  <a:gd name="connsiteY13" fmla="*/ 652738 h 869817"/>
                  <a:gd name="connsiteX14" fmla="*/ 13846 w 1363008"/>
                  <a:gd name="connsiteY14" fmla="*/ 556249 h 869817"/>
                  <a:gd name="connsiteX15" fmla="*/ 681504 w 1363008"/>
                  <a:gd name="connsiteY15" fmla="*/ 0 h 869817"/>
                  <a:gd name="connsiteX0" fmla="*/ 681504 w 1363008"/>
                  <a:gd name="connsiteY0" fmla="*/ 0 h 876729"/>
                  <a:gd name="connsiteX1" fmla="*/ 1349162 w 1363008"/>
                  <a:gd name="connsiteY1" fmla="*/ 556249 h 876729"/>
                  <a:gd name="connsiteX2" fmla="*/ 1358825 w 1363008"/>
                  <a:gd name="connsiteY2" fmla="*/ 654229 h 876729"/>
                  <a:gd name="connsiteX3" fmla="*/ 1363008 w 1363008"/>
                  <a:gd name="connsiteY3" fmla="*/ 656873 h 876729"/>
                  <a:gd name="connsiteX4" fmla="*/ 1361587 w 1363008"/>
                  <a:gd name="connsiteY4" fmla="*/ 682238 h 876729"/>
                  <a:gd name="connsiteX5" fmla="*/ 1363008 w 1363008"/>
                  <a:gd name="connsiteY5" fmla="*/ 696648 h 876729"/>
                  <a:gd name="connsiteX6" fmla="*/ 1360699 w 1363008"/>
                  <a:gd name="connsiteY6" fmla="*/ 698086 h 876729"/>
                  <a:gd name="connsiteX7" fmla="*/ 1356017 w 1363008"/>
                  <a:gd name="connsiteY7" fmla="*/ 781663 h 876729"/>
                  <a:gd name="connsiteX8" fmla="*/ 21000 w 1363008"/>
                  <a:gd name="connsiteY8" fmla="*/ 851513 h 876729"/>
                  <a:gd name="connsiteX9" fmla="*/ 2760 w 1363008"/>
                  <a:gd name="connsiteY9" fmla="*/ 698366 h 876729"/>
                  <a:gd name="connsiteX10" fmla="*/ 0 w 1363008"/>
                  <a:gd name="connsiteY10" fmla="*/ 696648 h 876729"/>
                  <a:gd name="connsiteX11" fmla="*/ 1580 w 1363008"/>
                  <a:gd name="connsiteY11" fmla="*/ 680629 h 876729"/>
                  <a:gd name="connsiteX12" fmla="*/ 0 w 1363008"/>
                  <a:gd name="connsiteY12" fmla="*/ 656873 h 876729"/>
                  <a:gd name="connsiteX13" fmla="*/ 4331 w 1363008"/>
                  <a:gd name="connsiteY13" fmla="*/ 652738 h 876729"/>
                  <a:gd name="connsiteX14" fmla="*/ 13846 w 1363008"/>
                  <a:gd name="connsiteY14" fmla="*/ 556249 h 876729"/>
                  <a:gd name="connsiteX15" fmla="*/ 681504 w 1363008"/>
                  <a:gd name="connsiteY15" fmla="*/ 0 h 876729"/>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5542"/>
                  <a:gd name="connsiteY0" fmla="*/ 0 h 908663"/>
                  <a:gd name="connsiteX1" fmla="*/ 1349162 w 1365542"/>
                  <a:gd name="connsiteY1" fmla="*/ 556249 h 908663"/>
                  <a:gd name="connsiteX2" fmla="*/ 1358825 w 1365542"/>
                  <a:gd name="connsiteY2" fmla="*/ 654229 h 908663"/>
                  <a:gd name="connsiteX3" fmla="*/ 1363008 w 1365542"/>
                  <a:gd name="connsiteY3" fmla="*/ 656873 h 908663"/>
                  <a:gd name="connsiteX4" fmla="*/ 1361587 w 1365542"/>
                  <a:gd name="connsiteY4" fmla="*/ 682238 h 908663"/>
                  <a:gd name="connsiteX5" fmla="*/ 1363008 w 1365542"/>
                  <a:gd name="connsiteY5" fmla="*/ 696648 h 908663"/>
                  <a:gd name="connsiteX6" fmla="*/ 1360699 w 1365542"/>
                  <a:gd name="connsiteY6" fmla="*/ 698086 h 908663"/>
                  <a:gd name="connsiteX7" fmla="*/ 1365542 w 1365542"/>
                  <a:gd name="connsiteY7" fmla="*/ 784838 h 908663"/>
                  <a:gd name="connsiteX8" fmla="*/ 16238 w 1365542"/>
                  <a:gd name="connsiteY8" fmla="*/ 908663 h 908663"/>
                  <a:gd name="connsiteX9" fmla="*/ 2760 w 1365542"/>
                  <a:gd name="connsiteY9" fmla="*/ 698366 h 908663"/>
                  <a:gd name="connsiteX10" fmla="*/ 0 w 1365542"/>
                  <a:gd name="connsiteY10" fmla="*/ 696648 h 908663"/>
                  <a:gd name="connsiteX11" fmla="*/ 1580 w 1365542"/>
                  <a:gd name="connsiteY11" fmla="*/ 680629 h 908663"/>
                  <a:gd name="connsiteX12" fmla="*/ 0 w 1365542"/>
                  <a:gd name="connsiteY12" fmla="*/ 656873 h 908663"/>
                  <a:gd name="connsiteX13" fmla="*/ 4331 w 1365542"/>
                  <a:gd name="connsiteY13" fmla="*/ 652738 h 908663"/>
                  <a:gd name="connsiteX14" fmla="*/ 13846 w 1365542"/>
                  <a:gd name="connsiteY14" fmla="*/ 556249 h 908663"/>
                  <a:gd name="connsiteX15" fmla="*/ 681504 w 1365542"/>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60779 w 1363008"/>
                  <a:gd name="connsiteY7" fmla="*/ 776901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5542"/>
                  <a:gd name="connsiteY0" fmla="*/ 0 h 908663"/>
                  <a:gd name="connsiteX1" fmla="*/ 1349162 w 1365542"/>
                  <a:gd name="connsiteY1" fmla="*/ 556249 h 908663"/>
                  <a:gd name="connsiteX2" fmla="*/ 1358825 w 1365542"/>
                  <a:gd name="connsiteY2" fmla="*/ 654229 h 908663"/>
                  <a:gd name="connsiteX3" fmla="*/ 1363008 w 1365542"/>
                  <a:gd name="connsiteY3" fmla="*/ 656873 h 908663"/>
                  <a:gd name="connsiteX4" fmla="*/ 1361587 w 1365542"/>
                  <a:gd name="connsiteY4" fmla="*/ 682238 h 908663"/>
                  <a:gd name="connsiteX5" fmla="*/ 1363008 w 1365542"/>
                  <a:gd name="connsiteY5" fmla="*/ 696648 h 908663"/>
                  <a:gd name="connsiteX6" fmla="*/ 1360699 w 1365542"/>
                  <a:gd name="connsiteY6" fmla="*/ 698086 h 908663"/>
                  <a:gd name="connsiteX7" fmla="*/ 1365542 w 1365542"/>
                  <a:gd name="connsiteY7" fmla="*/ 776901 h 908663"/>
                  <a:gd name="connsiteX8" fmla="*/ 16238 w 1365542"/>
                  <a:gd name="connsiteY8" fmla="*/ 908663 h 908663"/>
                  <a:gd name="connsiteX9" fmla="*/ 2760 w 1365542"/>
                  <a:gd name="connsiteY9" fmla="*/ 698366 h 908663"/>
                  <a:gd name="connsiteX10" fmla="*/ 0 w 1365542"/>
                  <a:gd name="connsiteY10" fmla="*/ 696648 h 908663"/>
                  <a:gd name="connsiteX11" fmla="*/ 1580 w 1365542"/>
                  <a:gd name="connsiteY11" fmla="*/ 680629 h 908663"/>
                  <a:gd name="connsiteX12" fmla="*/ 0 w 1365542"/>
                  <a:gd name="connsiteY12" fmla="*/ 656873 h 908663"/>
                  <a:gd name="connsiteX13" fmla="*/ 4331 w 1365542"/>
                  <a:gd name="connsiteY13" fmla="*/ 652738 h 908663"/>
                  <a:gd name="connsiteX14" fmla="*/ 13846 w 1365542"/>
                  <a:gd name="connsiteY14" fmla="*/ 556249 h 908663"/>
                  <a:gd name="connsiteX15" fmla="*/ 681504 w 1365542"/>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391090 w 1366278"/>
                  <a:gd name="connsiteY8" fmla="*/ 695272 h 908663"/>
                  <a:gd name="connsiteX9" fmla="*/ 16238 w 1366278"/>
                  <a:gd name="connsiteY9" fmla="*/ 908663 h 908663"/>
                  <a:gd name="connsiteX10" fmla="*/ 2760 w 1366278"/>
                  <a:gd name="connsiteY10" fmla="*/ 698366 h 908663"/>
                  <a:gd name="connsiteX11" fmla="*/ 0 w 1366278"/>
                  <a:gd name="connsiteY11" fmla="*/ 696648 h 908663"/>
                  <a:gd name="connsiteX12" fmla="*/ 1580 w 1366278"/>
                  <a:gd name="connsiteY12" fmla="*/ 680629 h 908663"/>
                  <a:gd name="connsiteX13" fmla="*/ 0 w 1366278"/>
                  <a:gd name="connsiteY13" fmla="*/ 656873 h 908663"/>
                  <a:gd name="connsiteX14" fmla="*/ 4331 w 1366278"/>
                  <a:gd name="connsiteY14" fmla="*/ 652738 h 908663"/>
                  <a:gd name="connsiteX15" fmla="*/ 13846 w 1366278"/>
                  <a:gd name="connsiteY15" fmla="*/ 556249 h 908663"/>
                  <a:gd name="connsiteX16" fmla="*/ 681504 w 1366278"/>
                  <a:gd name="connsiteY16"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446124 w 1366278"/>
                  <a:gd name="connsiteY8" fmla="*/ 466672 h 908663"/>
                  <a:gd name="connsiteX9" fmla="*/ 16238 w 1366278"/>
                  <a:gd name="connsiteY9" fmla="*/ 908663 h 908663"/>
                  <a:gd name="connsiteX10" fmla="*/ 2760 w 1366278"/>
                  <a:gd name="connsiteY10" fmla="*/ 698366 h 908663"/>
                  <a:gd name="connsiteX11" fmla="*/ 0 w 1366278"/>
                  <a:gd name="connsiteY11" fmla="*/ 696648 h 908663"/>
                  <a:gd name="connsiteX12" fmla="*/ 1580 w 1366278"/>
                  <a:gd name="connsiteY12" fmla="*/ 680629 h 908663"/>
                  <a:gd name="connsiteX13" fmla="*/ 0 w 1366278"/>
                  <a:gd name="connsiteY13" fmla="*/ 656873 h 908663"/>
                  <a:gd name="connsiteX14" fmla="*/ 4331 w 1366278"/>
                  <a:gd name="connsiteY14" fmla="*/ 652738 h 908663"/>
                  <a:gd name="connsiteX15" fmla="*/ 13846 w 1366278"/>
                  <a:gd name="connsiteY15" fmla="*/ 556249 h 908663"/>
                  <a:gd name="connsiteX16" fmla="*/ 681504 w 1366278"/>
                  <a:gd name="connsiteY16"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446124 w 1366278"/>
                  <a:gd name="connsiteY8" fmla="*/ 466672 h 908663"/>
                  <a:gd name="connsiteX9" fmla="*/ 16238 w 1366278"/>
                  <a:gd name="connsiteY9" fmla="*/ 908663 h 908663"/>
                  <a:gd name="connsiteX10" fmla="*/ 2760 w 1366278"/>
                  <a:gd name="connsiteY10" fmla="*/ 698366 h 908663"/>
                  <a:gd name="connsiteX11" fmla="*/ 0 w 1366278"/>
                  <a:gd name="connsiteY11" fmla="*/ 696648 h 908663"/>
                  <a:gd name="connsiteX12" fmla="*/ 1580 w 1366278"/>
                  <a:gd name="connsiteY12" fmla="*/ 680629 h 908663"/>
                  <a:gd name="connsiteX13" fmla="*/ 0 w 1366278"/>
                  <a:gd name="connsiteY13" fmla="*/ 656873 h 908663"/>
                  <a:gd name="connsiteX14" fmla="*/ 4331 w 1366278"/>
                  <a:gd name="connsiteY14" fmla="*/ 652738 h 908663"/>
                  <a:gd name="connsiteX15" fmla="*/ 13846 w 1366278"/>
                  <a:gd name="connsiteY15" fmla="*/ 556249 h 908663"/>
                  <a:gd name="connsiteX16" fmla="*/ 681504 w 1366278"/>
                  <a:gd name="connsiteY16"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446124 w 1366278"/>
                  <a:gd name="connsiteY8" fmla="*/ 466672 h 908663"/>
                  <a:gd name="connsiteX9" fmla="*/ 16238 w 1366278"/>
                  <a:gd name="connsiteY9" fmla="*/ 908663 h 908663"/>
                  <a:gd name="connsiteX10" fmla="*/ 2760 w 1366278"/>
                  <a:gd name="connsiteY10" fmla="*/ 698366 h 908663"/>
                  <a:gd name="connsiteX11" fmla="*/ 0 w 1366278"/>
                  <a:gd name="connsiteY11" fmla="*/ 696648 h 908663"/>
                  <a:gd name="connsiteX12" fmla="*/ 1580 w 1366278"/>
                  <a:gd name="connsiteY12" fmla="*/ 680629 h 908663"/>
                  <a:gd name="connsiteX13" fmla="*/ 0 w 1366278"/>
                  <a:gd name="connsiteY13" fmla="*/ 656873 h 908663"/>
                  <a:gd name="connsiteX14" fmla="*/ 4331 w 1366278"/>
                  <a:gd name="connsiteY14" fmla="*/ 652738 h 908663"/>
                  <a:gd name="connsiteX15" fmla="*/ 13846 w 1366278"/>
                  <a:gd name="connsiteY15" fmla="*/ 556249 h 908663"/>
                  <a:gd name="connsiteX16" fmla="*/ 681504 w 1366278"/>
                  <a:gd name="connsiteY16"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446124 w 1366278"/>
                  <a:gd name="connsiteY8" fmla="*/ 466672 h 908663"/>
                  <a:gd name="connsiteX9" fmla="*/ 16238 w 1366278"/>
                  <a:gd name="connsiteY9" fmla="*/ 908663 h 908663"/>
                  <a:gd name="connsiteX10" fmla="*/ 2760 w 1366278"/>
                  <a:gd name="connsiteY10" fmla="*/ 698366 h 908663"/>
                  <a:gd name="connsiteX11" fmla="*/ 0 w 1366278"/>
                  <a:gd name="connsiteY11" fmla="*/ 696648 h 908663"/>
                  <a:gd name="connsiteX12" fmla="*/ 1580 w 1366278"/>
                  <a:gd name="connsiteY12" fmla="*/ 680629 h 908663"/>
                  <a:gd name="connsiteX13" fmla="*/ 0 w 1366278"/>
                  <a:gd name="connsiteY13" fmla="*/ 656873 h 908663"/>
                  <a:gd name="connsiteX14" fmla="*/ 4331 w 1366278"/>
                  <a:gd name="connsiteY14" fmla="*/ 652738 h 908663"/>
                  <a:gd name="connsiteX15" fmla="*/ 13846 w 1366278"/>
                  <a:gd name="connsiteY15" fmla="*/ 556249 h 908663"/>
                  <a:gd name="connsiteX16" fmla="*/ 681504 w 1366278"/>
                  <a:gd name="connsiteY16"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691657 w 1366278"/>
                  <a:gd name="connsiteY8" fmla="*/ 792639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568890 w 1366278"/>
                  <a:gd name="connsiteY8" fmla="*/ 881539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568890 w 1366278"/>
                  <a:gd name="connsiteY8" fmla="*/ 881539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509623 w 1366278"/>
                  <a:gd name="connsiteY8" fmla="*/ 741839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509623 w 1366278"/>
                  <a:gd name="connsiteY8" fmla="*/ 741839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509623 w 1366278"/>
                  <a:gd name="connsiteY8" fmla="*/ 741839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416490 w 1366278"/>
                  <a:gd name="connsiteY8" fmla="*/ 771472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416490 w 1366278"/>
                  <a:gd name="connsiteY8" fmla="*/ 771472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894857 w 1366278"/>
                  <a:gd name="connsiteY8" fmla="*/ 652939 h 908663"/>
                  <a:gd name="connsiteX9" fmla="*/ 416490 w 1366278"/>
                  <a:gd name="connsiteY9" fmla="*/ 771472 h 908663"/>
                  <a:gd name="connsiteX10" fmla="*/ 446124 w 1366278"/>
                  <a:gd name="connsiteY10" fmla="*/ 466672 h 908663"/>
                  <a:gd name="connsiteX11" fmla="*/ 16238 w 1366278"/>
                  <a:gd name="connsiteY11" fmla="*/ 908663 h 908663"/>
                  <a:gd name="connsiteX12" fmla="*/ 2760 w 1366278"/>
                  <a:gd name="connsiteY12" fmla="*/ 698366 h 908663"/>
                  <a:gd name="connsiteX13" fmla="*/ 0 w 1366278"/>
                  <a:gd name="connsiteY13" fmla="*/ 696648 h 908663"/>
                  <a:gd name="connsiteX14" fmla="*/ 1580 w 1366278"/>
                  <a:gd name="connsiteY14" fmla="*/ 680629 h 908663"/>
                  <a:gd name="connsiteX15" fmla="*/ 0 w 1366278"/>
                  <a:gd name="connsiteY15" fmla="*/ 656873 h 908663"/>
                  <a:gd name="connsiteX16" fmla="*/ 4331 w 1366278"/>
                  <a:gd name="connsiteY16" fmla="*/ 652738 h 908663"/>
                  <a:gd name="connsiteX17" fmla="*/ 13846 w 1366278"/>
                  <a:gd name="connsiteY17" fmla="*/ 556249 h 908663"/>
                  <a:gd name="connsiteX18" fmla="*/ 681504 w 1366278"/>
                  <a:gd name="connsiteY18"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026090 w 1366278"/>
                  <a:gd name="connsiteY8" fmla="*/ 445506 h 908663"/>
                  <a:gd name="connsiteX9" fmla="*/ 416490 w 1366278"/>
                  <a:gd name="connsiteY9" fmla="*/ 771472 h 908663"/>
                  <a:gd name="connsiteX10" fmla="*/ 446124 w 1366278"/>
                  <a:gd name="connsiteY10" fmla="*/ 466672 h 908663"/>
                  <a:gd name="connsiteX11" fmla="*/ 16238 w 1366278"/>
                  <a:gd name="connsiteY11" fmla="*/ 908663 h 908663"/>
                  <a:gd name="connsiteX12" fmla="*/ 2760 w 1366278"/>
                  <a:gd name="connsiteY12" fmla="*/ 698366 h 908663"/>
                  <a:gd name="connsiteX13" fmla="*/ 0 w 1366278"/>
                  <a:gd name="connsiteY13" fmla="*/ 696648 h 908663"/>
                  <a:gd name="connsiteX14" fmla="*/ 1580 w 1366278"/>
                  <a:gd name="connsiteY14" fmla="*/ 680629 h 908663"/>
                  <a:gd name="connsiteX15" fmla="*/ 0 w 1366278"/>
                  <a:gd name="connsiteY15" fmla="*/ 656873 h 908663"/>
                  <a:gd name="connsiteX16" fmla="*/ 4331 w 1366278"/>
                  <a:gd name="connsiteY16" fmla="*/ 652738 h 908663"/>
                  <a:gd name="connsiteX17" fmla="*/ 13846 w 1366278"/>
                  <a:gd name="connsiteY17" fmla="*/ 556249 h 908663"/>
                  <a:gd name="connsiteX18" fmla="*/ 681504 w 1366278"/>
                  <a:gd name="connsiteY18"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026090 w 1366278"/>
                  <a:gd name="connsiteY8" fmla="*/ 445506 h 908663"/>
                  <a:gd name="connsiteX9" fmla="*/ 416490 w 1366278"/>
                  <a:gd name="connsiteY9" fmla="*/ 771472 h 908663"/>
                  <a:gd name="connsiteX10" fmla="*/ 446124 w 1366278"/>
                  <a:gd name="connsiteY10" fmla="*/ 466672 h 908663"/>
                  <a:gd name="connsiteX11" fmla="*/ 16238 w 1366278"/>
                  <a:gd name="connsiteY11" fmla="*/ 908663 h 908663"/>
                  <a:gd name="connsiteX12" fmla="*/ 2760 w 1366278"/>
                  <a:gd name="connsiteY12" fmla="*/ 698366 h 908663"/>
                  <a:gd name="connsiteX13" fmla="*/ 0 w 1366278"/>
                  <a:gd name="connsiteY13" fmla="*/ 696648 h 908663"/>
                  <a:gd name="connsiteX14" fmla="*/ 1580 w 1366278"/>
                  <a:gd name="connsiteY14" fmla="*/ 680629 h 908663"/>
                  <a:gd name="connsiteX15" fmla="*/ 0 w 1366278"/>
                  <a:gd name="connsiteY15" fmla="*/ 656873 h 908663"/>
                  <a:gd name="connsiteX16" fmla="*/ 4331 w 1366278"/>
                  <a:gd name="connsiteY16" fmla="*/ 652738 h 908663"/>
                  <a:gd name="connsiteX17" fmla="*/ 13846 w 1366278"/>
                  <a:gd name="connsiteY17" fmla="*/ 556249 h 908663"/>
                  <a:gd name="connsiteX18" fmla="*/ 681504 w 1366278"/>
                  <a:gd name="connsiteY18" fmla="*/ 0 h 908663"/>
                  <a:gd name="connsiteX0" fmla="*/ 681504 w 1363008"/>
                  <a:gd name="connsiteY0" fmla="*/ 0 h 963168"/>
                  <a:gd name="connsiteX1" fmla="*/ 1349162 w 1363008"/>
                  <a:gd name="connsiteY1" fmla="*/ 556249 h 963168"/>
                  <a:gd name="connsiteX2" fmla="*/ 1358825 w 1363008"/>
                  <a:gd name="connsiteY2" fmla="*/ 654229 h 963168"/>
                  <a:gd name="connsiteX3" fmla="*/ 1363008 w 1363008"/>
                  <a:gd name="connsiteY3" fmla="*/ 656873 h 963168"/>
                  <a:gd name="connsiteX4" fmla="*/ 1361587 w 1363008"/>
                  <a:gd name="connsiteY4" fmla="*/ 682238 h 963168"/>
                  <a:gd name="connsiteX5" fmla="*/ 1363008 w 1363008"/>
                  <a:gd name="connsiteY5" fmla="*/ 696648 h 963168"/>
                  <a:gd name="connsiteX6" fmla="*/ 1360699 w 1363008"/>
                  <a:gd name="connsiteY6" fmla="*/ 698086 h 963168"/>
                  <a:gd name="connsiteX7" fmla="*/ 1335908 w 1363008"/>
                  <a:gd name="connsiteY7" fmla="*/ 963168 h 963168"/>
                  <a:gd name="connsiteX8" fmla="*/ 1026090 w 1363008"/>
                  <a:gd name="connsiteY8" fmla="*/ 445506 h 963168"/>
                  <a:gd name="connsiteX9" fmla="*/ 416490 w 1363008"/>
                  <a:gd name="connsiteY9" fmla="*/ 771472 h 963168"/>
                  <a:gd name="connsiteX10" fmla="*/ 446124 w 1363008"/>
                  <a:gd name="connsiteY10" fmla="*/ 466672 h 963168"/>
                  <a:gd name="connsiteX11" fmla="*/ 16238 w 1363008"/>
                  <a:gd name="connsiteY11" fmla="*/ 908663 h 963168"/>
                  <a:gd name="connsiteX12" fmla="*/ 2760 w 1363008"/>
                  <a:gd name="connsiteY12" fmla="*/ 698366 h 963168"/>
                  <a:gd name="connsiteX13" fmla="*/ 0 w 1363008"/>
                  <a:gd name="connsiteY13" fmla="*/ 696648 h 963168"/>
                  <a:gd name="connsiteX14" fmla="*/ 1580 w 1363008"/>
                  <a:gd name="connsiteY14" fmla="*/ 680629 h 963168"/>
                  <a:gd name="connsiteX15" fmla="*/ 0 w 1363008"/>
                  <a:gd name="connsiteY15" fmla="*/ 656873 h 963168"/>
                  <a:gd name="connsiteX16" fmla="*/ 4331 w 1363008"/>
                  <a:gd name="connsiteY16" fmla="*/ 652738 h 963168"/>
                  <a:gd name="connsiteX17" fmla="*/ 13846 w 1363008"/>
                  <a:gd name="connsiteY17" fmla="*/ 556249 h 963168"/>
                  <a:gd name="connsiteX18" fmla="*/ 681504 w 1363008"/>
                  <a:gd name="connsiteY18" fmla="*/ 0 h 963168"/>
                  <a:gd name="connsiteX0" fmla="*/ 681504 w 1363008"/>
                  <a:gd name="connsiteY0" fmla="*/ 0 h 964756"/>
                  <a:gd name="connsiteX1" fmla="*/ 1349162 w 1363008"/>
                  <a:gd name="connsiteY1" fmla="*/ 556249 h 964756"/>
                  <a:gd name="connsiteX2" fmla="*/ 1358825 w 1363008"/>
                  <a:gd name="connsiteY2" fmla="*/ 654229 h 964756"/>
                  <a:gd name="connsiteX3" fmla="*/ 1363008 w 1363008"/>
                  <a:gd name="connsiteY3" fmla="*/ 656873 h 964756"/>
                  <a:gd name="connsiteX4" fmla="*/ 1361587 w 1363008"/>
                  <a:gd name="connsiteY4" fmla="*/ 682238 h 964756"/>
                  <a:gd name="connsiteX5" fmla="*/ 1363008 w 1363008"/>
                  <a:gd name="connsiteY5" fmla="*/ 696648 h 964756"/>
                  <a:gd name="connsiteX6" fmla="*/ 1360699 w 1363008"/>
                  <a:gd name="connsiteY6" fmla="*/ 698086 h 964756"/>
                  <a:gd name="connsiteX7" fmla="*/ 1343845 w 1363008"/>
                  <a:gd name="connsiteY7" fmla="*/ 964756 h 964756"/>
                  <a:gd name="connsiteX8" fmla="*/ 1026090 w 1363008"/>
                  <a:gd name="connsiteY8" fmla="*/ 445506 h 964756"/>
                  <a:gd name="connsiteX9" fmla="*/ 416490 w 1363008"/>
                  <a:gd name="connsiteY9" fmla="*/ 771472 h 964756"/>
                  <a:gd name="connsiteX10" fmla="*/ 446124 w 1363008"/>
                  <a:gd name="connsiteY10" fmla="*/ 466672 h 964756"/>
                  <a:gd name="connsiteX11" fmla="*/ 16238 w 1363008"/>
                  <a:gd name="connsiteY11" fmla="*/ 908663 h 964756"/>
                  <a:gd name="connsiteX12" fmla="*/ 2760 w 1363008"/>
                  <a:gd name="connsiteY12" fmla="*/ 698366 h 964756"/>
                  <a:gd name="connsiteX13" fmla="*/ 0 w 1363008"/>
                  <a:gd name="connsiteY13" fmla="*/ 696648 h 964756"/>
                  <a:gd name="connsiteX14" fmla="*/ 1580 w 1363008"/>
                  <a:gd name="connsiteY14" fmla="*/ 680629 h 964756"/>
                  <a:gd name="connsiteX15" fmla="*/ 0 w 1363008"/>
                  <a:gd name="connsiteY15" fmla="*/ 656873 h 964756"/>
                  <a:gd name="connsiteX16" fmla="*/ 4331 w 1363008"/>
                  <a:gd name="connsiteY16" fmla="*/ 652738 h 964756"/>
                  <a:gd name="connsiteX17" fmla="*/ 13846 w 1363008"/>
                  <a:gd name="connsiteY17" fmla="*/ 556249 h 964756"/>
                  <a:gd name="connsiteX18" fmla="*/ 681504 w 1363008"/>
                  <a:gd name="connsiteY18" fmla="*/ 0 h 964756"/>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416490 w 1363008"/>
                  <a:gd name="connsiteY9" fmla="*/ 771472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416490 w 1363008"/>
                  <a:gd name="connsiteY9" fmla="*/ 771472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416490 w 1363008"/>
                  <a:gd name="connsiteY9" fmla="*/ 771472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416490 w 1363008"/>
                  <a:gd name="connsiteY9" fmla="*/ 771472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416490 w 1363008"/>
                  <a:gd name="connsiteY9" fmla="*/ 771472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416490 w 1363008"/>
                  <a:gd name="connsiteY9" fmla="*/ 771472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372040 w 1363008"/>
                  <a:gd name="connsiteY9" fmla="*/ 760360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372040 w 1363008"/>
                  <a:gd name="connsiteY9" fmla="*/ 760360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372040 w 1363008"/>
                  <a:gd name="connsiteY9" fmla="*/ 760360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446124 w 1363008"/>
                  <a:gd name="connsiteY9" fmla="*/ 466672 h 975869"/>
                  <a:gd name="connsiteX10" fmla="*/ 16238 w 1363008"/>
                  <a:gd name="connsiteY10" fmla="*/ 908663 h 975869"/>
                  <a:gd name="connsiteX11" fmla="*/ 2760 w 1363008"/>
                  <a:gd name="connsiteY11" fmla="*/ 698366 h 975869"/>
                  <a:gd name="connsiteX12" fmla="*/ 0 w 1363008"/>
                  <a:gd name="connsiteY12" fmla="*/ 696648 h 975869"/>
                  <a:gd name="connsiteX13" fmla="*/ 1580 w 1363008"/>
                  <a:gd name="connsiteY13" fmla="*/ 680629 h 975869"/>
                  <a:gd name="connsiteX14" fmla="*/ 0 w 1363008"/>
                  <a:gd name="connsiteY14" fmla="*/ 656873 h 975869"/>
                  <a:gd name="connsiteX15" fmla="*/ 4331 w 1363008"/>
                  <a:gd name="connsiteY15" fmla="*/ 652738 h 975869"/>
                  <a:gd name="connsiteX16" fmla="*/ 13846 w 1363008"/>
                  <a:gd name="connsiteY16" fmla="*/ 556249 h 975869"/>
                  <a:gd name="connsiteX17" fmla="*/ 681504 w 1363008"/>
                  <a:gd name="connsiteY17"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446124 w 1363008"/>
                  <a:gd name="connsiteY8" fmla="*/ 466672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350874 w 1363008"/>
                  <a:gd name="connsiteY8" fmla="*/ 587322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350874 w 1363008"/>
                  <a:gd name="connsiteY8" fmla="*/ 587322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379449 w 1363008"/>
                  <a:gd name="connsiteY8" fmla="*/ 412697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379449 w 1363008"/>
                  <a:gd name="connsiteY8" fmla="*/ 412697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379449 w 1363008"/>
                  <a:gd name="connsiteY8" fmla="*/ 412697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379449 w 1363008"/>
                  <a:gd name="connsiteY8" fmla="*/ 412697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379449 w 1363008"/>
                  <a:gd name="connsiteY8" fmla="*/ 412697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379449 w 1363008"/>
                  <a:gd name="connsiteY8" fmla="*/ 412697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379449 w 1363008"/>
                  <a:gd name="connsiteY8" fmla="*/ 412697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86872"/>
                  <a:gd name="connsiteX1" fmla="*/ 1349162 w 1363008"/>
                  <a:gd name="connsiteY1" fmla="*/ 556249 h 986872"/>
                  <a:gd name="connsiteX2" fmla="*/ 1358825 w 1363008"/>
                  <a:gd name="connsiteY2" fmla="*/ 654229 h 986872"/>
                  <a:gd name="connsiteX3" fmla="*/ 1363008 w 1363008"/>
                  <a:gd name="connsiteY3" fmla="*/ 656873 h 986872"/>
                  <a:gd name="connsiteX4" fmla="*/ 1361587 w 1363008"/>
                  <a:gd name="connsiteY4" fmla="*/ 682238 h 986872"/>
                  <a:gd name="connsiteX5" fmla="*/ 1363008 w 1363008"/>
                  <a:gd name="connsiteY5" fmla="*/ 696648 h 986872"/>
                  <a:gd name="connsiteX6" fmla="*/ 1360699 w 1363008"/>
                  <a:gd name="connsiteY6" fmla="*/ 698086 h 986872"/>
                  <a:gd name="connsiteX7" fmla="*/ 1335908 w 1363008"/>
                  <a:gd name="connsiteY7" fmla="*/ 975869 h 986872"/>
                  <a:gd name="connsiteX8" fmla="*/ 16238 w 1363008"/>
                  <a:gd name="connsiteY8" fmla="*/ 908663 h 986872"/>
                  <a:gd name="connsiteX9" fmla="*/ 2760 w 1363008"/>
                  <a:gd name="connsiteY9" fmla="*/ 698366 h 986872"/>
                  <a:gd name="connsiteX10" fmla="*/ 0 w 1363008"/>
                  <a:gd name="connsiteY10" fmla="*/ 696648 h 986872"/>
                  <a:gd name="connsiteX11" fmla="*/ 1580 w 1363008"/>
                  <a:gd name="connsiteY11" fmla="*/ 680629 h 986872"/>
                  <a:gd name="connsiteX12" fmla="*/ 0 w 1363008"/>
                  <a:gd name="connsiteY12" fmla="*/ 656873 h 986872"/>
                  <a:gd name="connsiteX13" fmla="*/ 4331 w 1363008"/>
                  <a:gd name="connsiteY13" fmla="*/ 652738 h 986872"/>
                  <a:gd name="connsiteX14" fmla="*/ 13846 w 1363008"/>
                  <a:gd name="connsiteY14" fmla="*/ 556249 h 986872"/>
                  <a:gd name="connsiteX15" fmla="*/ 681504 w 1363008"/>
                  <a:gd name="connsiteY15" fmla="*/ 0 h 986872"/>
                  <a:gd name="connsiteX0" fmla="*/ 681504 w 1363008"/>
                  <a:gd name="connsiteY0" fmla="*/ 0 h 978389"/>
                  <a:gd name="connsiteX1" fmla="*/ 1349162 w 1363008"/>
                  <a:gd name="connsiteY1" fmla="*/ 556249 h 978389"/>
                  <a:gd name="connsiteX2" fmla="*/ 1358825 w 1363008"/>
                  <a:gd name="connsiteY2" fmla="*/ 654229 h 978389"/>
                  <a:gd name="connsiteX3" fmla="*/ 1363008 w 1363008"/>
                  <a:gd name="connsiteY3" fmla="*/ 656873 h 978389"/>
                  <a:gd name="connsiteX4" fmla="*/ 1361587 w 1363008"/>
                  <a:gd name="connsiteY4" fmla="*/ 682238 h 978389"/>
                  <a:gd name="connsiteX5" fmla="*/ 1363008 w 1363008"/>
                  <a:gd name="connsiteY5" fmla="*/ 696648 h 978389"/>
                  <a:gd name="connsiteX6" fmla="*/ 1360699 w 1363008"/>
                  <a:gd name="connsiteY6" fmla="*/ 698086 h 978389"/>
                  <a:gd name="connsiteX7" fmla="*/ 1335908 w 1363008"/>
                  <a:gd name="connsiteY7" fmla="*/ 975869 h 978389"/>
                  <a:gd name="connsiteX8" fmla="*/ 445290 w 1363008"/>
                  <a:gd name="connsiteY8" fmla="*/ 484518 h 978389"/>
                  <a:gd name="connsiteX9" fmla="*/ 16238 w 1363008"/>
                  <a:gd name="connsiteY9" fmla="*/ 908663 h 978389"/>
                  <a:gd name="connsiteX10" fmla="*/ 2760 w 1363008"/>
                  <a:gd name="connsiteY10" fmla="*/ 698366 h 978389"/>
                  <a:gd name="connsiteX11" fmla="*/ 0 w 1363008"/>
                  <a:gd name="connsiteY11" fmla="*/ 696648 h 978389"/>
                  <a:gd name="connsiteX12" fmla="*/ 1580 w 1363008"/>
                  <a:gd name="connsiteY12" fmla="*/ 680629 h 978389"/>
                  <a:gd name="connsiteX13" fmla="*/ 0 w 1363008"/>
                  <a:gd name="connsiteY13" fmla="*/ 656873 h 978389"/>
                  <a:gd name="connsiteX14" fmla="*/ 4331 w 1363008"/>
                  <a:gd name="connsiteY14" fmla="*/ 652738 h 978389"/>
                  <a:gd name="connsiteX15" fmla="*/ 13846 w 1363008"/>
                  <a:gd name="connsiteY15" fmla="*/ 556249 h 978389"/>
                  <a:gd name="connsiteX16" fmla="*/ 681504 w 1363008"/>
                  <a:gd name="connsiteY16" fmla="*/ 0 h 978389"/>
                  <a:gd name="connsiteX0" fmla="*/ 681504 w 1363008"/>
                  <a:gd name="connsiteY0" fmla="*/ 0 h 978389"/>
                  <a:gd name="connsiteX1" fmla="*/ 1349162 w 1363008"/>
                  <a:gd name="connsiteY1" fmla="*/ 556249 h 978389"/>
                  <a:gd name="connsiteX2" fmla="*/ 1358825 w 1363008"/>
                  <a:gd name="connsiteY2" fmla="*/ 654229 h 978389"/>
                  <a:gd name="connsiteX3" fmla="*/ 1363008 w 1363008"/>
                  <a:gd name="connsiteY3" fmla="*/ 656873 h 978389"/>
                  <a:gd name="connsiteX4" fmla="*/ 1361587 w 1363008"/>
                  <a:gd name="connsiteY4" fmla="*/ 682238 h 978389"/>
                  <a:gd name="connsiteX5" fmla="*/ 1363008 w 1363008"/>
                  <a:gd name="connsiteY5" fmla="*/ 696648 h 978389"/>
                  <a:gd name="connsiteX6" fmla="*/ 1360699 w 1363008"/>
                  <a:gd name="connsiteY6" fmla="*/ 698086 h 978389"/>
                  <a:gd name="connsiteX7" fmla="*/ 1335908 w 1363008"/>
                  <a:gd name="connsiteY7" fmla="*/ 975869 h 978389"/>
                  <a:gd name="connsiteX8" fmla="*/ 445290 w 1363008"/>
                  <a:gd name="connsiteY8" fmla="*/ 484518 h 978389"/>
                  <a:gd name="connsiteX9" fmla="*/ 16238 w 1363008"/>
                  <a:gd name="connsiteY9" fmla="*/ 908663 h 978389"/>
                  <a:gd name="connsiteX10" fmla="*/ 2760 w 1363008"/>
                  <a:gd name="connsiteY10" fmla="*/ 698366 h 978389"/>
                  <a:gd name="connsiteX11" fmla="*/ 0 w 1363008"/>
                  <a:gd name="connsiteY11" fmla="*/ 696648 h 978389"/>
                  <a:gd name="connsiteX12" fmla="*/ 1580 w 1363008"/>
                  <a:gd name="connsiteY12" fmla="*/ 680629 h 978389"/>
                  <a:gd name="connsiteX13" fmla="*/ 0 w 1363008"/>
                  <a:gd name="connsiteY13" fmla="*/ 656873 h 978389"/>
                  <a:gd name="connsiteX14" fmla="*/ 4331 w 1363008"/>
                  <a:gd name="connsiteY14" fmla="*/ 652738 h 978389"/>
                  <a:gd name="connsiteX15" fmla="*/ 13846 w 1363008"/>
                  <a:gd name="connsiteY15" fmla="*/ 556249 h 978389"/>
                  <a:gd name="connsiteX16" fmla="*/ 681504 w 1363008"/>
                  <a:gd name="connsiteY16" fmla="*/ 0 h 978389"/>
                  <a:gd name="connsiteX0" fmla="*/ 681504 w 1363008"/>
                  <a:gd name="connsiteY0" fmla="*/ 0 h 978168"/>
                  <a:gd name="connsiteX1" fmla="*/ 1349162 w 1363008"/>
                  <a:gd name="connsiteY1" fmla="*/ 556249 h 978168"/>
                  <a:gd name="connsiteX2" fmla="*/ 1358825 w 1363008"/>
                  <a:gd name="connsiteY2" fmla="*/ 654229 h 978168"/>
                  <a:gd name="connsiteX3" fmla="*/ 1363008 w 1363008"/>
                  <a:gd name="connsiteY3" fmla="*/ 656873 h 978168"/>
                  <a:gd name="connsiteX4" fmla="*/ 1361587 w 1363008"/>
                  <a:gd name="connsiteY4" fmla="*/ 682238 h 978168"/>
                  <a:gd name="connsiteX5" fmla="*/ 1363008 w 1363008"/>
                  <a:gd name="connsiteY5" fmla="*/ 696648 h 978168"/>
                  <a:gd name="connsiteX6" fmla="*/ 1360699 w 1363008"/>
                  <a:gd name="connsiteY6" fmla="*/ 698086 h 978168"/>
                  <a:gd name="connsiteX7" fmla="*/ 1335908 w 1363008"/>
                  <a:gd name="connsiteY7" fmla="*/ 975869 h 978168"/>
                  <a:gd name="connsiteX8" fmla="*/ 369090 w 1363008"/>
                  <a:gd name="connsiteY8" fmla="*/ 431602 h 978168"/>
                  <a:gd name="connsiteX9" fmla="*/ 16238 w 1363008"/>
                  <a:gd name="connsiteY9" fmla="*/ 908663 h 978168"/>
                  <a:gd name="connsiteX10" fmla="*/ 2760 w 1363008"/>
                  <a:gd name="connsiteY10" fmla="*/ 698366 h 978168"/>
                  <a:gd name="connsiteX11" fmla="*/ 0 w 1363008"/>
                  <a:gd name="connsiteY11" fmla="*/ 696648 h 978168"/>
                  <a:gd name="connsiteX12" fmla="*/ 1580 w 1363008"/>
                  <a:gd name="connsiteY12" fmla="*/ 680629 h 978168"/>
                  <a:gd name="connsiteX13" fmla="*/ 0 w 1363008"/>
                  <a:gd name="connsiteY13" fmla="*/ 656873 h 978168"/>
                  <a:gd name="connsiteX14" fmla="*/ 4331 w 1363008"/>
                  <a:gd name="connsiteY14" fmla="*/ 652738 h 978168"/>
                  <a:gd name="connsiteX15" fmla="*/ 13846 w 1363008"/>
                  <a:gd name="connsiteY15" fmla="*/ 556249 h 978168"/>
                  <a:gd name="connsiteX16" fmla="*/ 681504 w 1363008"/>
                  <a:gd name="connsiteY16" fmla="*/ 0 h 978168"/>
                  <a:gd name="connsiteX0" fmla="*/ 681504 w 1363008"/>
                  <a:gd name="connsiteY0" fmla="*/ 0 h 979641"/>
                  <a:gd name="connsiteX1" fmla="*/ 1349162 w 1363008"/>
                  <a:gd name="connsiteY1" fmla="*/ 556249 h 979641"/>
                  <a:gd name="connsiteX2" fmla="*/ 1358825 w 1363008"/>
                  <a:gd name="connsiteY2" fmla="*/ 654229 h 979641"/>
                  <a:gd name="connsiteX3" fmla="*/ 1363008 w 1363008"/>
                  <a:gd name="connsiteY3" fmla="*/ 656873 h 979641"/>
                  <a:gd name="connsiteX4" fmla="*/ 1361587 w 1363008"/>
                  <a:gd name="connsiteY4" fmla="*/ 682238 h 979641"/>
                  <a:gd name="connsiteX5" fmla="*/ 1363008 w 1363008"/>
                  <a:gd name="connsiteY5" fmla="*/ 696648 h 979641"/>
                  <a:gd name="connsiteX6" fmla="*/ 1360699 w 1363008"/>
                  <a:gd name="connsiteY6" fmla="*/ 698086 h 979641"/>
                  <a:gd name="connsiteX7" fmla="*/ 1335908 w 1363008"/>
                  <a:gd name="connsiteY7" fmla="*/ 975869 h 979641"/>
                  <a:gd name="connsiteX8" fmla="*/ 369090 w 1363008"/>
                  <a:gd name="connsiteY8" fmla="*/ 431602 h 979641"/>
                  <a:gd name="connsiteX9" fmla="*/ 16238 w 1363008"/>
                  <a:gd name="connsiteY9" fmla="*/ 908663 h 979641"/>
                  <a:gd name="connsiteX10" fmla="*/ 2760 w 1363008"/>
                  <a:gd name="connsiteY10" fmla="*/ 698366 h 979641"/>
                  <a:gd name="connsiteX11" fmla="*/ 0 w 1363008"/>
                  <a:gd name="connsiteY11" fmla="*/ 696648 h 979641"/>
                  <a:gd name="connsiteX12" fmla="*/ 1580 w 1363008"/>
                  <a:gd name="connsiteY12" fmla="*/ 680629 h 979641"/>
                  <a:gd name="connsiteX13" fmla="*/ 0 w 1363008"/>
                  <a:gd name="connsiteY13" fmla="*/ 656873 h 979641"/>
                  <a:gd name="connsiteX14" fmla="*/ 4331 w 1363008"/>
                  <a:gd name="connsiteY14" fmla="*/ 652738 h 979641"/>
                  <a:gd name="connsiteX15" fmla="*/ 13846 w 1363008"/>
                  <a:gd name="connsiteY15" fmla="*/ 556249 h 979641"/>
                  <a:gd name="connsiteX16" fmla="*/ 681504 w 1363008"/>
                  <a:gd name="connsiteY16" fmla="*/ 0 h 979641"/>
                  <a:gd name="connsiteX0" fmla="*/ 681504 w 1363008"/>
                  <a:gd name="connsiteY0" fmla="*/ 0 h 980633"/>
                  <a:gd name="connsiteX1" fmla="*/ 1349162 w 1363008"/>
                  <a:gd name="connsiteY1" fmla="*/ 556249 h 980633"/>
                  <a:gd name="connsiteX2" fmla="*/ 1358825 w 1363008"/>
                  <a:gd name="connsiteY2" fmla="*/ 654229 h 980633"/>
                  <a:gd name="connsiteX3" fmla="*/ 1363008 w 1363008"/>
                  <a:gd name="connsiteY3" fmla="*/ 656873 h 980633"/>
                  <a:gd name="connsiteX4" fmla="*/ 1361587 w 1363008"/>
                  <a:gd name="connsiteY4" fmla="*/ 682238 h 980633"/>
                  <a:gd name="connsiteX5" fmla="*/ 1363008 w 1363008"/>
                  <a:gd name="connsiteY5" fmla="*/ 696648 h 980633"/>
                  <a:gd name="connsiteX6" fmla="*/ 1360699 w 1363008"/>
                  <a:gd name="connsiteY6" fmla="*/ 698086 h 980633"/>
                  <a:gd name="connsiteX7" fmla="*/ 1335908 w 1363008"/>
                  <a:gd name="connsiteY7" fmla="*/ 975869 h 980633"/>
                  <a:gd name="connsiteX8" fmla="*/ 369090 w 1363008"/>
                  <a:gd name="connsiteY8" fmla="*/ 431602 h 980633"/>
                  <a:gd name="connsiteX9" fmla="*/ 16238 w 1363008"/>
                  <a:gd name="connsiteY9" fmla="*/ 908663 h 980633"/>
                  <a:gd name="connsiteX10" fmla="*/ 2760 w 1363008"/>
                  <a:gd name="connsiteY10" fmla="*/ 698366 h 980633"/>
                  <a:gd name="connsiteX11" fmla="*/ 0 w 1363008"/>
                  <a:gd name="connsiteY11" fmla="*/ 696648 h 980633"/>
                  <a:gd name="connsiteX12" fmla="*/ 1580 w 1363008"/>
                  <a:gd name="connsiteY12" fmla="*/ 680629 h 980633"/>
                  <a:gd name="connsiteX13" fmla="*/ 0 w 1363008"/>
                  <a:gd name="connsiteY13" fmla="*/ 656873 h 980633"/>
                  <a:gd name="connsiteX14" fmla="*/ 4331 w 1363008"/>
                  <a:gd name="connsiteY14" fmla="*/ 652738 h 980633"/>
                  <a:gd name="connsiteX15" fmla="*/ 13846 w 1363008"/>
                  <a:gd name="connsiteY15" fmla="*/ 556249 h 980633"/>
                  <a:gd name="connsiteX16" fmla="*/ 681504 w 1363008"/>
                  <a:gd name="connsiteY16" fmla="*/ 0 h 980633"/>
                  <a:gd name="connsiteX0" fmla="*/ 681504 w 1363008"/>
                  <a:gd name="connsiteY0" fmla="*/ 0 h 981510"/>
                  <a:gd name="connsiteX1" fmla="*/ 1349162 w 1363008"/>
                  <a:gd name="connsiteY1" fmla="*/ 556249 h 981510"/>
                  <a:gd name="connsiteX2" fmla="*/ 1358825 w 1363008"/>
                  <a:gd name="connsiteY2" fmla="*/ 654229 h 981510"/>
                  <a:gd name="connsiteX3" fmla="*/ 1363008 w 1363008"/>
                  <a:gd name="connsiteY3" fmla="*/ 656873 h 981510"/>
                  <a:gd name="connsiteX4" fmla="*/ 1361587 w 1363008"/>
                  <a:gd name="connsiteY4" fmla="*/ 682238 h 981510"/>
                  <a:gd name="connsiteX5" fmla="*/ 1363008 w 1363008"/>
                  <a:gd name="connsiteY5" fmla="*/ 696648 h 981510"/>
                  <a:gd name="connsiteX6" fmla="*/ 1360699 w 1363008"/>
                  <a:gd name="connsiteY6" fmla="*/ 698086 h 981510"/>
                  <a:gd name="connsiteX7" fmla="*/ 1335908 w 1363008"/>
                  <a:gd name="connsiteY7" fmla="*/ 975869 h 981510"/>
                  <a:gd name="connsiteX8" fmla="*/ 369090 w 1363008"/>
                  <a:gd name="connsiteY8" fmla="*/ 431602 h 981510"/>
                  <a:gd name="connsiteX9" fmla="*/ 16238 w 1363008"/>
                  <a:gd name="connsiteY9" fmla="*/ 908663 h 981510"/>
                  <a:gd name="connsiteX10" fmla="*/ 2760 w 1363008"/>
                  <a:gd name="connsiteY10" fmla="*/ 698366 h 981510"/>
                  <a:gd name="connsiteX11" fmla="*/ 0 w 1363008"/>
                  <a:gd name="connsiteY11" fmla="*/ 696648 h 981510"/>
                  <a:gd name="connsiteX12" fmla="*/ 1580 w 1363008"/>
                  <a:gd name="connsiteY12" fmla="*/ 680629 h 981510"/>
                  <a:gd name="connsiteX13" fmla="*/ 0 w 1363008"/>
                  <a:gd name="connsiteY13" fmla="*/ 656873 h 981510"/>
                  <a:gd name="connsiteX14" fmla="*/ 4331 w 1363008"/>
                  <a:gd name="connsiteY14" fmla="*/ 652738 h 981510"/>
                  <a:gd name="connsiteX15" fmla="*/ 13846 w 1363008"/>
                  <a:gd name="connsiteY15" fmla="*/ 556249 h 981510"/>
                  <a:gd name="connsiteX16" fmla="*/ 681504 w 1363008"/>
                  <a:gd name="connsiteY16" fmla="*/ 0 h 981510"/>
                  <a:gd name="connsiteX0" fmla="*/ 681504 w 1363008"/>
                  <a:gd name="connsiteY0" fmla="*/ 0 h 983574"/>
                  <a:gd name="connsiteX1" fmla="*/ 1349162 w 1363008"/>
                  <a:gd name="connsiteY1" fmla="*/ 556249 h 983574"/>
                  <a:gd name="connsiteX2" fmla="*/ 1358825 w 1363008"/>
                  <a:gd name="connsiteY2" fmla="*/ 654229 h 983574"/>
                  <a:gd name="connsiteX3" fmla="*/ 1363008 w 1363008"/>
                  <a:gd name="connsiteY3" fmla="*/ 656873 h 983574"/>
                  <a:gd name="connsiteX4" fmla="*/ 1361587 w 1363008"/>
                  <a:gd name="connsiteY4" fmla="*/ 682238 h 983574"/>
                  <a:gd name="connsiteX5" fmla="*/ 1363008 w 1363008"/>
                  <a:gd name="connsiteY5" fmla="*/ 696648 h 983574"/>
                  <a:gd name="connsiteX6" fmla="*/ 1360699 w 1363008"/>
                  <a:gd name="connsiteY6" fmla="*/ 698086 h 983574"/>
                  <a:gd name="connsiteX7" fmla="*/ 1335908 w 1363008"/>
                  <a:gd name="connsiteY7" fmla="*/ 975869 h 983574"/>
                  <a:gd name="connsiteX8" fmla="*/ 369090 w 1363008"/>
                  <a:gd name="connsiteY8" fmla="*/ 431602 h 983574"/>
                  <a:gd name="connsiteX9" fmla="*/ 16238 w 1363008"/>
                  <a:gd name="connsiteY9" fmla="*/ 908663 h 983574"/>
                  <a:gd name="connsiteX10" fmla="*/ 2760 w 1363008"/>
                  <a:gd name="connsiteY10" fmla="*/ 698366 h 983574"/>
                  <a:gd name="connsiteX11" fmla="*/ 0 w 1363008"/>
                  <a:gd name="connsiteY11" fmla="*/ 696648 h 983574"/>
                  <a:gd name="connsiteX12" fmla="*/ 1580 w 1363008"/>
                  <a:gd name="connsiteY12" fmla="*/ 680629 h 983574"/>
                  <a:gd name="connsiteX13" fmla="*/ 0 w 1363008"/>
                  <a:gd name="connsiteY13" fmla="*/ 656873 h 983574"/>
                  <a:gd name="connsiteX14" fmla="*/ 4331 w 1363008"/>
                  <a:gd name="connsiteY14" fmla="*/ 652738 h 983574"/>
                  <a:gd name="connsiteX15" fmla="*/ 13846 w 1363008"/>
                  <a:gd name="connsiteY15" fmla="*/ 556249 h 983574"/>
                  <a:gd name="connsiteX16" fmla="*/ 681504 w 1363008"/>
                  <a:gd name="connsiteY16" fmla="*/ 0 h 983574"/>
                  <a:gd name="connsiteX0" fmla="*/ 681504 w 1363008"/>
                  <a:gd name="connsiteY0" fmla="*/ 0 h 983731"/>
                  <a:gd name="connsiteX1" fmla="*/ 1349162 w 1363008"/>
                  <a:gd name="connsiteY1" fmla="*/ 556249 h 983731"/>
                  <a:gd name="connsiteX2" fmla="*/ 1358825 w 1363008"/>
                  <a:gd name="connsiteY2" fmla="*/ 654229 h 983731"/>
                  <a:gd name="connsiteX3" fmla="*/ 1363008 w 1363008"/>
                  <a:gd name="connsiteY3" fmla="*/ 656873 h 983731"/>
                  <a:gd name="connsiteX4" fmla="*/ 1361587 w 1363008"/>
                  <a:gd name="connsiteY4" fmla="*/ 682238 h 983731"/>
                  <a:gd name="connsiteX5" fmla="*/ 1363008 w 1363008"/>
                  <a:gd name="connsiteY5" fmla="*/ 696648 h 983731"/>
                  <a:gd name="connsiteX6" fmla="*/ 1360699 w 1363008"/>
                  <a:gd name="connsiteY6" fmla="*/ 698086 h 983731"/>
                  <a:gd name="connsiteX7" fmla="*/ 1335908 w 1363008"/>
                  <a:gd name="connsiteY7" fmla="*/ 975869 h 983731"/>
                  <a:gd name="connsiteX8" fmla="*/ 369090 w 1363008"/>
                  <a:gd name="connsiteY8" fmla="*/ 431602 h 983731"/>
                  <a:gd name="connsiteX9" fmla="*/ 16238 w 1363008"/>
                  <a:gd name="connsiteY9" fmla="*/ 908663 h 983731"/>
                  <a:gd name="connsiteX10" fmla="*/ 2760 w 1363008"/>
                  <a:gd name="connsiteY10" fmla="*/ 698366 h 983731"/>
                  <a:gd name="connsiteX11" fmla="*/ 0 w 1363008"/>
                  <a:gd name="connsiteY11" fmla="*/ 696648 h 983731"/>
                  <a:gd name="connsiteX12" fmla="*/ 1580 w 1363008"/>
                  <a:gd name="connsiteY12" fmla="*/ 680629 h 983731"/>
                  <a:gd name="connsiteX13" fmla="*/ 0 w 1363008"/>
                  <a:gd name="connsiteY13" fmla="*/ 656873 h 983731"/>
                  <a:gd name="connsiteX14" fmla="*/ 4331 w 1363008"/>
                  <a:gd name="connsiteY14" fmla="*/ 652738 h 983731"/>
                  <a:gd name="connsiteX15" fmla="*/ 13846 w 1363008"/>
                  <a:gd name="connsiteY15" fmla="*/ 556249 h 983731"/>
                  <a:gd name="connsiteX16" fmla="*/ 681504 w 1363008"/>
                  <a:gd name="connsiteY16" fmla="*/ 0 h 983731"/>
                  <a:gd name="connsiteX0" fmla="*/ 681504 w 1363008"/>
                  <a:gd name="connsiteY0" fmla="*/ 0 h 983731"/>
                  <a:gd name="connsiteX1" fmla="*/ 1349162 w 1363008"/>
                  <a:gd name="connsiteY1" fmla="*/ 556249 h 983731"/>
                  <a:gd name="connsiteX2" fmla="*/ 1358825 w 1363008"/>
                  <a:gd name="connsiteY2" fmla="*/ 654229 h 983731"/>
                  <a:gd name="connsiteX3" fmla="*/ 1363008 w 1363008"/>
                  <a:gd name="connsiteY3" fmla="*/ 656873 h 983731"/>
                  <a:gd name="connsiteX4" fmla="*/ 1361587 w 1363008"/>
                  <a:gd name="connsiteY4" fmla="*/ 682238 h 983731"/>
                  <a:gd name="connsiteX5" fmla="*/ 1363008 w 1363008"/>
                  <a:gd name="connsiteY5" fmla="*/ 696648 h 983731"/>
                  <a:gd name="connsiteX6" fmla="*/ 1360699 w 1363008"/>
                  <a:gd name="connsiteY6" fmla="*/ 698086 h 983731"/>
                  <a:gd name="connsiteX7" fmla="*/ 1335908 w 1363008"/>
                  <a:gd name="connsiteY7" fmla="*/ 975869 h 983731"/>
                  <a:gd name="connsiteX8" fmla="*/ 369090 w 1363008"/>
                  <a:gd name="connsiteY8" fmla="*/ 431602 h 983731"/>
                  <a:gd name="connsiteX9" fmla="*/ 16238 w 1363008"/>
                  <a:gd name="connsiteY9" fmla="*/ 908663 h 983731"/>
                  <a:gd name="connsiteX10" fmla="*/ 2760 w 1363008"/>
                  <a:gd name="connsiteY10" fmla="*/ 698366 h 983731"/>
                  <a:gd name="connsiteX11" fmla="*/ 0 w 1363008"/>
                  <a:gd name="connsiteY11" fmla="*/ 696648 h 983731"/>
                  <a:gd name="connsiteX12" fmla="*/ 1580 w 1363008"/>
                  <a:gd name="connsiteY12" fmla="*/ 680629 h 983731"/>
                  <a:gd name="connsiteX13" fmla="*/ 0 w 1363008"/>
                  <a:gd name="connsiteY13" fmla="*/ 656873 h 983731"/>
                  <a:gd name="connsiteX14" fmla="*/ 4331 w 1363008"/>
                  <a:gd name="connsiteY14" fmla="*/ 652738 h 983731"/>
                  <a:gd name="connsiteX15" fmla="*/ 13846 w 1363008"/>
                  <a:gd name="connsiteY15" fmla="*/ 556249 h 983731"/>
                  <a:gd name="connsiteX16" fmla="*/ 681504 w 1363008"/>
                  <a:gd name="connsiteY16" fmla="*/ 0 h 983731"/>
                  <a:gd name="connsiteX0" fmla="*/ 681504 w 1363008"/>
                  <a:gd name="connsiteY0" fmla="*/ 0 h 983731"/>
                  <a:gd name="connsiteX1" fmla="*/ 1349162 w 1363008"/>
                  <a:gd name="connsiteY1" fmla="*/ 556249 h 983731"/>
                  <a:gd name="connsiteX2" fmla="*/ 1358825 w 1363008"/>
                  <a:gd name="connsiteY2" fmla="*/ 654229 h 983731"/>
                  <a:gd name="connsiteX3" fmla="*/ 1363008 w 1363008"/>
                  <a:gd name="connsiteY3" fmla="*/ 656873 h 983731"/>
                  <a:gd name="connsiteX4" fmla="*/ 1361587 w 1363008"/>
                  <a:gd name="connsiteY4" fmla="*/ 682238 h 983731"/>
                  <a:gd name="connsiteX5" fmla="*/ 1363008 w 1363008"/>
                  <a:gd name="connsiteY5" fmla="*/ 696648 h 983731"/>
                  <a:gd name="connsiteX6" fmla="*/ 1360699 w 1363008"/>
                  <a:gd name="connsiteY6" fmla="*/ 698086 h 983731"/>
                  <a:gd name="connsiteX7" fmla="*/ 1335908 w 1363008"/>
                  <a:gd name="connsiteY7" fmla="*/ 975869 h 983731"/>
                  <a:gd name="connsiteX8" fmla="*/ 369090 w 1363008"/>
                  <a:gd name="connsiteY8" fmla="*/ 431602 h 983731"/>
                  <a:gd name="connsiteX9" fmla="*/ 16238 w 1363008"/>
                  <a:gd name="connsiteY9" fmla="*/ 908663 h 983731"/>
                  <a:gd name="connsiteX10" fmla="*/ 2760 w 1363008"/>
                  <a:gd name="connsiteY10" fmla="*/ 698366 h 983731"/>
                  <a:gd name="connsiteX11" fmla="*/ 0 w 1363008"/>
                  <a:gd name="connsiteY11" fmla="*/ 696648 h 983731"/>
                  <a:gd name="connsiteX12" fmla="*/ 1580 w 1363008"/>
                  <a:gd name="connsiteY12" fmla="*/ 680629 h 983731"/>
                  <a:gd name="connsiteX13" fmla="*/ 0 w 1363008"/>
                  <a:gd name="connsiteY13" fmla="*/ 656873 h 983731"/>
                  <a:gd name="connsiteX14" fmla="*/ 4331 w 1363008"/>
                  <a:gd name="connsiteY14" fmla="*/ 652738 h 983731"/>
                  <a:gd name="connsiteX15" fmla="*/ 13846 w 1363008"/>
                  <a:gd name="connsiteY15" fmla="*/ 556249 h 983731"/>
                  <a:gd name="connsiteX16" fmla="*/ 681504 w 1363008"/>
                  <a:gd name="connsiteY16" fmla="*/ 0 h 983731"/>
                  <a:gd name="connsiteX0" fmla="*/ 681504 w 1363008"/>
                  <a:gd name="connsiteY0" fmla="*/ 0 h 983731"/>
                  <a:gd name="connsiteX1" fmla="*/ 1349162 w 1363008"/>
                  <a:gd name="connsiteY1" fmla="*/ 556249 h 983731"/>
                  <a:gd name="connsiteX2" fmla="*/ 1358825 w 1363008"/>
                  <a:gd name="connsiteY2" fmla="*/ 654229 h 983731"/>
                  <a:gd name="connsiteX3" fmla="*/ 1363008 w 1363008"/>
                  <a:gd name="connsiteY3" fmla="*/ 656873 h 983731"/>
                  <a:gd name="connsiteX4" fmla="*/ 1361587 w 1363008"/>
                  <a:gd name="connsiteY4" fmla="*/ 682238 h 983731"/>
                  <a:gd name="connsiteX5" fmla="*/ 1363008 w 1363008"/>
                  <a:gd name="connsiteY5" fmla="*/ 696648 h 983731"/>
                  <a:gd name="connsiteX6" fmla="*/ 1360699 w 1363008"/>
                  <a:gd name="connsiteY6" fmla="*/ 698086 h 983731"/>
                  <a:gd name="connsiteX7" fmla="*/ 1335908 w 1363008"/>
                  <a:gd name="connsiteY7" fmla="*/ 975869 h 983731"/>
                  <a:gd name="connsiteX8" fmla="*/ 369090 w 1363008"/>
                  <a:gd name="connsiteY8" fmla="*/ 431602 h 983731"/>
                  <a:gd name="connsiteX9" fmla="*/ 16238 w 1363008"/>
                  <a:gd name="connsiteY9" fmla="*/ 908663 h 983731"/>
                  <a:gd name="connsiteX10" fmla="*/ 2760 w 1363008"/>
                  <a:gd name="connsiteY10" fmla="*/ 698366 h 983731"/>
                  <a:gd name="connsiteX11" fmla="*/ 0 w 1363008"/>
                  <a:gd name="connsiteY11" fmla="*/ 696648 h 983731"/>
                  <a:gd name="connsiteX12" fmla="*/ 1580 w 1363008"/>
                  <a:gd name="connsiteY12" fmla="*/ 680629 h 983731"/>
                  <a:gd name="connsiteX13" fmla="*/ 0 w 1363008"/>
                  <a:gd name="connsiteY13" fmla="*/ 656873 h 983731"/>
                  <a:gd name="connsiteX14" fmla="*/ 4331 w 1363008"/>
                  <a:gd name="connsiteY14" fmla="*/ 652738 h 983731"/>
                  <a:gd name="connsiteX15" fmla="*/ 13846 w 1363008"/>
                  <a:gd name="connsiteY15" fmla="*/ 556249 h 983731"/>
                  <a:gd name="connsiteX16" fmla="*/ 681504 w 1363008"/>
                  <a:gd name="connsiteY16" fmla="*/ 0 h 983731"/>
                  <a:gd name="connsiteX0" fmla="*/ 681504 w 1363008"/>
                  <a:gd name="connsiteY0" fmla="*/ 0 h 983731"/>
                  <a:gd name="connsiteX1" fmla="*/ 1349162 w 1363008"/>
                  <a:gd name="connsiteY1" fmla="*/ 556249 h 983731"/>
                  <a:gd name="connsiteX2" fmla="*/ 1358825 w 1363008"/>
                  <a:gd name="connsiteY2" fmla="*/ 654229 h 983731"/>
                  <a:gd name="connsiteX3" fmla="*/ 1363008 w 1363008"/>
                  <a:gd name="connsiteY3" fmla="*/ 656873 h 983731"/>
                  <a:gd name="connsiteX4" fmla="*/ 1361587 w 1363008"/>
                  <a:gd name="connsiteY4" fmla="*/ 682238 h 983731"/>
                  <a:gd name="connsiteX5" fmla="*/ 1363008 w 1363008"/>
                  <a:gd name="connsiteY5" fmla="*/ 696648 h 983731"/>
                  <a:gd name="connsiteX6" fmla="*/ 1360699 w 1363008"/>
                  <a:gd name="connsiteY6" fmla="*/ 698086 h 983731"/>
                  <a:gd name="connsiteX7" fmla="*/ 1335908 w 1363008"/>
                  <a:gd name="connsiteY7" fmla="*/ 975869 h 983731"/>
                  <a:gd name="connsiteX8" fmla="*/ 369090 w 1363008"/>
                  <a:gd name="connsiteY8" fmla="*/ 431602 h 983731"/>
                  <a:gd name="connsiteX9" fmla="*/ 16238 w 1363008"/>
                  <a:gd name="connsiteY9" fmla="*/ 908663 h 983731"/>
                  <a:gd name="connsiteX10" fmla="*/ 2760 w 1363008"/>
                  <a:gd name="connsiteY10" fmla="*/ 698366 h 983731"/>
                  <a:gd name="connsiteX11" fmla="*/ 0 w 1363008"/>
                  <a:gd name="connsiteY11" fmla="*/ 696648 h 983731"/>
                  <a:gd name="connsiteX12" fmla="*/ 1580 w 1363008"/>
                  <a:gd name="connsiteY12" fmla="*/ 680629 h 983731"/>
                  <a:gd name="connsiteX13" fmla="*/ 0 w 1363008"/>
                  <a:gd name="connsiteY13" fmla="*/ 656873 h 983731"/>
                  <a:gd name="connsiteX14" fmla="*/ 4331 w 1363008"/>
                  <a:gd name="connsiteY14" fmla="*/ 652738 h 983731"/>
                  <a:gd name="connsiteX15" fmla="*/ 13846 w 1363008"/>
                  <a:gd name="connsiteY15" fmla="*/ 556249 h 983731"/>
                  <a:gd name="connsiteX16" fmla="*/ 681504 w 1363008"/>
                  <a:gd name="connsiteY16" fmla="*/ 0 h 983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63008" h="983731">
                    <a:moveTo>
                      <a:pt x="681504" y="0"/>
                    </a:moveTo>
                    <a:cubicBezTo>
                      <a:pt x="1163240" y="0"/>
                      <a:pt x="1285615" y="238799"/>
                      <a:pt x="1349162" y="556249"/>
                    </a:cubicBezTo>
                    <a:lnTo>
                      <a:pt x="1358825" y="654229"/>
                    </a:lnTo>
                    <a:lnTo>
                      <a:pt x="1363008" y="656873"/>
                    </a:lnTo>
                    <a:cubicBezTo>
                      <a:pt x="1362534" y="665328"/>
                      <a:pt x="1362061" y="673783"/>
                      <a:pt x="1361587" y="682238"/>
                    </a:cubicBezTo>
                    <a:lnTo>
                      <a:pt x="1363008" y="696648"/>
                    </a:lnTo>
                    <a:lnTo>
                      <a:pt x="1360699" y="698086"/>
                    </a:lnTo>
                    <a:cubicBezTo>
                      <a:pt x="1360726" y="724358"/>
                      <a:pt x="1353344" y="890859"/>
                      <a:pt x="1335908" y="975869"/>
                    </a:cubicBezTo>
                    <a:cubicBezTo>
                      <a:pt x="1186162" y="1018944"/>
                      <a:pt x="451452" y="891537"/>
                      <a:pt x="369090" y="431602"/>
                    </a:cubicBezTo>
                    <a:cubicBezTo>
                      <a:pt x="318478" y="577034"/>
                      <a:pt x="190182" y="877608"/>
                      <a:pt x="16238" y="908663"/>
                    </a:cubicBezTo>
                    <a:cubicBezTo>
                      <a:pt x="-5718" y="727439"/>
                      <a:pt x="7253" y="768465"/>
                      <a:pt x="2760" y="698366"/>
                    </a:cubicBezTo>
                    <a:lnTo>
                      <a:pt x="0" y="696648"/>
                    </a:lnTo>
                    <a:lnTo>
                      <a:pt x="1580" y="680629"/>
                    </a:lnTo>
                    <a:lnTo>
                      <a:pt x="0" y="656873"/>
                    </a:lnTo>
                    <a:lnTo>
                      <a:pt x="4331" y="652738"/>
                    </a:lnTo>
                    <a:lnTo>
                      <a:pt x="13846" y="556249"/>
                    </a:lnTo>
                    <a:cubicBezTo>
                      <a:pt x="77394" y="238799"/>
                      <a:pt x="199768" y="0"/>
                      <a:pt x="681504" y="0"/>
                    </a:cubicBezTo>
                    <a:close/>
                  </a:path>
                </a:pathLst>
              </a:custGeom>
              <a:solidFill>
                <a:srgbClr val="843C0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ea typeface="+mn-ea"/>
                  <a:cs typeface="+mn-cs"/>
                </a:endParaRPr>
              </a:p>
            </p:txBody>
          </p:sp>
          <p:sp>
            <p:nvSpPr>
              <p:cNvPr id="177" name="Freeform 426">
                <a:extLst>
                  <a:ext uri="{FF2B5EF4-FFF2-40B4-BE49-F238E27FC236}">
                    <a16:creationId xmlns:a16="http://schemas.microsoft.com/office/drawing/2014/main" id="{9D583246-2BAF-10FA-ABB1-901011753C35}"/>
                  </a:ext>
                </a:extLst>
              </p:cNvPr>
              <p:cNvSpPr/>
              <p:nvPr/>
            </p:nvSpPr>
            <p:spPr>
              <a:xfrm rot="16200000">
                <a:off x="3437998" y="3063792"/>
                <a:ext cx="1365515" cy="1928932"/>
              </a:xfrm>
              <a:custGeom>
                <a:avLst/>
                <a:gdLst>
                  <a:gd name="connsiteX0" fmla="*/ 1365515 w 1365515"/>
                  <a:gd name="connsiteY0" fmla="*/ 942241 h 1928932"/>
                  <a:gd name="connsiteX1" fmla="*/ 1363457 w 1365515"/>
                  <a:gd name="connsiteY1" fmla="*/ 964466 h 1928932"/>
                  <a:gd name="connsiteX2" fmla="*/ 1365515 w 1365515"/>
                  <a:gd name="connsiteY2" fmla="*/ 986691 h 1928932"/>
                  <a:gd name="connsiteX3" fmla="*/ 1361401 w 1365515"/>
                  <a:gd name="connsiteY3" fmla="*/ 986672 h 1928932"/>
                  <a:gd name="connsiteX4" fmla="*/ 1353717 w 1365515"/>
                  <a:gd name="connsiteY4" fmla="*/ 1069645 h 1928932"/>
                  <a:gd name="connsiteX5" fmla="*/ 1087717 w 1365515"/>
                  <a:gd name="connsiteY5" fmla="*/ 1885121 h 1928932"/>
                  <a:gd name="connsiteX6" fmla="*/ 0 w 1365515"/>
                  <a:gd name="connsiteY6" fmla="*/ 1916866 h 1928932"/>
                  <a:gd name="connsiteX7" fmla="*/ 800 w 1365515"/>
                  <a:gd name="connsiteY7" fmla="*/ 1432730 h 1928932"/>
                  <a:gd name="connsiteX8" fmla="*/ 1574 w 1365515"/>
                  <a:gd name="connsiteY8" fmla="*/ 964466 h 1928932"/>
                  <a:gd name="connsiteX9" fmla="*/ 800 w 1365515"/>
                  <a:gd name="connsiteY9" fmla="*/ 496202 h 1928932"/>
                  <a:gd name="connsiteX10" fmla="*/ 0 w 1365515"/>
                  <a:gd name="connsiteY10" fmla="*/ 12066 h 1928932"/>
                  <a:gd name="connsiteX11" fmla="*/ 1087717 w 1365515"/>
                  <a:gd name="connsiteY11" fmla="*/ 43811 h 1928932"/>
                  <a:gd name="connsiteX12" fmla="*/ 1353717 w 1365515"/>
                  <a:gd name="connsiteY12" fmla="*/ 859287 h 1928932"/>
                  <a:gd name="connsiteX13" fmla="*/ 1361401 w 1365515"/>
                  <a:gd name="connsiteY13" fmla="*/ 942260 h 192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65515" h="1928932">
                    <a:moveTo>
                      <a:pt x="1365515" y="942241"/>
                    </a:moveTo>
                    <a:lnTo>
                      <a:pt x="1363457" y="964466"/>
                    </a:lnTo>
                    <a:lnTo>
                      <a:pt x="1365515" y="986691"/>
                    </a:lnTo>
                    <a:lnTo>
                      <a:pt x="1361401" y="986672"/>
                    </a:lnTo>
                    <a:lnTo>
                      <a:pt x="1353717" y="1069645"/>
                    </a:lnTo>
                    <a:cubicBezTo>
                      <a:pt x="1296944" y="1676922"/>
                      <a:pt x="1269329" y="1844953"/>
                      <a:pt x="1087717" y="1885121"/>
                    </a:cubicBezTo>
                    <a:cubicBezTo>
                      <a:pt x="850028" y="1910518"/>
                      <a:pt x="307538" y="1948616"/>
                      <a:pt x="0" y="1916866"/>
                    </a:cubicBezTo>
                    <a:cubicBezTo>
                      <a:pt x="267" y="1759722"/>
                      <a:pt x="534" y="1596226"/>
                      <a:pt x="800" y="1432730"/>
                    </a:cubicBezTo>
                    <a:lnTo>
                      <a:pt x="1574" y="964466"/>
                    </a:lnTo>
                    <a:lnTo>
                      <a:pt x="800" y="496202"/>
                    </a:lnTo>
                    <a:cubicBezTo>
                      <a:pt x="534" y="332706"/>
                      <a:pt x="267" y="169211"/>
                      <a:pt x="0" y="12066"/>
                    </a:cubicBezTo>
                    <a:cubicBezTo>
                      <a:pt x="307538" y="-19684"/>
                      <a:pt x="850028" y="18414"/>
                      <a:pt x="1087717" y="43811"/>
                    </a:cubicBezTo>
                    <a:cubicBezTo>
                      <a:pt x="1269329" y="83979"/>
                      <a:pt x="1296944" y="252010"/>
                      <a:pt x="1353717" y="859287"/>
                    </a:cubicBezTo>
                    <a:lnTo>
                      <a:pt x="1361401" y="942260"/>
                    </a:lnTo>
                    <a:close/>
                  </a:path>
                </a:pathLst>
              </a:cu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178" name="Freeform 427">
                <a:extLst>
                  <a:ext uri="{FF2B5EF4-FFF2-40B4-BE49-F238E27FC236}">
                    <a16:creationId xmlns:a16="http://schemas.microsoft.com/office/drawing/2014/main" id="{5E0B9E62-893B-0116-429B-C5D9B357CC5D}"/>
                  </a:ext>
                </a:extLst>
              </p:cNvPr>
              <p:cNvSpPr/>
              <p:nvPr/>
            </p:nvSpPr>
            <p:spPr>
              <a:xfrm rot="16200000">
                <a:off x="3453182" y="3072941"/>
                <a:ext cx="1341495" cy="1899041"/>
              </a:xfrm>
              <a:custGeom>
                <a:avLst/>
                <a:gdLst>
                  <a:gd name="connsiteX0" fmla="*/ 1341495 w 1341495"/>
                  <a:gd name="connsiteY0" fmla="*/ 722059 h 1899041"/>
                  <a:gd name="connsiteX1" fmla="*/ 1101643 w 1341495"/>
                  <a:gd name="connsiteY1" fmla="*/ 954468 h 1899041"/>
                  <a:gd name="connsiteX2" fmla="*/ 1340590 w 1341495"/>
                  <a:gd name="connsiteY2" fmla="*/ 1185999 h 1899041"/>
                  <a:gd name="connsiteX3" fmla="*/ 1332916 w 1341495"/>
                  <a:gd name="connsiteY3" fmla="*/ 1262447 h 1899041"/>
                  <a:gd name="connsiteX4" fmla="*/ 1087197 w 1341495"/>
                  <a:gd name="connsiteY4" fmla="*/ 1870175 h 1899041"/>
                  <a:gd name="connsiteX5" fmla="*/ 860214 w 1341495"/>
                  <a:gd name="connsiteY5" fmla="*/ 1890315 h 1899041"/>
                  <a:gd name="connsiteX6" fmla="*/ 730264 w 1341495"/>
                  <a:gd name="connsiteY6" fmla="*/ 1899041 h 1899041"/>
                  <a:gd name="connsiteX7" fmla="*/ 730264 w 1341495"/>
                  <a:gd name="connsiteY7" fmla="*/ 1589014 h 1899041"/>
                  <a:gd name="connsiteX8" fmla="*/ 0 w 1341495"/>
                  <a:gd name="connsiteY8" fmla="*/ 1589014 h 1899041"/>
                  <a:gd name="connsiteX9" fmla="*/ 280 w 1341495"/>
                  <a:gd name="connsiteY9" fmla="*/ 1417784 h 1899041"/>
                  <a:gd name="connsiteX10" fmla="*/ 1054 w 1341495"/>
                  <a:gd name="connsiteY10" fmla="*/ 949520 h 1899041"/>
                  <a:gd name="connsiteX11" fmla="*/ 280 w 1341495"/>
                  <a:gd name="connsiteY11" fmla="*/ 481256 h 1899041"/>
                  <a:gd name="connsiteX12" fmla="*/ 36 w 1341495"/>
                  <a:gd name="connsiteY12" fmla="*/ 332069 h 1899041"/>
                  <a:gd name="connsiteX13" fmla="*/ 730264 w 1341495"/>
                  <a:gd name="connsiteY13" fmla="*/ 332069 h 1899041"/>
                  <a:gd name="connsiteX14" fmla="*/ 730264 w 1341495"/>
                  <a:gd name="connsiteY14" fmla="*/ 0 h 1899041"/>
                  <a:gd name="connsiteX15" fmla="*/ 860214 w 1341495"/>
                  <a:gd name="connsiteY15" fmla="*/ 8726 h 1899041"/>
                  <a:gd name="connsiteX16" fmla="*/ 1087197 w 1341495"/>
                  <a:gd name="connsiteY16" fmla="*/ 28865 h 1899041"/>
                  <a:gd name="connsiteX17" fmla="*/ 1332916 w 1341495"/>
                  <a:gd name="connsiteY17" fmla="*/ 636594 h 189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41495" h="1899041">
                    <a:moveTo>
                      <a:pt x="1341495" y="722059"/>
                    </a:moveTo>
                    <a:lnTo>
                      <a:pt x="1101643" y="954468"/>
                    </a:lnTo>
                    <a:lnTo>
                      <a:pt x="1340590" y="1185999"/>
                    </a:lnTo>
                    <a:lnTo>
                      <a:pt x="1332916" y="1262447"/>
                    </a:lnTo>
                    <a:cubicBezTo>
                      <a:pt x="1287114" y="1701986"/>
                      <a:pt x="1246108" y="1835028"/>
                      <a:pt x="1087197" y="1870175"/>
                    </a:cubicBezTo>
                    <a:cubicBezTo>
                      <a:pt x="1027775" y="1876524"/>
                      <a:pt x="949303" y="1883667"/>
                      <a:pt x="860214" y="1890315"/>
                    </a:cubicBezTo>
                    <a:lnTo>
                      <a:pt x="730264" y="1899041"/>
                    </a:lnTo>
                    <a:lnTo>
                      <a:pt x="730264" y="1589014"/>
                    </a:lnTo>
                    <a:lnTo>
                      <a:pt x="0" y="1589014"/>
                    </a:lnTo>
                    <a:lnTo>
                      <a:pt x="280" y="1417784"/>
                    </a:lnTo>
                    <a:lnTo>
                      <a:pt x="1054" y="949520"/>
                    </a:lnTo>
                    <a:lnTo>
                      <a:pt x="280" y="481256"/>
                    </a:lnTo>
                    <a:lnTo>
                      <a:pt x="36" y="332069"/>
                    </a:lnTo>
                    <a:lnTo>
                      <a:pt x="730264" y="332069"/>
                    </a:lnTo>
                    <a:lnTo>
                      <a:pt x="730264" y="0"/>
                    </a:lnTo>
                    <a:lnTo>
                      <a:pt x="860214" y="8726"/>
                    </a:lnTo>
                    <a:cubicBezTo>
                      <a:pt x="949303" y="15373"/>
                      <a:pt x="1027775" y="22516"/>
                      <a:pt x="1087197" y="28865"/>
                    </a:cubicBezTo>
                    <a:cubicBezTo>
                      <a:pt x="1246108" y="64012"/>
                      <a:pt x="1287114" y="197054"/>
                      <a:pt x="1332916" y="636594"/>
                    </a:cubicBezTo>
                    <a:close/>
                  </a:path>
                </a:pathLst>
              </a:custGeom>
              <a:solidFill>
                <a:srgbClr val="92D05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179" name="Freeform 428">
                <a:extLst>
                  <a:ext uri="{FF2B5EF4-FFF2-40B4-BE49-F238E27FC236}">
                    <a16:creationId xmlns:a16="http://schemas.microsoft.com/office/drawing/2014/main" id="{EE24A624-9398-68BB-304A-7EADC990AFB9}"/>
                  </a:ext>
                </a:extLst>
              </p:cNvPr>
              <p:cNvSpPr/>
              <p:nvPr/>
            </p:nvSpPr>
            <p:spPr>
              <a:xfrm>
                <a:off x="4114353" y="1527339"/>
                <a:ext cx="964466" cy="3183677"/>
              </a:xfrm>
              <a:custGeom>
                <a:avLst/>
                <a:gdLst>
                  <a:gd name="connsiteX0" fmla="*/ 22225 w 964466"/>
                  <a:gd name="connsiteY0" fmla="*/ 0 h 3175395"/>
                  <a:gd name="connsiteX1" fmla="*/ 142862 w 964466"/>
                  <a:gd name="connsiteY1" fmla="*/ 10881 h 3175395"/>
                  <a:gd name="connsiteX2" fmla="*/ 149604 w 964466"/>
                  <a:gd name="connsiteY2" fmla="*/ 12742 h 3175395"/>
                  <a:gd name="connsiteX3" fmla="*/ 182955 w 964466"/>
                  <a:gd name="connsiteY3" fmla="*/ 16206 h 3175395"/>
                  <a:gd name="connsiteX4" fmla="*/ 659045 w 964466"/>
                  <a:gd name="connsiteY4" fmla="*/ 446530 h 3175395"/>
                  <a:gd name="connsiteX5" fmla="*/ 663569 w 964466"/>
                  <a:gd name="connsiteY5" fmla="*/ 465682 h 3175395"/>
                  <a:gd name="connsiteX6" fmla="*/ 689883 w 964466"/>
                  <a:gd name="connsiteY6" fmla="*/ 556249 h 3175395"/>
                  <a:gd name="connsiteX7" fmla="*/ 698807 w 964466"/>
                  <a:gd name="connsiteY7" fmla="*/ 646741 h 3175395"/>
                  <a:gd name="connsiteX8" fmla="*/ 711921 w 964466"/>
                  <a:gd name="connsiteY8" fmla="*/ 652767 h 3175395"/>
                  <a:gd name="connsiteX9" fmla="*/ 810631 w 964466"/>
                  <a:gd name="connsiteY9" fmla="*/ 844038 h 3175395"/>
                  <a:gd name="connsiteX10" fmla="*/ 698785 w 964466"/>
                  <a:gd name="connsiteY10" fmla="*/ 1027642 h 3175395"/>
                  <a:gd name="connsiteX11" fmla="*/ 651527 w 964466"/>
                  <a:gd name="connsiteY11" fmla="*/ 1045751 h 3175395"/>
                  <a:gd name="connsiteX12" fmla="*/ 634750 w 964466"/>
                  <a:gd name="connsiteY12" fmla="*/ 1114368 h 3175395"/>
                  <a:gd name="connsiteX13" fmla="*/ 307659 w 964466"/>
                  <a:gd name="connsiteY13" fmla="*/ 1631305 h 3175395"/>
                  <a:gd name="connsiteX14" fmla="*/ 226835 w 964466"/>
                  <a:gd name="connsiteY14" fmla="*/ 1671077 h 3175395"/>
                  <a:gd name="connsiteX15" fmla="*/ 256788 w 964466"/>
                  <a:gd name="connsiteY15" fmla="*/ 1826157 h 3175395"/>
                  <a:gd name="connsiteX16" fmla="*/ 312927 w 964466"/>
                  <a:gd name="connsiteY16" fmla="*/ 1831792 h 3175395"/>
                  <a:gd name="connsiteX17" fmla="*/ 920655 w 964466"/>
                  <a:gd name="connsiteY17" fmla="*/ 2077511 h 3175395"/>
                  <a:gd name="connsiteX18" fmla="*/ 952400 w 964466"/>
                  <a:gd name="connsiteY18" fmla="*/ 3165228 h 3175395"/>
                  <a:gd name="connsiteX19" fmla="*/ 712714 w 964466"/>
                  <a:gd name="connsiteY19" fmla="*/ 3164828 h 3175395"/>
                  <a:gd name="connsiteX20" fmla="*/ 668779 w 964466"/>
                  <a:gd name="connsiteY20" fmla="*/ 3164756 h 3175395"/>
                  <a:gd name="connsiteX21" fmla="*/ 668779 w 964466"/>
                  <a:gd name="connsiteY21" fmla="*/ 3175395 h 3175395"/>
                  <a:gd name="connsiteX22" fmla="*/ 474557 w 964466"/>
                  <a:gd name="connsiteY22" fmla="*/ 3175077 h 3175395"/>
                  <a:gd name="connsiteX23" fmla="*/ 6293 w 964466"/>
                  <a:gd name="connsiteY23" fmla="*/ 3174303 h 3175395"/>
                  <a:gd name="connsiteX24" fmla="*/ 0 w 964466"/>
                  <a:gd name="connsiteY24" fmla="*/ 3174314 h 3175395"/>
                  <a:gd name="connsiteX25" fmla="*/ 0 w 964466"/>
                  <a:gd name="connsiteY25" fmla="*/ 2005 h 3175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64466" h="3175395">
                    <a:moveTo>
                      <a:pt x="22225" y="0"/>
                    </a:moveTo>
                    <a:cubicBezTo>
                      <a:pt x="63392" y="0"/>
                      <a:pt x="103706" y="3731"/>
                      <a:pt x="142862" y="10881"/>
                    </a:cubicBezTo>
                    <a:lnTo>
                      <a:pt x="149604" y="12742"/>
                    </a:lnTo>
                    <a:lnTo>
                      <a:pt x="182955" y="16206"/>
                    </a:lnTo>
                    <a:cubicBezTo>
                      <a:pt x="480398" y="59104"/>
                      <a:pt x="596833" y="225066"/>
                      <a:pt x="659045" y="446530"/>
                    </a:cubicBezTo>
                    <a:lnTo>
                      <a:pt x="663569" y="465682"/>
                    </a:lnTo>
                    <a:lnTo>
                      <a:pt x="689883" y="556249"/>
                    </a:lnTo>
                    <a:lnTo>
                      <a:pt x="698807" y="646741"/>
                    </a:lnTo>
                    <a:lnTo>
                      <a:pt x="711921" y="652767"/>
                    </a:lnTo>
                    <a:cubicBezTo>
                      <a:pt x="774933" y="695507"/>
                      <a:pt x="813494" y="766742"/>
                      <a:pt x="810631" y="844038"/>
                    </a:cubicBezTo>
                    <a:cubicBezTo>
                      <a:pt x="807779" y="921010"/>
                      <a:pt x="764392" y="989217"/>
                      <a:pt x="698785" y="1027642"/>
                    </a:cubicBezTo>
                    <a:lnTo>
                      <a:pt x="651527" y="1045751"/>
                    </a:lnTo>
                    <a:lnTo>
                      <a:pt x="634750" y="1114368"/>
                    </a:lnTo>
                    <a:cubicBezTo>
                      <a:pt x="573656" y="1320716"/>
                      <a:pt x="468783" y="1520826"/>
                      <a:pt x="307659" y="1631305"/>
                    </a:cubicBezTo>
                    <a:lnTo>
                      <a:pt x="226835" y="1671077"/>
                    </a:lnTo>
                    <a:lnTo>
                      <a:pt x="256788" y="1826157"/>
                    </a:lnTo>
                    <a:lnTo>
                      <a:pt x="312927" y="1831792"/>
                    </a:lnTo>
                    <a:cubicBezTo>
                      <a:pt x="752466" y="1877594"/>
                      <a:pt x="885508" y="1918600"/>
                      <a:pt x="920655" y="2077511"/>
                    </a:cubicBezTo>
                    <a:cubicBezTo>
                      <a:pt x="946052" y="2315200"/>
                      <a:pt x="984150" y="2857690"/>
                      <a:pt x="952400" y="3165228"/>
                    </a:cubicBezTo>
                    <a:cubicBezTo>
                      <a:pt x="873828" y="3165095"/>
                      <a:pt x="793668" y="3164961"/>
                      <a:pt x="712714" y="3164828"/>
                    </a:cubicBezTo>
                    <a:lnTo>
                      <a:pt x="668779" y="3164756"/>
                    </a:lnTo>
                    <a:lnTo>
                      <a:pt x="668779" y="3175395"/>
                    </a:lnTo>
                    <a:lnTo>
                      <a:pt x="474557" y="3175077"/>
                    </a:lnTo>
                    <a:lnTo>
                      <a:pt x="6293" y="3174303"/>
                    </a:lnTo>
                    <a:lnTo>
                      <a:pt x="0" y="3174314"/>
                    </a:lnTo>
                    <a:lnTo>
                      <a:pt x="0" y="2005"/>
                    </a:ln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grpSp>
        <p:grpSp>
          <p:nvGrpSpPr>
            <p:cNvPr id="181" name="Group 180">
              <a:extLst>
                <a:ext uri="{FF2B5EF4-FFF2-40B4-BE49-F238E27FC236}">
                  <a16:creationId xmlns:a16="http://schemas.microsoft.com/office/drawing/2014/main" id="{E9DF48F1-1411-1586-568F-93C36F6E5C66}"/>
                </a:ext>
              </a:extLst>
            </p:cNvPr>
            <p:cNvGrpSpPr/>
            <p:nvPr/>
          </p:nvGrpSpPr>
          <p:grpSpPr>
            <a:xfrm>
              <a:off x="1918817" y="4064523"/>
              <a:ext cx="794437" cy="1136955"/>
              <a:chOff x="8204649" y="681572"/>
              <a:chExt cx="3568475" cy="5107009"/>
            </a:xfrm>
          </p:grpSpPr>
          <p:sp>
            <p:nvSpPr>
              <p:cNvPr id="251" name="Oval 164">
                <a:extLst>
                  <a:ext uri="{FF2B5EF4-FFF2-40B4-BE49-F238E27FC236}">
                    <a16:creationId xmlns:a16="http://schemas.microsoft.com/office/drawing/2014/main" id="{0978CF3E-F5AE-9D96-D90B-597FC986BB39}"/>
                  </a:ext>
                </a:extLst>
              </p:cNvPr>
              <p:cNvSpPr/>
              <p:nvPr/>
            </p:nvSpPr>
            <p:spPr>
              <a:xfrm>
                <a:off x="9230242" y="2606821"/>
                <a:ext cx="1504606" cy="1533821"/>
              </a:xfrm>
              <a:custGeom>
                <a:avLst/>
                <a:gdLst>
                  <a:gd name="connsiteX0" fmla="*/ 0 w 1648538"/>
                  <a:gd name="connsiteY0" fmla="*/ 1075924 h 2151847"/>
                  <a:gd name="connsiteX1" fmla="*/ 824269 w 1648538"/>
                  <a:gd name="connsiteY1" fmla="*/ 0 h 2151847"/>
                  <a:gd name="connsiteX2" fmla="*/ 1648538 w 1648538"/>
                  <a:gd name="connsiteY2" fmla="*/ 1075924 h 2151847"/>
                  <a:gd name="connsiteX3" fmla="*/ 824269 w 1648538"/>
                  <a:gd name="connsiteY3" fmla="*/ 2151848 h 2151847"/>
                  <a:gd name="connsiteX4" fmla="*/ 0 w 1648538"/>
                  <a:gd name="connsiteY4" fmla="*/ 1075924 h 2151847"/>
                  <a:gd name="connsiteX0" fmla="*/ 1 w 1648539"/>
                  <a:gd name="connsiteY0" fmla="*/ 464945 h 1540869"/>
                  <a:gd name="connsiteX1" fmla="*/ 820036 w 1648539"/>
                  <a:gd name="connsiteY1" fmla="*/ 15554 h 1540869"/>
                  <a:gd name="connsiteX2" fmla="*/ 1648539 w 1648539"/>
                  <a:gd name="connsiteY2" fmla="*/ 464945 h 1540869"/>
                  <a:gd name="connsiteX3" fmla="*/ 824270 w 1648539"/>
                  <a:gd name="connsiteY3" fmla="*/ 1540869 h 1540869"/>
                  <a:gd name="connsiteX4" fmla="*/ 1 w 1648539"/>
                  <a:gd name="connsiteY4" fmla="*/ 464945 h 1540869"/>
                  <a:gd name="connsiteX0" fmla="*/ 1 w 1631606"/>
                  <a:gd name="connsiteY0" fmla="*/ 450268 h 1526667"/>
                  <a:gd name="connsiteX1" fmla="*/ 820036 w 1631606"/>
                  <a:gd name="connsiteY1" fmla="*/ 877 h 1526667"/>
                  <a:gd name="connsiteX2" fmla="*/ 1631606 w 1631606"/>
                  <a:gd name="connsiteY2" fmla="*/ 547635 h 1526667"/>
                  <a:gd name="connsiteX3" fmla="*/ 824270 w 1631606"/>
                  <a:gd name="connsiteY3" fmla="*/ 1526192 h 1526667"/>
                  <a:gd name="connsiteX4" fmla="*/ 1 w 1631606"/>
                  <a:gd name="connsiteY4" fmla="*/ 450268 h 1526667"/>
                  <a:gd name="connsiteX0" fmla="*/ 1 w 1563873"/>
                  <a:gd name="connsiteY0" fmla="*/ 817316 h 1544341"/>
                  <a:gd name="connsiteX1" fmla="*/ 752303 w 1563873"/>
                  <a:gd name="connsiteY1" fmla="*/ 16558 h 1544341"/>
                  <a:gd name="connsiteX2" fmla="*/ 1563873 w 1563873"/>
                  <a:gd name="connsiteY2" fmla="*/ 563316 h 1544341"/>
                  <a:gd name="connsiteX3" fmla="*/ 756537 w 1563873"/>
                  <a:gd name="connsiteY3" fmla="*/ 1541873 h 1544341"/>
                  <a:gd name="connsiteX4" fmla="*/ 1 w 1563873"/>
                  <a:gd name="connsiteY4" fmla="*/ 817316 h 1544341"/>
                  <a:gd name="connsiteX0" fmla="*/ 1 w 1563873"/>
                  <a:gd name="connsiteY0" fmla="*/ 805363 h 1532388"/>
                  <a:gd name="connsiteX1" fmla="*/ 752303 w 1563873"/>
                  <a:gd name="connsiteY1" fmla="*/ 4605 h 1532388"/>
                  <a:gd name="connsiteX2" fmla="*/ 1563873 w 1563873"/>
                  <a:gd name="connsiteY2" fmla="*/ 551363 h 1532388"/>
                  <a:gd name="connsiteX3" fmla="*/ 756537 w 1563873"/>
                  <a:gd name="connsiteY3" fmla="*/ 1529920 h 1532388"/>
                  <a:gd name="connsiteX4" fmla="*/ 1 w 1563873"/>
                  <a:gd name="connsiteY4" fmla="*/ 805363 h 1532388"/>
                  <a:gd name="connsiteX0" fmla="*/ 830 w 1564702"/>
                  <a:gd name="connsiteY0" fmla="*/ 807266 h 1535644"/>
                  <a:gd name="connsiteX1" fmla="*/ 753132 w 1564702"/>
                  <a:gd name="connsiteY1" fmla="*/ 6508 h 1535644"/>
                  <a:gd name="connsiteX2" fmla="*/ 1564702 w 1564702"/>
                  <a:gd name="connsiteY2" fmla="*/ 553266 h 1535644"/>
                  <a:gd name="connsiteX3" fmla="*/ 757366 w 1564702"/>
                  <a:gd name="connsiteY3" fmla="*/ 1531823 h 1535644"/>
                  <a:gd name="connsiteX4" fmla="*/ 830 w 1564702"/>
                  <a:gd name="connsiteY4" fmla="*/ 807266 h 1535644"/>
                  <a:gd name="connsiteX0" fmla="*/ 2 w 1563874"/>
                  <a:gd name="connsiteY0" fmla="*/ 807211 h 1535546"/>
                  <a:gd name="connsiteX1" fmla="*/ 752304 w 1563874"/>
                  <a:gd name="connsiteY1" fmla="*/ 6453 h 1535546"/>
                  <a:gd name="connsiteX2" fmla="*/ 1563874 w 1563874"/>
                  <a:gd name="connsiteY2" fmla="*/ 553211 h 1535546"/>
                  <a:gd name="connsiteX3" fmla="*/ 756538 w 1563874"/>
                  <a:gd name="connsiteY3" fmla="*/ 1531768 h 1535546"/>
                  <a:gd name="connsiteX4" fmla="*/ 2 w 1563874"/>
                  <a:gd name="connsiteY4" fmla="*/ 807211 h 1535546"/>
                  <a:gd name="connsiteX0" fmla="*/ 2 w 1563874"/>
                  <a:gd name="connsiteY0" fmla="*/ 807211 h 1531902"/>
                  <a:gd name="connsiteX1" fmla="*/ 752304 w 1563874"/>
                  <a:gd name="connsiteY1" fmla="*/ 6453 h 1531902"/>
                  <a:gd name="connsiteX2" fmla="*/ 1563874 w 1563874"/>
                  <a:gd name="connsiteY2" fmla="*/ 553211 h 1531902"/>
                  <a:gd name="connsiteX3" fmla="*/ 756538 w 1563874"/>
                  <a:gd name="connsiteY3" fmla="*/ 1531768 h 1531902"/>
                  <a:gd name="connsiteX4" fmla="*/ 2 w 1563874"/>
                  <a:gd name="connsiteY4" fmla="*/ 807211 h 1531902"/>
                  <a:gd name="connsiteX0" fmla="*/ 1 w 1508840"/>
                  <a:gd name="connsiteY0" fmla="*/ 800775 h 1525381"/>
                  <a:gd name="connsiteX1" fmla="*/ 752303 w 1508840"/>
                  <a:gd name="connsiteY1" fmla="*/ 17 h 1525381"/>
                  <a:gd name="connsiteX2" fmla="*/ 1508840 w 1508840"/>
                  <a:gd name="connsiteY2" fmla="*/ 817708 h 1525381"/>
                  <a:gd name="connsiteX3" fmla="*/ 756537 w 1508840"/>
                  <a:gd name="connsiteY3" fmla="*/ 1525332 h 1525381"/>
                  <a:gd name="connsiteX4" fmla="*/ 1 w 1508840"/>
                  <a:gd name="connsiteY4" fmla="*/ 800775 h 1525381"/>
                  <a:gd name="connsiteX0" fmla="*/ 1 w 1504607"/>
                  <a:gd name="connsiteY0" fmla="*/ 800766 h 1525328"/>
                  <a:gd name="connsiteX1" fmla="*/ 752303 w 1504607"/>
                  <a:gd name="connsiteY1" fmla="*/ 8 h 1525328"/>
                  <a:gd name="connsiteX2" fmla="*/ 1504607 w 1504607"/>
                  <a:gd name="connsiteY2" fmla="*/ 792299 h 1525328"/>
                  <a:gd name="connsiteX3" fmla="*/ 756537 w 1504607"/>
                  <a:gd name="connsiteY3" fmla="*/ 1525323 h 1525328"/>
                  <a:gd name="connsiteX4" fmla="*/ 1 w 1504607"/>
                  <a:gd name="connsiteY4" fmla="*/ 800766 h 1525328"/>
                  <a:gd name="connsiteX0" fmla="*/ 1 w 1504607"/>
                  <a:gd name="connsiteY0" fmla="*/ 800766 h 1525328"/>
                  <a:gd name="connsiteX1" fmla="*/ 752303 w 1504607"/>
                  <a:gd name="connsiteY1" fmla="*/ 8 h 1525328"/>
                  <a:gd name="connsiteX2" fmla="*/ 1504607 w 1504607"/>
                  <a:gd name="connsiteY2" fmla="*/ 792299 h 1525328"/>
                  <a:gd name="connsiteX3" fmla="*/ 756537 w 1504607"/>
                  <a:gd name="connsiteY3" fmla="*/ 1525323 h 1525328"/>
                  <a:gd name="connsiteX4" fmla="*/ 1 w 1504607"/>
                  <a:gd name="connsiteY4" fmla="*/ 800766 h 1525328"/>
                  <a:gd name="connsiteX0" fmla="*/ 1 w 1504607"/>
                  <a:gd name="connsiteY0" fmla="*/ 800766 h 1525328"/>
                  <a:gd name="connsiteX1" fmla="*/ 752303 w 1504607"/>
                  <a:gd name="connsiteY1" fmla="*/ 8 h 1525328"/>
                  <a:gd name="connsiteX2" fmla="*/ 1504607 w 1504607"/>
                  <a:gd name="connsiteY2" fmla="*/ 792299 h 1525328"/>
                  <a:gd name="connsiteX3" fmla="*/ 756537 w 1504607"/>
                  <a:gd name="connsiteY3" fmla="*/ 1525323 h 1525328"/>
                  <a:gd name="connsiteX4" fmla="*/ 1 w 1504607"/>
                  <a:gd name="connsiteY4" fmla="*/ 800766 h 1525328"/>
                  <a:gd name="connsiteX0" fmla="*/ 1 w 1504607"/>
                  <a:gd name="connsiteY0" fmla="*/ 800774 h 1525336"/>
                  <a:gd name="connsiteX1" fmla="*/ 752303 w 1504607"/>
                  <a:gd name="connsiteY1" fmla="*/ 16 h 1525336"/>
                  <a:gd name="connsiteX2" fmla="*/ 1504607 w 1504607"/>
                  <a:gd name="connsiteY2" fmla="*/ 792307 h 1525336"/>
                  <a:gd name="connsiteX3" fmla="*/ 756537 w 1504607"/>
                  <a:gd name="connsiteY3" fmla="*/ 1525331 h 1525336"/>
                  <a:gd name="connsiteX4" fmla="*/ 1 w 1504607"/>
                  <a:gd name="connsiteY4" fmla="*/ 800774 h 1525336"/>
                  <a:gd name="connsiteX0" fmla="*/ 1 w 1504607"/>
                  <a:gd name="connsiteY0" fmla="*/ 800774 h 1525336"/>
                  <a:gd name="connsiteX1" fmla="*/ 752303 w 1504607"/>
                  <a:gd name="connsiteY1" fmla="*/ 16 h 1525336"/>
                  <a:gd name="connsiteX2" fmla="*/ 1504607 w 1504607"/>
                  <a:gd name="connsiteY2" fmla="*/ 792307 h 1525336"/>
                  <a:gd name="connsiteX3" fmla="*/ 756537 w 1504607"/>
                  <a:gd name="connsiteY3" fmla="*/ 1525331 h 1525336"/>
                  <a:gd name="connsiteX4" fmla="*/ 1 w 1504607"/>
                  <a:gd name="connsiteY4" fmla="*/ 800774 h 1525336"/>
                  <a:gd name="connsiteX0" fmla="*/ 1 w 1504607"/>
                  <a:gd name="connsiteY0" fmla="*/ 801511 h 1526073"/>
                  <a:gd name="connsiteX1" fmla="*/ 752303 w 1504607"/>
                  <a:gd name="connsiteY1" fmla="*/ 753 h 1526073"/>
                  <a:gd name="connsiteX2" fmla="*/ 1504607 w 1504607"/>
                  <a:gd name="connsiteY2" fmla="*/ 793044 h 1526073"/>
                  <a:gd name="connsiteX3" fmla="*/ 756537 w 1504607"/>
                  <a:gd name="connsiteY3" fmla="*/ 1526068 h 1526073"/>
                  <a:gd name="connsiteX4" fmla="*/ 1 w 1504607"/>
                  <a:gd name="connsiteY4" fmla="*/ 801511 h 1526073"/>
                  <a:gd name="connsiteX0" fmla="*/ 1 w 1504607"/>
                  <a:gd name="connsiteY0" fmla="*/ 801511 h 1526073"/>
                  <a:gd name="connsiteX1" fmla="*/ 752303 w 1504607"/>
                  <a:gd name="connsiteY1" fmla="*/ 753 h 1526073"/>
                  <a:gd name="connsiteX2" fmla="*/ 1504607 w 1504607"/>
                  <a:gd name="connsiteY2" fmla="*/ 793044 h 1526073"/>
                  <a:gd name="connsiteX3" fmla="*/ 756537 w 1504607"/>
                  <a:gd name="connsiteY3" fmla="*/ 1526068 h 1526073"/>
                  <a:gd name="connsiteX4" fmla="*/ 1 w 1504607"/>
                  <a:gd name="connsiteY4" fmla="*/ 801511 h 1526073"/>
                  <a:gd name="connsiteX0" fmla="*/ 1 w 1504607"/>
                  <a:gd name="connsiteY0" fmla="*/ 800775 h 1525337"/>
                  <a:gd name="connsiteX1" fmla="*/ 752303 w 1504607"/>
                  <a:gd name="connsiteY1" fmla="*/ 17 h 1525337"/>
                  <a:gd name="connsiteX2" fmla="*/ 1504607 w 1504607"/>
                  <a:gd name="connsiteY2" fmla="*/ 792308 h 1525337"/>
                  <a:gd name="connsiteX3" fmla="*/ 756537 w 1504607"/>
                  <a:gd name="connsiteY3" fmla="*/ 1525332 h 1525337"/>
                  <a:gd name="connsiteX4" fmla="*/ 1 w 1504607"/>
                  <a:gd name="connsiteY4" fmla="*/ 800775 h 1525337"/>
                  <a:gd name="connsiteX0" fmla="*/ 1 w 1504607"/>
                  <a:gd name="connsiteY0" fmla="*/ 800775 h 1525337"/>
                  <a:gd name="connsiteX1" fmla="*/ 752303 w 1504607"/>
                  <a:gd name="connsiteY1" fmla="*/ 17 h 1525337"/>
                  <a:gd name="connsiteX2" fmla="*/ 1504607 w 1504607"/>
                  <a:gd name="connsiteY2" fmla="*/ 792308 h 1525337"/>
                  <a:gd name="connsiteX3" fmla="*/ 756537 w 1504607"/>
                  <a:gd name="connsiteY3" fmla="*/ 1525332 h 1525337"/>
                  <a:gd name="connsiteX4" fmla="*/ 1 w 1504607"/>
                  <a:gd name="connsiteY4" fmla="*/ 800775 h 1525337"/>
                  <a:gd name="connsiteX0" fmla="*/ 1 w 1504607"/>
                  <a:gd name="connsiteY0" fmla="*/ 800775 h 1525337"/>
                  <a:gd name="connsiteX1" fmla="*/ 752303 w 1504607"/>
                  <a:gd name="connsiteY1" fmla="*/ 17 h 1525337"/>
                  <a:gd name="connsiteX2" fmla="*/ 1504607 w 1504607"/>
                  <a:gd name="connsiteY2" fmla="*/ 792308 h 1525337"/>
                  <a:gd name="connsiteX3" fmla="*/ 756537 w 1504607"/>
                  <a:gd name="connsiteY3" fmla="*/ 1525332 h 1525337"/>
                  <a:gd name="connsiteX4" fmla="*/ 1 w 1504607"/>
                  <a:gd name="connsiteY4" fmla="*/ 800775 h 1525337"/>
                  <a:gd name="connsiteX0" fmla="*/ 1 w 1504607"/>
                  <a:gd name="connsiteY0" fmla="*/ 800775 h 1525337"/>
                  <a:gd name="connsiteX1" fmla="*/ 752303 w 1504607"/>
                  <a:gd name="connsiteY1" fmla="*/ 17 h 1525337"/>
                  <a:gd name="connsiteX2" fmla="*/ 1504607 w 1504607"/>
                  <a:gd name="connsiteY2" fmla="*/ 792308 h 1525337"/>
                  <a:gd name="connsiteX3" fmla="*/ 756537 w 1504607"/>
                  <a:gd name="connsiteY3" fmla="*/ 1525332 h 1525337"/>
                  <a:gd name="connsiteX4" fmla="*/ 1 w 1504607"/>
                  <a:gd name="connsiteY4" fmla="*/ 800775 h 1525337"/>
                  <a:gd name="connsiteX0" fmla="*/ 0 w 1504606"/>
                  <a:gd name="connsiteY0" fmla="*/ 800785 h 1525347"/>
                  <a:gd name="connsiteX1" fmla="*/ 752302 w 1504606"/>
                  <a:gd name="connsiteY1" fmla="*/ 27 h 1525347"/>
                  <a:gd name="connsiteX2" fmla="*/ 1504606 w 1504606"/>
                  <a:gd name="connsiteY2" fmla="*/ 792318 h 1525347"/>
                  <a:gd name="connsiteX3" fmla="*/ 756536 w 1504606"/>
                  <a:gd name="connsiteY3" fmla="*/ 1525342 h 1525347"/>
                  <a:gd name="connsiteX4" fmla="*/ 0 w 1504606"/>
                  <a:gd name="connsiteY4" fmla="*/ 800785 h 1525347"/>
                  <a:gd name="connsiteX0" fmla="*/ 0 w 1504606"/>
                  <a:gd name="connsiteY0" fmla="*/ 800796 h 1525358"/>
                  <a:gd name="connsiteX1" fmla="*/ 752302 w 1504606"/>
                  <a:gd name="connsiteY1" fmla="*/ 38 h 1525358"/>
                  <a:gd name="connsiteX2" fmla="*/ 1504606 w 1504606"/>
                  <a:gd name="connsiteY2" fmla="*/ 792329 h 1525358"/>
                  <a:gd name="connsiteX3" fmla="*/ 756536 w 1504606"/>
                  <a:gd name="connsiteY3" fmla="*/ 1525353 h 1525358"/>
                  <a:gd name="connsiteX4" fmla="*/ 0 w 1504606"/>
                  <a:gd name="connsiteY4" fmla="*/ 800796 h 1525358"/>
                  <a:gd name="connsiteX0" fmla="*/ 0 w 1504606"/>
                  <a:gd name="connsiteY0" fmla="*/ 809261 h 1533823"/>
                  <a:gd name="connsiteX1" fmla="*/ 752302 w 1504606"/>
                  <a:gd name="connsiteY1" fmla="*/ 36 h 1533823"/>
                  <a:gd name="connsiteX2" fmla="*/ 1504606 w 1504606"/>
                  <a:gd name="connsiteY2" fmla="*/ 800794 h 1533823"/>
                  <a:gd name="connsiteX3" fmla="*/ 756536 w 1504606"/>
                  <a:gd name="connsiteY3" fmla="*/ 1533818 h 1533823"/>
                  <a:gd name="connsiteX4" fmla="*/ 0 w 1504606"/>
                  <a:gd name="connsiteY4" fmla="*/ 809261 h 1533823"/>
                  <a:gd name="connsiteX0" fmla="*/ 0 w 1504606"/>
                  <a:gd name="connsiteY0" fmla="*/ 809261 h 1533823"/>
                  <a:gd name="connsiteX1" fmla="*/ 752302 w 1504606"/>
                  <a:gd name="connsiteY1" fmla="*/ 36 h 1533823"/>
                  <a:gd name="connsiteX2" fmla="*/ 1504606 w 1504606"/>
                  <a:gd name="connsiteY2" fmla="*/ 800794 h 1533823"/>
                  <a:gd name="connsiteX3" fmla="*/ 756536 w 1504606"/>
                  <a:gd name="connsiteY3" fmla="*/ 1533818 h 1533823"/>
                  <a:gd name="connsiteX4" fmla="*/ 0 w 1504606"/>
                  <a:gd name="connsiteY4" fmla="*/ 809261 h 1533823"/>
                  <a:gd name="connsiteX0" fmla="*/ 0 w 1504606"/>
                  <a:gd name="connsiteY0" fmla="*/ 809259 h 1533821"/>
                  <a:gd name="connsiteX1" fmla="*/ 752302 w 1504606"/>
                  <a:gd name="connsiteY1" fmla="*/ 34 h 1533821"/>
                  <a:gd name="connsiteX2" fmla="*/ 1504606 w 1504606"/>
                  <a:gd name="connsiteY2" fmla="*/ 800792 h 1533821"/>
                  <a:gd name="connsiteX3" fmla="*/ 756536 w 1504606"/>
                  <a:gd name="connsiteY3" fmla="*/ 1533816 h 1533821"/>
                  <a:gd name="connsiteX4" fmla="*/ 0 w 1504606"/>
                  <a:gd name="connsiteY4" fmla="*/ 809259 h 1533821"/>
                  <a:gd name="connsiteX0" fmla="*/ 0 w 1504606"/>
                  <a:gd name="connsiteY0" fmla="*/ 809259 h 1533821"/>
                  <a:gd name="connsiteX1" fmla="*/ 752302 w 1504606"/>
                  <a:gd name="connsiteY1" fmla="*/ 34 h 1533821"/>
                  <a:gd name="connsiteX2" fmla="*/ 1504606 w 1504606"/>
                  <a:gd name="connsiteY2" fmla="*/ 800792 h 1533821"/>
                  <a:gd name="connsiteX3" fmla="*/ 756536 w 1504606"/>
                  <a:gd name="connsiteY3" fmla="*/ 1533816 h 1533821"/>
                  <a:gd name="connsiteX4" fmla="*/ 0 w 1504606"/>
                  <a:gd name="connsiteY4" fmla="*/ 809259 h 1533821"/>
                  <a:gd name="connsiteX0" fmla="*/ 0 w 1504606"/>
                  <a:gd name="connsiteY0" fmla="*/ 809259 h 1533821"/>
                  <a:gd name="connsiteX1" fmla="*/ 752302 w 1504606"/>
                  <a:gd name="connsiteY1" fmla="*/ 34 h 1533821"/>
                  <a:gd name="connsiteX2" fmla="*/ 1504606 w 1504606"/>
                  <a:gd name="connsiteY2" fmla="*/ 800792 h 1533821"/>
                  <a:gd name="connsiteX3" fmla="*/ 756536 w 1504606"/>
                  <a:gd name="connsiteY3" fmla="*/ 1533816 h 1533821"/>
                  <a:gd name="connsiteX4" fmla="*/ 0 w 1504606"/>
                  <a:gd name="connsiteY4" fmla="*/ 809259 h 15338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06" h="1533821">
                    <a:moveTo>
                      <a:pt x="0" y="809259"/>
                    </a:moveTo>
                    <a:cubicBezTo>
                      <a:pt x="11994" y="174039"/>
                      <a:pt x="323734" y="-2788"/>
                      <a:pt x="752302" y="34"/>
                    </a:cubicBezTo>
                    <a:cubicBezTo>
                      <a:pt x="1180870" y="2856"/>
                      <a:pt x="1500373" y="168476"/>
                      <a:pt x="1504606" y="800792"/>
                    </a:cubicBezTo>
                    <a:cubicBezTo>
                      <a:pt x="1504606" y="1306108"/>
                      <a:pt x="1007304" y="1532405"/>
                      <a:pt x="756536" y="1533816"/>
                    </a:cubicBezTo>
                    <a:cubicBezTo>
                      <a:pt x="505768" y="1535227"/>
                      <a:pt x="705" y="1258212"/>
                      <a:pt x="0" y="809259"/>
                    </a:cubicBezTo>
                    <a:close/>
                  </a:path>
                </a:pathLst>
              </a:cu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252" name="Pie 501">
                <a:extLst>
                  <a:ext uri="{FF2B5EF4-FFF2-40B4-BE49-F238E27FC236}">
                    <a16:creationId xmlns:a16="http://schemas.microsoft.com/office/drawing/2014/main" id="{7BBFE0CA-AB1C-5AFC-542B-DF852F8FC4E4}"/>
                  </a:ext>
                </a:extLst>
              </p:cNvPr>
              <p:cNvSpPr/>
              <p:nvPr/>
            </p:nvSpPr>
            <p:spPr>
              <a:xfrm flipH="1">
                <a:off x="10310316" y="3235076"/>
                <a:ext cx="421816"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ea typeface="+mn-ea"/>
                  <a:cs typeface="+mn-cs"/>
                </a:endParaRPr>
              </a:p>
            </p:txBody>
          </p:sp>
          <p:sp>
            <p:nvSpPr>
              <p:cNvPr id="253" name="Freeform 502">
                <a:extLst>
                  <a:ext uri="{FF2B5EF4-FFF2-40B4-BE49-F238E27FC236}">
                    <a16:creationId xmlns:a16="http://schemas.microsoft.com/office/drawing/2014/main" id="{2C9E9505-B18F-D524-5693-6B53E6F3BCF9}"/>
                  </a:ext>
                </a:extLst>
              </p:cNvPr>
              <p:cNvSpPr/>
              <p:nvPr/>
            </p:nvSpPr>
            <p:spPr>
              <a:xfrm rot="16200000">
                <a:off x="9306129" y="4225116"/>
                <a:ext cx="1365515" cy="1761414"/>
              </a:xfrm>
              <a:custGeom>
                <a:avLst/>
                <a:gdLst>
                  <a:gd name="connsiteX0" fmla="*/ 1365515 w 1365515"/>
                  <a:gd name="connsiteY0" fmla="*/ 942241 h 1928932"/>
                  <a:gd name="connsiteX1" fmla="*/ 1363457 w 1365515"/>
                  <a:gd name="connsiteY1" fmla="*/ 964466 h 1928932"/>
                  <a:gd name="connsiteX2" fmla="*/ 1365515 w 1365515"/>
                  <a:gd name="connsiteY2" fmla="*/ 986691 h 1928932"/>
                  <a:gd name="connsiteX3" fmla="*/ 1361401 w 1365515"/>
                  <a:gd name="connsiteY3" fmla="*/ 986672 h 1928932"/>
                  <a:gd name="connsiteX4" fmla="*/ 1353717 w 1365515"/>
                  <a:gd name="connsiteY4" fmla="*/ 1069645 h 1928932"/>
                  <a:gd name="connsiteX5" fmla="*/ 1087717 w 1365515"/>
                  <a:gd name="connsiteY5" fmla="*/ 1885121 h 1928932"/>
                  <a:gd name="connsiteX6" fmla="*/ 0 w 1365515"/>
                  <a:gd name="connsiteY6" fmla="*/ 1916866 h 1928932"/>
                  <a:gd name="connsiteX7" fmla="*/ 800 w 1365515"/>
                  <a:gd name="connsiteY7" fmla="*/ 1432730 h 1928932"/>
                  <a:gd name="connsiteX8" fmla="*/ 1574 w 1365515"/>
                  <a:gd name="connsiteY8" fmla="*/ 964466 h 1928932"/>
                  <a:gd name="connsiteX9" fmla="*/ 800 w 1365515"/>
                  <a:gd name="connsiteY9" fmla="*/ 496202 h 1928932"/>
                  <a:gd name="connsiteX10" fmla="*/ 0 w 1365515"/>
                  <a:gd name="connsiteY10" fmla="*/ 12066 h 1928932"/>
                  <a:gd name="connsiteX11" fmla="*/ 1087717 w 1365515"/>
                  <a:gd name="connsiteY11" fmla="*/ 43811 h 1928932"/>
                  <a:gd name="connsiteX12" fmla="*/ 1353717 w 1365515"/>
                  <a:gd name="connsiteY12" fmla="*/ 859287 h 1928932"/>
                  <a:gd name="connsiteX13" fmla="*/ 1361401 w 1365515"/>
                  <a:gd name="connsiteY13" fmla="*/ 942260 h 192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65515" h="1928932">
                    <a:moveTo>
                      <a:pt x="1365515" y="942241"/>
                    </a:moveTo>
                    <a:lnTo>
                      <a:pt x="1363457" y="964466"/>
                    </a:lnTo>
                    <a:lnTo>
                      <a:pt x="1365515" y="986691"/>
                    </a:lnTo>
                    <a:lnTo>
                      <a:pt x="1361401" y="986672"/>
                    </a:lnTo>
                    <a:lnTo>
                      <a:pt x="1353717" y="1069645"/>
                    </a:lnTo>
                    <a:cubicBezTo>
                      <a:pt x="1296944" y="1676922"/>
                      <a:pt x="1269329" y="1844953"/>
                      <a:pt x="1087717" y="1885121"/>
                    </a:cubicBezTo>
                    <a:cubicBezTo>
                      <a:pt x="850028" y="1910518"/>
                      <a:pt x="307538" y="1948616"/>
                      <a:pt x="0" y="1916866"/>
                    </a:cubicBezTo>
                    <a:cubicBezTo>
                      <a:pt x="267" y="1759722"/>
                      <a:pt x="534" y="1596226"/>
                      <a:pt x="800" y="1432730"/>
                    </a:cubicBezTo>
                    <a:lnTo>
                      <a:pt x="1574" y="964466"/>
                    </a:lnTo>
                    <a:lnTo>
                      <a:pt x="800" y="496202"/>
                    </a:lnTo>
                    <a:cubicBezTo>
                      <a:pt x="534" y="332706"/>
                      <a:pt x="267" y="169211"/>
                      <a:pt x="0" y="12066"/>
                    </a:cubicBezTo>
                    <a:cubicBezTo>
                      <a:pt x="307538" y="-19684"/>
                      <a:pt x="850028" y="18414"/>
                      <a:pt x="1087717" y="43811"/>
                    </a:cubicBezTo>
                    <a:cubicBezTo>
                      <a:pt x="1269329" y="83979"/>
                      <a:pt x="1296944" y="252010"/>
                      <a:pt x="1353717" y="859287"/>
                    </a:cubicBezTo>
                    <a:lnTo>
                      <a:pt x="1361401" y="942260"/>
                    </a:lnTo>
                    <a:close/>
                  </a:path>
                </a:pathLst>
              </a:cu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254" name="Pie 503">
                <a:extLst>
                  <a:ext uri="{FF2B5EF4-FFF2-40B4-BE49-F238E27FC236}">
                    <a16:creationId xmlns:a16="http://schemas.microsoft.com/office/drawing/2014/main" id="{FA950A7E-C591-B3BD-B4E4-67735B7244BC}"/>
                  </a:ext>
                </a:extLst>
              </p:cNvPr>
              <p:cNvSpPr/>
              <p:nvPr/>
            </p:nvSpPr>
            <p:spPr>
              <a:xfrm rot="10800000" flipH="1">
                <a:off x="8204649" y="681572"/>
                <a:ext cx="3568475" cy="5107009"/>
              </a:xfrm>
              <a:prstGeom prst="pie">
                <a:avLst>
                  <a:gd name="adj1" fmla="val 15522115"/>
                  <a:gd name="adj2" fmla="val 16855910"/>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ea typeface="+mn-ea"/>
                  <a:cs typeface="+mn-cs"/>
                </a:endParaRPr>
              </a:p>
            </p:txBody>
          </p:sp>
          <p:sp>
            <p:nvSpPr>
              <p:cNvPr id="255" name="Pie 504">
                <a:extLst>
                  <a:ext uri="{FF2B5EF4-FFF2-40B4-BE49-F238E27FC236}">
                    <a16:creationId xmlns:a16="http://schemas.microsoft.com/office/drawing/2014/main" id="{BF3CC6BA-E064-54BD-FA32-53946FA00FCC}"/>
                  </a:ext>
                </a:extLst>
              </p:cNvPr>
              <p:cNvSpPr/>
              <p:nvPr/>
            </p:nvSpPr>
            <p:spPr>
              <a:xfrm>
                <a:off x="9238748" y="3235076"/>
                <a:ext cx="428709"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ea typeface="+mn-ea"/>
                  <a:cs typeface="+mn-cs"/>
                </a:endParaRPr>
              </a:p>
            </p:txBody>
          </p:sp>
          <p:sp>
            <p:nvSpPr>
              <p:cNvPr id="256" name="Freeform 505">
                <a:extLst>
                  <a:ext uri="{FF2B5EF4-FFF2-40B4-BE49-F238E27FC236}">
                    <a16:creationId xmlns:a16="http://schemas.microsoft.com/office/drawing/2014/main" id="{126AEB40-78DA-D28F-F7F9-54B813D3CD58}"/>
                  </a:ext>
                </a:extLst>
              </p:cNvPr>
              <p:cNvSpPr/>
              <p:nvPr/>
            </p:nvSpPr>
            <p:spPr>
              <a:xfrm>
                <a:off x="9307383" y="2623353"/>
                <a:ext cx="1363008" cy="1719377"/>
              </a:xfrm>
              <a:custGeom>
                <a:avLst/>
                <a:gdLst>
                  <a:gd name="connsiteX0" fmla="*/ 681504 w 1363008"/>
                  <a:gd name="connsiteY0" fmla="*/ 0 h 1719377"/>
                  <a:gd name="connsiteX1" fmla="*/ 1349162 w 1363008"/>
                  <a:gd name="connsiteY1" fmla="*/ 556249 h 1719377"/>
                  <a:gd name="connsiteX2" fmla="*/ 1358825 w 1363008"/>
                  <a:gd name="connsiteY2" fmla="*/ 654229 h 1719377"/>
                  <a:gd name="connsiteX3" fmla="*/ 1363008 w 1363008"/>
                  <a:gd name="connsiteY3" fmla="*/ 656873 h 1719377"/>
                  <a:gd name="connsiteX4" fmla="*/ 1361587 w 1363008"/>
                  <a:gd name="connsiteY4" fmla="*/ 682238 h 1719377"/>
                  <a:gd name="connsiteX5" fmla="*/ 1363008 w 1363008"/>
                  <a:gd name="connsiteY5" fmla="*/ 696648 h 1719377"/>
                  <a:gd name="connsiteX6" fmla="*/ 1360699 w 1363008"/>
                  <a:gd name="connsiteY6" fmla="*/ 698086 h 1719377"/>
                  <a:gd name="connsiteX7" fmla="*/ 1354396 w 1363008"/>
                  <a:gd name="connsiteY7" fmla="*/ 810591 h 1719377"/>
                  <a:gd name="connsiteX8" fmla="*/ 681504 w 1363008"/>
                  <a:gd name="connsiteY8" fmla="*/ 1719377 h 1719377"/>
                  <a:gd name="connsiteX9" fmla="*/ 10641 w 1363008"/>
                  <a:gd name="connsiteY9" fmla="*/ 816876 h 1719377"/>
                  <a:gd name="connsiteX10" fmla="*/ 2760 w 1363008"/>
                  <a:gd name="connsiteY10" fmla="*/ 698366 h 1719377"/>
                  <a:gd name="connsiteX11" fmla="*/ 0 w 1363008"/>
                  <a:gd name="connsiteY11" fmla="*/ 696648 h 1719377"/>
                  <a:gd name="connsiteX12" fmla="*/ 1580 w 1363008"/>
                  <a:gd name="connsiteY12" fmla="*/ 680628 h 1719377"/>
                  <a:gd name="connsiteX13" fmla="*/ 0 w 1363008"/>
                  <a:gd name="connsiteY13" fmla="*/ 656873 h 1719377"/>
                  <a:gd name="connsiteX14" fmla="*/ 4330 w 1363008"/>
                  <a:gd name="connsiteY14" fmla="*/ 652738 h 1719377"/>
                  <a:gd name="connsiteX15" fmla="*/ 13846 w 1363008"/>
                  <a:gd name="connsiteY15" fmla="*/ 556249 h 1719377"/>
                  <a:gd name="connsiteX16" fmla="*/ 681504 w 1363008"/>
                  <a:gd name="connsiteY16" fmla="*/ 0 h 171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63008" h="1719377">
                    <a:moveTo>
                      <a:pt x="681504" y="0"/>
                    </a:moveTo>
                    <a:cubicBezTo>
                      <a:pt x="1010840" y="0"/>
                      <a:pt x="1285615" y="238799"/>
                      <a:pt x="1349162" y="556249"/>
                    </a:cubicBezTo>
                    <a:lnTo>
                      <a:pt x="1358825" y="654229"/>
                    </a:lnTo>
                    <a:lnTo>
                      <a:pt x="1363008" y="656873"/>
                    </a:lnTo>
                    <a:lnTo>
                      <a:pt x="1361587" y="682238"/>
                    </a:lnTo>
                    <a:lnTo>
                      <a:pt x="1363008" y="696648"/>
                    </a:lnTo>
                    <a:lnTo>
                      <a:pt x="1360699" y="698086"/>
                    </a:lnTo>
                    <a:lnTo>
                      <a:pt x="1354396" y="810591"/>
                    </a:lnTo>
                    <a:cubicBezTo>
                      <a:pt x="1313528" y="1194067"/>
                      <a:pt x="1122492" y="1719376"/>
                      <a:pt x="681504" y="1719377"/>
                    </a:cubicBezTo>
                    <a:cubicBezTo>
                      <a:pt x="240517" y="1719378"/>
                      <a:pt x="54891" y="1210826"/>
                      <a:pt x="10641" y="816876"/>
                    </a:cubicBezTo>
                    <a:lnTo>
                      <a:pt x="2760" y="698366"/>
                    </a:lnTo>
                    <a:lnTo>
                      <a:pt x="0" y="696648"/>
                    </a:lnTo>
                    <a:lnTo>
                      <a:pt x="1580" y="680628"/>
                    </a:lnTo>
                    <a:lnTo>
                      <a:pt x="0" y="656873"/>
                    </a:lnTo>
                    <a:lnTo>
                      <a:pt x="4330" y="652738"/>
                    </a:lnTo>
                    <a:lnTo>
                      <a:pt x="13846" y="556249"/>
                    </a:lnTo>
                    <a:cubicBezTo>
                      <a:pt x="77394" y="238799"/>
                      <a:pt x="352168" y="0"/>
                      <a:pt x="681504" y="0"/>
                    </a:cubicBezTo>
                    <a:close/>
                  </a:path>
                </a:pathLst>
              </a:cu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257" name="Freeform 506">
                <a:extLst>
                  <a:ext uri="{FF2B5EF4-FFF2-40B4-BE49-F238E27FC236}">
                    <a16:creationId xmlns:a16="http://schemas.microsoft.com/office/drawing/2014/main" id="{B0AF8216-0B11-34A9-17FF-0472B97BD6A0}"/>
                  </a:ext>
                </a:extLst>
              </p:cNvPr>
              <p:cNvSpPr/>
              <p:nvPr/>
            </p:nvSpPr>
            <p:spPr>
              <a:xfrm>
                <a:off x="9419765" y="4444313"/>
                <a:ext cx="1138241" cy="1338770"/>
              </a:xfrm>
              <a:custGeom>
                <a:avLst/>
                <a:gdLst>
                  <a:gd name="connsiteX0" fmla="*/ 330361 w 1138241"/>
                  <a:gd name="connsiteY0" fmla="*/ 0 h 1338770"/>
                  <a:gd name="connsiteX1" fmla="*/ 341082 w 1138241"/>
                  <a:gd name="connsiteY1" fmla="*/ 34537 h 1338770"/>
                  <a:gd name="connsiteX2" fmla="*/ 567731 w 1138241"/>
                  <a:gd name="connsiteY2" fmla="*/ 184770 h 1338770"/>
                  <a:gd name="connsiteX3" fmla="*/ 794381 w 1138241"/>
                  <a:gd name="connsiteY3" fmla="*/ 34537 h 1338770"/>
                  <a:gd name="connsiteX4" fmla="*/ 804801 w 1138241"/>
                  <a:gd name="connsiteY4" fmla="*/ 968 h 1338770"/>
                  <a:gd name="connsiteX5" fmla="*/ 930424 w 1138241"/>
                  <a:gd name="connsiteY5" fmla="*/ 15656 h 1338770"/>
                  <a:gd name="connsiteX6" fmla="*/ 1128561 w 1138241"/>
                  <a:gd name="connsiteY6" fmla="*/ 46816 h 1338770"/>
                  <a:gd name="connsiteX7" fmla="*/ 1138241 w 1138241"/>
                  <a:gd name="connsiteY7" fmla="*/ 49309 h 1338770"/>
                  <a:gd name="connsiteX8" fmla="*/ 1138241 w 1138241"/>
                  <a:gd name="connsiteY8" fmla="*/ 1338770 h 1338770"/>
                  <a:gd name="connsiteX9" fmla="*/ 990478 w 1138241"/>
                  <a:gd name="connsiteY9" fmla="*/ 1338506 h 1338770"/>
                  <a:gd name="connsiteX10" fmla="*/ 562881 w 1138241"/>
                  <a:gd name="connsiteY10" fmla="*/ 1337732 h 1338770"/>
                  <a:gd name="connsiteX11" fmla="*/ 135283 w 1138241"/>
                  <a:gd name="connsiteY11" fmla="*/ 1338506 h 1338770"/>
                  <a:gd name="connsiteX12" fmla="*/ 0 w 1138241"/>
                  <a:gd name="connsiteY12" fmla="*/ 1338748 h 1338770"/>
                  <a:gd name="connsiteX13" fmla="*/ 0 w 1138241"/>
                  <a:gd name="connsiteY13" fmla="*/ 46292 h 1338770"/>
                  <a:gd name="connsiteX14" fmla="*/ 55789 w 1138241"/>
                  <a:gd name="connsiteY14" fmla="*/ 35861 h 1338770"/>
                  <a:gd name="connsiteX15" fmla="*/ 235190 w 1138241"/>
                  <a:gd name="connsiteY15" fmla="*/ 10764 h 1338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38241" h="1338770">
                    <a:moveTo>
                      <a:pt x="330361" y="0"/>
                    </a:moveTo>
                    <a:lnTo>
                      <a:pt x="341082" y="34537"/>
                    </a:lnTo>
                    <a:cubicBezTo>
                      <a:pt x="378423" y="122823"/>
                      <a:pt x="465843" y="184770"/>
                      <a:pt x="567731" y="184770"/>
                    </a:cubicBezTo>
                    <a:cubicBezTo>
                      <a:pt x="669620" y="184770"/>
                      <a:pt x="757039" y="122823"/>
                      <a:pt x="794381" y="34537"/>
                    </a:cubicBezTo>
                    <a:lnTo>
                      <a:pt x="804801" y="968"/>
                    </a:lnTo>
                    <a:lnTo>
                      <a:pt x="930424" y="15656"/>
                    </a:lnTo>
                    <a:cubicBezTo>
                      <a:pt x="1008072" y="25458"/>
                      <a:pt x="1073492" y="35442"/>
                      <a:pt x="1128561" y="46816"/>
                    </a:cubicBezTo>
                    <a:lnTo>
                      <a:pt x="1138241" y="49309"/>
                    </a:lnTo>
                    <a:lnTo>
                      <a:pt x="1138241" y="1338770"/>
                    </a:lnTo>
                    <a:lnTo>
                      <a:pt x="990478" y="1338506"/>
                    </a:lnTo>
                    <a:lnTo>
                      <a:pt x="562881" y="1337732"/>
                    </a:lnTo>
                    <a:lnTo>
                      <a:pt x="135283" y="1338506"/>
                    </a:lnTo>
                    <a:lnTo>
                      <a:pt x="0" y="1338748"/>
                    </a:lnTo>
                    <a:lnTo>
                      <a:pt x="0" y="46292"/>
                    </a:lnTo>
                    <a:lnTo>
                      <a:pt x="55789" y="35861"/>
                    </a:lnTo>
                    <a:cubicBezTo>
                      <a:pt x="107605" y="27043"/>
                      <a:pt x="167043" y="18910"/>
                      <a:pt x="235190" y="10764"/>
                    </a:cubicBezTo>
                    <a:close/>
                  </a:path>
                </a:pathLst>
              </a:cu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258" name="Freeform 507">
                <a:extLst>
                  <a:ext uri="{FF2B5EF4-FFF2-40B4-BE49-F238E27FC236}">
                    <a16:creationId xmlns:a16="http://schemas.microsoft.com/office/drawing/2014/main" id="{9BF40496-9AAD-BE9C-EBA7-1AE63BA47A97}"/>
                  </a:ext>
                </a:extLst>
              </p:cNvPr>
              <p:cNvSpPr/>
              <p:nvPr/>
            </p:nvSpPr>
            <p:spPr>
              <a:xfrm>
                <a:off x="9305275" y="2605982"/>
                <a:ext cx="1370758" cy="696648"/>
              </a:xfrm>
              <a:custGeom>
                <a:avLst/>
                <a:gdLst>
                  <a:gd name="connsiteX0" fmla="*/ 1370753 w 1370758"/>
                  <a:gd name="connsiteY0" fmla="*/ 679036 h 696648"/>
                  <a:gd name="connsiteX1" fmla="*/ 1363008 w 1370758"/>
                  <a:gd name="connsiteY1" fmla="*/ 696648 h 696648"/>
                  <a:gd name="connsiteX2" fmla="*/ 1361587 w 1370758"/>
                  <a:gd name="connsiteY2" fmla="*/ 682238 h 696648"/>
                  <a:gd name="connsiteX3" fmla="*/ 1361755 w 1370758"/>
                  <a:gd name="connsiteY3" fmla="*/ 679234 h 696648"/>
                  <a:gd name="connsiteX4" fmla="*/ 681504 w 1370758"/>
                  <a:gd name="connsiteY4" fmla="*/ 0 h 696648"/>
                  <a:gd name="connsiteX5" fmla="*/ 1349162 w 1370758"/>
                  <a:gd name="connsiteY5" fmla="*/ 556249 h 696648"/>
                  <a:gd name="connsiteX6" fmla="*/ 1358825 w 1370758"/>
                  <a:gd name="connsiteY6" fmla="*/ 654229 h 696648"/>
                  <a:gd name="connsiteX7" fmla="*/ 1363008 w 1370758"/>
                  <a:gd name="connsiteY7" fmla="*/ 656873 h 696648"/>
                  <a:gd name="connsiteX8" fmla="*/ 1361755 w 1370758"/>
                  <a:gd name="connsiteY8" fmla="*/ 679234 h 696648"/>
                  <a:gd name="connsiteX9" fmla="*/ 1065775 w 1370758"/>
                  <a:gd name="connsiteY9" fmla="*/ 685727 h 696648"/>
                  <a:gd name="connsiteX10" fmla="*/ 1094294 w 1370758"/>
                  <a:gd name="connsiteY10" fmla="*/ 530758 h 696648"/>
                  <a:gd name="connsiteX11" fmla="*/ 987615 w 1370758"/>
                  <a:gd name="connsiteY11" fmla="*/ 687442 h 696648"/>
                  <a:gd name="connsiteX12" fmla="*/ 708897 w 1370758"/>
                  <a:gd name="connsiteY12" fmla="*/ 693556 h 696648"/>
                  <a:gd name="connsiteX13" fmla="*/ 629762 w 1370758"/>
                  <a:gd name="connsiteY13" fmla="*/ 540469 h 696648"/>
                  <a:gd name="connsiteX14" fmla="*/ 639179 w 1370758"/>
                  <a:gd name="connsiteY14" fmla="*/ 693827 h 696648"/>
                  <a:gd name="connsiteX15" fmla="*/ 379341 w 1370758"/>
                  <a:gd name="connsiteY15" fmla="*/ 692097 h 696648"/>
                  <a:gd name="connsiteX16" fmla="*/ 391116 w 1370758"/>
                  <a:gd name="connsiteY16" fmla="*/ 544198 h 696648"/>
                  <a:gd name="connsiteX17" fmla="*/ 311888 w 1370758"/>
                  <a:gd name="connsiteY17" fmla="*/ 690889 h 696648"/>
                  <a:gd name="connsiteX18" fmla="*/ 1580 w 1370758"/>
                  <a:gd name="connsiteY18" fmla="*/ 680629 h 696648"/>
                  <a:gd name="connsiteX19" fmla="*/ 0 w 1370758"/>
                  <a:gd name="connsiteY19" fmla="*/ 656873 h 696648"/>
                  <a:gd name="connsiteX20" fmla="*/ 4331 w 1370758"/>
                  <a:gd name="connsiteY20" fmla="*/ 652738 h 696648"/>
                  <a:gd name="connsiteX21" fmla="*/ 13846 w 1370758"/>
                  <a:gd name="connsiteY21" fmla="*/ 556249 h 696648"/>
                  <a:gd name="connsiteX22" fmla="*/ 681504 w 1370758"/>
                  <a:gd name="connsiteY22" fmla="*/ 0 h 6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70758" h="696648">
                    <a:moveTo>
                      <a:pt x="1370753" y="679036"/>
                    </a:moveTo>
                    <a:cubicBezTo>
                      <a:pt x="1370993" y="684907"/>
                      <a:pt x="1362768" y="690777"/>
                      <a:pt x="1363008" y="696648"/>
                    </a:cubicBezTo>
                    <a:lnTo>
                      <a:pt x="1361587" y="682238"/>
                    </a:lnTo>
                    <a:lnTo>
                      <a:pt x="1361755" y="679234"/>
                    </a:lnTo>
                    <a:close/>
                    <a:moveTo>
                      <a:pt x="681504" y="0"/>
                    </a:moveTo>
                    <a:cubicBezTo>
                      <a:pt x="1163240" y="0"/>
                      <a:pt x="1285615" y="238799"/>
                      <a:pt x="1349162" y="556249"/>
                    </a:cubicBezTo>
                    <a:lnTo>
                      <a:pt x="1358825" y="654229"/>
                    </a:lnTo>
                    <a:lnTo>
                      <a:pt x="1363008" y="656873"/>
                    </a:lnTo>
                    <a:lnTo>
                      <a:pt x="1361755" y="679234"/>
                    </a:lnTo>
                    <a:lnTo>
                      <a:pt x="1065775" y="685727"/>
                    </a:lnTo>
                    <a:lnTo>
                      <a:pt x="1094294" y="530758"/>
                    </a:lnTo>
                    <a:lnTo>
                      <a:pt x="987615" y="687442"/>
                    </a:lnTo>
                    <a:lnTo>
                      <a:pt x="708897" y="693556"/>
                    </a:lnTo>
                    <a:lnTo>
                      <a:pt x="629762" y="540469"/>
                    </a:lnTo>
                    <a:lnTo>
                      <a:pt x="639179" y="693827"/>
                    </a:lnTo>
                    <a:lnTo>
                      <a:pt x="379341" y="692097"/>
                    </a:lnTo>
                    <a:lnTo>
                      <a:pt x="391116" y="544198"/>
                    </a:lnTo>
                    <a:lnTo>
                      <a:pt x="311888" y="690889"/>
                    </a:lnTo>
                    <a:lnTo>
                      <a:pt x="1580" y="680629"/>
                    </a:lnTo>
                    <a:lnTo>
                      <a:pt x="0" y="656873"/>
                    </a:lnTo>
                    <a:lnTo>
                      <a:pt x="4331" y="652738"/>
                    </a:lnTo>
                    <a:lnTo>
                      <a:pt x="13846" y="556249"/>
                    </a:lnTo>
                    <a:cubicBezTo>
                      <a:pt x="77394" y="238799"/>
                      <a:pt x="199768" y="0"/>
                      <a:pt x="681504" y="0"/>
                    </a:cubicBezTo>
                    <a:close/>
                  </a:path>
                </a:pathLst>
              </a:cu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ea typeface="+mn-ea"/>
                  <a:cs typeface="+mn-cs"/>
                </a:endParaRPr>
              </a:p>
            </p:txBody>
          </p:sp>
          <p:sp>
            <p:nvSpPr>
              <p:cNvPr id="259" name="Freeform 508">
                <a:extLst>
                  <a:ext uri="{FF2B5EF4-FFF2-40B4-BE49-F238E27FC236}">
                    <a16:creationId xmlns:a16="http://schemas.microsoft.com/office/drawing/2014/main" id="{133626B1-78E6-671A-35A2-F796677909DC}"/>
                  </a:ext>
                </a:extLst>
              </p:cNvPr>
              <p:cNvSpPr/>
              <p:nvPr/>
            </p:nvSpPr>
            <p:spPr>
              <a:xfrm>
                <a:off x="10618134" y="2889508"/>
                <a:ext cx="502920" cy="921924"/>
              </a:xfrm>
              <a:custGeom>
                <a:avLst/>
                <a:gdLst>
                  <a:gd name="connsiteX0" fmla="*/ 0 w 741680"/>
                  <a:gd name="connsiteY0" fmla="*/ 15240 h 86360"/>
                  <a:gd name="connsiteX1" fmla="*/ 741680 w 741680"/>
                  <a:gd name="connsiteY1" fmla="*/ 0 h 86360"/>
                  <a:gd name="connsiteX2" fmla="*/ 40640 w 741680"/>
                  <a:gd name="connsiteY2" fmla="*/ 86360 h 86360"/>
                  <a:gd name="connsiteX3" fmla="*/ 0 w 741680"/>
                  <a:gd name="connsiteY3" fmla="*/ 15240 h 86360"/>
                  <a:gd name="connsiteX0" fmla="*/ 0 w 741680"/>
                  <a:gd name="connsiteY0" fmla="*/ 133840 h 204960"/>
                  <a:gd name="connsiteX1" fmla="*/ 741680 w 741680"/>
                  <a:gd name="connsiteY1" fmla="*/ 118600 h 204960"/>
                  <a:gd name="connsiteX2" fmla="*/ 40640 w 741680"/>
                  <a:gd name="connsiteY2" fmla="*/ 204960 h 204960"/>
                  <a:gd name="connsiteX3" fmla="*/ 0 w 741680"/>
                  <a:gd name="connsiteY3" fmla="*/ 133840 h 204960"/>
                  <a:gd name="connsiteX0" fmla="*/ 0 w 640080"/>
                  <a:gd name="connsiteY0" fmla="*/ 62184 h 610846"/>
                  <a:gd name="connsiteX1" fmla="*/ 640080 w 640080"/>
                  <a:gd name="connsiteY1" fmla="*/ 610824 h 610846"/>
                  <a:gd name="connsiteX2" fmla="*/ 40640 w 640080"/>
                  <a:gd name="connsiteY2" fmla="*/ 133304 h 610846"/>
                  <a:gd name="connsiteX3" fmla="*/ 0 w 640080"/>
                  <a:gd name="connsiteY3" fmla="*/ 62184 h 610846"/>
                  <a:gd name="connsiteX0" fmla="*/ 0 w 624840"/>
                  <a:gd name="connsiteY0" fmla="*/ 62184 h 610846"/>
                  <a:gd name="connsiteX1" fmla="*/ 624840 w 624840"/>
                  <a:gd name="connsiteY1" fmla="*/ 610824 h 610846"/>
                  <a:gd name="connsiteX2" fmla="*/ 25400 w 624840"/>
                  <a:gd name="connsiteY2" fmla="*/ 133304 h 610846"/>
                  <a:gd name="connsiteX3" fmla="*/ 0 w 624840"/>
                  <a:gd name="connsiteY3" fmla="*/ 62184 h 610846"/>
                  <a:gd name="connsiteX0" fmla="*/ 0 w 624840"/>
                  <a:gd name="connsiteY0" fmla="*/ 16897 h 565565"/>
                  <a:gd name="connsiteX1" fmla="*/ 624840 w 624840"/>
                  <a:gd name="connsiteY1" fmla="*/ 565537 h 565565"/>
                  <a:gd name="connsiteX2" fmla="*/ 25400 w 624840"/>
                  <a:gd name="connsiteY2" fmla="*/ 88017 h 565565"/>
                  <a:gd name="connsiteX3" fmla="*/ 0 w 624840"/>
                  <a:gd name="connsiteY3" fmla="*/ 16897 h 565565"/>
                  <a:gd name="connsiteX0" fmla="*/ 0 w 365760"/>
                  <a:gd name="connsiteY0" fmla="*/ 13249 h 775270"/>
                  <a:gd name="connsiteX1" fmla="*/ 365760 w 365760"/>
                  <a:gd name="connsiteY1" fmla="*/ 775249 h 775270"/>
                  <a:gd name="connsiteX2" fmla="*/ 25400 w 365760"/>
                  <a:gd name="connsiteY2" fmla="*/ 84369 h 775270"/>
                  <a:gd name="connsiteX3" fmla="*/ 0 w 365760"/>
                  <a:gd name="connsiteY3" fmla="*/ 13249 h 775270"/>
                  <a:gd name="connsiteX0" fmla="*/ 0 w 365760"/>
                  <a:gd name="connsiteY0" fmla="*/ 13249 h 775270"/>
                  <a:gd name="connsiteX1" fmla="*/ 365760 w 365760"/>
                  <a:gd name="connsiteY1" fmla="*/ 775249 h 775270"/>
                  <a:gd name="connsiteX2" fmla="*/ 25400 w 365760"/>
                  <a:gd name="connsiteY2" fmla="*/ 84369 h 775270"/>
                  <a:gd name="connsiteX3" fmla="*/ 0 w 365760"/>
                  <a:gd name="connsiteY3" fmla="*/ 13249 h 775270"/>
                  <a:gd name="connsiteX0" fmla="*/ 0 w 466483"/>
                  <a:gd name="connsiteY0" fmla="*/ 18477 h 780477"/>
                  <a:gd name="connsiteX1" fmla="*/ 365760 w 466483"/>
                  <a:gd name="connsiteY1" fmla="*/ 780477 h 780477"/>
                  <a:gd name="connsiteX2" fmla="*/ 25400 w 466483"/>
                  <a:gd name="connsiteY2" fmla="*/ 89597 h 780477"/>
                  <a:gd name="connsiteX3" fmla="*/ 0 w 466483"/>
                  <a:gd name="connsiteY3" fmla="*/ 18477 h 780477"/>
                  <a:gd name="connsiteX0" fmla="*/ 0 w 544283"/>
                  <a:gd name="connsiteY0" fmla="*/ 16494 h 864854"/>
                  <a:gd name="connsiteX1" fmla="*/ 472440 w 544283"/>
                  <a:gd name="connsiteY1" fmla="*/ 864854 h 864854"/>
                  <a:gd name="connsiteX2" fmla="*/ 25400 w 544283"/>
                  <a:gd name="connsiteY2" fmla="*/ 87614 h 864854"/>
                  <a:gd name="connsiteX3" fmla="*/ 0 w 544283"/>
                  <a:gd name="connsiteY3" fmla="*/ 16494 h 864854"/>
                  <a:gd name="connsiteX0" fmla="*/ 0 w 472440"/>
                  <a:gd name="connsiteY0" fmla="*/ 16394 h 864754"/>
                  <a:gd name="connsiteX1" fmla="*/ 472440 w 472440"/>
                  <a:gd name="connsiteY1" fmla="*/ 864754 h 864754"/>
                  <a:gd name="connsiteX2" fmla="*/ 25400 w 472440"/>
                  <a:gd name="connsiteY2" fmla="*/ 87514 h 864754"/>
                  <a:gd name="connsiteX3" fmla="*/ 0 w 472440"/>
                  <a:gd name="connsiteY3" fmla="*/ 16394 h 864754"/>
                  <a:gd name="connsiteX0" fmla="*/ 0 w 523240"/>
                  <a:gd name="connsiteY0" fmla="*/ 16291 h 869731"/>
                  <a:gd name="connsiteX1" fmla="*/ 523240 w 523240"/>
                  <a:gd name="connsiteY1" fmla="*/ 869731 h 869731"/>
                  <a:gd name="connsiteX2" fmla="*/ 25400 w 523240"/>
                  <a:gd name="connsiteY2" fmla="*/ 87411 h 869731"/>
                  <a:gd name="connsiteX3" fmla="*/ 0 w 523240"/>
                  <a:gd name="connsiteY3" fmla="*/ 16291 h 869731"/>
                  <a:gd name="connsiteX0" fmla="*/ 0 w 523240"/>
                  <a:gd name="connsiteY0" fmla="*/ 16291 h 869731"/>
                  <a:gd name="connsiteX1" fmla="*/ 523240 w 523240"/>
                  <a:gd name="connsiteY1" fmla="*/ 869731 h 869731"/>
                  <a:gd name="connsiteX2" fmla="*/ 25400 w 523240"/>
                  <a:gd name="connsiteY2" fmla="*/ 87411 h 869731"/>
                  <a:gd name="connsiteX3" fmla="*/ 0 w 523240"/>
                  <a:gd name="connsiteY3" fmla="*/ 16291 h 869731"/>
                  <a:gd name="connsiteX0" fmla="*/ 0 w 523240"/>
                  <a:gd name="connsiteY0" fmla="*/ 16291 h 875109"/>
                  <a:gd name="connsiteX1" fmla="*/ 523240 w 523240"/>
                  <a:gd name="connsiteY1" fmla="*/ 869731 h 875109"/>
                  <a:gd name="connsiteX2" fmla="*/ 25400 w 523240"/>
                  <a:gd name="connsiteY2" fmla="*/ 87411 h 875109"/>
                  <a:gd name="connsiteX3" fmla="*/ 0 w 523240"/>
                  <a:gd name="connsiteY3" fmla="*/ 16291 h 875109"/>
                  <a:gd name="connsiteX0" fmla="*/ 0 w 523240"/>
                  <a:gd name="connsiteY0" fmla="*/ 16291 h 873718"/>
                  <a:gd name="connsiteX1" fmla="*/ 523240 w 523240"/>
                  <a:gd name="connsiteY1" fmla="*/ 869731 h 873718"/>
                  <a:gd name="connsiteX2" fmla="*/ 25400 w 523240"/>
                  <a:gd name="connsiteY2" fmla="*/ 87411 h 873718"/>
                  <a:gd name="connsiteX3" fmla="*/ 0 w 523240"/>
                  <a:gd name="connsiteY3" fmla="*/ 16291 h 873718"/>
                  <a:gd name="connsiteX0" fmla="*/ 0 w 523240"/>
                  <a:gd name="connsiteY0" fmla="*/ 16291 h 875499"/>
                  <a:gd name="connsiteX1" fmla="*/ 523240 w 523240"/>
                  <a:gd name="connsiteY1" fmla="*/ 869731 h 875499"/>
                  <a:gd name="connsiteX2" fmla="*/ 25400 w 523240"/>
                  <a:gd name="connsiteY2" fmla="*/ 87411 h 875499"/>
                  <a:gd name="connsiteX3" fmla="*/ 0 w 523240"/>
                  <a:gd name="connsiteY3" fmla="*/ 16291 h 875499"/>
                  <a:gd name="connsiteX0" fmla="*/ 0 w 523240"/>
                  <a:gd name="connsiteY0" fmla="*/ 14601 h 873809"/>
                  <a:gd name="connsiteX1" fmla="*/ 523240 w 523240"/>
                  <a:gd name="connsiteY1" fmla="*/ 868041 h 873809"/>
                  <a:gd name="connsiteX2" fmla="*/ 25400 w 523240"/>
                  <a:gd name="connsiteY2" fmla="*/ 85721 h 873809"/>
                  <a:gd name="connsiteX3" fmla="*/ 0 w 523240"/>
                  <a:gd name="connsiteY3" fmla="*/ 14601 h 873809"/>
                  <a:gd name="connsiteX0" fmla="*/ 0 w 523240"/>
                  <a:gd name="connsiteY0" fmla="*/ 14601 h 874286"/>
                  <a:gd name="connsiteX1" fmla="*/ 523240 w 523240"/>
                  <a:gd name="connsiteY1" fmla="*/ 868041 h 874286"/>
                  <a:gd name="connsiteX2" fmla="*/ 35560 w 523240"/>
                  <a:gd name="connsiteY2" fmla="*/ 156841 h 874286"/>
                  <a:gd name="connsiteX3" fmla="*/ 0 w 523240"/>
                  <a:gd name="connsiteY3" fmla="*/ 14601 h 874286"/>
                  <a:gd name="connsiteX0" fmla="*/ 0 w 523240"/>
                  <a:gd name="connsiteY0" fmla="*/ 14601 h 873466"/>
                  <a:gd name="connsiteX1" fmla="*/ 523240 w 523240"/>
                  <a:gd name="connsiteY1" fmla="*/ 868041 h 873466"/>
                  <a:gd name="connsiteX2" fmla="*/ 35560 w 523240"/>
                  <a:gd name="connsiteY2" fmla="*/ 156841 h 873466"/>
                  <a:gd name="connsiteX3" fmla="*/ 0 w 523240"/>
                  <a:gd name="connsiteY3" fmla="*/ 14601 h 873466"/>
                  <a:gd name="connsiteX0" fmla="*/ 0 w 523240"/>
                  <a:gd name="connsiteY0" fmla="*/ 14601 h 901944"/>
                  <a:gd name="connsiteX1" fmla="*/ 523240 w 523240"/>
                  <a:gd name="connsiteY1" fmla="*/ 868041 h 901944"/>
                  <a:gd name="connsiteX2" fmla="*/ 35560 w 523240"/>
                  <a:gd name="connsiteY2" fmla="*/ 156841 h 901944"/>
                  <a:gd name="connsiteX3" fmla="*/ 0 w 523240"/>
                  <a:gd name="connsiteY3" fmla="*/ 14601 h 901944"/>
                  <a:gd name="connsiteX0" fmla="*/ 0 w 609600"/>
                  <a:gd name="connsiteY0" fmla="*/ 14601 h 901944"/>
                  <a:gd name="connsiteX1" fmla="*/ 609600 w 609600"/>
                  <a:gd name="connsiteY1" fmla="*/ 868041 h 901944"/>
                  <a:gd name="connsiteX2" fmla="*/ 35560 w 609600"/>
                  <a:gd name="connsiteY2" fmla="*/ 156841 h 901944"/>
                  <a:gd name="connsiteX3" fmla="*/ 0 w 609600"/>
                  <a:gd name="connsiteY3" fmla="*/ 14601 h 901944"/>
                  <a:gd name="connsiteX0" fmla="*/ 0 w 609600"/>
                  <a:gd name="connsiteY0" fmla="*/ 13489 h 900832"/>
                  <a:gd name="connsiteX1" fmla="*/ 609600 w 609600"/>
                  <a:gd name="connsiteY1" fmla="*/ 866929 h 900832"/>
                  <a:gd name="connsiteX2" fmla="*/ 35560 w 609600"/>
                  <a:gd name="connsiteY2" fmla="*/ 155729 h 900832"/>
                  <a:gd name="connsiteX3" fmla="*/ 0 w 609600"/>
                  <a:gd name="connsiteY3" fmla="*/ 13489 h 900832"/>
                  <a:gd name="connsiteX0" fmla="*/ 0 w 477520"/>
                  <a:gd name="connsiteY0" fmla="*/ 12948 h 939855"/>
                  <a:gd name="connsiteX1" fmla="*/ 477520 w 477520"/>
                  <a:gd name="connsiteY1" fmla="*/ 907028 h 939855"/>
                  <a:gd name="connsiteX2" fmla="*/ 35560 w 477520"/>
                  <a:gd name="connsiteY2" fmla="*/ 155188 h 939855"/>
                  <a:gd name="connsiteX3" fmla="*/ 0 w 477520"/>
                  <a:gd name="connsiteY3" fmla="*/ 12948 h 939855"/>
                  <a:gd name="connsiteX0" fmla="*/ 0 w 502920"/>
                  <a:gd name="connsiteY0" fmla="*/ 12884 h 944741"/>
                  <a:gd name="connsiteX1" fmla="*/ 502920 w 502920"/>
                  <a:gd name="connsiteY1" fmla="*/ 912044 h 944741"/>
                  <a:gd name="connsiteX2" fmla="*/ 35560 w 502920"/>
                  <a:gd name="connsiteY2" fmla="*/ 155124 h 944741"/>
                  <a:gd name="connsiteX3" fmla="*/ 0 w 502920"/>
                  <a:gd name="connsiteY3" fmla="*/ 12884 h 944741"/>
                  <a:gd name="connsiteX0" fmla="*/ 0 w 502920"/>
                  <a:gd name="connsiteY0" fmla="*/ 12821 h 944678"/>
                  <a:gd name="connsiteX1" fmla="*/ 502920 w 502920"/>
                  <a:gd name="connsiteY1" fmla="*/ 911981 h 944678"/>
                  <a:gd name="connsiteX2" fmla="*/ 35560 w 502920"/>
                  <a:gd name="connsiteY2" fmla="*/ 155061 h 944678"/>
                  <a:gd name="connsiteX3" fmla="*/ 0 w 502920"/>
                  <a:gd name="connsiteY3" fmla="*/ 12821 h 944678"/>
                  <a:gd name="connsiteX0" fmla="*/ 0 w 502920"/>
                  <a:gd name="connsiteY0" fmla="*/ 1793 h 933650"/>
                  <a:gd name="connsiteX1" fmla="*/ 502920 w 502920"/>
                  <a:gd name="connsiteY1" fmla="*/ 900953 h 933650"/>
                  <a:gd name="connsiteX2" fmla="*/ 35560 w 502920"/>
                  <a:gd name="connsiteY2" fmla="*/ 144033 h 933650"/>
                  <a:gd name="connsiteX3" fmla="*/ 0 w 502920"/>
                  <a:gd name="connsiteY3" fmla="*/ 1793 h 933650"/>
                  <a:gd name="connsiteX0" fmla="*/ 0 w 502920"/>
                  <a:gd name="connsiteY0" fmla="*/ 2191 h 934048"/>
                  <a:gd name="connsiteX1" fmla="*/ 502920 w 502920"/>
                  <a:gd name="connsiteY1" fmla="*/ 901351 h 934048"/>
                  <a:gd name="connsiteX2" fmla="*/ 35560 w 502920"/>
                  <a:gd name="connsiteY2" fmla="*/ 144431 h 934048"/>
                  <a:gd name="connsiteX3" fmla="*/ 0 w 502920"/>
                  <a:gd name="connsiteY3" fmla="*/ 2191 h 934048"/>
                  <a:gd name="connsiteX0" fmla="*/ 0 w 502920"/>
                  <a:gd name="connsiteY0" fmla="*/ 1793 h 933650"/>
                  <a:gd name="connsiteX1" fmla="*/ 502920 w 502920"/>
                  <a:gd name="connsiteY1" fmla="*/ 900953 h 933650"/>
                  <a:gd name="connsiteX2" fmla="*/ 35560 w 502920"/>
                  <a:gd name="connsiteY2" fmla="*/ 144033 h 933650"/>
                  <a:gd name="connsiteX3" fmla="*/ 0 w 502920"/>
                  <a:gd name="connsiteY3" fmla="*/ 1793 h 933650"/>
                  <a:gd name="connsiteX0" fmla="*/ 0 w 502920"/>
                  <a:gd name="connsiteY0" fmla="*/ 1793 h 933650"/>
                  <a:gd name="connsiteX1" fmla="*/ 502920 w 502920"/>
                  <a:gd name="connsiteY1" fmla="*/ 900953 h 933650"/>
                  <a:gd name="connsiteX2" fmla="*/ 35560 w 502920"/>
                  <a:gd name="connsiteY2" fmla="*/ 144033 h 933650"/>
                  <a:gd name="connsiteX3" fmla="*/ 0 w 502920"/>
                  <a:gd name="connsiteY3" fmla="*/ 1793 h 933650"/>
                  <a:gd name="connsiteX0" fmla="*/ 0 w 502920"/>
                  <a:gd name="connsiteY0" fmla="*/ 1793 h 933650"/>
                  <a:gd name="connsiteX1" fmla="*/ 502920 w 502920"/>
                  <a:gd name="connsiteY1" fmla="*/ 900953 h 933650"/>
                  <a:gd name="connsiteX2" fmla="*/ 35560 w 502920"/>
                  <a:gd name="connsiteY2" fmla="*/ 144033 h 933650"/>
                  <a:gd name="connsiteX3" fmla="*/ 0 w 502920"/>
                  <a:gd name="connsiteY3" fmla="*/ 1793 h 933650"/>
                  <a:gd name="connsiteX0" fmla="*/ 0 w 502920"/>
                  <a:gd name="connsiteY0" fmla="*/ 1793 h 919551"/>
                  <a:gd name="connsiteX1" fmla="*/ 502920 w 502920"/>
                  <a:gd name="connsiteY1" fmla="*/ 900953 h 919551"/>
                  <a:gd name="connsiteX2" fmla="*/ 35560 w 502920"/>
                  <a:gd name="connsiteY2" fmla="*/ 144033 h 919551"/>
                  <a:gd name="connsiteX3" fmla="*/ 0 w 502920"/>
                  <a:gd name="connsiteY3" fmla="*/ 1793 h 919551"/>
                  <a:gd name="connsiteX0" fmla="*/ 0 w 502920"/>
                  <a:gd name="connsiteY0" fmla="*/ 1793 h 921924"/>
                  <a:gd name="connsiteX1" fmla="*/ 502920 w 502920"/>
                  <a:gd name="connsiteY1" fmla="*/ 900953 h 921924"/>
                  <a:gd name="connsiteX2" fmla="*/ 35560 w 502920"/>
                  <a:gd name="connsiteY2" fmla="*/ 144033 h 921924"/>
                  <a:gd name="connsiteX3" fmla="*/ 0 w 502920"/>
                  <a:gd name="connsiteY3" fmla="*/ 1793 h 921924"/>
                </a:gdLst>
                <a:ahLst/>
                <a:cxnLst>
                  <a:cxn ang="0">
                    <a:pos x="connsiteX0" y="connsiteY0"/>
                  </a:cxn>
                  <a:cxn ang="0">
                    <a:pos x="connsiteX1" y="connsiteY1"/>
                  </a:cxn>
                  <a:cxn ang="0">
                    <a:pos x="connsiteX2" y="connsiteY2"/>
                  </a:cxn>
                  <a:cxn ang="0">
                    <a:pos x="connsiteX3" y="connsiteY3"/>
                  </a:cxn>
                </a:cxnLst>
                <a:rect l="l" t="t" r="r" b="b"/>
                <a:pathLst>
                  <a:path w="502920" h="921924">
                    <a:moveTo>
                      <a:pt x="0" y="1793"/>
                    </a:moveTo>
                    <a:cubicBezTo>
                      <a:pt x="612987" y="-43927"/>
                      <a:pt x="321733" y="799353"/>
                      <a:pt x="502920" y="900953"/>
                    </a:cubicBezTo>
                    <a:cubicBezTo>
                      <a:pt x="3387" y="1071980"/>
                      <a:pt x="306493" y="140646"/>
                      <a:pt x="35560" y="144033"/>
                    </a:cubicBezTo>
                    <a:lnTo>
                      <a:pt x="0" y="1793"/>
                    </a:lnTo>
                    <a:close/>
                  </a:path>
                </a:pathLst>
              </a:cu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260" name="Freeform 509">
                <a:extLst>
                  <a:ext uri="{FF2B5EF4-FFF2-40B4-BE49-F238E27FC236}">
                    <a16:creationId xmlns:a16="http://schemas.microsoft.com/office/drawing/2014/main" id="{86722C0A-03E3-6DF2-A45D-C6E87E9500D2}"/>
                  </a:ext>
                </a:extLst>
              </p:cNvPr>
              <p:cNvSpPr/>
              <p:nvPr/>
            </p:nvSpPr>
            <p:spPr>
              <a:xfrm rot="20673039">
                <a:off x="10570378" y="2778189"/>
                <a:ext cx="147633" cy="334026"/>
              </a:xfrm>
              <a:custGeom>
                <a:avLst/>
                <a:gdLst>
                  <a:gd name="connsiteX0" fmla="*/ 0 w 272953"/>
                  <a:gd name="connsiteY0" fmla="*/ 0 h 617567"/>
                  <a:gd name="connsiteX1" fmla="*/ 272952 w 272953"/>
                  <a:gd name="connsiteY1" fmla="*/ 0 h 617567"/>
                  <a:gd name="connsiteX2" fmla="*/ 161988 w 272953"/>
                  <a:gd name="connsiteY2" fmla="*/ 308782 h 617567"/>
                  <a:gd name="connsiteX3" fmla="*/ 272953 w 272953"/>
                  <a:gd name="connsiteY3" fmla="*/ 617567 h 617567"/>
                  <a:gd name="connsiteX4" fmla="*/ 1 w 272953"/>
                  <a:gd name="connsiteY4" fmla="*/ 617567 h 617567"/>
                  <a:gd name="connsiteX5" fmla="*/ 110965 w 272953"/>
                  <a:gd name="connsiteY5" fmla="*/ 308785 h 617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2953" h="617567">
                    <a:moveTo>
                      <a:pt x="0" y="0"/>
                    </a:moveTo>
                    <a:lnTo>
                      <a:pt x="272952" y="0"/>
                    </a:lnTo>
                    <a:lnTo>
                      <a:pt x="161988" y="308782"/>
                    </a:lnTo>
                    <a:lnTo>
                      <a:pt x="272953" y="617567"/>
                    </a:lnTo>
                    <a:lnTo>
                      <a:pt x="1" y="617567"/>
                    </a:lnTo>
                    <a:lnTo>
                      <a:pt x="110965" y="308785"/>
                    </a:lnTo>
                    <a:close/>
                  </a:path>
                </a:pathLst>
              </a:custGeom>
              <a:solidFill>
                <a:srgbClr val="D6009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261" name="Freeform 510">
                <a:extLst>
                  <a:ext uri="{FF2B5EF4-FFF2-40B4-BE49-F238E27FC236}">
                    <a16:creationId xmlns:a16="http://schemas.microsoft.com/office/drawing/2014/main" id="{28DC7D88-D063-87C1-8BB5-1A5A1F5CE85F}"/>
                  </a:ext>
                </a:extLst>
              </p:cNvPr>
              <p:cNvSpPr/>
              <p:nvPr/>
            </p:nvSpPr>
            <p:spPr>
              <a:xfrm flipH="1">
                <a:off x="8856848" y="2889508"/>
                <a:ext cx="502920" cy="921924"/>
              </a:xfrm>
              <a:custGeom>
                <a:avLst/>
                <a:gdLst>
                  <a:gd name="connsiteX0" fmla="*/ 0 w 741680"/>
                  <a:gd name="connsiteY0" fmla="*/ 15240 h 86360"/>
                  <a:gd name="connsiteX1" fmla="*/ 741680 w 741680"/>
                  <a:gd name="connsiteY1" fmla="*/ 0 h 86360"/>
                  <a:gd name="connsiteX2" fmla="*/ 40640 w 741680"/>
                  <a:gd name="connsiteY2" fmla="*/ 86360 h 86360"/>
                  <a:gd name="connsiteX3" fmla="*/ 0 w 741680"/>
                  <a:gd name="connsiteY3" fmla="*/ 15240 h 86360"/>
                  <a:gd name="connsiteX0" fmla="*/ 0 w 741680"/>
                  <a:gd name="connsiteY0" fmla="*/ 133840 h 204960"/>
                  <a:gd name="connsiteX1" fmla="*/ 741680 w 741680"/>
                  <a:gd name="connsiteY1" fmla="*/ 118600 h 204960"/>
                  <a:gd name="connsiteX2" fmla="*/ 40640 w 741680"/>
                  <a:gd name="connsiteY2" fmla="*/ 204960 h 204960"/>
                  <a:gd name="connsiteX3" fmla="*/ 0 w 741680"/>
                  <a:gd name="connsiteY3" fmla="*/ 133840 h 204960"/>
                  <a:gd name="connsiteX0" fmla="*/ 0 w 640080"/>
                  <a:gd name="connsiteY0" fmla="*/ 62184 h 610846"/>
                  <a:gd name="connsiteX1" fmla="*/ 640080 w 640080"/>
                  <a:gd name="connsiteY1" fmla="*/ 610824 h 610846"/>
                  <a:gd name="connsiteX2" fmla="*/ 40640 w 640080"/>
                  <a:gd name="connsiteY2" fmla="*/ 133304 h 610846"/>
                  <a:gd name="connsiteX3" fmla="*/ 0 w 640080"/>
                  <a:gd name="connsiteY3" fmla="*/ 62184 h 610846"/>
                  <a:gd name="connsiteX0" fmla="*/ 0 w 624840"/>
                  <a:gd name="connsiteY0" fmla="*/ 62184 h 610846"/>
                  <a:gd name="connsiteX1" fmla="*/ 624840 w 624840"/>
                  <a:gd name="connsiteY1" fmla="*/ 610824 h 610846"/>
                  <a:gd name="connsiteX2" fmla="*/ 25400 w 624840"/>
                  <a:gd name="connsiteY2" fmla="*/ 133304 h 610846"/>
                  <a:gd name="connsiteX3" fmla="*/ 0 w 624840"/>
                  <a:gd name="connsiteY3" fmla="*/ 62184 h 610846"/>
                  <a:gd name="connsiteX0" fmla="*/ 0 w 624840"/>
                  <a:gd name="connsiteY0" fmla="*/ 16897 h 565565"/>
                  <a:gd name="connsiteX1" fmla="*/ 624840 w 624840"/>
                  <a:gd name="connsiteY1" fmla="*/ 565537 h 565565"/>
                  <a:gd name="connsiteX2" fmla="*/ 25400 w 624840"/>
                  <a:gd name="connsiteY2" fmla="*/ 88017 h 565565"/>
                  <a:gd name="connsiteX3" fmla="*/ 0 w 624840"/>
                  <a:gd name="connsiteY3" fmla="*/ 16897 h 565565"/>
                  <a:gd name="connsiteX0" fmla="*/ 0 w 365760"/>
                  <a:gd name="connsiteY0" fmla="*/ 13249 h 775270"/>
                  <a:gd name="connsiteX1" fmla="*/ 365760 w 365760"/>
                  <a:gd name="connsiteY1" fmla="*/ 775249 h 775270"/>
                  <a:gd name="connsiteX2" fmla="*/ 25400 w 365760"/>
                  <a:gd name="connsiteY2" fmla="*/ 84369 h 775270"/>
                  <a:gd name="connsiteX3" fmla="*/ 0 w 365760"/>
                  <a:gd name="connsiteY3" fmla="*/ 13249 h 775270"/>
                  <a:gd name="connsiteX0" fmla="*/ 0 w 365760"/>
                  <a:gd name="connsiteY0" fmla="*/ 13249 h 775270"/>
                  <a:gd name="connsiteX1" fmla="*/ 365760 w 365760"/>
                  <a:gd name="connsiteY1" fmla="*/ 775249 h 775270"/>
                  <a:gd name="connsiteX2" fmla="*/ 25400 w 365760"/>
                  <a:gd name="connsiteY2" fmla="*/ 84369 h 775270"/>
                  <a:gd name="connsiteX3" fmla="*/ 0 w 365760"/>
                  <a:gd name="connsiteY3" fmla="*/ 13249 h 775270"/>
                  <a:gd name="connsiteX0" fmla="*/ 0 w 466483"/>
                  <a:gd name="connsiteY0" fmla="*/ 18477 h 780477"/>
                  <a:gd name="connsiteX1" fmla="*/ 365760 w 466483"/>
                  <a:gd name="connsiteY1" fmla="*/ 780477 h 780477"/>
                  <a:gd name="connsiteX2" fmla="*/ 25400 w 466483"/>
                  <a:gd name="connsiteY2" fmla="*/ 89597 h 780477"/>
                  <a:gd name="connsiteX3" fmla="*/ 0 w 466483"/>
                  <a:gd name="connsiteY3" fmla="*/ 18477 h 780477"/>
                  <a:gd name="connsiteX0" fmla="*/ 0 w 544283"/>
                  <a:gd name="connsiteY0" fmla="*/ 16494 h 864854"/>
                  <a:gd name="connsiteX1" fmla="*/ 472440 w 544283"/>
                  <a:gd name="connsiteY1" fmla="*/ 864854 h 864854"/>
                  <a:gd name="connsiteX2" fmla="*/ 25400 w 544283"/>
                  <a:gd name="connsiteY2" fmla="*/ 87614 h 864854"/>
                  <a:gd name="connsiteX3" fmla="*/ 0 w 544283"/>
                  <a:gd name="connsiteY3" fmla="*/ 16494 h 864854"/>
                  <a:gd name="connsiteX0" fmla="*/ 0 w 472440"/>
                  <a:gd name="connsiteY0" fmla="*/ 16394 h 864754"/>
                  <a:gd name="connsiteX1" fmla="*/ 472440 w 472440"/>
                  <a:gd name="connsiteY1" fmla="*/ 864754 h 864754"/>
                  <a:gd name="connsiteX2" fmla="*/ 25400 w 472440"/>
                  <a:gd name="connsiteY2" fmla="*/ 87514 h 864754"/>
                  <a:gd name="connsiteX3" fmla="*/ 0 w 472440"/>
                  <a:gd name="connsiteY3" fmla="*/ 16394 h 864754"/>
                  <a:gd name="connsiteX0" fmla="*/ 0 w 523240"/>
                  <a:gd name="connsiteY0" fmla="*/ 16291 h 869731"/>
                  <a:gd name="connsiteX1" fmla="*/ 523240 w 523240"/>
                  <a:gd name="connsiteY1" fmla="*/ 869731 h 869731"/>
                  <a:gd name="connsiteX2" fmla="*/ 25400 w 523240"/>
                  <a:gd name="connsiteY2" fmla="*/ 87411 h 869731"/>
                  <a:gd name="connsiteX3" fmla="*/ 0 w 523240"/>
                  <a:gd name="connsiteY3" fmla="*/ 16291 h 869731"/>
                  <a:gd name="connsiteX0" fmla="*/ 0 w 523240"/>
                  <a:gd name="connsiteY0" fmla="*/ 16291 h 869731"/>
                  <a:gd name="connsiteX1" fmla="*/ 523240 w 523240"/>
                  <a:gd name="connsiteY1" fmla="*/ 869731 h 869731"/>
                  <a:gd name="connsiteX2" fmla="*/ 25400 w 523240"/>
                  <a:gd name="connsiteY2" fmla="*/ 87411 h 869731"/>
                  <a:gd name="connsiteX3" fmla="*/ 0 w 523240"/>
                  <a:gd name="connsiteY3" fmla="*/ 16291 h 869731"/>
                  <a:gd name="connsiteX0" fmla="*/ 0 w 523240"/>
                  <a:gd name="connsiteY0" fmla="*/ 16291 h 875109"/>
                  <a:gd name="connsiteX1" fmla="*/ 523240 w 523240"/>
                  <a:gd name="connsiteY1" fmla="*/ 869731 h 875109"/>
                  <a:gd name="connsiteX2" fmla="*/ 25400 w 523240"/>
                  <a:gd name="connsiteY2" fmla="*/ 87411 h 875109"/>
                  <a:gd name="connsiteX3" fmla="*/ 0 w 523240"/>
                  <a:gd name="connsiteY3" fmla="*/ 16291 h 875109"/>
                  <a:gd name="connsiteX0" fmla="*/ 0 w 523240"/>
                  <a:gd name="connsiteY0" fmla="*/ 16291 h 873718"/>
                  <a:gd name="connsiteX1" fmla="*/ 523240 w 523240"/>
                  <a:gd name="connsiteY1" fmla="*/ 869731 h 873718"/>
                  <a:gd name="connsiteX2" fmla="*/ 25400 w 523240"/>
                  <a:gd name="connsiteY2" fmla="*/ 87411 h 873718"/>
                  <a:gd name="connsiteX3" fmla="*/ 0 w 523240"/>
                  <a:gd name="connsiteY3" fmla="*/ 16291 h 873718"/>
                  <a:gd name="connsiteX0" fmla="*/ 0 w 523240"/>
                  <a:gd name="connsiteY0" fmla="*/ 16291 h 875499"/>
                  <a:gd name="connsiteX1" fmla="*/ 523240 w 523240"/>
                  <a:gd name="connsiteY1" fmla="*/ 869731 h 875499"/>
                  <a:gd name="connsiteX2" fmla="*/ 25400 w 523240"/>
                  <a:gd name="connsiteY2" fmla="*/ 87411 h 875499"/>
                  <a:gd name="connsiteX3" fmla="*/ 0 w 523240"/>
                  <a:gd name="connsiteY3" fmla="*/ 16291 h 875499"/>
                  <a:gd name="connsiteX0" fmla="*/ 0 w 523240"/>
                  <a:gd name="connsiteY0" fmla="*/ 14601 h 873809"/>
                  <a:gd name="connsiteX1" fmla="*/ 523240 w 523240"/>
                  <a:gd name="connsiteY1" fmla="*/ 868041 h 873809"/>
                  <a:gd name="connsiteX2" fmla="*/ 25400 w 523240"/>
                  <a:gd name="connsiteY2" fmla="*/ 85721 h 873809"/>
                  <a:gd name="connsiteX3" fmla="*/ 0 w 523240"/>
                  <a:gd name="connsiteY3" fmla="*/ 14601 h 873809"/>
                  <a:gd name="connsiteX0" fmla="*/ 0 w 523240"/>
                  <a:gd name="connsiteY0" fmla="*/ 14601 h 874286"/>
                  <a:gd name="connsiteX1" fmla="*/ 523240 w 523240"/>
                  <a:gd name="connsiteY1" fmla="*/ 868041 h 874286"/>
                  <a:gd name="connsiteX2" fmla="*/ 35560 w 523240"/>
                  <a:gd name="connsiteY2" fmla="*/ 156841 h 874286"/>
                  <a:gd name="connsiteX3" fmla="*/ 0 w 523240"/>
                  <a:gd name="connsiteY3" fmla="*/ 14601 h 874286"/>
                  <a:gd name="connsiteX0" fmla="*/ 0 w 523240"/>
                  <a:gd name="connsiteY0" fmla="*/ 14601 h 873466"/>
                  <a:gd name="connsiteX1" fmla="*/ 523240 w 523240"/>
                  <a:gd name="connsiteY1" fmla="*/ 868041 h 873466"/>
                  <a:gd name="connsiteX2" fmla="*/ 35560 w 523240"/>
                  <a:gd name="connsiteY2" fmla="*/ 156841 h 873466"/>
                  <a:gd name="connsiteX3" fmla="*/ 0 w 523240"/>
                  <a:gd name="connsiteY3" fmla="*/ 14601 h 873466"/>
                  <a:gd name="connsiteX0" fmla="*/ 0 w 523240"/>
                  <a:gd name="connsiteY0" fmla="*/ 14601 h 901944"/>
                  <a:gd name="connsiteX1" fmla="*/ 523240 w 523240"/>
                  <a:gd name="connsiteY1" fmla="*/ 868041 h 901944"/>
                  <a:gd name="connsiteX2" fmla="*/ 35560 w 523240"/>
                  <a:gd name="connsiteY2" fmla="*/ 156841 h 901944"/>
                  <a:gd name="connsiteX3" fmla="*/ 0 w 523240"/>
                  <a:gd name="connsiteY3" fmla="*/ 14601 h 901944"/>
                  <a:gd name="connsiteX0" fmla="*/ 0 w 609600"/>
                  <a:gd name="connsiteY0" fmla="*/ 14601 h 901944"/>
                  <a:gd name="connsiteX1" fmla="*/ 609600 w 609600"/>
                  <a:gd name="connsiteY1" fmla="*/ 868041 h 901944"/>
                  <a:gd name="connsiteX2" fmla="*/ 35560 w 609600"/>
                  <a:gd name="connsiteY2" fmla="*/ 156841 h 901944"/>
                  <a:gd name="connsiteX3" fmla="*/ 0 w 609600"/>
                  <a:gd name="connsiteY3" fmla="*/ 14601 h 901944"/>
                  <a:gd name="connsiteX0" fmla="*/ 0 w 609600"/>
                  <a:gd name="connsiteY0" fmla="*/ 13489 h 900832"/>
                  <a:gd name="connsiteX1" fmla="*/ 609600 w 609600"/>
                  <a:gd name="connsiteY1" fmla="*/ 866929 h 900832"/>
                  <a:gd name="connsiteX2" fmla="*/ 35560 w 609600"/>
                  <a:gd name="connsiteY2" fmla="*/ 155729 h 900832"/>
                  <a:gd name="connsiteX3" fmla="*/ 0 w 609600"/>
                  <a:gd name="connsiteY3" fmla="*/ 13489 h 900832"/>
                  <a:gd name="connsiteX0" fmla="*/ 0 w 477520"/>
                  <a:gd name="connsiteY0" fmla="*/ 12948 h 939855"/>
                  <a:gd name="connsiteX1" fmla="*/ 477520 w 477520"/>
                  <a:gd name="connsiteY1" fmla="*/ 907028 h 939855"/>
                  <a:gd name="connsiteX2" fmla="*/ 35560 w 477520"/>
                  <a:gd name="connsiteY2" fmla="*/ 155188 h 939855"/>
                  <a:gd name="connsiteX3" fmla="*/ 0 w 477520"/>
                  <a:gd name="connsiteY3" fmla="*/ 12948 h 939855"/>
                  <a:gd name="connsiteX0" fmla="*/ 0 w 502920"/>
                  <a:gd name="connsiteY0" fmla="*/ 12884 h 944741"/>
                  <a:gd name="connsiteX1" fmla="*/ 502920 w 502920"/>
                  <a:gd name="connsiteY1" fmla="*/ 912044 h 944741"/>
                  <a:gd name="connsiteX2" fmla="*/ 35560 w 502920"/>
                  <a:gd name="connsiteY2" fmla="*/ 155124 h 944741"/>
                  <a:gd name="connsiteX3" fmla="*/ 0 w 502920"/>
                  <a:gd name="connsiteY3" fmla="*/ 12884 h 944741"/>
                  <a:gd name="connsiteX0" fmla="*/ 0 w 502920"/>
                  <a:gd name="connsiteY0" fmla="*/ 12821 h 944678"/>
                  <a:gd name="connsiteX1" fmla="*/ 502920 w 502920"/>
                  <a:gd name="connsiteY1" fmla="*/ 911981 h 944678"/>
                  <a:gd name="connsiteX2" fmla="*/ 35560 w 502920"/>
                  <a:gd name="connsiteY2" fmla="*/ 155061 h 944678"/>
                  <a:gd name="connsiteX3" fmla="*/ 0 w 502920"/>
                  <a:gd name="connsiteY3" fmla="*/ 12821 h 944678"/>
                  <a:gd name="connsiteX0" fmla="*/ 0 w 502920"/>
                  <a:gd name="connsiteY0" fmla="*/ 1793 h 933650"/>
                  <a:gd name="connsiteX1" fmla="*/ 502920 w 502920"/>
                  <a:gd name="connsiteY1" fmla="*/ 900953 h 933650"/>
                  <a:gd name="connsiteX2" fmla="*/ 35560 w 502920"/>
                  <a:gd name="connsiteY2" fmla="*/ 144033 h 933650"/>
                  <a:gd name="connsiteX3" fmla="*/ 0 w 502920"/>
                  <a:gd name="connsiteY3" fmla="*/ 1793 h 933650"/>
                  <a:gd name="connsiteX0" fmla="*/ 0 w 502920"/>
                  <a:gd name="connsiteY0" fmla="*/ 2191 h 934048"/>
                  <a:gd name="connsiteX1" fmla="*/ 502920 w 502920"/>
                  <a:gd name="connsiteY1" fmla="*/ 901351 h 934048"/>
                  <a:gd name="connsiteX2" fmla="*/ 35560 w 502920"/>
                  <a:gd name="connsiteY2" fmla="*/ 144431 h 934048"/>
                  <a:gd name="connsiteX3" fmla="*/ 0 w 502920"/>
                  <a:gd name="connsiteY3" fmla="*/ 2191 h 934048"/>
                  <a:gd name="connsiteX0" fmla="*/ 0 w 502920"/>
                  <a:gd name="connsiteY0" fmla="*/ 1793 h 933650"/>
                  <a:gd name="connsiteX1" fmla="*/ 502920 w 502920"/>
                  <a:gd name="connsiteY1" fmla="*/ 900953 h 933650"/>
                  <a:gd name="connsiteX2" fmla="*/ 35560 w 502920"/>
                  <a:gd name="connsiteY2" fmla="*/ 144033 h 933650"/>
                  <a:gd name="connsiteX3" fmla="*/ 0 w 502920"/>
                  <a:gd name="connsiteY3" fmla="*/ 1793 h 933650"/>
                  <a:gd name="connsiteX0" fmla="*/ 0 w 502920"/>
                  <a:gd name="connsiteY0" fmla="*/ 1793 h 933650"/>
                  <a:gd name="connsiteX1" fmla="*/ 502920 w 502920"/>
                  <a:gd name="connsiteY1" fmla="*/ 900953 h 933650"/>
                  <a:gd name="connsiteX2" fmla="*/ 35560 w 502920"/>
                  <a:gd name="connsiteY2" fmla="*/ 144033 h 933650"/>
                  <a:gd name="connsiteX3" fmla="*/ 0 w 502920"/>
                  <a:gd name="connsiteY3" fmla="*/ 1793 h 933650"/>
                  <a:gd name="connsiteX0" fmla="*/ 0 w 502920"/>
                  <a:gd name="connsiteY0" fmla="*/ 1793 h 933650"/>
                  <a:gd name="connsiteX1" fmla="*/ 502920 w 502920"/>
                  <a:gd name="connsiteY1" fmla="*/ 900953 h 933650"/>
                  <a:gd name="connsiteX2" fmla="*/ 35560 w 502920"/>
                  <a:gd name="connsiteY2" fmla="*/ 144033 h 933650"/>
                  <a:gd name="connsiteX3" fmla="*/ 0 w 502920"/>
                  <a:gd name="connsiteY3" fmla="*/ 1793 h 933650"/>
                  <a:gd name="connsiteX0" fmla="*/ 0 w 502920"/>
                  <a:gd name="connsiteY0" fmla="*/ 1793 h 919551"/>
                  <a:gd name="connsiteX1" fmla="*/ 502920 w 502920"/>
                  <a:gd name="connsiteY1" fmla="*/ 900953 h 919551"/>
                  <a:gd name="connsiteX2" fmla="*/ 35560 w 502920"/>
                  <a:gd name="connsiteY2" fmla="*/ 144033 h 919551"/>
                  <a:gd name="connsiteX3" fmla="*/ 0 w 502920"/>
                  <a:gd name="connsiteY3" fmla="*/ 1793 h 919551"/>
                  <a:gd name="connsiteX0" fmla="*/ 0 w 502920"/>
                  <a:gd name="connsiteY0" fmla="*/ 1793 h 921924"/>
                  <a:gd name="connsiteX1" fmla="*/ 502920 w 502920"/>
                  <a:gd name="connsiteY1" fmla="*/ 900953 h 921924"/>
                  <a:gd name="connsiteX2" fmla="*/ 35560 w 502920"/>
                  <a:gd name="connsiteY2" fmla="*/ 144033 h 921924"/>
                  <a:gd name="connsiteX3" fmla="*/ 0 w 502920"/>
                  <a:gd name="connsiteY3" fmla="*/ 1793 h 921924"/>
                </a:gdLst>
                <a:ahLst/>
                <a:cxnLst>
                  <a:cxn ang="0">
                    <a:pos x="connsiteX0" y="connsiteY0"/>
                  </a:cxn>
                  <a:cxn ang="0">
                    <a:pos x="connsiteX1" y="connsiteY1"/>
                  </a:cxn>
                  <a:cxn ang="0">
                    <a:pos x="connsiteX2" y="connsiteY2"/>
                  </a:cxn>
                  <a:cxn ang="0">
                    <a:pos x="connsiteX3" y="connsiteY3"/>
                  </a:cxn>
                </a:cxnLst>
                <a:rect l="l" t="t" r="r" b="b"/>
                <a:pathLst>
                  <a:path w="502920" h="921924">
                    <a:moveTo>
                      <a:pt x="0" y="1793"/>
                    </a:moveTo>
                    <a:cubicBezTo>
                      <a:pt x="612987" y="-43927"/>
                      <a:pt x="321733" y="799353"/>
                      <a:pt x="502920" y="900953"/>
                    </a:cubicBezTo>
                    <a:cubicBezTo>
                      <a:pt x="3387" y="1071980"/>
                      <a:pt x="306493" y="140646"/>
                      <a:pt x="35560" y="144033"/>
                    </a:cubicBezTo>
                    <a:lnTo>
                      <a:pt x="0" y="1793"/>
                    </a:lnTo>
                    <a:close/>
                  </a:path>
                </a:pathLst>
              </a:cu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262" name="Freeform 511">
                <a:extLst>
                  <a:ext uri="{FF2B5EF4-FFF2-40B4-BE49-F238E27FC236}">
                    <a16:creationId xmlns:a16="http://schemas.microsoft.com/office/drawing/2014/main" id="{DBBE16DE-DD5F-9634-95FB-1C71C952CD93}"/>
                  </a:ext>
                </a:extLst>
              </p:cNvPr>
              <p:cNvSpPr/>
              <p:nvPr/>
            </p:nvSpPr>
            <p:spPr>
              <a:xfrm rot="484826">
                <a:off x="9255068" y="2818881"/>
                <a:ext cx="147633" cy="334026"/>
              </a:xfrm>
              <a:custGeom>
                <a:avLst/>
                <a:gdLst>
                  <a:gd name="connsiteX0" fmla="*/ 0 w 272953"/>
                  <a:gd name="connsiteY0" fmla="*/ 0 h 617567"/>
                  <a:gd name="connsiteX1" fmla="*/ 272952 w 272953"/>
                  <a:gd name="connsiteY1" fmla="*/ 0 h 617567"/>
                  <a:gd name="connsiteX2" fmla="*/ 161988 w 272953"/>
                  <a:gd name="connsiteY2" fmla="*/ 308782 h 617567"/>
                  <a:gd name="connsiteX3" fmla="*/ 272953 w 272953"/>
                  <a:gd name="connsiteY3" fmla="*/ 617567 h 617567"/>
                  <a:gd name="connsiteX4" fmla="*/ 1 w 272953"/>
                  <a:gd name="connsiteY4" fmla="*/ 617567 h 617567"/>
                  <a:gd name="connsiteX5" fmla="*/ 110965 w 272953"/>
                  <a:gd name="connsiteY5" fmla="*/ 308785 h 617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2953" h="617567">
                    <a:moveTo>
                      <a:pt x="0" y="0"/>
                    </a:moveTo>
                    <a:lnTo>
                      <a:pt x="272952" y="0"/>
                    </a:lnTo>
                    <a:lnTo>
                      <a:pt x="161988" y="308782"/>
                    </a:lnTo>
                    <a:lnTo>
                      <a:pt x="272953" y="617567"/>
                    </a:lnTo>
                    <a:lnTo>
                      <a:pt x="1" y="617567"/>
                    </a:lnTo>
                    <a:lnTo>
                      <a:pt x="110965" y="308785"/>
                    </a:lnTo>
                    <a:close/>
                  </a:path>
                </a:pathLst>
              </a:custGeom>
              <a:solidFill>
                <a:srgbClr val="D6009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263" name="Freeform 512">
                <a:extLst>
                  <a:ext uri="{FF2B5EF4-FFF2-40B4-BE49-F238E27FC236}">
                    <a16:creationId xmlns:a16="http://schemas.microsoft.com/office/drawing/2014/main" id="{B552B451-CD05-6E1C-1C55-48CA8C3FC3B0}"/>
                  </a:ext>
                </a:extLst>
              </p:cNvPr>
              <p:cNvSpPr/>
              <p:nvPr/>
            </p:nvSpPr>
            <p:spPr>
              <a:xfrm>
                <a:off x="9969016" y="2605982"/>
                <a:ext cx="1145753" cy="3182599"/>
              </a:xfrm>
              <a:custGeom>
                <a:avLst/>
                <a:gdLst>
                  <a:gd name="connsiteX0" fmla="*/ 11478 w 1145753"/>
                  <a:gd name="connsiteY0" fmla="*/ 0 h 3182599"/>
                  <a:gd name="connsiteX1" fmla="*/ 246534 w 1145753"/>
                  <a:gd name="connsiteY1" fmla="*/ 24130 h 3182599"/>
                  <a:gd name="connsiteX2" fmla="*/ 276055 w 1145753"/>
                  <a:gd name="connsiteY2" fmla="*/ 32556 h 3182599"/>
                  <a:gd name="connsiteX3" fmla="*/ 304998 w 1145753"/>
                  <a:gd name="connsiteY3" fmla="*/ 38263 h 3182599"/>
                  <a:gd name="connsiteX4" fmla="*/ 567013 w 1145753"/>
                  <a:gd name="connsiteY4" fmla="*/ 188773 h 3182599"/>
                  <a:gd name="connsiteX5" fmla="*/ 570494 w 1145753"/>
                  <a:gd name="connsiteY5" fmla="*/ 193141 h 3182599"/>
                  <a:gd name="connsiteX6" fmla="*/ 695552 w 1145753"/>
                  <a:gd name="connsiteY6" fmla="*/ 158578 h 3182599"/>
                  <a:gd name="connsiteX7" fmla="*/ 685939 w 1145753"/>
                  <a:gd name="connsiteY7" fmla="*/ 285915 h 3182599"/>
                  <a:gd name="connsiteX8" fmla="*/ 747508 w 1145753"/>
                  <a:gd name="connsiteY8" fmla="*/ 286767 h 3182599"/>
                  <a:gd name="connsiteX9" fmla="*/ 1145753 w 1145753"/>
                  <a:gd name="connsiteY9" fmla="*/ 1184479 h 3182599"/>
                  <a:gd name="connsiteX10" fmla="*/ 776827 w 1145753"/>
                  <a:gd name="connsiteY10" fmla="*/ 504455 h 3182599"/>
                  <a:gd name="connsiteX11" fmla="*/ 766232 w 1145753"/>
                  <a:gd name="connsiteY11" fmla="*/ 485592 h 3182599"/>
                  <a:gd name="connsiteX12" fmla="*/ 725898 w 1145753"/>
                  <a:gd name="connsiteY12" fmla="*/ 496740 h 3182599"/>
                  <a:gd name="connsiteX13" fmla="*/ 750213 w 1145753"/>
                  <a:gd name="connsiteY13" fmla="*/ 635847 h 3182599"/>
                  <a:gd name="connsiteX14" fmla="*/ 759547 w 1145753"/>
                  <a:gd name="connsiteY14" fmla="*/ 801631 h 3182599"/>
                  <a:gd name="connsiteX15" fmla="*/ 756176 w 1145753"/>
                  <a:gd name="connsiteY15" fmla="*/ 856254 h 3182599"/>
                  <a:gd name="connsiteX16" fmla="*/ 756722 w 1145753"/>
                  <a:gd name="connsiteY16" fmla="*/ 860637 h 3182599"/>
                  <a:gd name="connsiteX17" fmla="*/ 755505 w 1145753"/>
                  <a:gd name="connsiteY17" fmla="*/ 867123 h 3182599"/>
                  <a:gd name="connsiteX18" fmla="*/ 753901 w 1145753"/>
                  <a:gd name="connsiteY18" fmla="*/ 893121 h 3182599"/>
                  <a:gd name="connsiteX19" fmla="*/ 626637 w 1145753"/>
                  <a:gd name="connsiteY19" fmla="*/ 1208916 h 3182599"/>
                  <a:gd name="connsiteX20" fmla="*/ 579145 w 1145753"/>
                  <a:gd name="connsiteY20" fmla="*/ 1263643 h 3182599"/>
                  <a:gd name="connsiteX21" fmla="*/ 571887 w 1145753"/>
                  <a:gd name="connsiteY21" fmla="*/ 1284027 h 3182599"/>
                  <a:gd name="connsiteX22" fmla="*/ 299020 w 1145753"/>
                  <a:gd name="connsiteY22" fmla="*/ 1648676 h 3182599"/>
                  <a:gd name="connsiteX23" fmla="*/ 218196 w 1145753"/>
                  <a:gd name="connsiteY23" fmla="*/ 1688448 h 3182599"/>
                  <a:gd name="connsiteX24" fmla="*/ 248074 w 1145753"/>
                  <a:gd name="connsiteY24" fmla="*/ 1843138 h 3182599"/>
                  <a:gd name="connsiteX25" fmla="*/ 249265 w 1145753"/>
                  <a:gd name="connsiteY25" fmla="*/ 1839299 h 3182599"/>
                  <a:gd name="connsiteX26" fmla="*/ 374888 w 1145753"/>
                  <a:gd name="connsiteY26" fmla="*/ 1853987 h 3182599"/>
                  <a:gd name="connsiteX27" fmla="*/ 573025 w 1145753"/>
                  <a:gd name="connsiteY27" fmla="*/ 1885147 h 3182599"/>
                  <a:gd name="connsiteX28" fmla="*/ 582705 w 1145753"/>
                  <a:gd name="connsiteY28" fmla="*/ 1887640 h 3182599"/>
                  <a:gd name="connsiteX29" fmla="*/ 582705 w 1145753"/>
                  <a:gd name="connsiteY29" fmla="*/ 1891666 h 3182599"/>
                  <a:gd name="connsiteX30" fmla="*/ 642845 w 1145753"/>
                  <a:gd name="connsiteY30" fmla="*/ 1905137 h 3182599"/>
                  <a:gd name="connsiteX31" fmla="*/ 854286 w 1145753"/>
                  <a:gd name="connsiteY31" fmla="*/ 2094882 h 3182599"/>
                  <a:gd name="connsiteX32" fmla="*/ 883274 w 1145753"/>
                  <a:gd name="connsiteY32" fmla="*/ 3182599 h 3182599"/>
                  <a:gd name="connsiteX33" fmla="*/ 441183 w 1145753"/>
                  <a:gd name="connsiteY33" fmla="*/ 3181799 h 3182599"/>
                  <a:gd name="connsiteX34" fmla="*/ 22464 w 1145753"/>
                  <a:gd name="connsiteY34" fmla="*/ 3181041 h 3182599"/>
                  <a:gd name="connsiteX35" fmla="*/ 5731 w 1145753"/>
                  <a:gd name="connsiteY35" fmla="*/ 3182574 h 3182599"/>
                  <a:gd name="connsiteX36" fmla="*/ 0 w 1145753"/>
                  <a:gd name="connsiteY36" fmla="*/ 3181976 h 3182599"/>
                  <a:gd name="connsiteX37" fmla="*/ 0 w 1145753"/>
                  <a:gd name="connsiteY37" fmla="*/ 368 h 318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145753" h="3182599">
                    <a:moveTo>
                      <a:pt x="11478" y="0"/>
                    </a:moveTo>
                    <a:cubicBezTo>
                      <a:pt x="101804" y="0"/>
                      <a:pt x="179495" y="8395"/>
                      <a:pt x="246534" y="24130"/>
                    </a:cubicBezTo>
                    <a:lnTo>
                      <a:pt x="276055" y="32556"/>
                    </a:lnTo>
                    <a:lnTo>
                      <a:pt x="304998" y="38263"/>
                    </a:lnTo>
                    <a:cubicBezTo>
                      <a:pt x="406571" y="67292"/>
                      <a:pt x="495438" y="115208"/>
                      <a:pt x="567013" y="188773"/>
                    </a:cubicBezTo>
                    <a:lnTo>
                      <a:pt x="570494" y="193141"/>
                    </a:lnTo>
                    <a:lnTo>
                      <a:pt x="695552" y="158578"/>
                    </a:lnTo>
                    <a:lnTo>
                      <a:pt x="685939" y="285915"/>
                    </a:lnTo>
                    <a:lnTo>
                      <a:pt x="747508" y="286767"/>
                    </a:lnTo>
                    <a:cubicBezTo>
                      <a:pt x="1221259" y="342112"/>
                      <a:pt x="975890" y="1089229"/>
                      <a:pt x="1145753" y="1184479"/>
                    </a:cubicBezTo>
                    <a:cubicBezTo>
                      <a:pt x="735980" y="1324775"/>
                      <a:pt x="866313" y="723278"/>
                      <a:pt x="776827" y="504455"/>
                    </a:cubicBezTo>
                    <a:lnTo>
                      <a:pt x="766232" y="485592"/>
                    </a:lnTo>
                    <a:lnTo>
                      <a:pt x="725898" y="496740"/>
                    </a:lnTo>
                    <a:lnTo>
                      <a:pt x="750213" y="635847"/>
                    </a:lnTo>
                    <a:cubicBezTo>
                      <a:pt x="755982" y="687174"/>
                      <a:pt x="759150" y="742352"/>
                      <a:pt x="759547" y="801631"/>
                    </a:cubicBezTo>
                    <a:lnTo>
                      <a:pt x="756176" y="856254"/>
                    </a:lnTo>
                    <a:lnTo>
                      <a:pt x="756722" y="860637"/>
                    </a:lnTo>
                    <a:lnTo>
                      <a:pt x="755505" y="867123"/>
                    </a:lnTo>
                    <a:lnTo>
                      <a:pt x="753901" y="893121"/>
                    </a:lnTo>
                    <a:cubicBezTo>
                      <a:pt x="738276" y="1017219"/>
                      <a:pt x="691310" y="1122153"/>
                      <a:pt x="626637" y="1208916"/>
                    </a:cubicBezTo>
                    <a:lnTo>
                      <a:pt x="579145" y="1263643"/>
                    </a:lnTo>
                    <a:lnTo>
                      <a:pt x="571887" y="1284027"/>
                    </a:lnTo>
                    <a:cubicBezTo>
                      <a:pt x="509065" y="1432540"/>
                      <a:pt x="419864" y="1565817"/>
                      <a:pt x="299020" y="1648676"/>
                    </a:cubicBezTo>
                    <a:lnTo>
                      <a:pt x="218196" y="1688448"/>
                    </a:lnTo>
                    <a:lnTo>
                      <a:pt x="248074" y="1843138"/>
                    </a:lnTo>
                    <a:lnTo>
                      <a:pt x="249265" y="1839299"/>
                    </a:lnTo>
                    <a:lnTo>
                      <a:pt x="374888" y="1853987"/>
                    </a:lnTo>
                    <a:cubicBezTo>
                      <a:pt x="452536" y="1863789"/>
                      <a:pt x="517956" y="1873773"/>
                      <a:pt x="573025" y="1885147"/>
                    </a:cubicBezTo>
                    <a:lnTo>
                      <a:pt x="582705" y="1887640"/>
                    </a:lnTo>
                    <a:lnTo>
                      <a:pt x="582705" y="1891666"/>
                    </a:lnTo>
                    <a:lnTo>
                      <a:pt x="642845" y="1905137"/>
                    </a:lnTo>
                    <a:cubicBezTo>
                      <a:pt x="779249" y="1942300"/>
                      <a:pt x="834227" y="1995563"/>
                      <a:pt x="854286" y="2094882"/>
                    </a:cubicBezTo>
                    <a:cubicBezTo>
                      <a:pt x="877478" y="2332571"/>
                      <a:pt x="912267" y="2875061"/>
                      <a:pt x="883274" y="3182599"/>
                    </a:cubicBezTo>
                    <a:cubicBezTo>
                      <a:pt x="739777" y="3182332"/>
                      <a:pt x="590480" y="3182065"/>
                      <a:pt x="441183" y="3181799"/>
                    </a:cubicBezTo>
                    <a:lnTo>
                      <a:pt x="22464" y="3181041"/>
                    </a:lnTo>
                    <a:lnTo>
                      <a:pt x="5731" y="3182574"/>
                    </a:lnTo>
                    <a:lnTo>
                      <a:pt x="0" y="3181976"/>
                    </a:lnTo>
                    <a:lnTo>
                      <a:pt x="0" y="368"/>
                    </a:ln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grpSp>
        <p:grpSp>
          <p:nvGrpSpPr>
            <p:cNvPr id="182" name="Group 181">
              <a:extLst>
                <a:ext uri="{FF2B5EF4-FFF2-40B4-BE49-F238E27FC236}">
                  <a16:creationId xmlns:a16="http://schemas.microsoft.com/office/drawing/2014/main" id="{3FC1E743-1E48-CEB6-412F-0C20929D04E5}"/>
                </a:ext>
              </a:extLst>
            </p:cNvPr>
            <p:cNvGrpSpPr/>
            <p:nvPr/>
          </p:nvGrpSpPr>
          <p:grpSpPr>
            <a:xfrm>
              <a:off x="1130664" y="4706549"/>
              <a:ext cx="794436" cy="1139218"/>
              <a:chOff x="-359861" y="-699277"/>
              <a:chExt cx="3568475" cy="5117176"/>
            </a:xfrm>
          </p:grpSpPr>
          <p:sp>
            <p:nvSpPr>
              <p:cNvPr id="243" name="Pie 492">
                <a:extLst>
                  <a:ext uri="{FF2B5EF4-FFF2-40B4-BE49-F238E27FC236}">
                    <a16:creationId xmlns:a16="http://schemas.microsoft.com/office/drawing/2014/main" id="{A63926EA-05BE-904D-42B1-E94C42E75835}"/>
                  </a:ext>
                </a:extLst>
              </p:cNvPr>
              <p:cNvSpPr/>
              <p:nvPr/>
            </p:nvSpPr>
            <p:spPr>
              <a:xfrm flipH="1">
                <a:off x="1745806" y="1854227"/>
                <a:ext cx="467124"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ea typeface="+mn-ea"/>
                  <a:cs typeface="+mn-cs"/>
                </a:endParaRPr>
              </a:p>
            </p:txBody>
          </p:sp>
          <p:sp>
            <p:nvSpPr>
              <p:cNvPr id="244" name="Pie 493">
                <a:extLst>
                  <a:ext uri="{FF2B5EF4-FFF2-40B4-BE49-F238E27FC236}">
                    <a16:creationId xmlns:a16="http://schemas.microsoft.com/office/drawing/2014/main" id="{616D733E-1948-E1CB-34A6-A06C13E4EED5}"/>
                  </a:ext>
                </a:extLst>
              </p:cNvPr>
              <p:cNvSpPr/>
              <p:nvPr/>
            </p:nvSpPr>
            <p:spPr>
              <a:xfrm rot="10800000" flipH="1">
                <a:off x="-359861" y="-699277"/>
                <a:ext cx="3568475" cy="5107009"/>
              </a:xfrm>
              <a:prstGeom prst="pie">
                <a:avLst>
                  <a:gd name="adj1" fmla="val 15522115"/>
                  <a:gd name="adj2" fmla="val 16855910"/>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ea typeface="+mn-ea"/>
                  <a:cs typeface="+mn-cs"/>
                </a:endParaRPr>
              </a:p>
            </p:txBody>
          </p:sp>
          <p:sp>
            <p:nvSpPr>
              <p:cNvPr id="245" name="Pie 494">
                <a:extLst>
                  <a:ext uri="{FF2B5EF4-FFF2-40B4-BE49-F238E27FC236}">
                    <a16:creationId xmlns:a16="http://schemas.microsoft.com/office/drawing/2014/main" id="{01C09416-F64F-D465-234A-326AD02BF3A9}"/>
                  </a:ext>
                </a:extLst>
              </p:cNvPr>
              <p:cNvSpPr/>
              <p:nvPr/>
            </p:nvSpPr>
            <p:spPr>
              <a:xfrm>
                <a:off x="635824" y="1854227"/>
                <a:ext cx="467124"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ea typeface="+mn-ea"/>
                  <a:cs typeface="+mn-cs"/>
                </a:endParaRPr>
              </a:p>
            </p:txBody>
          </p:sp>
          <p:sp>
            <p:nvSpPr>
              <p:cNvPr id="246" name="Freeform 495">
                <a:extLst>
                  <a:ext uri="{FF2B5EF4-FFF2-40B4-BE49-F238E27FC236}">
                    <a16:creationId xmlns:a16="http://schemas.microsoft.com/office/drawing/2014/main" id="{2EB35186-12F0-23A2-C490-FFEE0ECDAA24}"/>
                  </a:ext>
                </a:extLst>
              </p:cNvPr>
              <p:cNvSpPr/>
              <p:nvPr/>
            </p:nvSpPr>
            <p:spPr>
              <a:xfrm rot="16200000">
                <a:off x="730642" y="2771756"/>
                <a:ext cx="1343020" cy="1928932"/>
              </a:xfrm>
              <a:custGeom>
                <a:avLst/>
                <a:gdLst>
                  <a:gd name="connsiteX0" fmla="*/ 1343020 w 1343020"/>
                  <a:gd name="connsiteY0" fmla="*/ 747019 h 1928932"/>
                  <a:gd name="connsiteX1" fmla="*/ 1296527 w 1343020"/>
                  <a:gd name="connsiteY1" fmla="*/ 742332 h 1928932"/>
                  <a:gd name="connsiteX2" fmla="*/ 1056103 w 1343020"/>
                  <a:gd name="connsiteY2" fmla="*/ 982756 h 1928932"/>
                  <a:gd name="connsiteX3" fmla="*/ 1296527 w 1343020"/>
                  <a:gd name="connsiteY3" fmla="*/ 1223180 h 1928932"/>
                  <a:gd name="connsiteX4" fmla="*/ 1339311 w 1343020"/>
                  <a:gd name="connsiteY4" fmla="*/ 1218867 h 1928932"/>
                  <a:gd name="connsiteX5" fmla="*/ 1333436 w 1343020"/>
                  <a:gd name="connsiteY5" fmla="*/ 1277393 h 1928932"/>
                  <a:gd name="connsiteX6" fmla="*/ 1087717 w 1343020"/>
                  <a:gd name="connsiteY6" fmla="*/ 1885121 h 1928932"/>
                  <a:gd name="connsiteX7" fmla="*/ 0 w 1343020"/>
                  <a:gd name="connsiteY7" fmla="*/ 1916866 h 1928932"/>
                  <a:gd name="connsiteX8" fmla="*/ 800 w 1343020"/>
                  <a:gd name="connsiteY8" fmla="*/ 1432730 h 1928932"/>
                  <a:gd name="connsiteX9" fmla="*/ 1574 w 1343020"/>
                  <a:gd name="connsiteY9" fmla="*/ 964466 h 1928932"/>
                  <a:gd name="connsiteX10" fmla="*/ 800 w 1343020"/>
                  <a:gd name="connsiteY10" fmla="*/ 496202 h 1928932"/>
                  <a:gd name="connsiteX11" fmla="*/ 0 w 1343020"/>
                  <a:gd name="connsiteY11" fmla="*/ 12066 h 1928932"/>
                  <a:gd name="connsiteX12" fmla="*/ 1087717 w 1343020"/>
                  <a:gd name="connsiteY12" fmla="*/ 43811 h 1928932"/>
                  <a:gd name="connsiteX13" fmla="*/ 1333436 w 1343020"/>
                  <a:gd name="connsiteY13" fmla="*/ 651540 h 192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43020" h="1928932">
                    <a:moveTo>
                      <a:pt x="1343020" y="747019"/>
                    </a:moveTo>
                    <a:lnTo>
                      <a:pt x="1296527" y="742332"/>
                    </a:lnTo>
                    <a:cubicBezTo>
                      <a:pt x="1163744" y="742332"/>
                      <a:pt x="1056103" y="849973"/>
                      <a:pt x="1056103" y="982756"/>
                    </a:cubicBezTo>
                    <a:cubicBezTo>
                      <a:pt x="1056103" y="1115539"/>
                      <a:pt x="1163744" y="1223180"/>
                      <a:pt x="1296527" y="1223180"/>
                    </a:cubicBezTo>
                    <a:lnTo>
                      <a:pt x="1339311" y="1218867"/>
                    </a:lnTo>
                    <a:lnTo>
                      <a:pt x="1333436" y="1277393"/>
                    </a:lnTo>
                    <a:cubicBezTo>
                      <a:pt x="1287634" y="1716932"/>
                      <a:pt x="1246628" y="1849974"/>
                      <a:pt x="1087717" y="1885121"/>
                    </a:cubicBezTo>
                    <a:cubicBezTo>
                      <a:pt x="850028" y="1910518"/>
                      <a:pt x="307538" y="1948616"/>
                      <a:pt x="0" y="1916866"/>
                    </a:cubicBezTo>
                    <a:cubicBezTo>
                      <a:pt x="267" y="1759722"/>
                      <a:pt x="534" y="1596226"/>
                      <a:pt x="800" y="1432730"/>
                    </a:cubicBezTo>
                    <a:lnTo>
                      <a:pt x="1574" y="964466"/>
                    </a:lnTo>
                    <a:lnTo>
                      <a:pt x="800" y="496202"/>
                    </a:lnTo>
                    <a:cubicBezTo>
                      <a:pt x="534" y="332706"/>
                      <a:pt x="267" y="169211"/>
                      <a:pt x="0" y="12066"/>
                    </a:cubicBezTo>
                    <a:cubicBezTo>
                      <a:pt x="307538" y="-19684"/>
                      <a:pt x="850028" y="18414"/>
                      <a:pt x="1087717" y="43811"/>
                    </a:cubicBezTo>
                    <a:cubicBezTo>
                      <a:pt x="1246628" y="78958"/>
                      <a:pt x="1287634" y="212000"/>
                      <a:pt x="1333436" y="651540"/>
                    </a:cubicBezTo>
                    <a:close/>
                  </a:path>
                </a:pathLst>
              </a:custGeom>
              <a:solidFill>
                <a:sysClr val="window" lastClr="FFFFFF">
                  <a:lumMod val="9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247" name="Freeform 496">
                <a:extLst>
                  <a:ext uri="{FF2B5EF4-FFF2-40B4-BE49-F238E27FC236}">
                    <a16:creationId xmlns:a16="http://schemas.microsoft.com/office/drawing/2014/main" id="{C2C8A04A-FC6E-ED80-1327-68F548D32791}"/>
                  </a:ext>
                </a:extLst>
              </p:cNvPr>
              <p:cNvSpPr/>
              <p:nvPr/>
            </p:nvSpPr>
            <p:spPr>
              <a:xfrm>
                <a:off x="742873" y="1242504"/>
                <a:ext cx="1363008" cy="1719377"/>
              </a:xfrm>
              <a:custGeom>
                <a:avLst/>
                <a:gdLst>
                  <a:gd name="connsiteX0" fmla="*/ 681504 w 1363008"/>
                  <a:gd name="connsiteY0" fmla="*/ 0 h 1719377"/>
                  <a:gd name="connsiteX1" fmla="*/ 1349162 w 1363008"/>
                  <a:gd name="connsiteY1" fmla="*/ 556249 h 1719377"/>
                  <a:gd name="connsiteX2" fmla="*/ 1358825 w 1363008"/>
                  <a:gd name="connsiteY2" fmla="*/ 654229 h 1719377"/>
                  <a:gd name="connsiteX3" fmla="*/ 1363008 w 1363008"/>
                  <a:gd name="connsiteY3" fmla="*/ 656873 h 1719377"/>
                  <a:gd name="connsiteX4" fmla="*/ 1361587 w 1363008"/>
                  <a:gd name="connsiteY4" fmla="*/ 682238 h 1719377"/>
                  <a:gd name="connsiteX5" fmla="*/ 1363008 w 1363008"/>
                  <a:gd name="connsiteY5" fmla="*/ 696648 h 1719377"/>
                  <a:gd name="connsiteX6" fmla="*/ 1360699 w 1363008"/>
                  <a:gd name="connsiteY6" fmla="*/ 698086 h 1719377"/>
                  <a:gd name="connsiteX7" fmla="*/ 1354396 w 1363008"/>
                  <a:gd name="connsiteY7" fmla="*/ 810591 h 1719377"/>
                  <a:gd name="connsiteX8" fmla="*/ 681504 w 1363008"/>
                  <a:gd name="connsiteY8" fmla="*/ 1719377 h 1719377"/>
                  <a:gd name="connsiteX9" fmla="*/ 10641 w 1363008"/>
                  <a:gd name="connsiteY9" fmla="*/ 816876 h 1719377"/>
                  <a:gd name="connsiteX10" fmla="*/ 2760 w 1363008"/>
                  <a:gd name="connsiteY10" fmla="*/ 698366 h 1719377"/>
                  <a:gd name="connsiteX11" fmla="*/ 0 w 1363008"/>
                  <a:gd name="connsiteY11" fmla="*/ 696648 h 1719377"/>
                  <a:gd name="connsiteX12" fmla="*/ 1580 w 1363008"/>
                  <a:gd name="connsiteY12" fmla="*/ 680628 h 1719377"/>
                  <a:gd name="connsiteX13" fmla="*/ 0 w 1363008"/>
                  <a:gd name="connsiteY13" fmla="*/ 656873 h 1719377"/>
                  <a:gd name="connsiteX14" fmla="*/ 4330 w 1363008"/>
                  <a:gd name="connsiteY14" fmla="*/ 652738 h 1719377"/>
                  <a:gd name="connsiteX15" fmla="*/ 13846 w 1363008"/>
                  <a:gd name="connsiteY15" fmla="*/ 556249 h 1719377"/>
                  <a:gd name="connsiteX16" fmla="*/ 681504 w 1363008"/>
                  <a:gd name="connsiteY16" fmla="*/ 0 h 171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63008" h="1719377">
                    <a:moveTo>
                      <a:pt x="681504" y="0"/>
                    </a:moveTo>
                    <a:cubicBezTo>
                      <a:pt x="1010840" y="0"/>
                      <a:pt x="1285615" y="238799"/>
                      <a:pt x="1349162" y="556249"/>
                    </a:cubicBezTo>
                    <a:lnTo>
                      <a:pt x="1358825" y="654229"/>
                    </a:lnTo>
                    <a:lnTo>
                      <a:pt x="1363008" y="656873"/>
                    </a:lnTo>
                    <a:lnTo>
                      <a:pt x="1361587" y="682238"/>
                    </a:lnTo>
                    <a:lnTo>
                      <a:pt x="1363008" y="696648"/>
                    </a:lnTo>
                    <a:lnTo>
                      <a:pt x="1360699" y="698086"/>
                    </a:lnTo>
                    <a:lnTo>
                      <a:pt x="1354396" y="810591"/>
                    </a:lnTo>
                    <a:cubicBezTo>
                      <a:pt x="1313528" y="1194067"/>
                      <a:pt x="1122492" y="1719376"/>
                      <a:pt x="681504" y="1719377"/>
                    </a:cubicBezTo>
                    <a:cubicBezTo>
                      <a:pt x="240517" y="1719378"/>
                      <a:pt x="54891" y="1210826"/>
                      <a:pt x="10641" y="816876"/>
                    </a:cubicBezTo>
                    <a:lnTo>
                      <a:pt x="2760" y="698366"/>
                    </a:lnTo>
                    <a:lnTo>
                      <a:pt x="0" y="696648"/>
                    </a:lnTo>
                    <a:lnTo>
                      <a:pt x="1580" y="680628"/>
                    </a:lnTo>
                    <a:lnTo>
                      <a:pt x="0" y="656873"/>
                    </a:lnTo>
                    <a:lnTo>
                      <a:pt x="4330" y="652738"/>
                    </a:lnTo>
                    <a:lnTo>
                      <a:pt x="13846" y="556249"/>
                    </a:lnTo>
                    <a:cubicBezTo>
                      <a:pt x="77394" y="238799"/>
                      <a:pt x="352168" y="0"/>
                      <a:pt x="681504" y="0"/>
                    </a:cubicBezTo>
                    <a:close/>
                  </a:path>
                </a:pathLst>
              </a:cu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248" name="Freeform 497">
                <a:extLst>
                  <a:ext uri="{FF2B5EF4-FFF2-40B4-BE49-F238E27FC236}">
                    <a16:creationId xmlns:a16="http://schemas.microsoft.com/office/drawing/2014/main" id="{F93927F5-8746-7AAE-2638-8D447B0ED0F9}"/>
                  </a:ext>
                </a:extLst>
              </p:cNvPr>
              <p:cNvSpPr/>
              <p:nvPr/>
            </p:nvSpPr>
            <p:spPr>
              <a:xfrm>
                <a:off x="770315" y="3093917"/>
                <a:ext cx="1300616" cy="1323982"/>
              </a:xfrm>
              <a:custGeom>
                <a:avLst/>
                <a:gdLst>
                  <a:gd name="connsiteX0" fmla="*/ 246466 w 1300616"/>
                  <a:gd name="connsiteY0" fmla="*/ 0 h 1323982"/>
                  <a:gd name="connsiteX1" fmla="*/ 246466 w 1300616"/>
                  <a:gd name="connsiteY1" fmla="*/ 595535 h 1323982"/>
                  <a:gd name="connsiteX2" fmla="*/ 1054150 w 1300616"/>
                  <a:gd name="connsiteY2" fmla="*/ 595535 h 1323982"/>
                  <a:gd name="connsiteX3" fmla="*/ 1054150 w 1300616"/>
                  <a:gd name="connsiteY3" fmla="*/ 2775 h 1323982"/>
                  <a:gd name="connsiteX4" fmla="*/ 1101925 w 1300616"/>
                  <a:gd name="connsiteY4" fmla="*/ 8219 h 1323982"/>
                  <a:gd name="connsiteX5" fmla="*/ 1226503 w 1300616"/>
                  <a:gd name="connsiteY5" fmla="*/ 26398 h 1323982"/>
                  <a:gd name="connsiteX6" fmla="*/ 1300616 w 1300616"/>
                  <a:gd name="connsiteY6" fmla="*/ 41558 h 1323982"/>
                  <a:gd name="connsiteX7" fmla="*/ 1300616 w 1300616"/>
                  <a:gd name="connsiteY7" fmla="*/ 1323982 h 1323982"/>
                  <a:gd name="connsiteX8" fmla="*/ 1106394 w 1300616"/>
                  <a:gd name="connsiteY8" fmla="*/ 1323664 h 1323982"/>
                  <a:gd name="connsiteX9" fmla="*/ 638130 w 1300616"/>
                  <a:gd name="connsiteY9" fmla="*/ 1322890 h 1323982"/>
                  <a:gd name="connsiteX10" fmla="*/ 169866 w 1300616"/>
                  <a:gd name="connsiteY10" fmla="*/ 1323664 h 1323982"/>
                  <a:gd name="connsiteX11" fmla="*/ 0 w 1300616"/>
                  <a:gd name="connsiteY11" fmla="*/ 1323942 h 1323982"/>
                  <a:gd name="connsiteX12" fmla="*/ 0 w 1300616"/>
                  <a:gd name="connsiteY12" fmla="*/ 36576 h 1323982"/>
                  <a:gd name="connsiteX13" fmla="*/ 49758 w 1300616"/>
                  <a:gd name="connsiteY13" fmla="*/ 26398 h 1323982"/>
                  <a:gd name="connsiteX14" fmla="*/ 174336 w 1300616"/>
                  <a:gd name="connsiteY14" fmla="*/ 8219 h 1323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00616" h="1323982">
                    <a:moveTo>
                      <a:pt x="246466" y="0"/>
                    </a:moveTo>
                    <a:lnTo>
                      <a:pt x="246466" y="595535"/>
                    </a:lnTo>
                    <a:lnTo>
                      <a:pt x="1054150" y="595535"/>
                    </a:lnTo>
                    <a:lnTo>
                      <a:pt x="1054150" y="2775"/>
                    </a:lnTo>
                    <a:lnTo>
                      <a:pt x="1101925" y="8219"/>
                    </a:lnTo>
                    <a:cubicBezTo>
                      <a:pt x="1147696" y="14034"/>
                      <a:pt x="1189087" y="20014"/>
                      <a:pt x="1226503" y="26398"/>
                    </a:cubicBezTo>
                    <a:lnTo>
                      <a:pt x="1300616" y="41558"/>
                    </a:lnTo>
                    <a:lnTo>
                      <a:pt x="1300616" y="1323982"/>
                    </a:lnTo>
                    <a:lnTo>
                      <a:pt x="1106394" y="1323664"/>
                    </a:lnTo>
                    <a:lnTo>
                      <a:pt x="638130" y="1322890"/>
                    </a:lnTo>
                    <a:lnTo>
                      <a:pt x="169866" y="1323664"/>
                    </a:lnTo>
                    <a:lnTo>
                      <a:pt x="0" y="1323942"/>
                    </a:lnTo>
                    <a:lnTo>
                      <a:pt x="0" y="36576"/>
                    </a:lnTo>
                    <a:lnTo>
                      <a:pt x="49758" y="26398"/>
                    </a:lnTo>
                    <a:cubicBezTo>
                      <a:pt x="87174" y="20014"/>
                      <a:pt x="128564" y="14034"/>
                      <a:pt x="174336" y="8219"/>
                    </a:cubicBezTo>
                    <a:close/>
                  </a:path>
                </a:pathLst>
              </a:cu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249" name="Freeform 498">
                <a:extLst>
                  <a:ext uri="{FF2B5EF4-FFF2-40B4-BE49-F238E27FC236}">
                    <a16:creationId xmlns:a16="http://schemas.microsoft.com/office/drawing/2014/main" id="{1F42B1E5-115C-4EDC-3BAE-7C87FDD42A29}"/>
                  </a:ext>
                </a:extLst>
              </p:cNvPr>
              <p:cNvSpPr/>
              <p:nvPr/>
            </p:nvSpPr>
            <p:spPr>
              <a:xfrm>
                <a:off x="739210" y="1247829"/>
                <a:ext cx="1363008" cy="975869"/>
              </a:xfrm>
              <a:custGeom>
                <a:avLst/>
                <a:gdLst>
                  <a:gd name="connsiteX0" fmla="*/ 681504 w 1363008"/>
                  <a:gd name="connsiteY0" fmla="*/ 0 h 781663"/>
                  <a:gd name="connsiteX1" fmla="*/ 1349162 w 1363008"/>
                  <a:gd name="connsiteY1" fmla="*/ 556249 h 781663"/>
                  <a:gd name="connsiteX2" fmla="*/ 1358825 w 1363008"/>
                  <a:gd name="connsiteY2" fmla="*/ 654229 h 781663"/>
                  <a:gd name="connsiteX3" fmla="*/ 1363008 w 1363008"/>
                  <a:gd name="connsiteY3" fmla="*/ 656873 h 781663"/>
                  <a:gd name="connsiteX4" fmla="*/ 1361587 w 1363008"/>
                  <a:gd name="connsiteY4" fmla="*/ 682238 h 781663"/>
                  <a:gd name="connsiteX5" fmla="*/ 1363008 w 1363008"/>
                  <a:gd name="connsiteY5" fmla="*/ 696648 h 781663"/>
                  <a:gd name="connsiteX6" fmla="*/ 1360699 w 1363008"/>
                  <a:gd name="connsiteY6" fmla="*/ 698086 h 781663"/>
                  <a:gd name="connsiteX7" fmla="*/ 1356017 w 1363008"/>
                  <a:gd name="connsiteY7" fmla="*/ 781663 h 781663"/>
                  <a:gd name="connsiteX8" fmla="*/ 8300 w 1363008"/>
                  <a:gd name="connsiteY8" fmla="*/ 781663 h 781663"/>
                  <a:gd name="connsiteX9" fmla="*/ 2760 w 1363008"/>
                  <a:gd name="connsiteY9" fmla="*/ 698366 h 781663"/>
                  <a:gd name="connsiteX10" fmla="*/ 0 w 1363008"/>
                  <a:gd name="connsiteY10" fmla="*/ 696648 h 781663"/>
                  <a:gd name="connsiteX11" fmla="*/ 1580 w 1363008"/>
                  <a:gd name="connsiteY11" fmla="*/ 680629 h 781663"/>
                  <a:gd name="connsiteX12" fmla="*/ 0 w 1363008"/>
                  <a:gd name="connsiteY12" fmla="*/ 656873 h 781663"/>
                  <a:gd name="connsiteX13" fmla="*/ 4331 w 1363008"/>
                  <a:gd name="connsiteY13" fmla="*/ 652738 h 781663"/>
                  <a:gd name="connsiteX14" fmla="*/ 13846 w 1363008"/>
                  <a:gd name="connsiteY14" fmla="*/ 556249 h 781663"/>
                  <a:gd name="connsiteX15" fmla="*/ 681504 w 1363008"/>
                  <a:gd name="connsiteY15" fmla="*/ 0 h 781663"/>
                  <a:gd name="connsiteX0" fmla="*/ 681504 w 1363008"/>
                  <a:gd name="connsiteY0" fmla="*/ 0 h 781663"/>
                  <a:gd name="connsiteX1" fmla="*/ 1349162 w 1363008"/>
                  <a:gd name="connsiteY1" fmla="*/ 556249 h 781663"/>
                  <a:gd name="connsiteX2" fmla="*/ 1358825 w 1363008"/>
                  <a:gd name="connsiteY2" fmla="*/ 654229 h 781663"/>
                  <a:gd name="connsiteX3" fmla="*/ 1363008 w 1363008"/>
                  <a:gd name="connsiteY3" fmla="*/ 656873 h 781663"/>
                  <a:gd name="connsiteX4" fmla="*/ 1361587 w 1363008"/>
                  <a:gd name="connsiteY4" fmla="*/ 682238 h 781663"/>
                  <a:gd name="connsiteX5" fmla="*/ 1363008 w 1363008"/>
                  <a:gd name="connsiteY5" fmla="*/ 696648 h 781663"/>
                  <a:gd name="connsiteX6" fmla="*/ 1360699 w 1363008"/>
                  <a:gd name="connsiteY6" fmla="*/ 698086 h 781663"/>
                  <a:gd name="connsiteX7" fmla="*/ 1356017 w 1363008"/>
                  <a:gd name="connsiteY7" fmla="*/ 781663 h 781663"/>
                  <a:gd name="connsiteX8" fmla="*/ 8300 w 1363008"/>
                  <a:gd name="connsiteY8" fmla="*/ 781663 h 781663"/>
                  <a:gd name="connsiteX9" fmla="*/ 2760 w 1363008"/>
                  <a:gd name="connsiteY9" fmla="*/ 698366 h 781663"/>
                  <a:gd name="connsiteX10" fmla="*/ 0 w 1363008"/>
                  <a:gd name="connsiteY10" fmla="*/ 696648 h 781663"/>
                  <a:gd name="connsiteX11" fmla="*/ 1580 w 1363008"/>
                  <a:gd name="connsiteY11" fmla="*/ 680629 h 781663"/>
                  <a:gd name="connsiteX12" fmla="*/ 0 w 1363008"/>
                  <a:gd name="connsiteY12" fmla="*/ 656873 h 781663"/>
                  <a:gd name="connsiteX13" fmla="*/ 4331 w 1363008"/>
                  <a:gd name="connsiteY13" fmla="*/ 652738 h 781663"/>
                  <a:gd name="connsiteX14" fmla="*/ 13846 w 1363008"/>
                  <a:gd name="connsiteY14" fmla="*/ 556249 h 781663"/>
                  <a:gd name="connsiteX15" fmla="*/ 681504 w 1363008"/>
                  <a:gd name="connsiteY15" fmla="*/ 0 h 781663"/>
                  <a:gd name="connsiteX0" fmla="*/ 681504 w 1363008"/>
                  <a:gd name="connsiteY0" fmla="*/ 0 h 872594"/>
                  <a:gd name="connsiteX1" fmla="*/ 1349162 w 1363008"/>
                  <a:gd name="connsiteY1" fmla="*/ 556249 h 872594"/>
                  <a:gd name="connsiteX2" fmla="*/ 1358825 w 1363008"/>
                  <a:gd name="connsiteY2" fmla="*/ 654229 h 872594"/>
                  <a:gd name="connsiteX3" fmla="*/ 1363008 w 1363008"/>
                  <a:gd name="connsiteY3" fmla="*/ 656873 h 872594"/>
                  <a:gd name="connsiteX4" fmla="*/ 1361587 w 1363008"/>
                  <a:gd name="connsiteY4" fmla="*/ 682238 h 872594"/>
                  <a:gd name="connsiteX5" fmla="*/ 1363008 w 1363008"/>
                  <a:gd name="connsiteY5" fmla="*/ 696648 h 872594"/>
                  <a:gd name="connsiteX6" fmla="*/ 1360699 w 1363008"/>
                  <a:gd name="connsiteY6" fmla="*/ 698086 h 872594"/>
                  <a:gd name="connsiteX7" fmla="*/ 1356017 w 1363008"/>
                  <a:gd name="connsiteY7" fmla="*/ 781663 h 872594"/>
                  <a:gd name="connsiteX8" fmla="*/ 8300 w 1363008"/>
                  <a:gd name="connsiteY8" fmla="*/ 781663 h 872594"/>
                  <a:gd name="connsiteX9" fmla="*/ 2760 w 1363008"/>
                  <a:gd name="connsiteY9" fmla="*/ 698366 h 872594"/>
                  <a:gd name="connsiteX10" fmla="*/ 0 w 1363008"/>
                  <a:gd name="connsiteY10" fmla="*/ 696648 h 872594"/>
                  <a:gd name="connsiteX11" fmla="*/ 1580 w 1363008"/>
                  <a:gd name="connsiteY11" fmla="*/ 680629 h 872594"/>
                  <a:gd name="connsiteX12" fmla="*/ 0 w 1363008"/>
                  <a:gd name="connsiteY12" fmla="*/ 656873 h 872594"/>
                  <a:gd name="connsiteX13" fmla="*/ 4331 w 1363008"/>
                  <a:gd name="connsiteY13" fmla="*/ 652738 h 872594"/>
                  <a:gd name="connsiteX14" fmla="*/ 13846 w 1363008"/>
                  <a:gd name="connsiteY14" fmla="*/ 556249 h 872594"/>
                  <a:gd name="connsiteX15" fmla="*/ 681504 w 1363008"/>
                  <a:gd name="connsiteY15" fmla="*/ 0 h 872594"/>
                  <a:gd name="connsiteX0" fmla="*/ 681504 w 1363008"/>
                  <a:gd name="connsiteY0" fmla="*/ 0 h 869817"/>
                  <a:gd name="connsiteX1" fmla="*/ 1349162 w 1363008"/>
                  <a:gd name="connsiteY1" fmla="*/ 556249 h 869817"/>
                  <a:gd name="connsiteX2" fmla="*/ 1358825 w 1363008"/>
                  <a:gd name="connsiteY2" fmla="*/ 654229 h 869817"/>
                  <a:gd name="connsiteX3" fmla="*/ 1363008 w 1363008"/>
                  <a:gd name="connsiteY3" fmla="*/ 656873 h 869817"/>
                  <a:gd name="connsiteX4" fmla="*/ 1361587 w 1363008"/>
                  <a:gd name="connsiteY4" fmla="*/ 682238 h 869817"/>
                  <a:gd name="connsiteX5" fmla="*/ 1363008 w 1363008"/>
                  <a:gd name="connsiteY5" fmla="*/ 696648 h 869817"/>
                  <a:gd name="connsiteX6" fmla="*/ 1360699 w 1363008"/>
                  <a:gd name="connsiteY6" fmla="*/ 698086 h 869817"/>
                  <a:gd name="connsiteX7" fmla="*/ 1356017 w 1363008"/>
                  <a:gd name="connsiteY7" fmla="*/ 781663 h 869817"/>
                  <a:gd name="connsiteX8" fmla="*/ 8300 w 1363008"/>
                  <a:gd name="connsiteY8" fmla="*/ 781663 h 869817"/>
                  <a:gd name="connsiteX9" fmla="*/ 2760 w 1363008"/>
                  <a:gd name="connsiteY9" fmla="*/ 698366 h 869817"/>
                  <a:gd name="connsiteX10" fmla="*/ 0 w 1363008"/>
                  <a:gd name="connsiteY10" fmla="*/ 696648 h 869817"/>
                  <a:gd name="connsiteX11" fmla="*/ 1580 w 1363008"/>
                  <a:gd name="connsiteY11" fmla="*/ 680629 h 869817"/>
                  <a:gd name="connsiteX12" fmla="*/ 0 w 1363008"/>
                  <a:gd name="connsiteY12" fmla="*/ 656873 h 869817"/>
                  <a:gd name="connsiteX13" fmla="*/ 4331 w 1363008"/>
                  <a:gd name="connsiteY13" fmla="*/ 652738 h 869817"/>
                  <a:gd name="connsiteX14" fmla="*/ 13846 w 1363008"/>
                  <a:gd name="connsiteY14" fmla="*/ 556249 h 869817"/>
                  <a:gd name="connsiteX15" fmla="*/ 681504 w 1363008"/>
                  <a:gd name="connsiteY15" fmla="*/ 0 h 869817"/>
                  <a:gd name="connsiteX0" fmla="*/ 681504 w 1363008"/>
                  <a:gd name="connsiteY0" fmla="*/ 0 h 869817"/>
                  <a:gd name="connsiteX1" fmla="*/ 1349162 w 1363008"/>
                  <a:gd name="connsiteY1" fmla="*/ 556249 h 869817"/>
                  <a:gd name="connsiteX2" fmla="*/ 1358825 w 1363008"/>
                  <a:gd name="connsiteY2" fmla="*/ 654229 h 869817"/>
                  <a:gd name="connsiteX3" fmla="*/ 1363008 w 1363008"/>
                  <a:gd name="connsiteY3" fmla="*/ 656873 h 869817"/>
                  <a:gd name="connsiteX4" fmla="*/ 1361587 w 1363008"/>
                  <a:gd name="connsiteY4" fmla="*/ 682238 h 869817"/>
                  <a:gd name="connsiteX5" fmla="*/ 1363008 w 1363008"/>
                  <a:gd name="connsiteY5" fmla="*/ 696648 h 869817"/>
                  <a:gd name="connsiteX6" fmla="*/ 1360699 w 1363008"/>
                  <a:gd name="connsiteY6" fmla="*/ 698086 h 869817"/>
                  <a:gd name="connsiteX7" fmla="*/ 1356017 w 1363008"/>
                  <a:gd name="connsiteY7" fmla="*/ 781663 h 869817"/>
                  <a:gd name="connsiteX8" fmla="*/ 8300 w 1363008"/>
                  <a:gd name="connsiteY8" fmla="*/ 781663 h 869817"/>
                  <a:gd name="connsiteX9" fmla="*/ 2760 w 1363008"/>
                  <a:gd name="connsiteY9" fmla="*/ 698366 h 869817"/>
                  <a:gd name="connsiteX10" fmla="*/ 0 w 1363008"/>
                  <a:gd name="connsiteY10" fmla="*/ 696648 h 869817"/>
                  <a:gd name="connsiteX11" fmla="*/ 1580 w 1363008"/>
                  <a:gd name="connsiteY11" fmla="*/ 680629 h 869817"/>
                  <a:gd name="connsiteX12" fmla="*/ 0 w 1363008"/>
                  <a:gd name="connsiteY12" fmla="*/ 656873 h 869817"/>
                  <a:gd name="connsiteX13" fmla="*/ 4331 w 1363008"/>
                  <a:gd name="connsiteY13" fmla="*/ 652738 h 869817"/>
                  <a:gd name="connsiteX14" fmla="*/ 13846 w 1363008"/>
                  <a:gd name="connsiteY14" fmla="*/ 556249 h 869817"/>
                  <a:gd name="connsiteX15" fmla="*/ 681504 w 1363008"/>
                  <a:gd name="connsiteY15" fmla="*/ 0 h 869817"/>
                  <a:gd name="connsiteX0" fmla="*/ 681504 w 1363008"/>
                  <a:gd name="connsiteY0" fmla="*/ 0 h 876729"/>
                  <a:gd name="connsiteX1" fmla="*/ 1349162 w 1363008"/>
                  <a:gd name="connsiteY1" fmla="*/ 556249 h 876729"/>
                  <a:gd name="connsiteX2" fmla="*/ 1358825 w 1363008"/>
                  <a:gd name="connsiteY2" fmla="*/ 654229 h 876729"/>
                  <a:gd name="connsiteX3" fmla="*/ 1363008 w 1363008"/>
                  <a:gd name="connsiteY3" fmla="*/ 656873 h 876729"/>
                  <a:gd name="connsiteX4" fmla="*/ 1361587 w 1363008"/>
                  <a:gd name="connsiteY4" fmla="*/ 682238 h 876729"/>
                  <a:gd name="connsiteX5" fmla="*/ 1363008 w 1363008"/>
                  <a:gd name="connsiteY5" fmla="*/ 696648 h 876729"/>
                  <a:gd name="connsiteX6" fmla="*/ 1360699 w 1363008"/>
                  <a:gd name="connsiteY6" fmla="*/ 698086 h 876729"/>
                  <a:gd name="connsiteX7" fmla="*/ 1356017 w 1363008"/>
                  <a:gd name="connsiteY7" fmla="*/ 781663 h 876729"/>
                  <a:gd name="connsiteX8" fmla="*/ 21000 w 1363008"/>
                  <a:gd name="connsiteY8" fmla="*/ 851513 h 876729"/>
                  <a:gd name="connsiteX9" fmla="*/ 2760 w 1363008"/>
                  <a:gd name="connsiteY9" fmla="*/ 698366 h 876729"/>
                  <a:gd name="connsiteX10" fmla="*/ 0 w 1363008"/>
                  <a:gd name="connsiteY10" fmla="*/ 696648 h 876729"/>
                  <a:gd name="connsiteX11" fmla="*/ 1580 w 1363008"/>
                  <a:gd name="connsiteY11" fmla="*/ 680629 h 876729"/>
                  <a:gd name="connsiteX12" fmla="*/ 0 w 1363008"/>
                  <a:gd name="connsiteY12" fmla="*/ 656873 h 876729"/>
                  <a:gd name="connsiteX13" fmla="*/ 4331 w 1363008"/>
                  <a:gd name="connsiteY13" fmla="*/ 652738 h 876729"/>
                  <a:gd name="connsiteX14" fmla="*/ 13846 w 1363008"/>
                  <a:gd name="connsiteY14" fmla="*/ 556249 h 876729"/>
                  <a:gd name="connsiteX15" fmla="*/ 681504 w 1363008"/>
                  <a:gd name="connsiteY15" fmla="*/ 0 h 876729"/>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5542"/>
                  <a:gd name="connsiteY0" fmla="*/ 0 h 908663"/>
                  <a:gd name="connsiteX1" fmla="*/ 1349162 w 1365542"/>
                  <a:gd name="connsiteY1" fmla="*/ 556249 h 908663"/>
                  <a:gd name="connsiteX2" fmla="*/ 1358825 w 1365542"/>
                  <a:gd name="connsiteY2" fmla="*/ 654229 h 908663"/>
                  <a:gd name="connsiteX3" fmla="*/ 1363008 w 1365542"/>
                  <a:gd name="connsiteY3" fmla="*/ 656873 h 908663"/>
                  <a:gd name="connsiteX4" fmla="*/ 1361587 w 1365542"/>
                  <a:gd name="connsiteY4" fmla="*/ 682238 h 908663"/>
                  <a:gd name="connsiteX5" fmla="*/ 1363008 w 1365542"/>
                  <a:gd name="connsiteY5" fmla="*/ 696648 h 908663"/>
                  <a:gd name="connsiteX6" fmla="*/ 1360699 w 1365542"/>
                  <a:gd name="connsiteY6" fmla="*/ 698086 h 908663"/>
                  <a:gd name="connsiteX7" fmla="*/ 1365542 w 1365542"/>
                  <a:gd name="connsiteY7" fmla="*/ 784838 h 908663"/>
                  <a:gd name="connsiteX8" fmla="*/ 16238 w 1365542"/>
                  <a:gd name="connsiteY8" fmla="*/ 908663 h 908663"/>
                  <a:gd name="connsiteX9" fmla="*/ 2760 w 1365542"/>
                  <a:gd name="connsiteY9" fmla="*/ 698366 h 908663"/>
                  <a:gd name="connsiteX10" fmla="*/ 0 w 1365542"/>
                  <a:gd name="connsiteY10" fmla="*/ 696648 h 908663"/>
                  <a:gd name="connsiteX11" fmla="*/ 1580 w 1365542"/>
                  <a:gd name="connsiteY11" fmla="*/ 680629 h 908663"/>
                  <a:gd name="connsiteX12" fmla="*/ 0 w 1365542"/>
                  <a:gd name="connsiteY12" fmla="*/ 656873 h 908663"/>
                  <a:gd name="connsiteX13" fmla="*/ 4331 w 1365542"/>
                  <a:gd name="connsiteY13" fmla="*/ 652738 h 908663"/>
                  <a:gd name="connsiteX14" fmla="*/ 13846 w 1365542"/>
                  <a:gd name="connsiteY14" fmla="*/ 556249 h 908663"/>
                  <a:gd name="connsiteX15" fmla="*/ 681504 w 1365542"/>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60779 w 1363008"/>
                  <a:gd name="connsiteY7" fmla="*/ 776901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5542"/>
                  <a:gd name="connsiteY0" fmla="*/ 0 h 908663"/>
                  <a:gd name="connsiteX1" fmla="*/ 1349162 w 1365542"/>
                  <a:gd name="connsiteY1" fmla="*/ 556249 h 908663"/>
                  <a:gd name="connsiteX2" fmla="*/ 1358825 w 1365542"/>
                  <a:gd name="connsiteY2" fmla="*/ 654229 h 908663"/>
                  <a:gd name="connsiteX3" fmla="*/ 1363008 w 1365542"/>
                  <a:gd name="connsiteY3" fmla="*/ 656873 h 908663"/>
                  <a:gd name="connsiteX4" fmla="*/ 1361587 w 1365542"/>
                  <a:gd name="connsiteY4" fmla="*/ 682238 h 908663"/>
                  <a:gd name="connsiteX5" fmla="*/ 1363008 w 1365542"/>
                  <a:gd name="connsiteY5" fmla="*/ 696648 h 908663"/>
                  <a:gd name="connsiteX6" fmla="*/ 1360699 w 1365542"/>
                  <a:gd name="connsiteY6" fmla="*/ 698086 h 908663"/>
                  <a:gd name="connsiteX7" fmla="*/ 1365542 w 1365542"/>
                  <a:gd name="connsiteY7" fmla="*/ 776901 h 908663"/>
                  <a:gd name="connsiteX8" fmla="*/ 16238 w 1365542"/>
                  <a:gd name="connsiteY8" fmla="*/ 908663 h 908663"/>
                  <a:gd name="connsiteX9" fmla="*/ 2760 w 1365542"/>
                  <a:gd name="connsiteY9" fmla="*/ 698366 h 908663"/>
                  <a:gd name="connsiteX10" fmla="*/ 0 w 1365542"/>
                  <a:gd name="connsiteY10" fmla="*/ 696648 h 908663"/>
                  <a:gd name="connsiteX11" fmla="*/ 1580 w 1365542"/>
                  <a:gd name="connsiteY11" fmla="*/ 680629 h 908663"/>
                  <a:gd name="connsiteX12" fmla="*/ 0 w 1365542"/>
                  <a:gd name="connsiteY12" fmla="*/ 656873 h 908663"/>
                  <a:gd name="connsiteX13" fmla="*/ 4331 w 1365542"/>
                  <a:gd name="connsiteY13" fmla="*/ 652738 h 908663"/>
                  <a:gd name="connsiteX14" fmla="*/ 13846 w 1365542"/>
                  <a:gd name="connsiteY14" fmla="*/ 556249 h 908663"/>
                  <a:gd name="connsiteX15" fmla="*/ 681504 w 1365542"/>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391090 w 1366278"/>
                  <a:gd name="connsiteY8" fmla="*/ 695272 h 908663"/>
                  <a:gd name="connsiteX9" fmla="*/ 16238 w 1366278"/>
                  <a:gd name="connsiteY9" fmla="*/ 908663 h 908663"/>
                  <a:gd name="connsiteX10" fmla="*/ 2760 w 1366278"/>
                  <a:gd name="connsiteY10" fmla="*/ 698366 h 908663"/>
                  <a:gd name="connsiteX11" fmla="*/ 0 w 1366278"/>
                  <a:gd name="connsiteY11" fmla="*/ 696648 h 908663"/>
                  <a:gd name="connsiteX12" fmla="*/ 1580 w 1366278"/>
                  <a:gd name="connsiteY12" fmla="*/ 680629 h 908663"/>
                  <a:gd name="connsiteX13" fmla="*/ 0 w 1366278"/>
                  <a:gd name="connsiteY13" fmla="*/ 656873 h 908663"/>
                  <a:gd name="connsiteX14" fmla="*/ 4331 w 1366278"/>
                  <a:gd name="connsiteY14" fmla="*/ 652738 h 908663"/>
                  <a:gd name="connsiteX15" fmla="*/ 13846 w 1366278"/>
                  <a:gd name="connsiteY15" fmla="*/ 556249 h 908663"/>
                  <a:gd name="connsiteX16" fmla="*/ 681504 w 1366278"/>
                  <a:gd name="connsiteY16"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446124 w 1366278"/>
                  <a:gd name="connsiteY8" fmla="*/ 466672 h 908663"/>
                  <a:gd name="connsiteX9" fmla="*/ 16238 w 1366278"/>
                  <a:gd name="connsiteY9" fmla="*/ 908663 h 908663"/>
                  <a:gd name="connsiteX10" fmla="*/ 2760 w 1366278"/>
                  <a:gd name="connsiteY10" fmla="*/ 698366 h 908663"/>
                  <a:gd name="connsiteX11" fmla="*/ 0 w 1366278"/>
                  <a:gd name="connsiteY11" fmla="*/ 696648 h 908663"/>
                  <a:gd name="connsiteX12" fmla="*/ 1580 w 1366278"/>
                  <a:gd name="connsiteY12" fmla="*/ 680629 h 908663"/>
                  <a:gd name="connsiteX13" fmla="*/ 0 w 1366278"/>
                  <a:gd name="connsiteY13" fmla="*/ 656873 h 908663"/>
                  <a:gd name="connsiteX14" fmla="*/ 4331 w 1366278"/>
                  <a:gd name="connsiteY14" fmla="*/ 652738 h 908663"/>
                  <a:gd name="connsiteX15" fmla="*/ 13846 w 1366278"/>
                  <a:gd name="connsiteY15" fmla="*/ 556249 h 908663"/>
                  <a:gd name="connsiteX16" fmla="*/ 681504 w 1366278"/>
                  <a:gd name="connsiteY16"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446124 w 1366278"/>
                  <a:gd name="connsiteY8" fmla="*/ 466672 h 908663"/>
                  <a:gd name="connsiteX9" fmla="*/ 16238 w 1366278"/>
                  <a:gd name="connsiteY9" fmla="*/ 908663 h 908663"/>
                  <a:gd name="connsiteX10" fmla="*/ 2760 w 1366278"/>
                  <a:gd name="connsiteY10" fmla="*/ 698366 h 908663"/>
                  <a:gd name="connsiteX11" fmla="*/ 0 w 1366278"/>
                  <a:gd name="connsiteY11" fmla="*/ 696648 h 908663"/>
                  <a:gd name="connsiteX12" fmla="*/ 1580 w 1366278"/>
                  <a:gd name="connsiteY12" fmla="*/ 680629 h 908663"/>
                  <a:gd name="connsiteX13" fmla="*/ 0 w 1366278"/>
                  <a:gd name="connsiteY13" fmla="*/ 656873 h 908663"/>
                  <a:gd name="connsiteX14" fmla="*/ 4331 w 1366278"/>
                  <a:gd name="connsiteY14" fmla="*/ 652738 h 908663"/>
                  <a:gd name="connsiteX15" fmla="*/ 13846 w 1366278"/>
                  <a:gd name="connsiteY15" fmla="*/ 556249 h 908663"/>
                  <a:gd name="connsiteX16" fmla="*/ 681504 w 1366278"/>
                  <a:gd name="connsiteY16"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446124 w 1366278"/>
                  <a:gd name="connsiteY8" fmla="*/ 466672 h 908663"/>
                  <a:gd name="connsiteX9" fmla="*/ 16238 w 1366278"/>
                  <a:gd name="connsiteY9" fmla="*/ 908663 h 908663"/>
                  <a:gd name="connsiteX10" fmla="*/ 2760 w 1366278"/>
                  <a:gd name="connsiteY10" fmla="*/ 698366 h 908663"/>
                  <a:gd name="connsiteX11" fmla="*/ 0 w 1366278"/>
                  <a:gd name="connsiteY11" fmla="*/ 696648 h 908663"/>
                  <a:gd name="connsiteX12" fmla="*/ 1580 w 1366278"/>
                  <a:gd name="connsiteY12" fmla="*/ 680629 h 908663"/>
                  <a:gd name="connsiteX13" fmla="*/ 0 w 1366278"/>
                  <a:gd name="connsiteY13" fmla="*/ 656873 h 908663"/>
                  <a:gd name="connsiteX14" fmla="*/ 4331 w 1366278"/>
                  <a:gd name="connsiteY14" fmla="*/ 652738 h 908663"/>
                  <a:gd name="connsiteX15" fmla="*/ 13846 w 1366278"/>
                  <a:gd name="connsiteY15" fmla="*/ 556249 h 908663"/>
                  <a:gd name="connsiteX16" fmla="*/ 681504 w 1366278"/>
                  <a:gd name="connsiteY16"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446124 w 1366278"/>
                  <a:gd name="connsiteY8" fmla="*/ 466672 h 908663"/>
                  <a:gd name="connsiteX9" fmla="*/ 16238 w 1366278"/>
                  <a:gd name="connsiteY9" fmla="*/ 908663 h 908663"/>
                  <a:gd name="connsiteX10" fmla="*/ 2760 w 1366278"/>
                  <a:gd name="connsiteY10" fmla="*/ 698366 h 908663"/>
                  <a:gd name="connsiteX11" fmla="*/ 0 w 1366278"/>
                  <a:gd name="connsiteY11" fmla="*/ 696648 h 908663"/>
                  <a:gd name="connsiteX12" fmla="*/ 1580 w 1366278"/>
                  <a:gd name="connsiteY12" fmla="*/ 680629 h 908663"/>
                  <a:gd name="connsiteX13" fmla="*/ 0 w 1366278"/>
                  <a:gd name="connsiteY13" fmla="*/ 656873 h 908663"/>
                  <a:gd name="connsiteX14" fmla="*/ 4331 w 1366278"/>
                  <a:gd name="connsiteY14" fmla="*/ 652738 h 908663"/>
                  <a:gd name="connsiteX15" fmla="*/ 13846 w 1366278"/>
                  <a:gd name="connsiteY15" fmla="*/ 556249 h 908663"/>
                  <a:gd name="connsiteX16" fmla="*/ 681504 w 1366278"/>
                  <a:gd name="connsiteY16"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691657 w 1366278"/>
                  <a:gd name="connsiteY8" fmla="*/ 792639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568890 w 1366278"/>
                  <a:gd name="connsiteY8" fmla="*/ 881539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568890 w 1366278"/>
                  <a:gd name="connsiteY8" fmla="*/ 881539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509623 w 1366278"/>
                  <a:gd name="connsiteY8" fmla="*/ 741839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509623 w 1366278"/>
                  <a:gd name="connsiteY8" fmla="*/ 741839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509623 w 1366278"/>
                  <a:gd name="connsiteY8" fmla="*/ 741839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416490 w 1366278"/>
                  <a:gd name="connsiteY8" fmla="*/ 771472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416490 w 1366278"/>
                  <a:gd name="connsiteY8" fmla="*/ 771472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894857 w 1366278"/>
                  <a:gd name="connsiteY8" fmla="*/ 652939 h 908663"/>
                  <a:gd name="connsiteX9" fmla="*/ 416490 w 1366278"/>
                  <a:gd name="connsiteY9" fmla="*/ 771472 h 908663"/>
                  <a:gd name="connsiteX10" fmla="*/ 446124 w 1366278"/>
                  <a:gd name="connsiteY10" fmla="*/ 466672 h 908663"/>
                  <a:gd name="connsiteX11" fmla="*/ 16238 w 1366278"/>
                  <a:gd name="connsiteY11" fmla="*/ 908663 h 908663"/>
                  <a:gd name="connsiteX12" fmla="*/ 2760 w 1366278"/>
                  <a:gd name="connsiteY12" fmla="*/ 698366 h 908663"/>
                  <a:gd name="connsiteX13" fmla="*/ 0 w 1366278"/>
                  <a:gd name="connsiteY13" fmla="*/ 696648 h 908663"/>
                  <a:gd name="connsiteX14" fmla="*/ 1580 w 1366278"/>
                  <a:gd name="connsiteY14" fmla="*/ 680629 h 908663"/>
                  <a:gd name="connsiteX15" fmla="*/ 0 w 1366278"/>
                  <a:gd name="connsiteY15" fmla="*/ 656873 h 908663"/>
                  <a:gd name="connsiteX16" fmla="*/ 4331 w 1366278"/>
                  <a:gd name="connsiteY16" fmla="*/ 652738 h 908663"/>
                  <a:gd name="connsiteX17" fmla="*/ 13846 w 1366278"/>
                  <a:gd name="connsiteY17" fmla="*/ 556249 h 908663"/>
                  <a:gd name="connsiteX18" fmla="*/ 681504 w 1366278"/>
                  <a:gd name="connsiteY18"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026090 w 1366278"/>
                  <a:gd name="connsiteY8" fmla="*/ 445506 h 908663"/>
                  <a:gd name="connsiteX9" fmla="*/ 416490 w 1366278"/>
                  <a:gd name="connsiteY9" fmla="*/ 771472 h 908663"/>
                  <a:gd name="connsiteX10" fmla="*/ 446124 w 1366278"/>
                  <a:gd name="connsiteY10" fmla="*/ 466672 h 908663"/>
                  <a:gd name="connsiteX11" fmla="*/ 16238 w 1366278"/>
                  <a:gd name="connsiteY11" fmla="*/ 908663 h 908663"/>
                  <a:gd name="connsiteX12" fmla="*/ 2760 w 1366278"/>
                  <a:gd name="connsiteY12" fmla="*/ 698366 h 908663"/>
                  <a:gd name="connsiteX13" fmla="*/ 0 w 1366278"/>
                  <a:gd name="connsiteY13" fmla="*/ 696648 h 908663"/>
                  <a:gd name="connsiteX14" fmla="*/ 1580 w 1366278"/>
                  <a:gd name="connsiteY14" fmla="*/ 680629 h 908663"/>
                  <a:gd name="connsiteX15" fmla="*/ 0 w 1366278"/>
                  <a:gd name="connsiteY15" fmla="*/ 656873 h 908663"/>
                  <a:gd name="connsiteX16" fmla="*/ 4331 w 1366278"/>
                  <a:gd name="connsiteY16" fmla="*/ 652738 h 908663"/>
                  <a:gd name="connsiteX17" fmla="*/ 13846 w 1366278"/>
                  <a:gd name="connsiteY17" fmla="*/ 556249 h 908663"/>
                  <a:gd name="connsiteX18" fmla="*/ 681504 w 1366278"/>
                  <a:gd name="connsiteY18"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026090 w 1366278"/>
                  <a:gd name="connsiteY8" fmla="*/ 445506 h 908663"/>
                  <a:gd name="connsiteX9" fmla="*/ 416490 w 1366278"/>
                  <a:gd name="connsiteY9" fmla="*/ 771472 h 908663"/>
                  <a:gd name="connsiteX10" fmla="*/ 446124 w 1366278"/>
                  <a:gd name="connsiteY10" fmla="*/ 466672 h 908663"/>
                  <a:gd name="connsiteX11" fmla="*/ 16238 w 1366278"/>
                  <a:gd name="connsiteY11" fmla="*/ 908663 h 908663"/>
                  <a:gd name="connsiteX12" fmla="*/ 2760 w 1366278"/>
                  <a:gd name="connsiteY12" fmla="*/ 698366 h 908663"/>
                  <a:gd name="connsiteX13" fmla="*/ 0 w 1366278"/>
                  <a:gd name="connsiteY13" fmla="*/ 696648 h 908663"/>
                  <a:gd name="connsiteX14" fmla="*/ 1580 w 1366278"/>
                  <a:gd name="connsiteY14" fmla="*/ 680629 h 908663"/>
                  <a:gd name="connsiteX15" fmla="*/ 0 w 1366278"/>
                  <a:gd name="connsiteY15" fmla="*/ 656873 h 908663"/>
                  <a:gd name="connsiteX16" fmla="*/ 4331 w 1366278"/>
                  <a:gd name="connsiteY16" fmla="*/ 652738 h 908663"/>
                  <a:gd name="connsiteX17" fmla="*/ 13846 w 1366278"/>
                  <a:gd name="connsiteY17" fmla="*/ 556249 h 908663"/>
                  <a:gd name="connsiteX18" fmla="*/ 681504 w 1366278"/>
                  <a:gd name="connsiteY18" fmla="*/ 0 h 908663"/>
                  <a:gd name="connsiteX0" fmla="*/ 681504 w 1363008"/>
                  <a:gd name="connsiteY0" fmla="*/ 0 h 963168"/>
                  <a:gd name="connsiteX1" fmla="*/ 1349162 w 1363008"/>
                  <a:gd name="connsiteY1" fmla="*/ 556249 h 963168"/>
                  <a:gd name="connsiteX2" fmla="*/ 1358825 w 1363008"/>
                  <a:gd name="connsiteY2" fmla="*/ 654229 h 963168"/>
                  <a:gd name="connsiteX3" fmla="*/ 1363008 w 1363008"/>
                  <a:gd name="connsiteY3" fmla="*/ 656873 h 963168"/>
                  <a:gd name="connsiteX4" fmla="*/ 1361587 w 1363008"/>
                  <a:gd name="connsiteY4" fmla="*/ 682238 h 963168"/>
                  <a:gd name="connsiteX5" fmla="*/ 1363008 w 1363008"/>
                  <a:gd name="connsiteY5" fmla="*/ 696648 h 963168"/>
                  <a:gd name="connsiteX6" fmla="*/ 1360699 w 1363008"/>
                  <a:gd name="connsiteY6" fmla="*/ 698086 h 963168"/>
                  <a:gd name="connsiteX7" fmla="*/ 1335908 w 1363008"/>
                  <a:gd name="connsiteY7" fmla="*/ 963168 h 963168"/>
                  <a:gd name="connsiteX8" fmla="*/ 1026090 w 1363008"/>
                  <a:gd name="connsiteY8" fmla="*/ 445506 h 963168"/>
                  <a:gd name="connsiteX9" fmla="*/ 416490 w 1363008"/>
                  <a:gd name="connsiteY9" fmla="*/ 771472 h 963168"/>
                  <a:gd name="connsiteX10" fmla="*/ 446124 w 1363008"/>
                  <a:gd name="connsiteY10" fmla="*/ 466672 h 963168"/>
                  <a:gd name="connsiteX11" fmla="*/ 16238 w 1363008"/>
                  <a:gd name="connsiteY11" fmla="*/ 908663 h 963168"/>
                  <a:gd name="connsiteX12" fmla="*/ 2760 w 1363008"/>
                  <a:gd name="connsiteY12" fmla="*/ 698366 h 963168"/>
                  <a:gd name="connsiteX13" fmla="*/ 0 w 1363008"/>
                  <a:gd name="connsiteY13" fmla="*/ 696648 h 963168"/>
                  <a:gd name="connsiteX14" fmla="*/ 1580 w 1363008"/>
                  <a:gd name="connsiteY14" fmla="*/ 680629 h 963168"/>
                  <a:gd name="connsiteX15" fmla="*/ 0 w 1363008"/>
                  <a:gd name="connsiteY15" fmla="*/ 656873 h 963168"/>
                  <a:gd name="connsiteX16" fmla="*/ 4331 w 1363008"/>
                  <a:gd name="connsiteY16" fmla="*/ 652738 h 963168"/>
                  <a:gd name="connsiteX17" fmla="*/ 13846 w 1363008"/>
                  <a:gd name="connsiteY17" fmla="*/ 556249 h 963168"/>
                  <a:gd name="connsiteX18" fmla="*/ 681504 w 1363008"/>
                  <a:gd name="connsiteY18" fmla="*/ 0 h 963168"/>
                  <a:gd name="connsiteX0" fmla="*/ 681504 w 1363008"/>
                  <a:gd name="connsiteY0" fmla="*/ 0 h 964756"/>
                  <a:gd name="connsiteX1" fmla="*/ 1349162 w 1363008"/>
                  <a:gd name="connsiteY1" fmla="*/ 556249 h 964756"/>
                  <a:gd name="connsiteX2" fmla="*/ 1358825 w 1363008"/>
                  <a:gd name="connsiteY2" fmla="*/ 654229 h 964756"/>
                  <a:gd name="connsiteX3" fmla="*/ 1363008 w 1363008"/>
                  <a:gd name="connsiteY3" fmla="*/ 656873 h 964756"/>
                  <a:gd name="connsiteX4" fmla="*/ 1361587 w 1363008"/>
                  <a:gd name="connsiteY4" fmla="*/ 682238 h 964756"/>
                  <a:gd name="connsiteX5" fmla="*/ 1363008 w 1363008"/>
                  <a:gd name="connsiteY5" fmla="*/ 696648 h 964756"/>
                  <a:gd name="connsiteX6" fmla="*/ 1360699 w 1363008"/>
                  <a:gd name="connsiteY6" fmla="*/ 698086 h 964756"/>
                  <a:gd name="connsiteX7" fmla="*/ 1343845 w 1363008"/>
                  <a:gd name="connsiteY7" fmla="*/ 964756 h 964756"/>
                  <a:gd name="connsiteX8" fmla="*/ 1026090 w 1363008"/>
                  <a:gd name="connsiteY8" fmla="*/ 445506 h 964756"/>
                  <a:gd name="connsiteX9" fmla="*/ 416490 w 1363008"/>
                  <a:gd name="connsiteY9" fmla="*/ 771472 h 964756"/>
                  <a:gd name="connsiteX10" fmla="*/ 446124 w 1363008"/>
                  <a:gd name="connsiteY10" fmla="*/ 466672 h 964756"/>
                  <a:gd name="connsiteX11" fmla="*/ 16238 w 1363008"/>
                  <a:gd name="connsiteY11" fmla="*/ 908663 h 964756"/>
                  <a:gd name="connsiteX12" fmla="*/ 2760 w 1363008"/>
                  <a:gd name="connsiteY12" fmla="*/ 698366 h 964756"/>
                  <a:gd name="connsiteX13" fmla="*/ 0 w 1363008"/>
                  <a:gd name="connsiteY13" fmla="*/ 696648 h 964756"/>
                  <a:gd name="connsiteX14" fmla="*/ 1580 w 1363008"/>
                  <a:gd name="connsiteY14" fmla="*/ 680629 h 964756"/>
                  <a:gd name="connsiteX15" fmla="*/ 0 w 1363008"/>
                  <a:gd name="connsiteY15" fmla="*/ 656873 h 964756"/>
                  <a:gd name="connsiteX16" fmla="*/ 4331 w 1363008"/>
                  <a:gd name="connsiteY16" fmla="*/ 652738 h 964756"/>
                  <a:gd name="connsiteX17" fmla="*/ 13846 w 1363008"/>
                  <a:gd name="connsiteY17" fmla="*/ 556249 h 964756"/>
                  <a:gd name="connsiteX18" fmla="*/ 681504 w 1363008"/>
                  <a:gd name="connsiteY18" fmla="*/ 0 h 964756"/>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416490 w 1363008"/>
                  <a:gd name="connsiteY9" fmla="*/ 771472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416490 w 1363008"/>
                  <a:gd name="connsiteY9" fmla="*/ 771472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416490 w 1363008"/>
                  <a:gd name="connsiteY9" fmla="*/ 771472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416490 w 1363008"/>
                  <a:gd name="connsiteY9" fmla="*/ 771472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416490 w 1363008"/>
                  <a:gd name="connsiteY9" fmla="*/ 771472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416490 w 1363008"/>
                  <a:gd name="connsiteY9" fmla="*/ 771472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372040 w 1363008"/>
                  <a:gd name="connsiteY9" fmla="*/ 760360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372040 w 1363008"/>
                  <a:gd name="connsiteY9" fmla="*/ 760360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372040 w 1363008"/>
                  <a:gd name="connsiteY9" fmla="*/ 760360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63008" h="975869">
                    <a:moveTo>
                      <a:pt x="681504" y="0"/>
                    </a:moveTo>
                    <a:cubicBezTo>
                      <a:pt x="1163240" y="0"/>
                      <a:pt x="1285615" y="238799"/>
                      <a:pt x="1349162" y="556249"/>
                    </a:cubicBezTo>
                    <a:lnTo>
                      <a:pt x="1358825" y="654229"/>
                    </a:lnTo>
                    <a:lnTo>
                      <a:pt x="1363008" y="656873"/>
                    </a:lnTo>
                    <a:cubicBezTo>
                      <a:pt x="1362534" y="665328"/>
                      <a:pt x="1362061" y="673783"/>
                      <a:pt x="1361587" y="682238"/>
                    </a:cubicBezTo>
                    <a:lnTo>
                      <a:pt x="1363008" y="696648"/>
                    </a:lnTo>
                    <a:lnTo>
                      <a:pt x="1360699" y="698086"/>
                    </a:lnTo>
                    <a:cubicBezTo>
                      <a:pt x="1360726" y="724358"/>
                      <a:pt x="1353344" y="890859"/>
                      <a:pt x="1335908" y="975869"/>
                    </a:cubicBezTo>
                    <a:cubicBezTo>
                      <a:pt x="1101106" y="709582"/>
                      <a:pt x="1069965" y="657548"/>
                      <a:pt x="1026090" y="445506"/>
                    </a:cubicBezTo>
                    <a:cubicBezTo>
                      <a:pt x="821349" y="635101"/>
                      <a:pt x="637329" y="724729"/>
                      <a:pt x="372040" y="760360"/>
                    </a:cubicBezTo>
                    <a:cubicBezTo>
                      <a:pt x="442112" y="663675"/>
                      <a:pt x="465561" y="555285"/>
                      <a:pt x="446124" y="466672"/>
                    </a:cubicBezTo>
                    <a:cubicBezTo>
                      <a:pt x="26506" y="903498"/>
                      <a:pt x="449260" y="467881"/>
                      <a:pt x="16238" y="908663"/>
                    </a:cubicBezTo>
                    <a:cubicBezTo>
                      <a:pt x="-5718" y="727439"/>
                      <a:pt x="7253" y="768465"/>
                      <a:pt x="2760" y="698366"/>
                    </a:cubicBezTo>
                    <a:lnTo>
                      <a:pt x="0" y="696648"/>
                    </a:lnTo>
                    <a:lnTo>
                      <a:pt x="1580" y="680629"/>
                    </a:lnTo>
                    <a:lnTo>
                      <a:pt x="0" y="656873"/>
                    </a:lnTo>
                    <a:lnTo>
                      <a:pt x="4331" y="652738"/>
                    </a:lnTo>
                    <a:lnTo>
                      <a:pt x="13846" y="556249"/>
                    </a:lnTo>
                    <a:cubicBezTo>
                      <a:pt x="77394" y="238799"/>
                      <a:pt x="199768" y="0"/>
                      <a:pt x="681504" y="0"/>
                    </a:cubicBezTo>
                    <a:close/>
                  </a:path>
                </a:pathLst>
              </a:cu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ea typeface="+mn-ea"/>
                  <a:cs typeface="+mn-cs"/>
                </a:endParaRPr>
              </a:p>
            </p:txBody>
          </p:sp>
          <p:sp>
            <p:nvSpPr>
              <p:cNvPr id="250" name="Freeform 499">
                <a:extLst>
                  <a:ext uri="{FF2B5EF4-FFF2-40B4-BE49-F238E27FC236}">
                    <a16:creationId xmlns:a16="http://schemas.microsoft.com/office/drawing/2014/main" id="{469D106C-7F6A-B3E3-0EB4-159D5CDF5437}"/>
                  </a:ext>
                </a:extLst>
              </p:cNvPr>
              <p:cNvSpPr/>
              <p:nvPr/>
            </p:nvSpPr>
            <p:spPr>
              <a:xfrm>
                <a:off x="1402070" y="1242504"/>
                <a:ext cx="964466" cy="3175395"/>
              </a:xfrm>
              <a:custGeom>
                <a:avLst/>
                <a:gdLst>
                  <a:gd name="connsiteX0" fmla="*/ 22225 w 964466"/>
                  <a:gd name="connsiteY0" fmla="*/ 0 h 3175395"/>
                  <a:gd name="connsiteX1" fmla="*/ 142862 w 964466"/>
                  <a:gd name="connsiteY1" fmla="*/ 10881 h 3175395"/>
                  <a:gd name="connsiteX2" fmla="*/ 149604 w 964466"/>
                  <a:gd name="connsiteY2" fmla="*/ 12742 h 3175395"/>
                  <a:gd name="connsiteX3" fmla="*/ 182955 w 964466"/>
                  <a:gd name="connsiteY3" fmla="*/ 16206 h 3175395"/>
                  <a:gd name="connsiteX4" fmla="*/ 659045 w 964466"/>
                  <a:gd name="connsiteY4" fmla="*/ 446530 h 3175395"/>
                  <a:gd name="connsiteX5" fmla="*/ 663569 w 964466"/>
                  <a:gd name="connsiteY5" fmla="*/ 465682 h 3175395"/>
                  <a:gd name="connsiteX6" fmla="*/ 689883 w 964466"/>
                  <a:gd name="connsiteY6" fmla="*/ 556249 h 3175395"/>
                  <a:gd name="connsiteX7" fmla="*/ 698807 w 964466"/>
                  <a:gd name="connsiteY7" fmla="*/ 646741 h 3175395"/>
                  <a:gd name="connsiteX8" fmla="*/ 711921 w 964466"/>
                  <a:gd name="connsiteY8" fmla="*/ 652767 h 3175395"/>
                  <a:gd name="connsiteX9" fmla="*/ 810631 w 964466"/>
                  <a:gd name="connsiteY9" fmla="*/ 844038 h 3175395"/>
                  <a:gd name="connsiteX10" fmla="*/ 698785 w 964466"/>
                  <a:gd name="connsiteY10" fmla="*/ 1027642 h 3175395"/>
                  <a:gd name="connsiteX11" fmla="*/ 651527 w 964466"/>
                  <a:gd name="connsiteY11" fmla="*/ 1045751 h 3175395"/>
                  <a:gd name="connsiteX12" fmla="*/ 634750 w 964466"/>
                  <a:gd name="connsiteY12" fmla="*/ 1114368 h 3175395"/>
                  <a:gd name="connsiteX13" fmla="*/ 307659 w 964466"/>
                  <a:gd name="connsiteY13" fmla="*/ 1631305 h 3175395"/>
                  <a:gd name="connsiteX14" fmla="*/ 226835 w 964466"/>
                  <a:gd name="connsiteY14" fmla="*/ 1671077 h 3175395"/>
                  <a:gd name="connsiteX15" fmla="*/ 256788 w 964466"/>
                  <a:gd name="connsiteY15" fmla="*/ 1826157 h 3175395"/>
                  <a:gd name="connsiteX16" fmla="*/ 312927 w 964466"/>
                  <a:gd name="connsiteY16" fmla="*/ 1831792 h 3175395"/>
                  <a:gd name="connsiteX17" fmla="*/ 920655 w 964466"/>
                  <a:gd name="connsiteY17" fmla="*/ 2077511 h 3175395"/>
                  <a:gd name="connsiteX18" fmla="*/ 952400 w 964466"/>
                  <a:gd name="connsiteY18" fmla="*/ 3165228 h 3175395"/>
                  <a:gd name="connsiteX19" fmla="*/ 712714 w 964466"/>
                  <a:gd name="connsiteY19" fmla="*/ 3164828 h 3175395"/>
                  <a:gd name="connsiteX20" fmla="*/ 668779 w 964466"/>
                  <a:gd name="connsiteY20" fmla="*/ 3164756 h 3175395"/>
                  <a:gd name="connsiteX21" fmla="*/ 668779 w 964466"/>
                  <a:gd name="connsiteY21" fmla="*/ 3175395 h 3175395"/>
                  <a:gd name="connsiteX22" fmla="*/ 474557 w 964466"/>
                  <a:gd name="connsiteY22" fmla="*/ 3175077 h 3175395"/>
                  <a:gd name="connsiteX23" fmla="*/ 6293 w 964466"/>
                  <a:gd name="connsiteY23" fmla="*/ 3174303 h 3175395"/>
                  <a:gd name="connsiteX24" fmla="*/ 0 w 964466"/>
                  <a:gd name="connsiteY24" fmla="*/ 3174314 h 3175395"/>
                  <a:gd name="connsiteX25" fmla="*/ 0 w 964466"/>
                  <a:gd name="connsiteY25" fmla="*/ 2005 h 3175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64466" h="3175395">
                    <a:moveTo>
                      <a:pt x="22225" y="0"/>
                    </a:moveTo>
                    <a:cubicBezTo>
                      <a:pt x="63392" y="0"/>
                      <a:pt x="103706" y="3731"/>
                      <a:pt x="142862" y="10881"/>
                    </a:cubicBezTo>
                    <a:lnTo>
                      <a:pt x="149604" y="12742"/>
                    </a:lnTo>
                    <a:lnTo>
                      <a:pt x="182955" y="16206"/>
                    </a:lnTo>
                    <a:cubicBezTo>
                      <a:pt x="480398" y="59104"/>
                      <a:pt x="596833" y="225066"/>
                      <a:pt x="659045" y="446530"/>
                    </a:cubicBezTo>
                    <a:lnTo>
                      <a:pt x="663569" y="465682"/>
                    </a:lnTo>
                    <a:lnTo>
                      <a:pt x="689883" y="556249"/>
                    </a:lnTo>
                    <a:lnTo>
                      <a:pt x="698807" y="646741"/>
                    </a:lnTo>
                    <a:lnTo>
                      <a:pt x="711921" y="652767"/>
                    </a:lnTo>
                    <a:cubicBezTo>
                      <a:pt x="774933" y="695507"/>
                      <a:pt x="813494" y="766742"/>
                      <a:pt x="810631" y="844038"/>
                    </a:cubicBezTo>
                    <a:cubicBezTo>
                      <a:pt x="807779" y="921010"/>
                      <a:pt x="764392" y="989217"/>
                      <a:pt x="698785" y="1027642"/>
                    </a:cubicBezTo>
                    <a:lnTo>
                      <a:pt x="651527" y="1045751"/>
                    </a:lnTo>
                    <a:lnTo>
                      <a:pt x="634750" y="1114368"/>
                    </a:lnTo>
                    <a:cubicBezTo>
                      <a:pt x="573656" y="1320716"/>
                      <a:pt x="468783" y="1520826"/>
                      <a:pt x="307659" y="1631305"/>
                    </a:cubicBezTo>
                    <a:lnTo>
                      <a:pt x="226835" y="1671077"/>
                    </a:lnTo>
                    <a:lnTo>
                      <a:pt x="256788" y="1826157"/>
                    </a:lnTo>
                    <a:lnTo>
                      <a:pt x="312927" y="1831792"/>
                    </a:lnTo>
                    <a:cubicBezTo>
                      <a:pt x="752466" y="1877594"/>
                      <a:pt x="885508" y="1918600"/>
                      <a:pt x="920655" y="2077511"/>
                    </a:cubicBezTo>
                    <a:cubicBezTo>
                      <a:pt x="946052" y="2315200"/>
                      <a:pt x="984150" y="2857690"/>
                      <a:pt x="952400" y="3165228"/>
                    </a:cubicBezTo>
                    <a:cubicBezTo>
                      <a:pt x="873828" y="3165095"/>
                      <a:pt x="793668" y="3164961"/>
                      <a:pt x="712714" y="3164828"/>
                    </a:cubicBezTo>
                    <a:lnTo>
                      <a:pt x="668779" y="3164756"/>
                    </a:lnTo>
                    <a:lnTo>
                      <a:pt x="668779" y="3175395"/>
                    </a:lnTo>
                    <a:lnTo>
                      <a:pt x="474557" y="3175077"/>
                    </a:lnTo>
                    <a:lnTo>
                      <a:pt x="6293" y="3174303"/>
                    </a:lnTo>
                    <a:lnTo>
                      <a:pt x="0" y="3174314"/>
                    </a:lnTo>
                    <a:lnTo>
                      <a:pt x="0" y="2005"/>
                    </a:ln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grpSp>
        <p:grpSp>
          <p:nvGrpSpPr>
            <p:cNvPr id="183" name="Group 182">
              <a:extLst>
                <a:ext uri="{FF2B5EF4-FFF2-40B4-BE49-F238E27FC236}">
                  <a16:creationId xmlns:a16="http://schemas.microsoft.com/office/drawing/2014/main" id="{64A12097-E8D0-C1E4-5512-41B66C7842E8}"/>
                </a:ext>
              </a:extLst>
            </p:cNvPr>
            <p:cNvGrpSpPr/>
            <p:nvPr/>
          </p:nvGrpSpPr>
          <p:grpSpPr>
            <a:xfrm>
              <a:off x="3938567" y="5257586"/>
              <a:ext cx="794437" cy="1136955"/>
              <a:chOff x="164675" y="143203"/>
              <a:chExt cx="3568475" cy="5107009"/>
            </a:xfrm>
          </p:grpSpPr>
          <p:sp>
            <p:nvSpPr>
              <p:cNvPr id="233" name="Pie 482">
                <a:extLst>
                  <a:ext uri="{FF2B5EF4-FFF2-40B4-BE49-F238E27FC236}">
                    <a16:creationId xmlns:a16="http://schemas.microsoft.com/office/drawing/2014/main" id="{D81A0055-57C5-7BE0-A3C0-B434D70BBC89}"/>
                  </a:ext>
                </a:extLst>
              </p:cNvPr>
              <p:cNvSpPr/>
              <p:nvPr/>
            </p:nvSpPr>
            <p:spPr>
              <a:xfrm flipH="1">
                <a:off x="2270342" y="2696707"/>
                <a:ext cx="467124"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ea typeface="+mn-ea"/>
                  <a:cs typeface="+mn-cs"/>
                </a:endParaRPr>
              </a:p>
            </p:txBody>
          </p:sp>
          <p:sp>
            <p:nvSpPr>
              <p:cNvPr id="234" name="Pie 483">
                <a:extLst>
                  <a:ext uri="{FF2B5EF4-FFF2-40B4-BE49-F238E27FC236}">
                    <a16:creationId xmlns:a16="http://schemas.microsoft.com/office/drawing/2014/main" id="{1ABE286D-34B0-A34A-1C53-A0DF91CBC915}"/>
                  </a:ext>
                </a:extLst>
              </p:cNvPr>
              <p:cNvSpPr/>
              <p:nvPr/>
            </p:nvSpPr>
            <p:spPr>
              <a:xfrm rot="10800000" flipH="1">
                <a:off x="164675" y="143203"/>
                <a:ext cx="3568475" cy="5107009"/>
              </a:xfrm>
              <a:prstGeom prst="pie">
                <a:avLst>
                  <a:gd name="adj1" fmla="val 15522115"/>
                  <a:gd name="adj2" fmla="val 16855910"/>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ea typeface="+mn-ea"/>
                  <a:cs typeface="+mn-cs"/>
                </a:endParaRPr>
              </a:p>
            </p:txBody>
          </p:sp>
          <p:sp>
            <p:nvSpPr>
              <p:cNvPr id="235" name="Pie 484">
                <a:extLst>
                  <a:ext uri="{FF2B5EF4-FFF2-40B4-BE49-F238E27FC236}">
                    <a16:creationId xmlns:a16="http://schemas.microsoft.com/office/drawing/2014/main" id="{947BFB42-54BF-E015-4E2E-B98A6E51C44F}"/>
                  </a:ext>
                </a:extLst>
              </p:cNvPr>
              <p:cNvSpPr/>
              <p:nvPr/>
            </p:nvSpPr>
            <p:spPr>
              <a:xfrm>
                <a:off x="1160360" y="2696707"/>
                <a:ext cx="467124"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ea typeface="+mn-ea"/>
                  <a:cs typeface="+mn-cs"/>
                </a:endParaRPr>
              </a:p>
            </p:txBody>
          </p:sp>
          <p:sp>
            <p:nvSpPr>
              <p:cNvPr id="236" name="Oval 49">
                <a:extLst>
                  <a:ext uri="{FF2B5EF4-FFF2-40B4-BE49-F238E27FC236}">
                    <a16:creationId xmlns:a16="http://schemas.microsoft.com/office/drawing/2014/main" id="{9E1B46C9-D1F0-F3C8-B0FC-A5AC0BA77D4A}"/>
                  </a:ext>
                </a:extLst>
              </p:cNvPr>
              <p:cNvSpPr/>
              <p:nvPr/>
            </p:nvSpPr>
            <p:spPr>
              <a:xfrm>
                <a:off x="1267409" y="2084984"/>
                <a:ext cx="1363008" cy="783729"/>
              </a:xfrm>
              <a:custGeom>
                <a:avLst/>
                <a:gdLst>
                  <a:gd name="connsiteX0" fmla="*/ 0 w 1363008"/>
                  <a:gd name="connsiteY0" fmla="*/ 696648 h 1393296"/>
                  <a:gd name="connsiteX1" fmla="*/ 681504 w 1363008"/>
                  <a:gd name="connsiteY1" fmla="*/ 0 h 1393296"/>
                  <a:gd name="connsiteX2" fmla="*/ 1363008 w 1363008"/>
                  <a:gd name="connsiteY2" fmla="*/ 696648 h 1393296"/>
                  <a:gd name="connsiteX3" fmla="*/ 681504 w 1363008"/>
                  <a:gd name="connsiteY3" fmla="*/ 1393296 h 1393296"/>
                  <a:gd name="connsiteX4" fmla="*/ 0 w 1363008"/>
                  <a:gd name="connsiteY4" fmla="*/ 696648 h 1393296"/>
                  <a:gd name="connsiteX0" fmla="*/ 0 w 1363008"/>
                  <a:gd name="connsiteY0" fmla="*/ 696648 h 783729"/>
                  <a:gd name="connsiteX1" fmla="*/ 681504 w 1363008"/>
                  <a:gd name="connsiteY1" fmla="*/ 0 h 783729"/>
                  <a:gd name="connsiteX2" fmla="*/ 1363008 w 1363008"/>
                  <a:gd name="connsiteY2" fmla="*/ 696648 h 783729"/>
                  <a:gd name="connsiteX3" fmla="*/ 0 w 1363008"/>
                  <a:gd name="connsiteY3" fmla="*/ 696648 h 783729"/>
                </a:gdLst>
                <a:ahLst/>
                <a:cxnLst>
                  <a:cxn ang="0">
                    <a:pos x="connsiteX0" y="connsiteY0"/>
                  </a:cxn>
                  <a:cxn ang="0">
                    <a:pos x="connsiteX1" y="connsiteY1"/>
                  </a:cxn>
                  <a:cxn ang="0">
                    <a:pos x="connsiteX2" y="connsiteY2"/>
                  </a:cxn>
                  <a:cxn ang="0">
                    <a:pos x="connsiteX3" y="connsiteY3"/>
                  </a:cxn>
                </a:cxnLst>
                <a:rect l="l" t="t" r="r" b="b"/>
                <a:pathLst>
                  <a:path w="1363008" h="783729">
                    <a:moveTo>
                      <a:pt x="0" y="696648"/>
                    </a:moveTo>
                    <a:cubicBezTo>
                      <a:pt x="0" y="311900"/>
                      <a:pt x="305120" y="0"/>
                      <a:pt x="681504" y="0"/>
                    </a:cubicBezTo>
                    <a:cubicBezTo>
                      <a:pt x="1057888" y="0"/>
                      <a:pt x="1363008" y="311900"/>
                      <a:pt x="1363008" y="696648"/>
                    </a:cubicBezTo>
                    <a:cubicBezTo>
                      <a:pt x="1249424" y="812756"/>
                      <a:pt x="113584" y="812756"/>
                      <a:pt x="0" y="696648"/>
                    </a:cubicBezTo>
                    <a:close/>
                  </a:path>
                </a:pathLst>
              </a:cu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237" name="Oval 50">
                <a:extLst>
                  <a:ext uri="{FF2B5EF4-FFF2-40B4-BE49-F238E27FC236}">
                    <a16:creationId xmlns:a16="http://schemas.microsoft.com/office/drawing/2014/main" id="{25B41CB9-6A63-EE76-510F-1BE0E74C7B7D}"/>
                  </a:ext>
                </a:extLst>
              </p:cNvPr>
              <p:cNvSpPr/>
              <p:nvPr/>
            </p:nvSpPr>
            <p:spPr>
              <a:xfrm flipV="1">
                <a:off x="1267409" y="2629412"/>
                <a:ext cx="1363008" cy="1174950"/>
              </a:xfrm>
              <a:custGeom>
                <a:avLst/>
                <a:gdLst>
                  <a:gd name="connsiteX0" fmla="*/ 0 w 1393296"/>
                  <a:gd name="connsiteY0" fmla="*/ 696648 h 1393296"/>
                  <a:gd name="connsiteX1" fmla="*/ 696648 w 1393296"/>
                  <a:gd name="connsiteY1" fmla="*/ 0 h 1393296"/>
                  <a:gd name="connsiteX2" fmla="*/ 1393296 w 1393296"/>
                  <a:gd name="connsiteY2" fmla="*/ 696648 h 1393296"/>
                  <a:gd name="connsiteX3" fmla="*/ 696648 w 1393296"/>
                  <a:gd name="connsiteY3" fmla="*/ 1393296 h 1393296"/>
                  <a:gd name="connsiteX4" fmla="*/ 0 w 1393296"/>
                  <a:gd name="connsiteY4" fmla="*/ 696648 h 1393296"/>
                  <a:gd name="connsiteX0" fmla="*/ 0 w 1393296"/>
                  <a:gd name="connsiteY0" fmla="*/ 696648 h 783729"/>
                  <a:gd name="connsiteX1" fmla="*/ 696648 w 1393296"/>
                  <a:gd name="connsiteY1" fmla="*/ 0 h 783729"/>
                  <a:gd name="connsiteX2" fmla="*/ 1393296 w 1393296"/>
                  <a:gd name="connsiteY2" fmla="*/ 696648 h 783729"/>
                  <a:gd name="connsiteX3" fmla="*/ 0 w 1393296"/>
                  <a:gd name="connsiteY3" fmla="*/ 696648 h 783729"/>
                  <a:gd name="connsiteX0" fmla="*/ 19365 w 1412661"/>
                  <a:gd name="connsiteY0" fmla="*/ 1118570 h 1233514"/>
                  <a:gd name="connsiteX1" fmla="*/ 716013 w 1412661"/>
                  <a:gd name="connsiteY1" fmla="*/ 0 h 1233514"/>
                  <a:gd name="connsiteX2" fmla="*/ 1412661 w 1412661"/>
                  <a:gd name="connsiteY2" fmla="*/ 1118570 h 1233514"/>
                  <a:gd name="connsiteX3" fmla="*/ 19365 w 1412661"/>
                  <a:gd name="connsiteY3" fmla="*/ 1118570 h 1233514"/>
                  <a:gd name="connsiteX0" fmla="*/ 23325 w 1416621"/>
                  <a:gd name="connsiteY0" fmla="*/ 1120104 h 1235048"/>
                  <a:gd name="connsiteX1" fmla="*/ 719973 w 1416621"/>
                  <a:gd name="connsiteY1" fmla="*/ 1534 h 1235048"/>
                  <a:gd name="connsiteX2" fmla="*/ 1416621 w 1416621"/>
                  <a:gd name="connsiteY2" fmla="*/ 1120104 h 1235048"/>
                  <a:gd name="connsiteX3" fmla="*/ 23325 w 1416621"/>
                  <a:gd name="connsiteY3" fmla="*/ 1120104 h 1235048"/>
                  <a:gd name="connsiteX0" fmla="*/ 23325 w 1416621"/>
                  <a:gd name="connsiteY0" fmla="*/ 1120104 h 1235048"/>
                  <a:gd name="connsiteX1" fmla="*/ 719973 w 1416621"/>
                  <a:gd name="connsiteY1" fmla="*/ 1534 h 1235048"/>
                  <a:gd name="connsiteX2" fmla="*/ 1416621 w 1416621"/>
                  <a:gd name="connsiteY2" fmla="*/ 1120104 h 1235048"/>
                  <a:gd name="connsiteX3" fmla="*/ 23325 w 1416621"/>
                  <a:gd name="connsiteY3" fmla="*/ 1120104 h 1235048"/>
                  <a:gd name="connsiteX0" fmla="*/ 471 w 1393767"/>
                  <a:gd name="connsiteY0" fmla="*/ 1120592 h 1235536"/>
                  <a:gd name="connsiteX1" fmla="*/ 697119 w 1393767"/>
                  <a:gd name="connsiteY1" fmla="*/ 2022 h 1235536"/>
                  <a:gd name="connsiteX2" fmla="*/ 1393767 w 1393767"/>
                  <a:gd name="connsiteY2" fmla="*/ 1120592 h 1235536"/>
                  <a:gd name="connsiteX3" fmla="*/ 471 w 1393767"/>
                  <a:gd name="connsiteY3" fmla="*/ 1120592 h 1235536"/>
                  <a:gd name="connsiteX0" fmla="*/ 0 w 1393296"/>
                  <a:gd name="connsiteY0" fmla="*/ 1120576 h 1235520"/>
                  <a:gd name="connsiteX1" fmla="*/ 696648 w 1393296"/>
                  <a:gd name="connsiteY1" fmla="*/ 2006 h 1235520"/>
                  <a:gd name="connsiteX2" fmla="*/ 1393296 w 1393296"/>
                  <a:gd name="connsiteY2" fmla="*/ 1120576 h 1235520"/>
                  <a:gd name="connsiteX3" fmla="*/ 0 w 1393296"/>
                  <a:gd name="connsiteY3" fmla="*/ 1120576 h 1235520"/>
                  <a:gd name="connsiteX0" fmla="*/ 0 w 1393296"/>
                  <a:gd name="connsiteY0" fmla="*/ 1120527 h 1235471"/>
                  <a:gd name="connsiteX1" fmla="*/ 696648 w 1393296"/>
                  <a:gd name="connsiteY1" fmla="*/ 1957 h 1235471"/>
                  <a:gd name="connsiteX2" fmla="*/ 1393296 w 1393296"/>
                  <a:gd name="connsiteY2" fmla="*/ 1120527 h 1235471"/>
                  <a:gd name="connsiteX3" fmla="*/ 0 w 1393296"/>
                  <a:gd name="connsiteY3" fmla="*/ 1120527 h 1235471"/>
                  <a:gd name="connsiteX0" fmla="*/ 0 w 1393296"/>
                  <a:gd name="connsiteY0" fmla="*/ 1118614 h 1233558"/>
                  <a:gd name="connsiteX1" fmla="*/ 696648 w 1393296"/>
                  <a:gd name="connsiteY1" fmla="*/ 44 h 1233558"/>
                  <a:gd name="connsiteX2" fmla="*/ 1393296 w 1393296"/>
                  <a:gd name="connsiteY2" fmla="*/ 1118614 h 1233558"/>
                  <a:gd name="connsiteX3" fmla="*/ 0 w 1393296"/>
                  <a:gd name="connsiteY3" fmla="*/ 1118614 h 1233558"/>
                  <a:gd name="connsiteX0" fmla="*/ 0 w 1393296"/>
                  <a:gd name="connsiteY0" fmla="*/ 1118614 h 1233558"/>
                  <a:gd name="connsiteX1" fmla="*/ 696648 w 1393296"/>
                  <a:gd name="connsiteY1" fmla="*/ 44 h 1233558"/>
                  <a:gd name="connsiteX2" fmla="*/ 1393296 w 1393296"/>
                  <a:gd name="connsiteY2" fmla="*/ 1118614 h 1233558"/>
                  <a:gd name="connsiteX3" fmla="*/ 0 w 1393296"/>
                  <a:gd name="connsiteY3" fmla="*/ 1118614 h 1233558"/>
                  <a:gd name="connsiteX0" fmla="*/ 0 w 1393296"/>
                  <a:gd name="connsiteY0" fmla="*/ 1118571 h 1233515"/>
                  <a:gd name="connsiteX1" fmla="*/ 696648 w 1393296"/>
                  <a:gd name="connsiteY1" fmla="*/ 1 h 1233515"/>
                  <a:gd name="connsiteX2" fmla="*/ 1393296 w 1393296"/>
                  <a:gd name="connsiteY2" fmla="*/ 1118571 h 1233515"/>
                  <a:gd name="connsiteX3" fmla="*/ 0 w 1393296"/>
                  <a:gd name="connsiteY3" fmla="*/ 1118571 h 1233515"/>
                  <a:gd name="connsiteX0" fmla="*/ 0 w 1393296"/>
                  <a:gd name="connsiteY0" fmla="*/ 1053660 h 1168604"/>
                  <a:gd name="connsiteX1" fmla="*/ 690157 w 1393296"/>
                  <a:gd name="connsiteY1" fmla="*/ 1 h 1168604"/>
                  <a:gd name="connsiteX2" fmla="*/ 1393296 w 1393296"/>
                  <a:gd name="connsiteY2" fmla="*/ 1053660 h 1168604"/>
                  <a:gd name="connsiteX3" fmla="*/ 0 w 1393296"/>
                  <a:gd name="connsiteY3" fmla="*/ 1053660 h 1168604"/>
                  <a:gd name="connsiteX0" fmla="*/ 0 w 1393296"/>
                  <a:gd name="connsiteY0" fmla="*/ 774542 h 889486"/>
                  <a:gd name="connsiteX1" fmla="*/ 690157 w 1393296"/>
                  <a:gd name="connsiteY1" fmla="*/ 1 h 889486"/>
                  <a:gd name="connsiteX2" fmla="*/ 1393296 w 1393296"/>
                  <a:gd name="connsiteY2" fmla="*/ 774542 h 889486"/>
                  <a:gd name="connsiteX3" fmla="*/ 0 w 1393296"/>
                  <a:gd name="connsiteY3" fmla="*/ 774542 h 889486"/>
                  <a:gd name="connsiteX0" fmla="*/ 0 w 1393296"/>
                  <a:gd name="connsiteY0" fmla="*/ 1092605 h 1207549"/>
                  <a:gd name="connsiteX1" fmla="*/ 703139 w 1393296"/>
                  <a:gd name="connsiteY1" fmla="*/ 0 h 1207549"/>
                  <a:gd name="connsiteX2" fmla="*/ 1393296 w 1393296"/>
                  <a:gd name="connsiteY2" fmla="*/ 1092605 h 1207549"/>
                  <a:gd name="connsiteX3" fmla="*/ 0 w 1393296"/>
                  <a:gd name="connsiteY3" fmla="*/ 1092605 h 1207549"/>
                  <a:gd name="connsiteX0" fmla="*/ 0 w 1393296"/>
                  <a:gd name="connsiteY0" fmla="*/ 1092605 h 1207549"/>
                  <a:gd name="connsiteX1" fmla="*/ 690157 w 1393296"/>
                  <a:gd name="connsiteY1" fmla="*/ 0 h 1207549"/>
                  <a:gd name="connsiteX2" fmla="*/ 1393296 w 1393296"/>
                  <a:gd name="connsiteY2" fmla="*/ 1092605 h 1207549"/>
                  <a:gd name="connsiteX3" fmla="*/ 0 w 1393296"/>
                  <a:gd name="connsiteY3" fmla="*/ 1092605 h 1207549"/>
                  <a:gd name="connsiteX0" fmla="*/ 0 w 1393296"/>
                  <a:gd name="connsiteY0" fmla="*/ 1092777 h 1207721"/>
                  <a:gd name="connsiteX1" fmla="*/ 690157 w 1393296"/>
                  <a:gd name="connsiteY1" fmla="*/ 172 h 1207721"/>
                  <a:gd name="connsiteX2" fmla="*/ 1393296 w 1393296"/>
                  <a:gd name="connsiteY2" fmla="*/ 1092777 h 1207721"/>
                  <a:gd name="connsiteX3" fmla="*/ 0 w 1393296"/>
                  <a:gd name="connsiteY3" fmla="*/ 1092777 h 1207721"/>
                  <a:gd name="connsiteX0" fmla="*/ 0 w 1393296"/>
                  <a:gd name="connsiteY0" fmla="*/ 1086289 h 1201233"/>
                  <a:gd name="connsiteX1" fmla="*/ 670684 w 1393296"/>
                  <a:gd name="connsiteY1" fmla="*/ 175 h 1201233"/>
                  <a:gd name="connsiteX2" fmla="*/ 1393296 w 1393296"/>
                  <a:gd name="connsiteY2" fmla="*/ 1086289 h 1201233"/>
                  <a:gd name="connsiteX3" fmla="*/ 0 w 1393296"/>
                  <a:gd name="connsiteY3" fmla="*/ 1086289 h 1201233"/>
                  <a:gd name="connsiteX0" fmla="*/ 0 w 1393296"/>
                  <a:gd name="connsiteY0" fmla="*/ 1086289 h 1201233"/>
                  <a:gd name="connsiteX1" fmla="*/ 683666 w 1393296"/>
                  <a:gd name="connsiteY1" fmla="*/ 175 h 1201233"/>
                  <a:gd name="connsiteX2" fmla="*/ 1393296 w 1393296"/>
                  <a:gd name="connsiteY2" fmla="*/ 1086289 h 1201233"/>
                  <a:gd name="connsiteX3" fmla="*/ 0 w 1393296"/>
                  <a:gd name="connsiteY3" fmla="*/ 1086289 h 1201233"/>
                  <a:gd name="connsiteX0" fmla="*/ 0 w 1393296"/>
                  <a:gd name="connsiteY0" fmla="*/ 1086289 h 1201233"/>
                  <a:gd name="connsiteX1" fmla="*/ 683666 w 1393296"/>
                  <a:gd name="connsiteY1" fmla="*/ 175 h 1201233"/>
                  <a:gd name="connsiteX2" fmla="*/ 1393296 w 1393296"/>
                  <a:gd name="connsiteY2" fmla="*/ 1086289 h 1201233"/>
                  <a:gd name="connsiteX3" fmla="*/ 0 w 1393296"/>
                  <a:gd name="connsiteY3" fmla="*/ 1086289 h 1201233"/>
                  <a:gd name="connsiteX0" fmla="*/ 0 w 1393296"/>
                  <a:gd name="connsiteY0" fmla="*/ 1086294 h 1201238"/>
                  <a:gd name="connsiteX1" fmla="*/ 683666 w 1393296"/>
                  <a:gd name="connsiteY1" fmla="*/ 180 h 1201238"/>
                  <a:gd name="connsiteX2" fmla="*/ 1393296 w 1393296"/>
                  <a:gd name="connsiteY2" fmla="*/ 1086294 h 1201238"/>
                  <a:gd name="connsiteX3" fmla="*/ 0 w 1393296"/>
                  <a:gd name="connsiteY3" fmla="*/ 1086294 h 1201238"/>
                  <a:gd name="connsiteX0" fmla="*/ 0 w 1393296"/>
                  <a:gd name="connsiteY0" fmla="*/ 1086512 h 1201456"/>
                  <a:gd name="connsiteX1" fmla="*/ 683666 w 1393296"/>
                  <a:gd name="connsiteY1" fmla="*/ 398 h 1201456"/>
                  <a:gd name="connsiteX2" fmla="*/ 1393296 w 1393296"/>
                  <a:gd name="connsiteY2" fmla="*/ 1086512 h 1201456"/>
                  <a:gd name="connsiteX3" fmla="*/ 0 w 1393296"/>
                  <a:gd name="connsiteY3" fmla="*/ 1086512 h 1201456"/>
                  <a:gd name="connsiteX0" fmla="*/ 0 w 1393296"/>
                  <a:gd name="connsiteY0" fmla="*/ 1086512 h 1201456"/>
                  <a:gd name="connsiteX1" fmla="*/ 683666 w 1393296"/>
                  <a:gd name="connsiteY1" fmla="*/ 398 h 1201456"/>
                  <a:gd name="connsiteX2" fmla="*/ 1393296 w 1393296"/>
                  <a:gd name="connsiteY2" fmla="*/ 1086512 h 1201456"/>
                  <a:gd name="connsiteX3" fmla="*/ 0 w 1393296"/>
                  <a:gd name="connsiteY3" fmla="*/ 1086512 h 1201456"/>
                  <a:gd name="connsiteX0" fmla="*/ 0 w 1393296"/>
                  <a:gd name="connsiteY0" fmla="*/ 1086512 h 1201456"/>
                  <a:gd name="connsiteX1" fmla="*/ 683666 w 1393296"/>
                  <a:gd name="connsiteY1" fmla="*/ 398 h 1201456"/>
                  <a:gd name="connsiteX2" fmla="*/ 1393296 w 1393296"/>
                  <a:gd name="connsiteY2" fmla="*/ 1086512 h 1201456"/>
                  <a:gd name="connsiteX3" fmla="*/ 0 w 1393296"/>
                  <a:gd name="connsiteY3" fmla="*/ 1086512 h 1201456"/>
                  <a:gd name="connsiteX0" fmla="*/ 0 w 1393296"/>
                  <a:gd name="connsiteY0" fmla="*/ 1086115 h 1201059"/>
                  <a:gd name="connsiteX1" fmla="*/ 683666 w 1393296"/>
                  <a:gd name="connsiteY1" fmla="*/ 1 h 1201059"/>
                  <a:gd name="connsiteX2" fmla="*/ 1393296 w 1393296"/>
                  <a:gd name="connsiteY2" fmla="*/ 1086115 h 1201059"/>
                  <a:gd name="connsiteX3" fmla="*/ 0 w 1393296"/>
                  <a:gd name="connsiteY3" fmla="*/ 1086115 h 1201059"/>
                  <a:gd name="connsiteX0" fmla="*/ 0 w 1393296"/>
                  <a:gd name="connsiteY0" fmla="*/ 1086115 h 1201059"/>
                  <a:gd name="connsiteX1" fmla="*/ 696648 w 1393296"/>
                  <a:gd name="connsiteY1" fmla="*/ 1 h 1201059"/>
                  <a:gd name="connsiteX2" fmla="*/ 1393296 w 1393296"/>
                  <a:gd name="connsiteY2" fmla="*/ 1086115 h 1201059"/>
                  <a:gd name="connsiteX3" fmla="*/ 0 w 1393296"/>
                  <a:gd name="connsiteY3" fmla="*/ 1086115 h 1201059"/>
                  <a:gd name="connsiteX0" fmla="*/ 0 w 1393296"/>
                  <a:gd name="connsiteY0" fmla="*/ 1086115 h 1201059"/>
                  <a:gd name="connsiteX1" fmla="*/ 696648 w 1393296"/>
                  <a:gd name="connsiteY1" fmla="*/ 1 h 1201059"/>
                  <a:gd name="connsiteX2" fmla="*/ 1393296 w 1393296"/>
                  <a:gd name="connsiteY2" fmla="*/ 1086115 h 1201059"/>
                  <a:gd name="connsiteX3" fmla="*/ 0 w 1393296"/>
                  <a:gd name="connsiteY3" fmla="*/ 1086115 h 1201059"/>
                </a:gdLst>
                <a:ahLst/>
                <a:cxnLst>
                  <a:cxn ang="0">
                    <a:pos x="connsiteX0" y="connsiteY0"/>
                  </a:cxn>
                  <a:cxn ang="0">
                    <a:pos x="connsiteX1" y="connsiteY1"/>
                  </a:cxn>
                  <a:cxn ang="0">
                    <a:pos x="connsiteX2" y="connsiteY2"/>
                  </a:cxn>
                  <a:cxn ang="0">
                    <a:pos x="connsiteX3" y="connsiteY3"/>
                  </a:cxn>
                </a:cxnLst>
                <a:rect l="l" t="t" r="r" b="b"/>
                <a:pathLst>
                  <a:path w="1393296" h="1201059">
                    <a:moveTo>
                      <a:pt x="0" y="1086115"/>
                    </a:moveTo>
                    <a:cubicBezTo>
                      <a:pt x="7223" y="678991"/>
                      <a:pt x="181463" y="0"/>
                      <a:pt x="696648" y="1"/>
                    </a:cubicBezTo>
                    <a:cubicBezTo>
                      <a:pt x="1211833" y="2"/>
                      <a:pt x="1393296" y="701367"/>
                      <a:pt x="1393296" y="1086115"/>
                    </a:cubicBezTo>
                    <a:cubicBezTo>
                      <a:pt x="1277188" y="1202223"/>
                      <a:pt x="116108" y="1272543"/>
                      <a:pt x="0" y="1086115"/>
                    </a:cubicBezTo>
                    <a:close/>
                  </a:path>
                </a:pathLst>
              </a:cu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ea typeface="+mn-ea"/>
                  <a:cs typeface="+mn-cs"/>
                </a:endParaRPr>
              </a:p>
            </p:txBody>
          </p:sp>
          <p:sp>
            <p:nvSpPr>
              <p:cNvPr id="238" name="Chord 237">
                <a:extLst>
                  <a:ext uri="{FF2B5EF4-FFF2-40B4-BE49-F238E27FC236}">
                    <a16:creationId xmlns:a16="http://schemas.microsoft.com/office/drawing/2014/main" id="{A975C25F-DF7B-C4F5-5517-63AD2414BD1C}"/>
                  </a:ext>
                </a:extLst>
              </p:cNvPr>
              <p:cNvSpPr/>
              <p:nvPr/>
            </p:nvSpPr>
            <p:spPr>
              <a:xfrm rot="16200000">
                <a:off x="1757079" y="3115697"/>
                <a:ext cx="383667" cy="383667"/>
              </a:xfrm>
              <a:prstGeom prst="chord">
                <a:avLst>
                  <a:gd name="adj1" fmla="val 5317236"/>
                  <a:gd name="adj2" fmla="val 16200000"/>
                </a:avLst>
              </a:pr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239" name="Freeform 488">
                <a:extLst>
                  <a:ext uri="{FF2B5EF4-FFF2-40B4-BE49-F238E27FC236}">
                    <a16:creationId xmlns:a16="http://schemas.microsoft.com/office/drawing/2014/main" id="{B01CCE5F-AB8E-6818-D64C-E9E5FBF0DD99}"/>
                  </a:ext>
                </a:extLst>
              </p:cNvPr>
              <p:cNvSpPr/>
              <p:nvPr/>
            </p:nvSpPr>
            <p:spPr>
              <a:xfrm>
                <a:off x="1261182" y="1998896"/>
                <a:ext cx="1370048" cy="980101"/>
              </a:xfrm>
              <a:custGeom>
                <a:avLst/>
                <a:gdLst>
                  <a:gd name="connsiteX0" fmla="*/ 681504 w 1363008"/>
                  <a:gd name="connsiteY0" fmla="*/ 0 h 781663"/>
                  <a:gd name="connsiteX1" fmla="*/ 1349162 w 1363008"/>
                  <a:gd name="connsiteY1" fmla="*/ 556249 h 781663"/>
                  <a:gd name="connsiteX2" fmla="*/ 1358825 w 1363008"/>
                  <a:gd name="connsiteY2" fmla="*/ 654229 h 781663"/>
                  <a:gd name="connsiteX3" fmla="*/ 1363008 w 1363008"/>
                  <a:gd name="connsiteY3" fmla="*/ 656873 h 781663"/>
                  <a:gd name="connsiteX4" fmla="*/ 1361587 w 1363008"/>
                  <a:gd name="connsiteY4" fmla="*/ 682238 h 781663"/>
                  <a:gd name="connsiteX5" fmla="*/ 1363008 w 1363008"/>
                  <a:gd name="connsiteY5" fmla="*/ 696648 h 781663"/>
                  <a:gd name="connsiteX6" fmla="*/ 1360699 w 1363008"/>
                  <a:gd name="connsiteY6" fmla="*/ 698086 h 781663"/>
                  <a:gd name="connsiteX7" fmla="*/ 1356017 w 1363008"/>
                  <a:gd name="connsiteY7" fmla="*/ 781663 h 781663"/>
                  <a:gd name="connsiteX8" fmla="*/ 8300 w 1363008"/>
                  <a:gd name="connsiteY8" fmla="*/ 781663 h 781663"/>
                  <a:gd name="connsiteX9" fmla="*/ 2760 w 1363008"/>
                  <a:gd name="connsiteY9" fmla="*/ 698366 h 781663"/>
                  <a:gd name="connsiteX10" fmla="*/ 0 w 1363008"/>
                  <a:gd name="connsiteY10" fmla="*/ 696648 h 781663"/>
                  <a:gd name="connsiteX11" fmla="*/ 1580 w 1363008"/>
                  <a:gd name="connsiteY11" fmla="*/ 680629 h 781663"/>
                  <a:gd name="connsiteX12" fmla="*/ 0 w 1363008"/>
                  <a:gd name="connsiteY12" fmla="*/ 656873 h 781663"/>
                  <a:gd name="connsiteX13" fmla="*/ 4331 w 1363008"/>
                  <a:gd name="connsiteY13" fmla="*/ 652738 h 781663"/>
                  <a:gd name="connsiteX14" fmla="*/ 13846 w 1363008"/>
                  <a:gd name="connsiteY14" fmla="*/ 556249 h 781663"/>
                  <a:gd name="connsiteX15" fmla="*/ 681504 w 1363008"/>
                  <a:gd name="connsiteY15" fmla="*/ 0 h 781663"/>
                  <a:gd name="connsiteX0" fmla="*/ 681504 w 1363008"/>
                  <a:gd name="connsiteY0" fmla="*/ 0 h 781663"/>
                  <a:gd name="connsiteX1" fmla="*/ 1349162 w 1363008"/>
                  <a:gd name="connsiteY1" fmla="*/ 556249 h 781663"/>
                  <a:gd name="connsiteX2" fmla="*/ 1358825 w 1363008"/>
                  <a:gd name="connsiteY2" fmla="*/ 654229 h 781663"/>
                  <a:gd name="connsiteX3" fmla="*/ 1363008 w 1363008"/>
                  <a:gd name="connsiteY3" fmla="*/ 656873 h 781663"/>
                  <a:gd name="connsiteX4" fmla="*/ 1361587 w 1363008"/>
                  <a:gd name="connsiteY4" fmla="*/ 682238 h 781663"/>
                  <a:gd name="connsiteX5" fmla="*/ 1363008 w 1363008"/>
                  <a:gd name="connsiteY5" fmla="*/ 696648 h 781663"/>
                  <a:gd name="connsiteX6" fmla="*/ 1360699 w 1363008"/>
                  <a:gd name="connsiteY6" fmla="*/ 698086 h 781663"/>
                  <a:gd name="connsiteX7" fmla="*/ 1356017 w 1363008"/>
                  <a:gd name="connsiteY7" fmla="*/ 781663 h 781663"/>
                  <a:gd name="connsiteX8" fmla="*/ 8300 w 1363008"/>
                  <a:gd name="connsiteY8" fmla="*/ 781663 h 781663"/>
                  <a:gd name="connsiteX9" fmla="*/ 2760 w 1363008"/>
                  <a:gd name="connsiteY9" fmla="*/ 698366 h 781663"/>
                  <a:gd name="connsiteX10" fmla="*/ 0 w 1363008"/>
                  <a:gd name="connsiteY10" fmla="*/ 696648 h 781663"/>
                  <a:gd name="connsiteX11" fmla="*/ 1580 w 1363008"/>
                  <a:gd name="connsiteY11" fmla="*/ 680629 h 781663"/>
                  <a:gd name="connsiteX12" fmla="*/ 0 w 1363008"/>
                  <a:gd name="connsiteY12" fmla="*/ 656873 h 781663"/>
                  <a:gd name="connsiteX13" fmla="*/ 4331 w 1363008"/>
                  <a:gd name="connsiteY13" fmla="*/ 652738 h 781663"/>
                  <a:gd name="connsiteX14" fmla="*/ 13846 w 1363008"/>
                  <a:gd name="connsiteY14" fmla="*/ 556249 h 781663"/>
                  <a:gd name="connsiteX15" fmla="*/ 681504 w 1363008"/>
                  <a:gd name="connsiteY15" fmla="*/ 0 h 781663"/>
                  <a:gd name="connsiteX0" fmla="*/ 681504 w 1363008"/>
                  <a:gd name="connsiteY0" fmla="*/ 0 h 872594"/>
                  <a:gd name="connsiteX1" fmla="*/ 1349162 w 1363008"/>
                  <a:gd name="connsiteY1" fmla="*/ 556249 h 872594"/>
                  <a:gd name="connsiteX2" fmla="*/ 1358825 w 1363008"/>
                  <a:gd name="connsiteY2" fmla="*/ 654229 h 872594"/>
                  <a:gd name="connsiteX3" fmla="*/ 1363008 w 1363008"/>
                  <a:gd name="connsiteY3" fmla="*/ 656873 h 872594"/>
                  <a:gd name="connsiteX4" fmla="*/ 1361587 w 1363008"/>
                  <a:gd name="connsiteY4" fmla="*/ 682238 h 872594"/>
                  <a:gd name="connsiteX5" fmla="*/ 1363008 w 1363008"/>
                  <a:gd name="connsiteY5" fmla="*/ 696648 h 872594"/>
                  <a:gd name="connsiteX6" fmla="*/ 1360699 w 1363008"/>
                  <a:gd name="connsiteY6" fmla="*/ 698086 h 872594"/>
                  <a:gd name="connsiteX7" fmla="*/ 1356017 w 1363008"/>
                  <a:gd name="connsiteY7" fmla="*/ 781663 h 872594"/>
                  <a:gd name="connsiteX8" fmla="*/ 8300 w 1363008"/>
                  <a:gd name="connsiteY8" fmla="*/ 781663 h 872594"/>
                  <a:gd name="connsiteX9" fmla="*/ 2760 w 1363008"/>
                  <a:gd name="connsiteY9" fmla="*/ 698366 h 872594"/>
                  <a:gd name="connsiteX10" fmla="*/ 0 w 1363008"/>
                  <a:gd name="connsiteY10" fmla="*/ 696648 h 872594"/>
                  <a:gd name="connsiteX11" fmla="*/ 1580 w 1363008"/>
                  <a:gd name="connsiteY11" fmla="*/ 680629 h 872594"/>
                  <a:gd name="connsiteX12" fmla="*/ 0 w 1363008"/>
                  <a:gd name="connsiteY12" fmla="*/ 656873 h 872594"/>
                  <a:gd name="connsiteX13" fmla="*/ 4331 w 1363008"/>
                  <a:gd name="connsiteY13" fmla="*/ 652738 h 872594"/>
                  <a:gd name="connsiteX14" fmla="*/ 13846 w 1363008"/>
                  <a:gd name="connsiteY14" fmla="*/ 556249 h 872594"/>
                  <a:gd name="connsiteX15" fmla="*/ 681504 w 1363008"/>
                  <a:gd name="connsiteY15" fmla="*/ 0 h 872594"/>
                  <a:gd name="connsiteX0" fmla="*/ 681504 w 1363008"/>
                  <a:gd name="connsiteY0" fmla="*/ 0 h 869817"/>
                  <a:gd name="connsiteX1" fmla="*/ 1349162 w 1363008"/>
                  <a:gd name="connsiteY1" fmla="*/ 556249 h 869817"/>
                  <a:gd name="connsiteX2" fmla="*/ 1358825 w 1363008"/>
                  <a:gd name="connsiteY2" fmla="*/ 654229 h 869817"/>
                  <a:gd name="connsiteX3" fmla="*/ 1363008 w 1363008"/>
                  <a:gd name="connsiteY3" fmla="*/ 656873 h 869817"/>
                  <a:gd name="connsiteX4" fmla="*/ 1361587 w 1363008"/>
                  <a:gd name="connsiteY4" fmla="*/ 682238 h 869817"/>
                  <a:gd name="connsiteX5" fmla="*/ 1363008 w 1363008"/>
                  <a:gd name="connsiteY5" fmla="*/ 696648 h 869817"/>
                  <a:gd name="connsiteX6" fmla="*/ 1360699 w 1363008"/>
                  <a:gd name="connsiteY6" fmla="*/ 698086 h 869817"/>
                  <a:gd name="connsiteX7" fmla="*/ 1356017 w 1363008"/>
                  <a:gd name="connsiteY7" fmla="*/ 781663 h 869817"/>
                  <a:gd name="connsiteX8" fmla="*/ 8300 w 1363008"/>
                  <a:gd name="connsiteY8" fmla="*/ 781663 h 869817"/>
                  <a:gd name="connsiteX9" fmla="*/ 2760 w 1363008"/>
                  <a:gd name="connsiteY9" fmla="*/ 698366 h 869817"/>
                  <a:gd name="connsiteX10" fmla="*/ 0 w 1363008"/>
                  <a:gd name="connsiteY10" fmla="*/ 696648 h 869817"/>
                  <a:gd name="connsiteX11" fmla="*/ 1580 w 1363008"/>
                  <a:gd name="connsiteY11" fmla="*/ 680629 h 869817"/>
                  <a:gd name="connsiteX12" fmla="*/ 0 w 1363008"/>
                  <a:gd name="connsiteY12" fmla="*/ 656873 h 869817"/>
                  <a:gd name="connsiteX13" fmla="*/ 4331 w 1363008"/>
                  <a:gd name="connsiteY13" fmla="*/ 652738 h 869817"/>
                  <a:gd name="connsiteX14" fmla="*/ 13846 w 1363008"/>
                  <a:gd name="connsiteY14" fmla="*/ 556249 h 869817"/>
                  <a:gd name="connsiteX15" fmla="*/ 681504 w 1363008"/>
                  <a:gd name="connsiteY15" fmla="*/ 0 h 869817"/>
                  <a:gd name="connsiteX0" fmla="*/ 681504 w 1363008"/>
                  <a:gd name="connsiteY0" fmla="*/ 0 h 869817"/>
                  <a:gd name="connsiteX1" fmla="*/ 1349162 w 1363008"/>
                  <a:gd name="connsiteY1" fmla="*/ 556249 h 869817"/>
                  <a:gd name="connsiteX2" fmla="*/ 1358825 w 1363008"/>
                  <a:gd name="connsiteY2" fmla="*/ 654229 h 869817"/>
                  <a:gd name="connsiteX3" fmla="*/ 1363008 w 1363008"/>
                  <a:gd name="connsiteY3" fmla="*/ 656873 h 869817"/>
                  <a:gd name="connsiteX4" fmla="*/ 1361587 w 1363008"/>
                  <a:gd name="connsiteY4" fmla="*/ 682238 h 869817"/>
                  <a:gd name="connsiteX5" fmla="*/ 1363008 w 1363008"/>
                  <a:gd name="connsiteY5" fmla="*/ 696648 h 869817"/>
                  <a:gd name="connsiteX6" fmla="*/ 1360699 w 1363008"/>
                  <a:gd name="connsiteY6" fmla="*/ 698086 h 869817"/>
                  <a:gd name="connsiteX7" fmla="*/ 1356017 w 1363008"/>
                  <a:gd name="connsiteY7" fmla="*/ 781663 h 869817"/>
                  <a:gd name="connsiteX8" fmla="*/ 8300 w 1363008"/>
                  <a:gd name="connsiteY8" fmla="*/ 781663 h 869817"/>
                  <a:gd name="connsiteX9" fmla="*/ 2760 w 1363008"/>
                  <a:gd name="connsiteY9" fmla="*/ 698366 h 869817"/>
                  <a:gd name="connsiteX10" fmla="*/ 0 w 1363008"/>
                  <a:gd name="connsiteY10" fmla="*/ 696648 h 869817"/>
                  <a:gd name="connsiteX11" fmla="*/ 1580 w 1363008"/>
                  <a:gd name="connsiteY11" fmla="*/ 680629 h 869817"/>
                  <a:gd name="connsiteX12" fmla="*/ 0 w 1363008"/>
                  <a:gd name="connsiteY12" fmla="*/ 656873 h 869817"/>
                  <a:gd name="connsiteX13" fmla="*/ 4331 w 1363008"/>
                  <a:gd name="connsiteY13" fmla="*/ 652738 h 869817"/>
                  <a:gd name="connsiteX14" fmla="*/ 13846 w 1363008"/>
                  <a:gd name="connsiteY14" fmla="*/ 556249 h 869817"/>
                  <a:gd name="connsiteX15" fmla="*/ 681504 w 1363008"/>
                  <a:gd name="connsiteY15" fmla="*/ 0 h 869817"/>
                  <a:gd name="connsiteX0" fmla="*/ 681504 w 1363008"/>
                  <a:gd name="connsiteY0" fmla="*/ 0 h 876729"/>
                  <a:gd name="connsiteX1" fmla="*/ 1349162 w 1363008"/>
                  <a:gd name="connsiteY1" fmla="*/ 556249 h 876729"/>
                  <a:gd name="connsiteX2" fmla="*/ 1358825 w 1363008"/>
                  <a:gd name="connsiteY2" fmla="*/ 654229 h 876729"/>
                  <a:gd name="connsiteX3" fmla="*/ 1363008 w 1363008"/>
                  <a:gd name="connsiteY3" fmla="*/ 656873 h 876729"/>
                  <a:gd name="connsiteX4" fmla="*/ 1361587 w 1363008"/>
                  <a:gd name="connsiteY4" fmla="*/ 682238 h 876729"/>
                  <a:gd name="connsiteX5" fmla="*/ 1363008 w 1363008"/>
                  <a:gd name="connsiteY5" fmla="*/ 696648 h 876729"/>
                  <a:gd name="connsiteX6" fmla="*/ 1360699 w 1363008"/>
                  <a:gd name="connsiteY6" fmla="*/ 698086 h 876729"/>
                  <a:gd name="connsiteX7" fmla="*/ 1356017 w 1363008"/>
                  <a:gd name="connsiteY7" fmla="*/ 781663 h 876729"/>
                  <a:gd name="connsiteX8" fmla="*/ 21000 w 1363008"/>
                  <a:gd name="connsiteY8" fmla="*/ 851513 h 876729"/>
                  <a:gd name="connsiteX9" fmla="*/ 2760 w 1363008"/>
                  <a:gd name="connsiteY9" fmla="*/ 698366 h 876729"/>
                  <a:gd name="connsiteX10" fmla="*/ 0 w 1363008"/>
                  <a:gd name="connsiteY10" fmla="*/ 696648 h 876729"/>
                  <a:gd name="connsiteX11" fmla="*/ 1580 w 1363008"/>
                  <a:gd name="connsiteY11" fmla="*/ 680629 h 876729"/>
                  <a:gd name="connsiteX12" fmla="*/ 0 w 1363008"/>
                  <a:gd name="connsiteY12" fmla="*/ 656873 h 876729"/>
                  <a:gd name="connsiteX13" fmla="*/ 4331 w 1363008"/>
                  <a:gd name="connsiteY13" fmla="*/ 652738 h 876729"/>
                  <a:gd name="connsiteX14" fmla="*/ 13846 w 1363008"/>
                  <a:gd name="connsiteY14" fmla="*/ 556249 h 876729"/>
                  <a:gd name="connsiteX15" fmla="*/ 681504 w 1363008"/>
                  <a:gd name="connsiteY15" fmla="*/ 0 h 876729"/>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5542"/>
                  <a:gd name="connsiteY0" fmla="*/ 0 h 908663"/>
                  <a:gd name="connsiteX1" fmla="*/ 1349162 w 1365542"/>
                  <a:gd name="connsiteY1" fmla="*/ 556249 h 908663"/>
                  <a:gd name="connsiteX2" fmla="*/ 1358825 w 1365542"/>
                  <a:gd name="connsiteY2" fmla="*/ 654229 h 908663"/>
                  <a:gd name="connsiteX3" fmla="*/ 1363008 w 1365542"/>
                  <a:gd name="connsiteY3" fmla="*/ 656873 h 908663"/>
                  <a:gd name="connsiteX4" fmla="*/ 1361587 w 1365542"/>
                  <a:gd name="connsiteY4" fmla="*/ 682238 h 908663"/>
                  <a:gd name="connsiteX5" fmla="*/ 1363008 w 1365542"/>
                  <a:gd name="connsiteY5" fmla="*/ 696648 h 908663"/>
                  <a:gd name="connsiteX6" fmla="*/ 1360699 w 1365542"/>
                  <a:gd name="connsiteY6" fmla="*/ 698086 h 908663"/>
                  <a:gd name="connsiteX7" fmla="*/ 1365542 w 1365542"/>
                  <a:gd name="connsiteY7" fmla="*/ 784838 h 908663"/>
                  <a:gd name="connsiteX8" fmla="*/ 16238 w 1365542"/>
                  <a:gd name="connsiteY8" fmla="*/ 908663 h 908663"/>
                  <a:gd name="connsiteX9" fmla="*/ 2760 w 1365542"/>
                  <a:gd name="connsiteY9" fmla="*/ 698366 h 908663"/>
                  <a:gd name="connsiteX10" fmla="*/ 0 w 1365542"/>
                  <a:gd name="connsiteY10" fmla="*/ 696648 h 908663"/>
                  <a:gd name="connsiteX11" fmla="*/ 1580 w 1365542"/>
                  <a:gd name="connsiteY11" fmla="*/ 680629 h 908663"/>
                  <a:gd name="connsiteX12" fmla="*/ 0 w 1365542"/>
                  <a:gd name="connsiteY12" fmla="*/ 656873 h 908663"/>
                  <a:gd name="connsiteX13" fmla="*/ 4331 w 1365542"/>
                  <a:gd name="connsiteY13" fmla="*/ 652738 h 908663"/>
                  <a:gd name="connsiteX14" fmla="*/ 13846 w 1365542"/>
                  <a:gd name="connsiteY14" fmla="*/ 556249 h 908663"/>
                  <a:gd name="connsiteX15" fmla="*/ 681504 w 1365542"/>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60779 w 1363008"/>
                  <a:gd name="connsiteY7" fmla="*/ 776901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5542"/>
                  <a:gd name="connsiteY0" fmla="*/ 0 h 908663"/>
                  <a:gd name="connsiteX1" fmla="*/ 1349162 w 1365542"/>
                  <a:gd name="connsiteY1" fmla="*/ 556249 h 908663"/>
                  <a:gd name="connsiteX2" fmla="*/ 1358825 w 1365542"/>
                  <a:gd name="connsiteY2" fmla="*/ 654229 h 908663"/>
                  <a:gd name="connsiteX3" fmla="*/ 1363008 w 1365542"/>
                  <a:gd name="connsiteY3" fmla="*/ 656873 h 908663"/>
                  <a:gd name="connsiteX4" fmla="*/ 1361587 w 1365542"/>
                  <a:gd name="connsiteY4" fmla="*/ 682238 h 908663"/>
                  <a:gd name="connsiteX5" fmla="*/ 1363008 w 1365542"/>
                  <a:gd name="connsiteY5" fmla="*/ 696648 h 908663"/>
                  <a:gd name="connsiteX6" fmla="*/ 1360699 w 1365542"/>
                  <a:gd name="connsiteY6" fmla="*/ 698086 h 908663"/>
                  <a:gd name="connsiteX7" fmla="*/ 1365542 w 1365542"/>
                  <a:gd name="connsiteY7" fmla="*/ 776901 h 908663"/>
                  <a:gd name="connsiteX8" fmla="*/ 16238 w 1365542"/>
                  <a:gd name="connsiteY8" fmla="*/ 908663 h 908663"/>
                  <a:gd name="connsiteX9" fmla="*/ 2760 w 1365542"/>
                  <a:gd name="connsiteY9" fmla="*/ 698366 h 908663"/>
                  <a:gd name="connsiteX10" fmla="*/ 0 w 1365542"/>
                  <a:gd name="connsiteY10" fmla="*/ 696648 h 908663"/>
                  <a:gd name="connsiteX11" fmla="*/ 1580 w 1365542"/>
                  <a:gd name="connsiteY11" fmla="*/ 680629 h 908663"/>
                  <a:gd name="connsiteX12" fmla="*/ 0 w 1365542"/>
                  <a:gd name="connsiteY12" fmla="*/ 656873 h 908663"/>
                  <a:gd name="connsiteX13" fmla="*/ 4331 w 1365542"/>
                  <a:gd name="connsiteY13" fmla="*/ 652738 h 908663"/>
                  <a:gd name="connsiteX14" fmla="*/ 13846 w 1365542"/>
                  <a:gd name="connsiteY14" fmla="*/ 556249 h 908663"/>
                  <a:gd name="connsiteX15" fmla="*/ 681504 w 1365542"/>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30073"/>
                  <a:gd name="connsiteX1" fmla="*/ 1349162 w 1366278"/>
                  <a:gd name="connsiteY1" fmla="*/ 556249 h 930073"/>
                  <a:gd name="connsiteX2" fmla="*/ 1358825 w 1366278"/>
                  <a:gd name="connsiteY2" fmla="*/ 654229 h 930073"/>
                  <a:gd name="connsiteX3" fmla="*/ 1363008 w 1366278"/>
                  <a:gd name="connsiteY3" fmla="*/ 656873 h 930073"/>
                  <a:gd name="connsiteX4" fmla="*/ 1361587 w 1366278"/>
                  <a:gd name="connsiteY4" fmla="*/ 682238 h 930073"/>
                  <a:gd name="connsiteX5" fmla="*/ 1363008 w 1366278"/>
                  <a:gd name="connsiteY5" fmla="*/ 696648 h 930073"/>
                  <a:gd name="connsiteX6" fmla="*/ 1360699 w 1366278"/>
                  <a:gd name="connsiteY6" fmla="*/ 698086 h 930073"/>
                  <a:gd name="connsiteX7" fmla="*/ 1365542 w 1366278"/>
                  <a:gd name="connsiteY7" fmla="*/ 776901 h 930073"/>
                  <a:gd name="connsiteX8" fmla="*/ 16238 w 1366278"/>
                  <a:gd name="connsiteY8" fmla="*/ 908663 h 930073"/>
                  <a:gd name="connsiteX9" fmla="*/ 2760 w 1366278"/>
                  <a:gd name="connsiteY9" fmla="*/ 698366 h 930073"/>
                  <a:gd name="connsiteX10" fmla="*/ 0 w 1366278"/>
                  <a:gd name="connsiteY10" fmla="*/ 696648 h 930073"/>
                  <a:gd name="connsiteX11" fmla="*/ 1580 w 1366278"/>
                  <a:gd name="connsiteY11" fmla="*/ 680629 h 930073"/>
                  <a:gd name="connsiteX12" fmla="*/ 0 w 1366278"/>
                  <a:gd name="connsiteY12" fmla="*/ 656873 h 930073"/>
                  <a:gd name="connsiteX13" fmla="*/ 4331 w 1366278"/>
                  <a:gd name="connsiteY13" fmla="*/ 652738 h 930073"/>
                  <a:gd name="connsiteX14" fmla="*/ 13846 w 1366278"/>
                  <a:gd name="connsiteY14" fmla="*/ 556249 h 930073"/>
                  <a:gd name="connsiteX15" fmla="*/ 681504 w 1366278"/>
                  <a:gd name="connsiteY15" fmla="*/ 0 h 930073"/>
                  <a:gd name="connsiteX0" fmla="*/ 681504 w 1366278"/>
                  <a:gd name="connsiteY0" fmla="*/ 0 h 910842"/>
                  <a:gd name="connsiteX1" fmla="*/ 1349162 w 1366278"/>
                  <a:gd name="connsiteY1" fmla="*/ 556249 h 910842"/>
                  <a:gd name="connsiteX2" fmla="*/ 1358825 w 1366278"/>
                  <a:gd name="connsiteY2" fmla="*/ 654229 h 910842"/>
                  <a:gd name="connsiteX3" fmla="*/ 1363008 w 1366278"/>
                  <a:gd name="connsiteY3" fmla="*/ 656873 h 910842"/>
                  <a:gd name="connsiteX4" fmla="*/ 1361587 w 1366278"/>
                  <a:gd name="connsiteY4" fmla="*/ 682238 h 910842"/>
                  <a:gd name="connsiteX5" fmla="*/ 1363008 w 1366278"/>
                  <a:gd name="connsiteY5" fmla="*/ 696648 h 910842"/>
                  <a:gd name="connsiteX6" fmla="*/ 1360699 w 1366278"/>
                  <a:gd name="connsiteY6" fmla="*/ 698086 h 910842"/>
                  <a:gd name="connsiteX7" fmla="*/ 1365542 w 1366278"/>
                  <a:gd name="connsiteY7" fmla="*/ 776901 h 910842"/>
                  <a:gd name="connsiteX8" fmla="*/ 845784 w 1366278"/>
                  <a:gd name="connsiteY8" fmla="*/ 418337 h 910842"/>
                  <a:gd name="connsiteX9" fmla="*/ 16238 w 1366278"/>
                  <a:gd name="connsiteY9" fmla="*/ 908663 h 910842"/>
                  <a:gd name="connsiteX10" fmla="*/ 2760 w 1366278"/>
                  <a:gd name="connsiteY10" fmla="*/ 698366 h 910842"/>
                  <a:gd name="connsiteX11" fmla="*/ 0 w 1366278"/>
                  <a:gd name="connsiteY11" fmla="*/ 696648 h 910842"/>
                  <a:gd name="connsiteX12" fmla="*/ 1580 w 1366278"/>
                  <a:gd name="connsiteY12" fmla="*/ 680629 h 910842"/>
                  <a:gd name="connsiteX13" fmla="*/ 0 w 1366278"/>
                  <a:gd name="connsiteY13" fmla="*/ 656873 h 910842"/>
                  <a:gd name="connsiteX14" fmla="*/ 4331 w 1366278"/>
                  <a:gd name="connsiteY14" fmla="*/ 652738 h 910842"/>
                  <a:gd name="connsiteX15" fmla="*/ 13846 w 1366278"/>
                  <a:gd name="connsiteY15" fmla="*/ 556249 h 910842"/>
                  <a:gd name="connsiteX16" fmla="*/ 681504 w 1366278"/>
                  <a:gd name="connsiteY16" fmla="*/ 0 h 910842"/>
                  <a:gd name="connsiteX0" fmla="*/ 681504 w 1366278"/>
                  <a:gd name="connsiteY0" fmla="*/ 0 h 913533"/>
                  <a:gd name="connsiteX1" fmla="*/ 1349162 w 1366278"/>
                  <a:gd name="connsiteY1" fmla="*/ 556249 h 913533"/>
                  <a:gd name="connsiteX2" fmla="*/ 1358825 w 1366278"/>
                  <a:gd name="connsiteY2" fmla="*/ 654229 h 913533"/>
                  <a:gd name="connsiteX3" fmla="*/ 1363008 w 1366278"/>
                  <a:gd name="connsiteY3" fmla="*/ 656873 h 913533"/>
                  <a:gd name="connsiteX4" fmla="*/ 1361587 w 1366278"/>
                  <a:gd name="connsiteY4" fmla="*/ 682238 h 913533"/>
                  <a:gd name="connsiteX5" fmla="*/ 1363008 w 1366278"/>
                  <a:gd name="connsiteY5" fmla="*/ 696648 h 913533"/>
                  <a:gd name="connsiteX6" fmla="*/ 1360699 w 1366278"/>
                  <a:gd name="connsiteY6" fmla="*/ 698086 h 913533"/>
                  <a:gd name="connsiteX7" fmla="*/ 1365542 w 1366278"/>
                  <a:gd name="connsiteY7" fmla="*/ 776901 h 913533"/>
                  <a:gd name="connsiteX8" fmla="*/ 845784 w 1366278"/>
                  <a:gd name="connsiteY8" fmla="*/ 418337 h 913533"/>
                  <a:gd name="connsiteX9" fmla="*/ 16238 w 1366278"/>
                  <a:gd name="connsiteY9" fmla="*/ 908663 h 913533"/>
                  <a:gd name="connsiteX10" fmla="*/ 2760 w 1366278"/>
                  <a:gd name="connsiteY10" fmla="*/ 698366 h 913533"/>
                  <a:gd name="connsiteX11" fmla="*/ 0 w 1366278"/>
                  <a:gd name="connsiteY11" fmla="*/ 696648 h 913533"/>
                  <a:gd name="connsiteX12" fmla="*/ 1580 w 1366278"/>
                  <a:gd name="connsiteY12" fmla="*/ 680629 h 913533"/>
                  <a:gd name="connsiteX13" fmla="*/ 0 w 1366278"/>
                  <a:gd name="connsiteY13" fmla="*/ 656873 h 913533"/>
                  <a:gd name="connsiteX14" fmla="*/ 4331 w 1366278"/>
                  <a:gd name="connsiteY14" fmla="*/ 652738 h 913533"/>
                  <a:gd name="connsiteX15" fmla="*/ 13846 w 1366278"/>
                  <a:gd name="connsiteY15" fmla="*/ 556249 h 913533"/>
                  <a:gd name="connsiteX16" fmla="*/ 681504 w 1366278"/>
                  <a:gd name="connsiteY16" fmla="*/ 0 h 913533"/>
                  <a:gd name="connsiteX0" fmla="*/ 681504 w 1366278"/>
                  <a:gd name="connsiteY0" fmla="*/ 0 h 911912"/>
                  <a:gd name="connsiteX1" fmla="*/ 1349162 w 1366278"/>
                  <a:gd name="connsiteY1" fmla="*/ 556249 h 911912"/>
                  <a:gd name="connsiteX2" fmla="*/ 1358825 w 1366278"/>
                  <a:gd name="connsiteY2" fmla="*/ 654229 h 911912"/>
                  <a:gd name="connsiteX3" fmla="*/ 1363008 w 1366278"/>
                  <a:gd name="connsiteY3" fmla="*/ 656873 h 911912"/>
                  <a:gd name="connsiteX4" fmla="*/ 1361587 w 1366278"/>
                  <a:gd name="connsiteY4" fmla="*/ 682238 h 911912"/>
                  <a:gd name="connsiteX5" fmla="*/ 1363008 w 1366278"/>
                  <a:gd name="connsiteY5" fmla="*/ 696648 h 911912"/>
                  <a:gd name="connsiteX6" fmla="*/ 1360699 w 1366278"/>
                  <a:gd name="connsiteY6" fmla="*/ 698086 h 911912"/>
                  <a:gd name="connsiteX7" fmla="*/ 1365542 w 1366278"/>
                  <a:gd name="connsiteY7" fmla="*/ 776901 h 911912"/>
                  <a:gd name="connsiteX8" fmla="*/ 981250 w 1366278"/>
                  <a:gd name="connsiteY8" fmla="*/ 295571 h 911912"/>
                  <a:gd name="connsiteX9" fmla="*/ 16238 w 1366278"/>
                  <a:gd name="connsiteY9" fmla="*/ 908663 h 911912"/>
                  <a:gd name="connsiteX10" fmla="*/ 2760 w 1366278"/>
                  <a:gd name="connsiteY10" fmla="*/ 698366 h 911912"/>
                  <a:gd name="connsiteX11" fmla="*/ 0 w 1366278"/>
                  <a:gd name="connsiteY11" fmla="*/ 696648 h 911912"/>
                  <a:gd name="connsiteX12" fmla="*/ 1580 w 1366278"/>
                  <a:gd name="connsiteY12" fmla="*/ 680629 h 911912"/>
                  <a:gd name="connsiteX13" fmla="*/ 0 w 1366278"/>
                  <a:gd name="connsiteY13" fmla="*/ 656873 h 911912"/>
                  <a:gd name="connsiteX14" fmla="*/ 4331 w 1366278"/>
                  <a:gd name="connsiteY14" fmla="*/ 652738 h 911912"/>
                  <a:gd name="connsiteX15" fmla="*/ 13846 w 1366278"/>
                  <a:gd name="connsiteY15" fmla="*/ 556249 h 911912"/>
                  <a:gd name="connsiteX16" fmla="*/ 681504 w 1366278"/>
                  <a:gd name="connsiteY16" fmla="*/ 0 h 911912"/>
                  <a:gd name="connsiteX0" fmla="*/ 681504 w 1363008"/>
                  <a:gd name="connsiteY0" fmla="*/ 0 h 914025"/>
                  <a:gd name="connsiteX1" fmla="*/ 1349162 w 1363008"/>
                  <a:gd name="connsiteY1" fmla="*/ 556249 h 914025"/>
                  <a:gd name="connsiteX2" fmla="*/ 1358825 w 1363008"/>
                  <a:gd name="connsiteY2" fmla="*/ 654229 h 914025"/>
                  <a:gd name="connsiteX3" fmla="*/ 1363008 w 1363008"/>
                  <a:gd name="connsiteY3" fmla="*/ 656873 h 914025"/>
                  <a:gd name="connsiteX4" fmla="*/ 1361587 w 1363008"/>
                  <a:gd name="connsiteY4" fmla="*/ 682238 h 914025"/>
                  <a:gd name="connsiteX5" fmla="*/ 1363008 w 1363008"/>
                  <a:gd name="connsiteY5" fmla="*/ 696648 h 914025"/>
                  <a:gd name="connsiteX6" fmla="*/ 1360699 w 1363008"/>
                  <a:gd name="connsiteY6" fmla="*/ 698086 h 914025"/>
                  <a:gd name="connsiteX7" fmla="*/ 1357075 w 1363008"/>
                  <a:gd name="connsiteY7" fmla="*/ 912368 h 914025"/>
                  <a:gd name="connsiteX8" fmla="*/ 981250 w 1363008"/>
                  <a:gd name="connsiteY8" fmla="*/ 295571 h 914025"/>
                  <a:gd name="connsiteX9" fmla="*/ 16238 w 1363008"/>
                  <a:gd name="connsiteY9" fmla="*/ 908663 h 914025"/>
                  <a:gd name="connsiteX10" fmla="*/ 2760 w 1363008"/>
                  <a:gd name="connsiteY10" fmla="*/ 698366 h 914025"/>
                  <a:gd name="connsiteX11" fmla="*/ 0 w 1363008"/>
                  <a:gd name="connsiteY11" fmla="*/ 696648 h 914025"/>
                  <a:gd name="connsiteX12" fmla="*/ 1580 w 1363008"/>
                  <a:gd name="connsiteY12" fmla="*/ 680629 h 914025"/>
                  <a:gd name="connsiteX13" fmla="*/ 0 w 1363008"/>
                  <a:gd name="connsiteY13" fmla="*/ 656873 h 914025"/>
                  <a:gd name="connsiteX14" fmla="*/ 4331 w 1363008"/>
                  <a:gd name="connsiteY14" fmla="*/ 652738 h 914025"/>
                  <a:gd name="connsiteX15" fmla="*/ 13846 w 1363008"/>
                  <a:gd name="connsiteY15" fmla="*/ 556249 h 914025"/>
                  <a:gd name="connsiteX16" fmla="*/ 681504 w 1363008"/>
                  <a:gd name="connsiteY16" fmla="*/ 0 h 914025"/>
                  <a:gd name="connsiteX0" fmla="*/ 681504 w 1363008"/>
                  <a:gd name="connsiteY0" fmla="*/ 0 h 912368"/>
                  <a:gd name="connsiteX1" fmla="*/ 1349162 w 1363008"/>
                  <a:gd name="connsiteY1" fmla="*/ 556249 h 912368"/>
                  <a:gd name="connsiteX2" fmla="*/ 1358825 w 1363008"/>
                  <a:gd name="connsiteY2" fmla="*/ 654229 h 912368"/>
                  <a:gd name="connsiteX3" fmla="*/ 1363008 w 1363008"/>
                  <a:gd name="connsiteY3" fmla="*/ 656873 h 912368"/>
                  <a:gd name="connsiteX4" fmla="*/ 1361587 w 1363008"/>
                  <a:gd name="connsiteY4" fmla="*/ 682238 h 912368"/>
                  <a:gd name="connsiteX5" fmla="*/ 1363008 w 1363008"/>
                  <a:gd name="connsiteY5" fmla="*/ 696648 h 912368"/>
                  <a:gd name="connsiteX6" fmla="*/ 1360699 w 1363008"/>
                  <a:gd name="connsiteY6" fmla="*/ 698086 h 912368"/>
                  <a:gd name="connsiteX7" fmla="*/ 1357075 w 1363008"/>
                  <a:gd name="connsiteY7" fmla="*/ 912368 h 912368"/>
                  <a:gd name="connsiteX8" fmla="*/ 981250 w 1363008"/>
                  <a:gd name="connsiteY8" fmla="*/ 295571 h 912368"/>
                  <a:gd name="connsiteX9" fmla="*/ 16238 w 1363008"/>
                  <a:gd name="connsiteY9" fmla="*/ 908663 h 912368"/>
                  <a:gd name="connsiteX10" fmla="*/ 2760 w 1363008"/>
                  <a:gd name="connsiteY10" fmla="*/ 698366 h 912368"/>
                  <a:gd name="connsiteX11" fmla="*/ 0 w 1363008"/>
                  <a:gd name="connsiteY11" fmla="*/ 696648 h 912368"/>
                  <a:gd name="connsiteX12" fmla="*/ 1580 w 1363008"/>
                  <a:gd name="connsiteY12" fmla="*/ 680629 h 912368"/>
                  <a:gd name="connsiteX13" fmla="*/ 0 w 1363008"/>
                  <a:gd name="connsiteY13" fmla="*/ 656873 h 912368"/>
                  <a:gd name="connsiteX14" fmla="*/ 4331 w 1363008"/>
                  <a:gd name="connsiteY14" fmla="*/ 652738 h 912368"/>
                  <a:gd name="connsiteX15" fmla="*/ 13846 w 1363008"/>
                  <a:gd name="connsiteY15" fmla="*/ 556249 h 912368"/>
                  <a:gd name="connsiteX16" fmla="*/ 681504 w 1363008"/>
                  <a:gd name="connsiteY16" fmla="*/ 0 h 912368"/>
                  <a:gd name="connsiteX0" fmla="*/ 681504 w 1363008"/>
                  <a:gd name="connsiteY0" fmla="*/ 0 h 916601"/>
                  <a:gd name="connsiteX1" fmla="*/ 1349162 w 1363008"/>
                  <a:gd name="connsiteY1" fmla="*/ 556249 h 916601"/>
                  <a:gd name="connsiteX2" fmla="*/ 1358825 w 1363008"/>
                  <a:gd name="connsiteY2" fmla="*/ 654229 h 916601"/>
                  <a:gd name="connsiteX3" fmla="*/ 1363008 w 1363008"/>
                  <a:gd name="connsiteY3" fmla="*/ 656873 h 916601"/>
                  <a:gd name="connsiteX4" fmla="*/ 1361587 w 1363008"/>
                  <a:gd name="connsiteY4" fmla="*/ 682238 h 916601"/>
                  <a:gd name="connsiteX5" fmla="*/ 1363008 w 1363008"/>
                  <a:gd name="connsiteY5" fmla="*/ 696648 h 916601"/>
                  <a:gd name="connsiteX6" fmla="*/ 1360699 w 1363008"/>
                  <a:gd name="connsiteY6" fmla="*/ 698086 h 916601"/>
                  <a:gd name="connsiteX7" fmla="*/ 1314742 w 1363008"/>
                  <a:gd name="connsiteY7" fmla="*/ 916601 h 916601"/>
                  <a:gd name="connsiteX8" fmla="*/ 981250 w 1363008"/>
                  <a:gd name="connsiteY8" fmla="*/ 295571 h 916601"/>
                  <a:gd name="connsiteX9" fmla="*/ 16238 w 1363008"/>
                  <a:gd name="connsiteY9" fmla="*/ 908663 h 916601"/>
                  <a:gd name="connsiteX10" fmla="*/ 2760 w 1363008"/>
                  <a:gd name="connsiteY10" fmla="*/ 698366 h 916601"/>
                  <a:gd name="connsiteX11" fmla="*/ 0 w 1363008"/>
                  <a:gd name="connsiteY11" fmla="*/ 696648 h 916601"/>
                  <a:gd name="connsiteX12" fmla="*/ 1580 w 1363008"/>
                  <a:gd name="connsiteY12" fmla="*/ 680629 h 916601"/>
                  <a:gd name="connsiteX13" fmla="*/ 0 w 1363008"/>
                  <a:gd name="connsiteY13" fmla="*/ 656873 h 916601"/>
                  <a:gd name="connsiteX14" fmla="*/ 4331 w 1363008"/>
                  <a:gd name="connsiteY14" fmla="*/ 652738 h 916601"/>
                  <a:gd name="connsiteX15" fmla="*/ 13846 w 1363008"/>
                  <a:gd name="connsiteY15" fmla="*/ 556249 h 916601"/>
                  <a:gd name="connsiteX16" fmla="*/ 681504 w 1363008"/>
                  <a:gd name="connsiteY16" fmla="*/ 0 h 916601"/>
                  <a:gd name="connsiteX0" fmla="*/ 681504 w 1364581"/>
                  <a:gd name="connsiteY0" fmla="*/ 0 h 958978"/>
                  <a:gd name="connsiteX1" fmla="*/ 1349162 w 1364581"/>
                  <a:gd name="connsiteY1" fmla="*/ 556249 h 958978"/>
                  <a:gd name="connsiteX2" fmla="*/ 1358825 w 1364581"/>
                  <a:gd name="connsiteY2" fmla="*/ 654229 h 958978"/>
                  <a:gd name="connsiteX3" fmla="*/ 1363008 w 1364581"/>
                  <a:gd name="connsiteY3" fmla="*/ 656873 h 958978"/>
                  <a:gd name="connsiteX4" fmla="*/ 1361587 w 1364581"/>
                  <a:gd name="connsiteY4" fmla="*/ 682238 h 958978"/>
                  <a:gd name="connsiteX5" fmla="*/ 1363008 w 1364581"/>
                  <a:gd name="connsiteY5" fmla="*/ 696648 h 958978"/>
                  <a:gd name="connsiteX6" fmla="*/ 1360699 w 1364581"/>
                  <a:gd name="connsiteY6" fmla="*/ 698086 h 958978"/>
                  <a:gd name="connsiteX7" fmla="*/ 1362251 w 1364581"/>
                  <a:gd name="connsiteY7" fmla="*/ 903054 h 958978"/>
                  <a:gd name="connsiteX8" fmla="*/ 1314742 w 1364581"/>
                  <a:gd name="connsiteY8" fmla="*/ 916601 h 958978"/>
                  <a:gd name="connsiteX9" fmla="*/ 981250 w 1364581"/>
                  <a:gd name="connsiteY9" fmla="*/ 295571 h 958978"/>
                  <a:gd name="connsiteX10" fmla="*/ 16238 w 1364581"/>
                  <a:gd name="connsiteY10" fmla="*/ 908663 h 958978"/>
                  <a:gd name="connsiteX11" fmla="*/ 2760 w 1364581"/>
                  <a:gd name="connsiteY11" fmla="*/ 698366 h 958978"/>
                  <a:gd name="connsiteX12" fmla="*/ 0 w 1364581"/>
                  <a:gd name="connsiteY12" fmla="*/ 696648 h 958978"/>
                  <a:gd name="connsiteX13" fmla="*/ 1580 w 1364581"/>
                  <a:gd name="connsiteY13" fmla="*/ 680629 h 958978"/>
                  <a:gd name="connsiteX14" fmla="*/ 0 w 1364581"/>
                  <a:gd name="connsiteY14" fmla="*/ 656873 h 958978"/>
                  <a:gd name="connsiteX15" fmla="*/ 4331 w 1364581"/>
                  <a:gd name="connsiteY15" fmla="*/ 652738 h 958978"/>
                  <a:gd name="connsiteX16" fmla="*/ 13846 w 1364581"/>
                  <a:gd name="connsiteY16" fmla="*/ 556249 h 958978"/>
                  <a:gd name="connsiteX17" fmla="*/ 681504 w 1364581"/>
                  <a:gd name="connsiteY17" fmla="*/ 0 h 958978"/>
                  <a:gd name="connsiteX0" fmla="*/ 681504 w 1364581"/>
                  <a:gd name="connsiteY0" fmla="*/ 0 h 958978"/>
                  <a:gd name="connsiteX1" fmla="*/ 1349162 w 1364581"/>
                  <a:gd name="connsiteY1" fmla="*/ 556249 h 958978"/>
                  <a:gd name="connsiteX2" fmla="*/ 1358825 w 1364581"/>
                  <a:gd name="connsiteY2" fmla="*/ 654229 h 958978"/>
                  <a:gd name="connsiteX3" fmla="*/ 1363008 w 1364581"/>
                  <a:gd name="connsiteY3" fmla="*/ 656873 h 958978"/>
                  <a:gd name="connsiteX4" fmla="*/ 1361587 w 1364581"/>
                  <a:gd name="connsiteY4" fmla="*/ 682238 h 958978"/>
                  <a:gd name="connsiteX5" fmla="*/ 1363008 w 1364581"/>
                  <a:gd name="connsiteY5" fmla="*/ 696648 h 958978"/>
                  <a:gd name="connsiteX6" fmla="*/ 1360699 w 1364581"/>
                  <a:gd name="connsiteY6" fmla="*/ 698086 h 958978"/>
                  <a:gd name="connsiteX7" fmla="*/ 1362251 w 1364581"/>
                  <a:gd name="connsiteY7" fmla="*/ 903054 h 958978"/>
                  <a:gd name="connsiteX8" fmla="*/ 1314742 w 1364581"/>
                  <a:gd name="connsiteY8" fmla="*/ 916601 h 958978"/>
                  <a:gd name="connsiteX9" fmla="*/ 981250 w 1364581"/>
                  <a:gd name="connsiteY9" fmla="*/ 295571 h 958978"/>
                  <a:gd name="connsiteX10" fmla="*/ 16238 w 1364581"/>
                  <a:gd name="connsiteY10" fmla="*/ 908663 h 958978"/>
                  <a:gd name="connsiteX11" fmla="*/ 2760 w 1364581"/>
                  <a:gd name="connsiteY11" fmla="*/ 698366 h 958978"/>
                  <a:gd name="connsiteX12" fmla="*/ 0 w 1364581"/>
                  <a:gd name="connsiteY12" fmla="*/ 696648 h 958978"/>
                  <a:gd name="connsiteX13" fmla="*/ 1580 w 1364581"/>
                  <a:gd name="connsiteY13" fmla="*/ 680629 h 958978"/>
                  <a:gd name="connsiteX14" fmla="*/ 0 w 1364581"/>
                  <a:gd name="connsiteY14" fmla="*/ 656873 h 958978"/>
                  <a:gd name="connsiteX15" fmla="*/ 4331 w 1364581"/>
                  <a:gd name="connsiteY15" fmla="*/ 652738 h 958978"/>
                  <a:gd name="connsiteX16" fmla="*/ 13846 w 1364581"/>
                  <a:gd name="connsiteY16" fmla="*/ 556249 h 958978"/>
                  <a:gd name="connsiteX17" fmla="*/ 681504 w 1364581"/>
                  <a:gd name="connsiteY17" fmla="*/ 0 h 958978"/>
                  <a:gd name="connsiteX0" fmla="*/ 681504 w 1364581"/>
                  <a:gd name="connsiteY0" fmla="*/ 0 h 958978"/>
                  <a:gd name="connsiteX1" fmla="*/ 1349162 w 1364581"/>
                  <a:gd name="connsiteY1" fmla="*/ 556249 h 958978"/>
                  <a:gd name="connsiteX2" fmla="*/ 1358825 w 1364581"/>
                  <a:gd name="connsiteY2" fmla="*/ 654229 h 958978"/>
                  <a:gd name="connsiteX3" fmla="*/ 1363008 w 1364581"/>
                  <a:gd name="connsiteY3" fmla="*/ 656873 h 958978"/>
                  <a:gd name="connsiteX4" fmla="*/ 1361587 w 1364581"/>
                  <a:gd name="connsiteY4" fmla="*/ 682238 h 958978"/>
                  <a:gd name="connsiteX5" fmla="*/ 1363008 w 1364581"/>
                  <a:gd name="connsiteY5" fmla="*/ 696648 h 958978"/>
                  <a:gd name="connsiteX6" fmla="*/ 1360699 w 1364581"/>
                  <a:gd name="connsiteY6" fmla="*/ 698086 h 958978"/>
                  <a:gd name="connsiteX7" fmla="*/ 1362251 w 1364581"/>
                  <a:gd name="connsiteY7" fmla="*/ 903054 h 958978"/>
                  <a:gd name="connsiteX8" fmla="*/ 1314742 w 1364581"/>
                  <a:gd name="connsiteY8" fmla="*/ 916601 h 958978"/>
                  <a:gd name="connsiteX9" fmla="*/ 981250 w 1364581"/>
                  <a:gd name="connsiteY9" fmla="*/ 295571 h 958978"/>
                  <a:gd name="connsiteX10" fmla="*/ 16238 w 1364581"/>
                  <a:gd name="connsiteY10" fmla="*/ 908663 h 958978"/>
                  <a:gd name="connsiteX11" fmla="*/ 2760 w 1364581"/>
                  <a:gd name="connsiteY11" fmla="*/ 698366 h 958978"/>
                  <a:gd name="connsiteX12" fmla="*/ 0 w 1364581"/>
                  <a:gd name="connsiteY12" fmla="*/ 696648 h 958978"/>
                  <a:gd name="connsiteX13" fmla="*/ 1580 w 1364581"/>
                  <a:gd name="connsiteY13" fmla="*/ 680629 h 958978"/>
                  <a:gd name="connsiteX14" fmla="*/ 0 w 1364581"/>
                  <a:gd name="connsiteY14" fmla="*/ 656873 h 958978"/>
                  <a:gd name="connsiteX15" fmla="*/ 4331 w 1364581"/>
                  <a:gd name="connsiteY15" fmla="*/ 652738 h 958978"/>
                  <a:gd name="connsiteX16" fmla="*/ 13846 w 1364581"/>
                  <a:gd name="connsiteY16" fmla="*/ 556249 h 958978"/>
                  <a:gd name="connsiteX17" fmla="*/ 681504 w 1364581"/>
                  <a:gd name="connsiteY17" fmla="*/ 0 h 958978"/>
                  <a:gd name="connsiteX0" fmla="*/ 681504 w 1364581"/>
                  <a:gd name="connsiteY0" fmla="*/ 0 h 958978"/>
                  <a:gd name="connsiteX1" fmla="*/ 1349162 w 1364581"/>
                  <a:gd name="connsiteY1" fmla="*/ 556249 h 958978"/>
                  <a:gd name="connsiteX2" fmla="*/ 1358825 w 1364581"/>
                  <a:gd name="connsiteY2" fmla="*/ 654229 h 958978"/>
                  <a:gd name="connsiteX3" fmla="*/ 1363008 w 1364581"/>
                  <a:gd name="connsiteY3" fmla="*/ 656873 h 958978"/>
                  <a:gd name="connsiteX4" fmla="*/ 1361587 w 1364581"/>
                  <a:gd name="connsiteY4" fmla="*/ 682238 h 958978"/>
                  <a:gd name="connsiteX5" fmla="*/ 1363008 w 1364581"/>
                  <a:gd name="connsiteY5" fmla="*/ 696648 h 958978"/>
                  <a:gd name="connsiteX6" fmla="*/ 1360699 w 1364581"/>
                  <a:gd name="connsiteY6" fmla="*/ 698086 h 958978"/>
                  <a:gd name="connsiteX7" fmla="*/ 1362251 w 1364581"/>
                  <a:gd name="connsiteY7" fmla="*/ 903054 h 958978"/>
                  <a:gd name="connsiteX8" fmla="*/ 1273467 w 1364581"/>
                  <a:gd name="connsiteY8" fmla="*/ 916601 h 958978"/>
                  <a:gd name="connsiteX9" fmla="*/ 981250 w 1364581"/>
                  <a:gd name="connsiteY9" fmla="*/ 295571 h 958978"/>
                  <a:gd name="connsiteX10" fmla="*/ 16238 w 1364581"/>
                  <a:gd name="connsiteY10" fmla="*/ 908663 h 958978"/>
                  <a:gd name="connsiteX11" fmla="*/ 2760 w 1364581"/>
                  <a:gd name="connsiteY11" fmla="*/ 698366 h 958978"/>
                  <a:gd name="connsiteX12" fmla="*/ 0 w 1364581"/>
                  <a:gd name="connsiteY12" fmla="*/ 696648 h 958978"/>
                  <a:gd name="connsiteX13" fmla="*/ 1580 w 1364581"/>
                  <a:gd name="connsiteY13" fmla="*/ 680629 h 958978"/>
                  <a:gd name="connsiteX14" fmla="*/ 0 w 1364581"/>
                  <a:gd name="connsiteY14" fmla="*/ 656873 h 958978"/>
                  <a:gd name="connsiteX15" fmla="*/ 4331 w 1364581"/>
                  <a:gd name="connsiteY15" fmla="*/ 652738 h 958978"/>
                  <a:gd name="connsiteX16" fmla="*/ 13846 w 1364581"/>
                  <a:gd name="connsiteY16" fmla="*/ 556249 h 958978"/>
                  <a:gd name="connsiteX17" fmla="*/ 681504 w 1364581"/>
                  <a:gd name="connsiteY17" fmla="*/ 0 h 958978"/>
                  <a:gd name="connsiteX0" fmla="*/ 681504 w 1383531"/>
                  <a:gd name="connsiteY0" fmla="*/ 0 h 920461"/>
                  <a:gd name="connsiteX1" fmla="*/ 1349162 w 1383531"/>
                  <a:gd name="connsiteY1" fmla="*/ 556249 h 920461"/>
                  <a:gd name="connsiteX2" fmla="*/ 1358825 w 1383531"/>
                  <a:gd name="connsiteY2" fmla="*/ 654229 h 920461"/>
                  <a:gd name="connsiteX3" fmla="*/ 1363008 w 1383531"/>
                  <a:gd name="connsiteY3" fmla="*/ 656873 h 920461"/>
                  <a:gd name="connsiteX4" fmla="*/ 1361587 w 1383531"/>
                  <a:gd name="connsiteY4" fmla="*/ 682238 h 920461"/>
                  <a:gd name="connsiteX5" fmla="*/ 1363008 w 1383531"/>
                  <a:gd name="connsiteY5" fmla="*/ 696648 h 920461"/>
                  <a:gd name="connsiteX6" fmla="*/ 1360699 w 1383531"/>
                  <a:gd name="connsiteY6" fmla="*/ 698086 h 920461"/>
                  <a:gd name="connsiteX7" fmla="*/ 1362251 w 1383531"/>
                  <a:gd name="connsiteY7" fmla="*/ 903054 h 920461"/>
                  <a:gd name="connsiteX8" fmla="*/ 1273467 w 1383531"/>
                  <a:gd name="connsiteY8" fmla="*/ 916601 h 920461"/>
                  <a:gd name="connsiteX9" fmla="*/ 981250 w 1383531"/>
                  <a:gd name="connsiteY9" fmla="*/ 295571 h 920461"/>
                  <a:gd name="connsiteX10" fmla="*/ 16238 w 1383531"/>
                  <a:gd name="connsiteY10" fmla="*/ 908663 h 920461"/>
                  <a:gd name="connsiteX11" fmla="*/ 2760 w 1383531"/>
                  <a:gd name="connsiteY11" fmla="*/ 698366 h 920461"/>
                  <a:gd name="connsiteX12" fmla="*/ 0 w 1383531"/>
                  <a:gd name="connsiteY12" fmla="*/ 696648 h 920461"/>
                  <a:gd name="connsiteX13" fmla="*/ 1580 w 1383531"/>
                  <a:gd name="connsiteY13" fmla="*/ 680629 h 920461"/>
                  <a:gd name="connsiteX14" fmla="*/ 0 w 1383531"/>
                  <a:gd name="connsiteY14" fmla="*/ 656873 h 920461"/>
                  <a:gd name="connsiteX15" fmla="*/ 4331 w 1383531"/>
                  <a:gd name="connsiteY15" fmla="*/ 652738 h 920461"/>
                  <a:gd name="connsiteX16" fmla="*/ 13846 w 1383531"/>
                  <a:gd name="connsiteY16" fmla="*/ 556249 h 920461"/>
                  <a:gd name="connsiteX17" fmla="*/ 681504 w 1383531"/>
                  <a:gd name="connsiteY17" fmla="*/ 0 h 920461"/>
                  <a:gd name="connsiteX0" fmla="*/ 681504 w 1390517"/>
                  <a:gd name="connsiteY0" fmla="*/ 0 h 980101"/>
                  <a:gd name="connsiteX1" fmla="*/ 1349162 w 1390517"/>
                  <a:gd name="connsiteY1" fmla="*/ 556249 h 980101"/>
                  <a:gd name="connsiteX2" fmla="*/ 1358825 w 1390517"/>
                  <a:gd name="connsiteY2" fmla="*/ 654229 h 980101"/>
                  <a:gd name="connsiteX3" fmla="*/ 1363008 w 1390517"/>
                  <a:gd name="connsiteY3" fmla="*/ 656873 h 980101"/>
                  <a:gd name="connsiteX4" fmla="*/ 1361587 w 1390517"/>
                  <a:gd name="connsiteY4" fmla="*/ 682238 h 980101"/>
                  <a:gd name="connsiteX5" fmla="*/ 1363008 w 1390517"/>
                  <a:gd name="connsiteY5" fmla="*/ 696648 h 980101"/>
                  <a:gd name="connsiteX6" fmla="*/ 1360699 w 1390517"/>
                  <a:gd name="connsiteY6" fmla="*/ 698086 h 980101"/>
                  <a:gd name="connsiteX7" fmla="*/ 1362251 w 1390517"/>
                  <a:gd name="connsiteY7" fmla="*/ 903054 h 980101"/>
                  <a:gd name="connsiteX8" fmla="*/ 1286167 w 1390517"/>
                  <a:gd name="connsiteY8" fmla="*/ 980101 h 980101"/>
                  <a:gd name="connsiteX9" fmla="*/ 981250 w 1390517"/>
                  <a:gd name="connsiteY9" fmla="*/ 295571 h 980101"/>
                  <a:gd name="connsiteX10" fmla="*/ 16238 w 1390517"/>
                  <a:gd name="connsiteY10" fmla="*/ 908663 h 980101"/>
                  <a:gd name="connsiteX11" fmla="*/ 2760 w 1390517"/>
                  <a:gd name="connsiteY11" fmla="*/ 698366 h 980101"/>
                  <a:gd name="connsiteX12" fmla="*/ 0 w 1390517"/>
                  <a:gd name="connsiteY12" fmla="*/ 696648 h 980101"/>
                  <a:gd name="connsiteX13" fmla="*/ 1580 w 1390517"/>
                  <a:gd name="connsiteY13" fmla="*/ 680629 h 980101"/>
                  <a:gd name="connsiteX14" fmla="*/ 0 w 1390517"/>
                  <a:gd name="connsiteY14" fmla="*/ 656873 h 980101"/>
                  <a:gd name="connsiteX15" fmla="*/ 4331 w 1390517"/>
                  <a:gd name="connsiteY15" fmla="*/ 652738 h 980101"/>
                  <a:gd name="connsiteX16" fmla="*/ 13846 w 1390517"/>
                  <a:gd name="connsiteY16" fmla="*/ 556249 h 980101"/>
                  <a:gd name="connsiteX17" fmla="*/ 681504 w 1390517"/>
                  <a:gd name="connsiteY17" fmla="*/ 0 h 980101"/>
                  <a:gd name="connsiteX0" fmla="*/ 681504 w 1364581"/>
                  <a:gd name="connsiteY0" fmla="*/ 0 h 980101"/>
                  <a:gd name="connsiteX1" fmla="*/ 1349162 w 1364581"/>
                  <a:gd name="connsiteY1" fmla="*/ 556249 h 980101"/>
                  <a:gd name="connsiteX2" fmla="*/ 1358825 w 1364581"/>
                  <a:gd name="connsiteY2" fmla="*/ 654229 h 980101"/>
                  <a:gd name="connsiteX3" fmla="*/ 1363008 w 1364581"/>
                  <a:gd name="connsiteY3" fmla="*/ 656873 h 980101"/>
                  <a:gd name="connsiteX4" fmla="*/ 1361587 w 1364581"/>
                  <a:gd name="connsiteY4" fmla="*/ 682238 h 980101"/>
                  <a:gd name="connsiteX5" fmla="*/ 1363008 w 1364581"/>
                  <a:gd name="connsiteY5" fmla="*/ 696648 h 980101"/>
                  <a:gd name="connsiteX6" fmla="*/ 1360699 w 1364581"/>
                  <a:gd name="connsiteY6" fmla="*/ 698086 h 980101"/>
                  <a:gd name="connsiteX7" fmla="*/ 1362251 w 1364581"/>
                  <a:gd name="connsiteY7" fmla="*/ 903054 h 980101"/>
                  <a:gd name="connsiteX8" fmla="*/ 1286167 w 1364581"/>
                  <a:gd name="connsiteY8" fmla="*/ 980101 h 980101"/>
                  <a:gd name="connsiteX9" fmla="*/ 981250 w 1364581"/>
                  <a:gd name="connsiteY9" fmla="*/ 295571 h 980101"/>
                  <a:gd name="connsiteX10" fmla="*/ 16238 w 1364581"/>
                  <a:gd name="connsiteY10" fmla="*/ 908663 h 980101"/>
                  <a:gd name="connsiteX11" fmla="*/ 2760 w 1364581"/>
                  <a:gd name="connsiteY11" fmla="*/ 698366 h 980101"/>
                  <a:gd name="connsiteX12" fmla="*/ 0 w 1364581"/>
                  <a:gd name="connsiteY12" fmla="*/ 696648 h 980101"/>
                  <a:gd name="connsiteX13" fmla="*/ 1580 w 1364581"/>
                  <a:gd name="connsiteY13" fmla="*/ 680629 h 980101"/>
                  <a:gd name="connsiteX14" fmla="*/ 0 w 1364581"/>
                  <a:gd name="connsiteY14" fmla="*/ 656873 h 980101"/>
                  <a:gd name="connsiteX15" fmla="*/ 4331 w 1364581"/>
                  <a:gd name="connsiteY15" fmla="*/ 652738 h 980101"/>
                  <a:gd name="connsiteX16" fmla="*/ 13846 w 1364581"/>
                  <a:gd name="connsiteY16" fmla="*/ 556249 h 980101"/>
                  <a:gd name="connsiteX17" fmla="*/ 681504 w 1364581"/>
                  <a:gd name="connsiteY17" fmla="*/ 0 h 980101"/>
                  <a:gd name="connsiteX0" fmla="*/ 681504 w 1364581"/>
                  <a:gd name="connsiteY0" fmla="*/ 0 h 980101"/>
                  <a:gd name="connsiteX1" fmla="*/ 1349162 w 1364581"/>
                  <a:gd name="connsiteY1" fmla="*/ 556249 h 980101"/>
                  <a:gd name="connsiteX2" fmla="*/ 1358825 w 1364581"/>
                  <a:gd name="connsiteY2" fmla="*/ 654229 h 980101"/>
                  <a:gd name="connsiteX3" fmla="*/ 1363008 w 1364581"/>
                  <a:gd name="connsiteY3" fmla="*/ 656873 h 980101"/>
                  <a:gd name="connsiteX4" fmla="*/ 1361587 w 1364581"/>
                  <a:gd name="connsiteY4" fmla="*/ 682238 h 980101"/>
                  <a:gd name="connsiteX5" fmla="*/ 1363008 w 1364581"/>
                  <a:gd name="connsiteY5" fmla="*/ 696648 h 980101"/>
                  <a:gd name="connsiteX6" fmla="*/ 1360699 w 1364581"/>
                  <a:gd name="connsiteY6" fmla="*/ 698086 h 980101"/>
                  <a:gd name="connsiteX7" fmla="*/ 1362251 w 1364581"/>
                  <a:gd name="connsiteY7" fmla="*/ 903054 h 980101"/>
                  <a:gd name="connsiteX8" fmla="*/ 1286167 w 1364581"/>
                  <a:gd name="connsiteY8" fmla="*/ 980101 h 980101"/>
                  <a:gd name="connsiteX9" fmla="*/ 981250 w 1364581"/>
                  <a:gd name="connsiteY9" fmla="*/ 295571 h 980101"/>
                  <a:gd name="connsiteX10" fmla="*/ 16238 w 1364581"/>
                  <a:gd name="connsiteY10" fmla="*/ 908663 h 980101"/>
                  <a:gd name="connsiteX11" fmla="*/ 2760 w 1364581"/>
                  <a:gd name="connsiteY11" fmla="*/ 698366 h 980101"/>
                  <a:gd name="connsiteX12" fmla="*/ 0 w 1364581"/>
                  <a:gd name="connsiteY12" fmla="*/ 696648 h 980101"/>
                  <a:gd name="connsiteX13" fmla="*/ 1580 w 1364581"/>
                  <a:gd name="connsiteY13" fmla="*/ 680629 h 980101"/>
                  <a:gd name="connsiteX14" fmla="*/ 0 w 1364581"/>
                  <a:gd name="connsiteY14" fmla="*/ 656873 h 980101"/>
                  <a:gd name="connsiteX15" fmla="*/ 4331 w 1364581"/>
                  <a:gd name="connsiteY15" fmla="*/ 652738 h 980101"/>
                  <a:gd name="connsiteX16" fmla="*/ 13846 w 1364581"/>
                  <a:gd name="connsiteY16" fmla="*/ 556249 h 980101"/>
                  <a:gd name="connsiteX17" fmla="*/ 681504 w 1364581"/>
                  <a:gd name="connsiteY17" fmla="*/ 0 h 980101"/>
                  <a:gd name="connsiteX0" fmla="*/ 681504 w 1364581"/>
                  <a:gd name="connsiteY0" fmla="*/ 0 h 980101"/>
                  <a:gd name="connsiteX1" fmla="*/ 1349162 w 1364581"/>
                  <a:gd name="connsiteY1" fmla="*/ 556249 h 980101"/>
                  <a:gd name="connsiteX2" fmla="*/ 1358825 w 1364581"/>
                  <a:gd name="connsiteY2" fmla="*/ 654229 h 980101"/>
                  <a:gd name="connsiteX3" fmla="*/ 1363008 w 1364581"/>
                  <a:gd name="connsiteY3" fmla="*/ 656873 h 980101"/>
                  <a:gd name="connsiteX4" fmla="*/ 1361587 w 1364581"/>
                  <a:gd name="connsiteY4" fmla="*/ 682238 h 980101"/>
                  <a:gd name="connsiteX5" fmla="*/ 1363008 w 1364581"/>
                  <a:gd name="connsiteY5" fmla="*/ 696648 h 980101"/>
                  <a:gd name="connsiteX6" fmla="*/ 1360699 w 1364581"/>
                  <a:gd name="connsiteY6" fmla="*/ 698086 h 980101"/>
                  <a:gd name="connsiteX7" fmla="*/ 1362251 w 1364581"/>
                  <a:gd name="connsiteY7" fmla="*/ 903054 h 980101"/>
                  <a:gd name="connsiteX8" fmla="*/ 1286167 w 1364581"/>
                  <a:gd name="connsiteY8" fmla="*/ 980101 h 980101"/>
                  <a:gd name="connsiteX9" fmla="*/ 981250 w 1364581"/>
                  <a:gd name="connsiteY9" fmla="*/ 295571 h 980101"/>
                  <a:gd name="connsiteX10" fmla="*/ 16238 w 1364581"/>
                  <a:gd name="connsiteY10" fmla="*/ 908663 h 980101"/>
                  <a:gd name="connsiteX11" fmla="*/ 2760 w 1364581"/>
                  <a:gd name="connsiteY11" fmla="*/ 698366 h 980101"/>
                  <a:gd name="connsiteX12" fmla="*/ 0 w 1364581"/>
                  <a:gd name="connsiteY12" fmla="*/ 696648 h 980101"/>
                  <a:gd name="connsiteX13" fmla="*/ 1580 w 1364581"/>
                  <a:gd name="connsiteY13" fmla="*/ 680629 h 980101"/>
                  <a:gd name="connsiteX14" fmla="*/ 0 w 1364581"/>
                  <a:gd name="connsiteY14" fmla="*/ 656873 h 980101"/>
                  <a:gd name="connsiteX15" fmla="*/ 4331 w 1364581"/>
                  <a:gd name="connsiteY15" fmla="*/ 652738 h 980101"/>
                  <a:gd name="connsiteX16" fmla="*/ 13846 w 1364581"/>
                  <a:gd name="connsiteY16" fmla="*/ 556249 h 980101"/>
                  <a:gd name="connsiteX17" fmla="*/ 681504 w 1364581"/>
                  <a:gd name="connsiteY17" fmla="*/ 0 h 980101"/>
                  <a:gd name="connsiteX0" fmla="*/ 681504 w 1364581"/>
                  <a:gd name="connsiteY0" fmla="*/ 0 h 980101"/>
                  <a:gd name="connsiteX1" fmla="*/ 1349162 w 1364581"/>
                  <a:gd name="connsiteY1" fmla="*/ 556249 h 980101"/>
                  <a:gd name="connsiteX2" fmla="*/ 1358825 w 1364581"/>
                  <a:gd name="connsiteY2" fmla="*/ 654229 h 980101"/>
                  <a:gd name="connsiteX3" fmla="*/ 1363008 w 1364581"/>
                  <a:gd name="connsiteY3" fmla="*/ 656873 h 980101"/>
                  <a:gd name="connsiteX4" fmla="*/ 1361587 w 1364581"/>
                  <a:gd name="connsiteY4" fmla="*/ 682238 h 980101"/>
                  <a:gd name="connsiteX5" fmla="*/ 1363008 w 1364581"/>
                  <a:gd name="connsiteY5" fmla="*/ 696648 h 980101"/>
                  <a:gd name="connsiteX6" fmla="*/ 1360699 w 1364581"/>
                  <a:gd name="connsiteY6" fmla="*/ 698086 h 980101"/>
                  <a:gd name="connsiteX7" fmla="*/ 1362251 w 1364581"/>
                  <a:gd name="connsiteY7" fmla="*/ 903054 h 980101"/>
                  <a:gd name="connsiteX8" fmla="*/ 1286167 w 1364581"/>
                  <a:gd name="connsiteY8" fmla="*/ 980101 h 980101"/>
                  <a:gd name="connsiteX9" fmla="*/ 981250 w 1364581"/>
                  <a:gd name="connsiteY9" fmla="*/ 295571 h 980101"/>
                  <a:gd name="connsiteX10" fmla="*/ 16238 w 1364581"/>
                  <a:gd name="connsiteY10" fmla="*/ 908663 h 980101"/>
                  <a:gd name="connsiteX11" fmla="*/ 2760 w 1364581"/>
                  <a:gd name="connsiteY11" fmla="*/ 698366 h 980101"/>
                  <a:gd name="connsiteX12" fmla="*/ 0 w 1364581"/>
                  <a:gd name="connsiteY12" fmla="*/ 696648 h 980101"/>
                  <a:gd name="connsiteX13" fmla="*/ 1580 w 1364581"/>
                  <a:gd name="connsiteY13" fmla="*/ 680629 h 980101"/>
                  <a:gd name="connsiteX14" fmla="*/ 0 w 1364581"/>
                  <a:gd name="connsiteY14" fmla="*/ 656873 h 980101"/>
                  <a:gd name="connsiteX15" fmla="*/ 4331 w 1364581"/>
                  <a:gd name="connsiteY15" fmla="*/ 652738 h 980101"/>
                  <a:gd name="connsiteX16" fmla="*/ 13846 w 1364581"/>
                  <a:gd name="connsiteY16" fmla="*/ 556249 h 980101"/>
                  <a:gd name="connsiteX17" fmla="*/ 681504 w 1364581"/>
                  <a:gd name="connsiteY17" fmla="*/ 0 h 980101"/>
                  <a:gd name="connsiteX0" fmla="*/ 686971 w 1370048"/>
                  <a:gd name="connsiteY0" fmla="*/ 0 h 980101"/>
                  <a:gd name="connsiteX1" fmla="*/ 1354629 w 1370048"/>
                  <a:gd name="connsiteY1" fmla="*/ 556249 h 980101"/>
                  <a:gd name="connsiteX2" fmla="*/ 1364292 w 1370048"/>
                  <a:gd name="connsiteY2" fmla="*/ 654229 h 980101"/>
                  <a:gd name="connsiteX3" fmla="*/ 1368475 w 1370048"/>
                  <a:gd name="connsiteY3" fmla="*/ 656873 h 980101"/>
                  <a:gd name="connsiteX4" fmla="*/ 1367054 w 1370048"/>
                  <a:gd name="connsiteY4" fmla="*/ 682238 h 980101"/>
                  <a:gd name="connsiteX5" fmla="*/ 1368475 w 1370048"/>
                  <a:gd name="connsiteY5" fmla="*/ 696648 h 980101"/>
                  <a:gd name="connsiteX6" fmla="*/ 1366166 w 1370048"/>
                  <a:gd name="connsiteY6" fmla="*/ 698086 h 980101"/>
                  <a:gd name="connsiteX7" fmla="*/ 1367718 w 1370048"/>
                  <a:gd name="connsiteY7" fmla="*/ 903054 h 980101"/>
                  <a:gd name="connsiteX8" fmla="*/ 1291634 w 1370048"/>
                  <a:gd name="connsiteY8" fmla="*/ 980101 h 980101"/>
                  <a:gd name="connsiteX9" fmla="*/ 986717 w 1370048"/>
                  <a:gd name="connsiteY9" fmla="*/ 295571 h 980101"/>
                  <a:gd name="connsiteX10" fmla="*/ 9005 w 1370048"/>
                  <a:gd name="connsiteY10" fmla="*/ 908663 h 980101"/>
                  <a:gd name="connsiteX11" fmla="*/ 8227 w 1370048"/>
                  <a:gd name="connsiteY11" fmla="*/ 698366 h 980101"/>
                  <a:gd name="connsiteX12" fmla="*/ 5467 w 1370048"/>
                  <a:gd name="connsiteY12" fmla="*/ 696648 h 980101"/>
                  <a:gd name="connsiteX13" fmla="*/ 7047 w 1370048"/>
                  <a:gd name="connsiteY13" fmla="*/ 680629 h 980101"/>
                  <a:gd name="connsiteX14" fmla="*/ 5467 w 1370048"/>
                  <a:gd name="connsiteY14" fmla="*/ 656873 h 980101"/>
                  <a:gd name="connsiteX15" fmla="*/ 9798 w 1370048"/>
                  <a:gd name="connsiteY15" fmla="*/ 652738 h 980101"/>
                  <a:gd name="connsiteX16" fmla="*/ 19313 w 1370048"/>
                  <a:gd name="connsiteY16" fmla="*/ 556249 h 980101"/>
                  <a:gd name="connsiteX17" fmla="*/ 686971 w 1370048"/>
                  <a:gd name="connsiteY17" fmla="*/ 0 h 980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70048" h="980101">
                    <a:moveTo>
                      <a:pt x="686971" y="0"/>
                    </a:moveTo>
                    <a:cubicBezTo>
                      <a:pt x="1168707" y="0"/>
                      <a:pt x="1291082" y="238799"/>
                      <a:pt x="1354629" y="556249"/>
                    </a:cubicBezTo>
                    <a:lnTo>
                      <a:pt x="1364292" y="654229"/>
                    </a:lnTo>
                    <a:lnTo>
                      <a:pt x="1368475" y="656873"/>
                    </a:lnTo>
                    <a:cubicBezTo>
                      <a:pt x="1368001" y="665328"/>
                      <a:pt x="1367528" y="673783"/>
                      <a:pt x="1367054" y="682238"/>
                    </a:cubicBezTo>
                    <a:lnTo>
                      <a:pt x="1368475" y="696648"/>
                    </a:lnTo>
                    <a:lnTo>
                      <a:pt x="1366166" y="698086"/>
                    </a:lnTo>
                    <a:cubicBezTo>
                      <a:pt x="1361277" y="715554"/>
                      <a:pt x="1375378" y="615810"/>
                      <a:pt x="1367718" y="903054"/>
                    </a:cubicBezTo>
                    <a:cubicBezTo>
                      <a:pt x="1360059" y="939473"/>
                      <a:pt x="1340847" y="934240"/>
                      <a:pt x="1291634" y="980101"/>
                    </a:cubicBezTo>
                    <a:cubicBezTo>
                      <a:pt x="1256968" y="585637"/>
                      <a:pt x="1224301" y="476811"/>
                      <a:pt x="986717" y="295571"/>
                    </a:cubicBezTo>
                    <a:cubicBezTo>
                      <a:pt x="829567" y="622331"/>
                      <a:pt x="169970" y="948069"/>
                      <a:pt x="9005" y="908663"/>
                    </a:cubicBezTo>
                    <a:cubicBezTo>
                      <a:pt x="-12951" y="727439"/>
                      <a:pt x="12720" y="768465"/>
                      <a:pt x="8227" y="698366"/>
                    </a:cubicBezTo>
                    <a:lnTo>
                      <a:pt x="5467" y="696648"/>
                    </a:lnTo>
                    <a:lnTo>
                      <a:pt x="7047" y="680629"/>
                    </a:lnTo>
                    <a:lnTo>
                      <a:pt x="5467" y="656873"/>
                    </a:lnTo>
                    <a:lnTo>
                      <a:pt x="9798" y="652738"/>
                    </a:lnTo>
                    <a:lnTo>
                      <a:pt x="19313" y="556249"/>
                    </a:lnTo>
                    <a:cubicBezTo>
                      <a:pt x="82861" y="238799"/>
                      <a:pt x="205235" y="0"/>
                      <a:pt x="686971" y="0"/>
                    </a:cubicBezTo>
                    <a:close/>
                  </a:path>
                </a:pathLst>
              </a:cu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ea typeface="+mn-ea"/>
                  <a:cs typeface="+mn-cs"/>
                </a:endParaRPr>
              </a:p>
            </p:txBody>
          </p:sp>
          <p:sp>
            <p:nvSpPr>
              <p:cNvPr id="240" name="Freeform 489">
                <a:extLst>
                  <a:ext uri="{FF2B5EF4-FFF2-40B4-BE49-F238E27FC236}">
                    <a16:creationId xmlns:a16="http://schemas.microsoft.com/office/drawing/2014/main" id="{EEDBBD2C-2316-B10E-F5E3-2E5ACA624B49}"/>
                  </a:ext>
                </a:extLst>
              </p:cNvPr>
              <p:cNvSpPr/>
              <p:nvPr/>
            </p:nvSpPr>
            <p:spPr>
              <a:xfrm rot="16200000">
                <a:off x="1243799" y="3602987"/>
                <a:ext cx="1365515" cy="1928932"/>
              </a:xfrm>
              <a:custGeom>
                <a:avLst/>
                <a:gdLst>
                  <a:gd name="connsiteX0" fmla="*/ 1365515 w 1365515"/>
                  <a:gd name="connsiteY0" fmla="*/ 942241 h 1928932"/>
                  <a:gd name="connsiteX1" fmla="*/ 1363457 w 1365515"/>
                  <a:gd name="connsiteY1" fmla="*/ 964466 h 1928932"/>
                  <a:gd name="connsiteX2" fmla="*/ 1365515 w 1365515"/>
                  <a:gd name="connsiteY2" fmla="*/ 986691 h 1928932"/>
                  <a:gd name="connsiteX3" fmla="*/ 1361401 w 1365515"/>
                  <a:gd name="connsiteY3" fmla="*/ 986672 h 1928932"/>
                  <a:gd name="connsiteX4" fmla="*/ 1353717 w 1365515"/>
                  <a:gd name="connsiteY4" fmla="*/ 1069645 h 1928932"/>
                  <a:gd name="connsiteX5" fmla="*/ 1087717 w 1365515"/>
                  <a:gd name="connsiteY5" fmla="*/ 1885121 h 1928932"/>
                  <a:gd name="connsiteX6" fmla="*/ 0 w 1365515"/>
                  <a:gd name="connsiteY6" fmla="*/ 1916866 h 1928932"/>
                  <a:gd name="connsiteX7" fmla="*/ 800 w 1365515"/>
                  <a:gd name="connsiteY7" fmla="*/ 1432730 h 1928932"/>
                  <a:gd name="connsiteX8" fmla="*/ 1574 w 1365515"/>
                  <a:gd name="connsiteY8" fmla="*/ 964466 h 1928932"/>
                  <a:gd name="connsiteX9" fmla="*/ 800 w 1365515"/>
                  <a:gd name="connsiteY9" fmla="*/ 496202 h 1928932"/>
                  <a:gd name="connsiteX10" fmla="*/ 0 w 1365515"/>
                  <a:gd name="connsiteY10" fmla="*/ 12066 h 1928932"/>
                  <a:gd name="connsiteX11" fmla="*/ 1087717 w 1365515"/>
                  <a:gd name="connsiteY11" fmla="*/ 43811 h 1928932"/>
                  <a:gd name="connsiteX12" fmla="*/ 1353717 w 1365515"/>
                  <a:gd name="connsiteY12" fmla="*/ 859287 h 1928932"/>
                  <a:gd name="connsiteX13" fmla="*/ 1361401 w 1365515"/>
                  <a:gd name="connsiteY13" fmla="*/ 942260 h 192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65515" h="1928932">
                    <a:moveTo>
                      <a:pt x="1365515" y="942241"/>
                    </a:moveTo>
                    <a:lnTo>
                      <a:pt x="1363457" y="964466"/>
                    </a:lnTo>
                    <a:lnTo>
                      <a:pt x="1365515" y="986691"/>
                    </a:lnTo>
                    <a:lnTo>
                      <a:pt x="1361401" y="986672"/>
                    </a:lnTo>
                    <a:lnTo>
                      <a:pt x="1353717" y="1069645"/>
                    </a:lnTo>
                    <a:cubicBezTo>
                      <a:pt x="1296944" y="1676922"/>
                      <a:pt x="1269329" y="1844953"/>
                      <a:pt x="1087717" y="1885121"/>
                    </a:cubicBezTo>
                    <a:cubicBezTo>
                      <a:pt x="850028" y="1910518"/>
                      <a:pt x="307538" y="1948616"/>
                      <a:pt x="0" y="1916866"/>
                    </a:cubicBezTo>
                    <a:cubicBezTo>
                      <a:pt x="267" y="1759722"/>
                      <a:pt x="534" y="1596226"/>
                      <a:pt x="800" y="1432730"/>
                    </a:cubicBezTo>
                    <a:lnTo>
                      <a:pt x="1574" y="964466"/>
                    </a:lnTo>
                    <a:lnTo>
                      <a:pt x="800" y="496202"/>
                    </a:lnTo>
                    <a:cubicBezTo>
                      <a:pt x="534" y="332706"/>
                      <a:pt x="267" y="169211"/>
                      <a:pt x="0" y="12066"/>
                    </a:cubicBezTo>
                    <a:cubicBezTo>
                      <a:pt x="307538" y="-19684"/>
                      <a:pt x="850028" y="18414"/>
                      <a:pt x="1087717" y="43811"/>
                    </a:cubicBezTo>
                    <a:cubicBezTo>
                      <a:pt x="1269329" y="83979"/>
                      <a:pt x="1296944" y="252010"/>
                      <a:pt x="1353717" y="859287"/>
                    </a:cubicBezTo>
                    <a:lnTo>
                      <a:pt x="1361401" y="942260"/>
                    </a:lnTo>
                    <a:close/>
                  </a:path>
                </a:pathLst>
              </a:cu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241" name="Freeform 490">
                <a:extLst>
                  <a:ext uri="{FF2B5EF4-FFF2-40B4-BE49-F238E27FC236}">
                    <a16:creationId xmlns:a16="http://schemas.microsoft.com/office/drawing/2014/main" id="{00BE1565-09CE-448D-5172-4AADA417AC12}"/>
                  </a:ext>
                </a:extLst>
              </p:cNvPr>
              <p:cNvSpPr/>
              <p:nvPr/>
            </p:nvSpPr>
            <p:spPr>
              <a:xfrm rot="16200000">
                <a:off x="1289478" y="3929503"/>
                <a:ext cx="1317349" cy="1324067"/>
              </a:xfrm>
              <a:custGeom>
                <a:avLst/>
                <a:gdLst>
                  <a:gd name="connsiteX0" fmla="*/ 1317349 w 1317349"/>
                  <a:gd name="connsiteY0" fmla="*/ 205049 h 1324067"/>
                  <a:gd name="connsiteX1" fmla="*/ 1288740 w 1317349"/>
                  <a:gd name="connsiteY1" fmla="*/ 216592 h 1324067"/>
                  <a:gd name="connsiteX2" fmla="*/ 1065521 w 1317349"/>
                  <a:gd name="connsiteY2" fmla="*/ 654320 h 1324067"/>
                  <a:gd name="connsiteX3" fmla="*/ 1288740 w 1317349"/>
                  <a:gd name="connsiteY3" fmla="*/ 1092047 h 1324067"/>
                  <a:gd name="connsiteX4" fmla="*/ 1317349 w 1317349"/>
                  <a:gd name="connsiteY4" fmla="*/ 1103591 h 1324067"/>
                  <a:gd name="connsiteX5" fmla="*/ 1313188 w 1317349"/>
                  <a:gd name="connsiteY5" fmla="*/ 1137464 h 1324067"/>
                  <a:gd name="connsiteX6" fmla="*/ 1297512 w 1317349"/>
                  <a:gd name="connsiteY6" fmla="*/ 1242693 h 1324067"/>
                  <a:gd name="connsiteX7" fmla="*/ 1281314 w 1317349"/>
                  <a:gd name="connsiteY7" fmla="*/ 1324067 h 1324067"/>
                  <a:gd name="connsiteX8" fmla="*/ 1154393 w 1317349"/>
                  <a:gd name="connsiteY8" fmla="*/ 1305620 h 1324067"/>
                  <a:gd name="connsiteX9" fmla="*/ 314965 w 1317349"/>
                  <a:gd name="connsiteY9" fmla="*/ 1260450 h 1324067"/>
                  <a:gd name="connsiteX10" fmla="*/ 12387 w 1317349"/>
                  <a:gd name="connsiteY10" fmla="*/ 1265824 h 1324067"/>
                  <a:gd name="connsiteX11" fmla="*/ 10 w 1317349"/>
                  <a:gd name="connsiteY11" fmla="*/ 1266500 h 1324067"/>
                  <a:gd name="connsiteX12" fmla="*/ 245 w 1317349"/>
                  <a:gd name="connsiteY12" fmla="*/ 1122584 h 1324067"/>
                  <a:gd name="connsiteX13" fmla="*/ 1019 w 1317349"/>
                  <a:gd name="connsiteY13" fmla="*/ 654320 h 1324067"/>
                  <a:gd name="connsiteX14" fmla="*/ 245 w 1317349"/>
                  <a:gd name="connsiteY14" fmla="*/ 186056 h 1324067"/>
                  <a:gd name="connsiteX15" fmla="*/ 0 w 1317349"/>
                  <a:gd name="connsiteY15" fmla="*/ 36169 h 1324067"/>
                  <a:gd name="connsiteX16" fmla="*/ 121594 w 1317349"/>
                  <a:gd name="connsiteY16" fmla="*/ 42818 h 1324067"/>
                  <a:gd name="connsiteX17" fmla="*/ 424171 w 1317349"/>
                  <a:gd name="connsiteY17" fmla="*/ 48191 h 1324067"/>
                  <a:gd name="connsiteX18" fmla="*/ 1263599 w 1317349"/>
                  <a:gd name="connsiteY18" fmla="*/ 3022 h 1324067"/>
                  <a:gd name="connsiteX19" fmla="*/ 1284385 w 1317349"/>
                  <a:gd name="connsiteY19" fmla="*/ 0 h 1324067"/>
                  <a:gd name="connsiteX20" fmla="*/ 1297512 w 1317349"/>
                  <a:gd name="connsiteY20" fmla="*/ 65948 h 1324067"/>
                  <a:gd name="connsiteX21" fmla="*/ 1313188 w 1317349"/>
                  <a:gd name="connsiteY21" fmla="*/ 171177 h 132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17349" h="1324067">
                    <a:moveTo>
                      <a:pt x="1317349" y="205049"/>
                    </a:moveTo>
                    <a:lnTo>
                      <a:pt x="1288740" y="216592"/>
                    </a:lnTo>
                    <a:cubicBezTo>
                      <a:pt x="1157563" y="288711"/>
                      <a:pt x="1065521" y="457544"/>
                      <a:pt x="1065521" y="654320"/>
                    </a:cubicBezTo>
                    <a:cubicBezTo>
                      <a:pt x="1065521" y="851096"/>
                      <a:pt x="1157563" y="1019929"/>
                      <a:pt x="1288740" y="1092047"/>
                    </a:cubicBezTo>
                    <a:lnTo>
                      <a:pt x="1317349" y="1103591"/>
                    </a:lnTo>
                    <a:lnTo>
                      <a:pt x="1313188" y="1137464"/>
                    </a:lnTo>
                    <a:cubicBezTo>
                      <a:pt x="1308159" y="1175631"/>
                      <a:pt x="1302984" y="1210622"/>
                      <a:pt x="1297512" y="1242693"/>
                    </a:cubicBezTo>
                    <a:lnTo>
                      <a:pt x="1281314" y="1324067"/>
                    </a:lnTo>
                    <a:lnTo>
                      <a:pt x="1154393" y="1305620"/>
                    </a:lnTo>
                    <a:cubicBezTo>
                      <a:pt x="914774" y="1277102"/>
                      <a:pt x="625908" y="1260450"/>
                      <a:pt x="314965" y="1260450"/>
                    </a:cubicBezTo>
                    <a:cubicBezTo>
                      <a:pt x="211318" y="1260450"/>
                      <a:pt x="110123" y="1262300"/>
                      <a:pt x="12387" y="1265824"/>
                    </a:cubicBezTo>
                    <a:lnTo>
                      <a:pt x="10" y="1266500"/>
                    </a:lnTo>
                    <a:lnTo>
                      <a:pt x="245" y="1122584"/>
                    </a:lnTo>
                    <a:lnTo>
                      <a:pt x="1019" y="654320"/>
                    </a:lnTo>
                    <a:lnTo>
                      <a:pt x="245" y="186056"/>
                    </a:lnTo>
                    <a:lnTo>
                      <a:pt x="0" y="36169"/>
                    </a:lnTo>
                    <a:lnTo>
                      <a:pt x="121594" y="42818"/>
                    </a:lnTo>
                    <a:cubicBezTo>
                      <a:pt x="219329" y="46341"/>
                      <a:pt x="320524" y="48191"/>
                      <a:pt x="424171" y="48191"/>
                    </a:cubicBezTo>
                    <a:cubicBezTo>
                      <a:pt x="735114" y="48191"/>
                      <a:pt x="1023980" y="31539"/>
                      <a:pt x="1263599" y="3022"/>
                    </a:cubicBezTo>
                    <a:lnTo>
                      <a:pt x="1284385" y="0"/>
                    </a:lnTo>
                    <a:lnTo>
                      <a:pt x="1297512" y="65948"/>
                    </a:lnTo>
                    <a:cubicBezTo>
                      <a:pt x="1302984" y="98019"/>
                      <a:pt x="1308159" y="133010"/>
                      <a:pt x="1313188" y="171177"/>
                    </a:cubicBezTo>
                    <a:close/>
                  </a:path>
                </a:pathLst>
              </a:custGeom>
              <a:solidFill>
                <a:srgbClr val="4472C4"/>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242" name="Freeform 491">
                <a:extLst>
                  <a:ext uri="{FF2B5EF4-FFF2-40B4-BE49-F238E27FC236}">
                    <a16:creationId xmlns:a16="http://schemas.microsoft.com/office/drawing/2014/main" id="{6045A295-F8D2-03DD-CDB2-AD947B81B09A}"/>
                  </a:ext>
                </a:extLst>
              </p:cNvPr>
              <p:cNvSpPr/>
              <p:nvPr/>
            </p:nvSpPr>
            <p:spPr>
              <a:xfrm flipH="1">
                <a:off x="1956921" y="1999485"/>
                <a:ext cx="934101" cy="3250726"/>
              </a:xfrm>
              <a:custGeom>
                <a:avLst/>
                <a:gdLst>
                  <a:gd name="connsiteX0" fmla="*/ 934101 w 934101"/>
                  <a:gd name="connsiteY0" fmla="*/ 0 h 3250726"/>
                  <a:gd name="connsiteX1" fmla="*/ 778607 w 934101"/>
                  <a:gd name="connsiteY1" fmla="*/ 10292 h 3250726"/>
                  <a:gd name="connsiteX2" fmla="*/ 275342 w 934101"/>
                  <a:gd name="connsiteY2" fmla="*/ 555660 h 3250726"/>
                  <a:gd name="connsiteX3" fmla="*/ 265679 w 934101"/>
                  <a:gd name="connsiteY3" fmla="*/ 653640 h 3250726"/>
                  <a:gd name="connsiteX4" fmla="*/ 261496 w 934101"/>
                  <a:gd name="connsiteY4" fmla="*/ 656284 h 3250726"/>
                  <a:gd name="connsiteX5" fmla="*/ 262917 w 934101"/>
                  <a:gd name="connsiteY5" fmla="*/ 681649 h 3250726"/>
                  <a:gd name="connsiteX6" fmla="*/ 261496 w 934101"/>
                  <a:gd name="connsiteY6" fmla="*/ 696059 h 3250726"/>
                  <a:gd name="connsiteX7" fmla="*/ 263805 w 934101"/>
                  <a:gd name="connsiteY7" fmla="*/ 697497 h 3250726"/>
                  <a:gd name="connsiteX8" fmla="*/ 260399 w 934101"/>
                  <a:gd name="connsiteY8" fmla="*/ 734656 h 3250726"/>
                  <a:gd name="connsiteX9" fmla="*/ 252544 w 934101"/>
                  <a:gd name="connsiteY9" fmla="*/ 738266 h 3250726"/>
                  <a:gd name="connsiteX10" fmla="*/ 153834 w 934101"/>
                  <a:gd name="connsiteY10" fmla="*/ 929537 h 3250726"/>
                  <a:gd name="connsiteX11" fmla="*/ 265680 w 934101"/>
                  <a:gd name="connsiteY11" fmla="*/ 1113141 h 3250726"/>
                  <a:gd name="connsiteX12" fmla="*/ 313488 w 934101"/>
                  <a:gd name="connsiteY12" fmla="*/ 1131461 h 3250726"/>
                  <a:gd name="connsiteX13" fmla="*/ 343481 w 934101"/>
                  <a:gd name="connsiteY13" fmla="*/ 1243958 h 3250726"/>
                  <a:gd name="connsiteX14" fmla="*/ 402611 w 934101"/>
                  <a:gd name="connsiteY14" fmla="*/ 1394142 h 3250726"/>
                  <a:gd name="connsiteX15" fmla="*/ 413244 w 934101"/>
                  <a:gd name="connsiteY15" fmla="*/ 1413158 h 3250726"/>
                  <a:gd name="connsiteX16" fmla="*/ 414054 w 934101"/>
                  <a:gd name="connsiteY16" fmla="*/ 1415164 h 3250726"/>
                  <a:gd name="connsiteX17" fmla="*/ 418179 w 934101"/>
                  <a:gd name="connsiteY17" fmla="*/ 1421983 h 3250726"/>
                  <a:gd name="connsiteX18" fmla="*/ 479660 w 934101"/>
                  <a:gd name="connsiteY18" fmla="*/ 1531935 h 3250726"/>
                  <a:gd name="connsiteX19" fmla="*/ 498939 w 934101"/>
                  <a:gd name="connsiteY19" fmla="*/ 1555514 h 3250726"/>
                  <a:gd name="connsiteX20" fmla="*/ 506691 w 934101"/>
                  <a:gd name="connsiteY20" fmla="*/ 1568331 h 3250726"/>
                  <a:gd name="connsiteX21" fmla="*/ 525918 w 934101"/>
                  <a:gd name="connsiteY21" fmla="*/ 1588512 h 3250726"/>
                  <a:gd name="connsiteX22" fmla="*/ 575800 w 934101"/>
                  <a:gd name="connsiteY22" fmla="*/ 1649519 h 3250726"/>
                  <a:gd name="connsiteX23" fmla="*/ 606692 w 934101"/>
                  <a:gd name="connsiteY23" fmla="*/ 1673288 h 3250726"/>
                  <a:gd name="connsiteX24" fmla="*/ 624697 w 934101"/>
                  <a:gd name="connsiteY24" fmla="*/ 1692185 h 3250726"/>
                  <a:gd name="connsiteX25" fmla="*/ 684258 w 934101"/>
                  <a:gd name="connsiteY25" fmla="*/ 1732967 h 3250726"/>
                  <a:gd name="connsiteX26" fmla="*/ 692198 w 934101"/>
                  <a:gd name="connsiteY26" fmla="*/ 1739076 h 3250726"/>
                  <a:gd name="connsiteX27" fmla="*/ 736965 w 934101"/>
                  <a:gd name="connsiteY27" fmla="*/ 1760020 h 3250726"/>
                  <a:gd name="connsiteX28" fmla="*/ 707678 w 934101"/>
                  <a:gd name="connsiteY28" fmla="*/ 1911655 h 3250726"/>
                  <a:gd name="connsiteX29" fmla="*/ 651539 w 934101"/>
                  <a:gd name="connsiteY29" fmla="*/ 1917290 h 3250726"/>
                  <a:gd name="connsiteX30" fmla="*/ 43811 w 934101"/>
                  <a:gd name="connsiteY30" fmla="*/ 2163009 h 3250726"/>
                  <a:gd name="connsiteX31" fmla="*/ 12066 w 934101"/>
                  <a:gd name="connsiteY31" fmla="*/ 3250726 h 3250726"/>
                  <a:gd name="connsiteX32" fmla="*/ 496202 w 934101"/>
                  <a:gd name="connsiteY32" fmla="*/ 3249926 h 3250726"/>
                  <a:gd name="connsiteX33" fmla="*/ 915600 w 934101"/>
                  <a:gd name="connsiteY33" fmla="*/ 3249233 h 3250726"/>
                  <a:gd name="connsiteX34" fmla="*/ 934101 w 934101"/>
                  <a:gd name="connsiteY34" fmla="*/ 3250021 h 3250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34101" h="3250726">
                    <a:moveTo>
                      <a:pt x="934101" y="0"/>
                    </a:moveTo>
                    <a:lnTo>
                      <a:pt x="778607" y="10292"/>
                    </a:lnTo>
                    <a:cubicBezTo>
                      <a:pt x="431590" y="60340"/>
                      <a:pt x="330946" y="277891"/>
                      <a:pt x="275342" y="555660"/>
                    </a:cubicBezTo>
                    <a:lnTo>
                      <a:pt x="265679" y="653640"/>
                    </a:lnTo>
                    <a:lnTo>
                      <a:pt x="261496" y="656284"/>
                    </a:lnTo>
                    <a:cubicBezTo>
                      <a:pt x="261970" y="664739"/>
                      <a:pt x="262443" y="673194"/>
                      <a:pt x="262917" y="681649"/>
                    </a:cubicBezTo>
                    <a:lnTo>
                      <a:pt x="261496" y="696059"/>
                    </a:lnTo>
                    <a:lnTo>
                      <a:pt x="263805" y="697497"/>
                    </a:lnTo>
                    <a:lnTo>
                      <a:pt x="260399" y="734656"/>
                    </a:lnTo>
                    <a:lnTo>
                      <a:pt x="252544" y="738266"/>
                    </a:lnTo>
                    <a:cubicBezTo>
                      <a:pt x="189532" y="781006"/>
                      <a:pt x="150971" y="852241"/>
                      <a:pt x="153834" y="929537"/>
                    </a:cubicBezTo>
                    <a:cubicBezTo>
                      <a:pt x="156685" y="1006509"/>
                      <a:pt x="200073" y="1074716"/>
                      <a:pt x="265680" y="1113141"/>
                    </a:cubicBezTo>
                    <a:lnTo>
                      <a:pt x="313488" y="1131461"/>
                    </a:lnTo>
                    <a:lnTo>
                      <a:pt x="343481" y="1243958"/>
                    </a:lnTo>
                    <a:cubicBezTo>
                      <a:pt x="360334" y="1295216"/>
                      <a:pt x="379979" y="1345712"/>
                      <a:pt x="402611" y="1394142"/>
                    </a:cubicBezTo>
                    <a:lnTo>
                      <a:pt x="413244" y="1413158"/>
                    </a:lnTo>
                    <a:lnTo>
                      <a:pt x="414054" y="1415164"/>
                    </a:lnTo>
                    <a:lnTo>
                      <a:pt x="418179" y="1421983"/>
                    </a:lnTo>
                    <a:lnTo>
                      <a:pt x="479660" y="1531935"/>
                    </a:lnTo>
                    <a:lnTo>
                      <a:pt x="498939" y="1555514"/>
                    </a:lnTo>
                    <a:lnTo>
                      <a:pt x="506691" y="1568331"/>
                    </a:lnTo>
                    <a:lnTo>
                      <a:pt x="525918" y="1588512"/>
                    </a:lnTo>
                    <a:lnTo>
                      <a:pt x="575800" y="1649519"/>
                    </a:lnTo>
                    <a:lnTo>
                      <a:pt x="606692" y="1673288"/>
                    </a:lnTo>
                    <a:lnTo>
                      <a:pt x="624697" y="1692185"/>
                    </a:lnTo>
                    <a:lnTo>
                      <a:pt x="684258" y="1732967"/>
                    </a:lnTo>
                    <a:lnTo>
                      <a:pt x="692198" y="1739076"/>
                    </a:lnTo>
                    <a:lnTo>
                      <a:pt x="736965" y="1760020"/>
                    </a:lnTo>
                    <a:lnTo>
                      <a:pt x="707678" y="1911655"/>
                    </a:lnTo>
                    <a:lnTo>
                      <a:pt x="651539" y="1917290"/>
                    </a:lnTo>
                    <a:cubicBezTo>
                      <a:pt x="212000" y="1963092"/>
                      <a:pt x="78958" y="2004098"/>
                      <a:pt x="43811" y="2163009"/>
                    </a:cubicBezTo>
                    <a:cubicBezTo>
                      <a:pt x="18414" y="2400698"/>
                      <a:pt x="-19684" y="2943188"/>
                      <a:pt x="12066" y="3250726"/>
                    </a:cubicBezTo>
                    <a:cubicBezTo>
                      <a:pt x="169210" y="3250459"/>
                      <a:pt x="332706" y="3250192"/>
                      <a:pt x="496202" y="3249926"/>
                    </a:cubicBezTo>
                    <a:lnTo>
                      <a:pt x="915600" y="3249233"/>
                    </a:lnTo>
                    <a:lnTo>
                      <a:pt x="934101" y="3250021"/>
                    </a:ln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ea typeface="+mn-ea"/>
                  <a:cs typeface="+mn-cs"/>
                </a:endParaRPr>
              </a:p>
            </p:txBody>
          </p:sp>
        </p:grpSp>
        <p:grpSp>
          <p:nvGrpSpPr>
            <p:cNvPr id="184" name="Group 183">
              <a:extLst>
                <a:ext uri="{FF2B5EF4-FFF2-40B4-BE49-F238E27FC236}">
                  <a16:creationId xmlns:a16="http://schemas.microsoft.com/office/drawing/2014/main" id="{843DA455-F6A6-95AD-50E2-F189038888A3}"/>
                </a:ext>
              </a:extLst>
            </p:cNvPr>
            <p:cNvGrpSpPr/>
            <p:nvPr/>
          </p:nvGrpSpPr>
          <p:grpSpPr>
            <a:xfrm>
              <a:off x="4126215" y="4187675"/>
              <a:ext cx="794437" cy="1136976"/>
              <a:chOff x="7452407" y="-468521"/>
              <a:chExt cx="3568475" cy="5107104"/>
            </a:xfrm>
          </p:grpSpPr>
          <p:sp>
            <p:nvSpPr>
              <p:cNvPr id="222" name="Freeform 471">
                <a:extLst>
                  <a:ext uri="{FF2B5EF4-FFF2-40B4-BE49-F238E27FC236}">
                    <a16:creationId xmlns:a16="http://schemas.microsoft.com/office/drawing/2014/main" id="{8CC59328-F2B5-264C-073D-B39ED67F4469}"/>
                  </a:ext>
                </a:extLst>
              </p:cNvPr>
              <p:cNvSpPr/>
              <p:nvPr/>
            </p:nvSpPr>
            <p:spPr>
              <a:xfrm>
                <a:off x="8467284" y="1942698"/>
                <a:ext cx="1543614" cy="1026873"/>
              </a:xfrm>
              <a:custGeom>
                <a:avLst/>
                <a:gdLst>
                  <a:gd name="connsiteX0" fmla="*/ 122766 w 1566333"/>
                  <a:gd name="connsiteY0" fmla="*/ 0 h 2307166"/>
                  <a:gd name="connsiteX1" fmla="*/ 0 w 1566333"/>
                  <a:gd name="connsiteY1" fmla="*/ 2307166 h 2307166"/>
                  <a:gd name="connsiteX2" fmla="*/ 1566333 w 1566333"/>
                  <a:gd name="connsiteY2" fmla="*/ 2298700 h 2307166"/>
                  <a:gd name="connsiteX3" fmla="*/ 1473200 w 1566333"/>
                  <a:gd name="connsiteY3" fmla="*/ 16933 h 2307166"/>
                  <a:gd name="connsiteX4" fmla="*/ 122766 w 1566333"/>
                  <a:gd name="connsiteY4" fmla="*/ 0 h 2307166"/>
                  <a:gd name="connsiteX0" fmla="*/ 42463 w 1486030"/>
                  <a:gd name="connsiteY0" fmla="*/ 0 h 2298700"/>
                  <a:gd name="connsiteX1" fmla="*/ 0 w 1486030"/>
                  <a:gd name="connsiteY1" fmla="*/ 788120 h 2298700"/>
                  <a:gd name="connsiteX2" fmla="*/ 1486030 w 1486030"/>
                  <a:gd name="connsiteY2" fmla="*/ 2298700 h 2298700"/>
                  <a:gd name="connsiteX3" fmla="*/ 1392897 w 1486030"/>
                  <a:gd name="connsiteY3" fmla="*/ 16933 h 2298700"/>
                  <a:gd name="connsiteX4" fmla="*/ 42463 w 1486030"/>
                  <a:gd name="connsiteY4" fmla="*/ 0 h 2298700"/>
                  <a:gd name="connsiteX0" fmla="*/ 42463 w 1425000"/>
                  <a:gd name="connsiteY0" fmla="*/ 0 h 812290"/>
                  <a:gd name="connsiteX1" fmla="*/ 0 w 1425000"/>
                  <a:gd name="connsiteY1" fmla="*/ 788120 h 812290"/>
                  <a:gd name="connsiteX2" fmla="*/ 1425000 w 1425000"/>
                  <a:gd name="connsiteY2" fmla="*/ 812290 h 812290"/>
                  <a:gd name="connsiteX3" fmla="*/ 1392897 w 1425000"/>
                  <a:gd name="connsiteY3" fmla="*/ 16933 h 812290"/>
                  <a:gd name="connsiteX4" fmla="*/ 42463 w 1425000"/>
                  <a:gd name="connsiteY4" fmla="*/ 0 h 812290"/>
                  <a:gd name="connsiteX0" fmla="*/ 45675 w 1428212"/>
                  <a:gd name="connsiteY0" fmla="*/ 0 h 853392"/>
                  <a:gd name="connsiteX1" fmla="*/ 0 w 1428212"/>
                  <a:gd name="connsiteY1" fmla="*/ 853392 h 853392"/>
                  <a:gd name="connsiteX2" fmla="*/ 1428212 w 1428212"/>
                  <a:gd name="connsiteY2" fmla="*/ 812290 h 853392"/>
                  <a:gd name="connsiteX3" fmla="*/ 1396109 w 1428212"/>
                  <a:gd name="connsiteY3" fmla="*/ 16933 h 853392"/>
                  <a:gd name="connsiteX4" fmla="*/ 45675 w 1428212"/>
                  <a:gd name="connsiteY4" fmla="*/ 0 h 853392"/>
                  <a:gd name="connsiteX0" fmla="*/ 45675 w 1441061"/>
                  <a:gd name="connsiteY0" fmla="*/ 0 h 853392"/>
                  <a:gd name="connsiteX1" fmla="*/ 0 w 1441061"/>
                  <a:gd name="connsiteY1" fmla="*/ 853392 h 853392"/>
                  <a:gd name="connsiteX2" fmla="*/ 1441061 w 1441061"/>
                  <a:gd name="connsiteY2" fmla="*/ 847893 h 853392"/>
                  <a:gd name="connsiteX3" fmla="*/ 1396109 w 1441061"/>
                  <a:gd name="connsiteY3" fmla="*/ 16933 h 853392"/>
                  <a:gd name="connsiteX4" fmla="*/ 45675 w 1441061"/>
                  <a:gd name="connsiteY4" fmla="*/ 0 h 853392"/>
                  <a:gd name="connsiteX0" fmla="*/ 45675 w 1434637"/>
                  <a:gd name="connsiteY0" fmla="*/ 0 h 853392"/>
                  <a:gd name="connsiteX1" fmla="*/ 0 w 1434637"/>
                  <a:gd name="connsiteY1" fmla="*/ 853392 h 853392"/>
                  <a:gd name="connsiteX2" fmla="*/ 1434637 w 1434637"/>
                  <a:gd name="connsiteY2" fmla="*/ 850860 h 853392"/>
                  <a:gd name="connsiteX3" fmla="*/ 1396109 w 1434637"/>
                  <a:gd name="connsiteY3" fmla="*/ 16933 h 853392"/>
                  <a:gd name="connsiteX4" fmla="*/ 45675 w 1434637"/>
                  <a:gd name="connsiteY4" fmla="*/ 0 h 853392"/>
                  <a:gd name="connsiteX0" fmla="*/ 45675 w 1431425"/>
                  <a:gd name="connsiteY0" fmla="*/ 0 h 853827"/>
                  <a:gd name="connsiteX1" fmla="*/ 0 w 1431425"/>
                  <a:gd name="connsiteY1" fmla="*/ 853392 h 853827"/>
                  <a:gd name="connsiteX2" fmla="*/ 1431425 w 1431425"/>
                  <a:gd name="connsiteY2" fmla="*/ 853827 h 853827"/>
                  <a:gd name="connsiteX3" fmla="*/ 1396109 w 1431425"/>
                  <a:gd name="connsiteY3" fmla="*/ 16933 h 853827"/>
                  <a:gd name="connsiteX4" fmla="*/ 45675 w 1431425"/>
                  <a:gd name="connsiteY4" fmla="*/ 0 h 853827"/>
                  <a:gd name="connsiteX0" fmla="*/ 198318 w 1584068"/>
                  <a:gd name="connsiteY0" fmla="*/ 0 h 959253"/>
                  <a:gd name="connsiteX1" fmla="*/ 152643 w 1584068"/>
                  <a:gd name="connsiteY1" fmla="*/ 853392 h 959253"/>
                  <a:gd name="connsiteX2" fmla="*/ 1584068 w 1584068"/>
                  <a:gd name="connsiteY2" fmla="*/ 853827 h 959253"/>
                  <a:gd name="connsiteX3" fmla="*/ 1548752 w 1584068"/>
                  <a:gd name="connsiteY3" fmla="*/ 16933 h 959253"/>
                  <a:gd name="connsiteX4" fmla="*/ 198318 w 1584068"/>
                  <a:gd name="connsiteY4" fmla="*/ 0 h 959253"/>
                  <a:gd name="connsiteX0" fmla="*/ 118425 w 1504175"/>
                  <a:gd name="connsiteY0" fmla="*/ 0 h 982522"/>
                  <a:gd name="connsiteX1" fmla="*/ 72750 w 1504175"/>
                  <a:gd name="connsiteY1" fmla="*/ 853392 h 982522"/>
                  <a:gd name="connsiteX2" fmla="*/ 1504175 w 1504175"/>
                  <a:gd name="connsiteY2" fmla="*/ 853827 h 982522"/>
                  <a:gd name="connsiteX3" fmla="*/ 1468859 w 1504175"/>
                  <a:gd name="connsiteY3" fmla="*/ 16933 h 982522"/>
                  <a:gd name="connsiteX4" fmla="*/ 118425 w 1504175"/>
                  <a:gd name="connsiteY4" fmla="*/ 0 h 982522"/>
                  <a:gd name="connsiteX0" fmla="*/ 47728 w 1433478"/>
                  <a:gd name="connsiteY0" fmla="*/ 0 h 982522"/>
                  <a:gd name="connsiteX1" fmla="*/ 2053 w 1433478"/>
                  <a:gd name="connsiteY1" fmla="*/ 853392 h 982522"/>
                  <a:gd name="connsiteX2" fmla="*/ 1433478 w 1433478"/>
                  <a:gd name="connsiteY2" fmla="*/ 853827 h 982522"/>
                  <a:gd name="connsiteX3" fmla="*/ 1398162 w 1433478"/>
                  <a:gd name="connsiteY3" fmla="*/ 16933 h 982522"/>
                  <a:gd name="connsiteX4" fmla="*/ 47728 w 1433478"/>
                  <a:gd name="connsiteY4" fmla="*/ 0 h 982522"/>
                  <a:gd name="connsiteX0" fmla="*/ 54458 w 1440208"/>
                  <a:gd name="connsiteY0" fmla="*/ 0 h 962628"/>
                  <a:gd name="connsiteX1" fmla="*/ 8783 w 1440208"/>
                  <a:gd name="connsiteY1" fmla="*/ 853392 h 962628"/>
                  <a:gd name="connsiteX2" fmla="*/ 1440208 w 1440208"/>
                  <a:gd name="connsiteY2" fmla="*/ 853827 h 962628"/>
                  <a:gd name="connsiteX3" fmla="*/ 1404892 w 1440208"/>
                  <a:gd name="connsiteY3" fmla="*/ 16933 h 962628"/>
                  <a:gd name="connsiteX4" fmla="*/ 54458 w 1440208"/>
                  <a:gd name="connsiteY4" fmla="*/ 0 h 962628"/>
                  <a:gd name="connsiteX0" fmla="*/ 129792 w 1541239"/>
                  <a:gd name="connsiteY0" fmla="*/ 0 h 1047597"/>
                  <a:gd name="connsiteX1" fmla="*/ 109814 w 1541239"/>
                  <a:gd name="connsiteY1" fmla="*/ 936465 h 1047597"/>
                  <a:gd name="connsiteX2" fmla="*/ 1541239 w 1541239"/>
                  <a:gd name="connsiteY2" fmla="*/ 936900 h 1047597"/>
                  <a:gd name="connsiteX3" fmla="*/ 1505923 w 1541239"/>
                  <a:gd name="connsiteY3" fmla="*/ 100006 h 1047597"/>
                  <a:gd name="connsiteX4" fmla="*/ 129792 w 1541239"/>
                  <a:gd name="connsiteY4" fmla="*/ 0 h 1047597"/>
                  <a:gd name="connsiteX0" fmla="*/ 146859 w 1532609"/>
                  <a:gd name="connsiteY0" fmla="*/ 0 h 1053912"/>
                  <a:gd name="connsiteX1" fmla="*/ 101184 w 1532609"/>
                  <a:gd name="connsiteY1" fmla="*/ 942399 h 1053912"/>
                  <a:gd name="connsiteX2" fmla="*/ 1532609 w 1532609"/>
                  <a:gd name="connsiteY2" fmla="*/ 942834 h 1053912"/>
                  <a:gd name="connsiteX3" fmla="*/ 1497293 w 1532609"/>
                  <a:gd name="connsiteY3" fmla="*/ 105940 h 1053912"/>
                  <a:gd name="connsiteX4" fmla="*/ 146859 w 1532609"/>
                  <a:gd name="connsiteY4" fmla="*/ 0 h 1053912"/>
                  <a:gd name="connsiteX0" fmla="*/ 162747 w 1548497"/>
                  <a:gd name="connsiteY0" fmla="*/ 0 h 1053912"/>
                  <a:gd name="connsiteX1" fmla="*/ 117072 w 1548497"/>
                  <a:gd name="connsiteY1" fmla="*/ 942399 h 1053912"/>
                  <a:gd name="connsiteX2" fmla="*/ 1548497 w 1548497"/>
                  <a:gd name="connsiteY2" fmla="*/ 942834 h 1053912"/>
                  <a:gd name="connsiteX3" fmla="*/ 1513181 w 1548497"/>
                  <a:gd name="connsiteY3" fmla="*/ 105940 h 1053912"/>
                  <a:gd name="connsiteX4" fmla="*/ 162747 w 1548497"/>
                  <a:gd name="connsiteY4" fmla="*/ 0 h 1053912"/>
                  <a:gd name="connsiteX0" fmla="*/ 172823 w 1542512"/>
                  <a:gd name="connsiteY0" fmla="*/ 0 h 1047597"/>
                  <a:gd name="connsiteX1" fmla="*/ 111087 w 1542512"/>
                  <a:gd name="connsiteY1" fmla="*/ 936465 h 1047597"/>
                  <a:gd name="connsiteX2" fmla="*/ 1542512 w 1542512"/>
                  <a:gd name="connsiteY2" fmla="*/ 936900 h 1047597"/>
                  <a:gd name="connsiteX3" fmla="*/ 1507196 w 1542512"/>
                  <a:gd name="connsiteY3" fmla="*/ 100006 h 1047597"/>
                  <a:gd name="connsiteX4" fmla="*/ 172823 w 1542512"/>
                  <a:gd name="connsiteY4" fmla="*/ 0 h 1047597"/>
                  <a:gd name="connsiteX0" fmla="*/ 167517 w 1537206"/>
                  <a:gd name="connsiteY0" fmla="*/ 0 h 1047597"/>
                  <a:gd name="connsiteX1" fmla="*/ 105781 w 1537206"/>
                  <a:gd name="connsiteY1" fmla="*/ 936465 h 1047597"/>
                  <a:gd name="connsiteX2" fmla="*/ 1537206 w 1537206"/>
                  <a:gd name="connsiteY2" fmla="*/ 936900 h 1047597"/>
                  <a:gd name="connsiteX3" fmla="*/ 1501890 w 1537206"/>
                  <a:gd name="connsiteY3" fmla="*/ 100006 h 1047597"/>
                  <a:gd name="connsiteX4" fmla="*/ 167517 w 1537206"/>
                  <a:gd name="connsiteY4" fmla="*/ 0 h 1047597"/>
                  <a:gd name="connsiteX0" fmla="*/ 102008 w 1471697"/>
                  <a:gd name="connsiteY0" fmla="*/ 0 h 1078831"/>
                  <a:gd name="connsiteX1" fmla="*/ 139848 w 1471697"/>
                  <a:gd name="connsiteY1" fmla="*/ 989869 h 1078831"/>
                  <a:gd name="connsiteX2" fmla="*/ 1471697 w 1471697"/>
                  <a:gd name="connsiteY2" fmla="*/ 936900 h 1078831"/>
                  <a:gd name="connsiteX3" fmla="*/ 1436381 w 1471697"/>
                  <a:gd name="connsiteY3" fmla="*/ 100006 h 1078831"/>
                  <a:gd name="connsiteX4" fmla="*/ 102008 w 1471697"/>
                  <a:gd name="connsiteY4" fmla="*/ 0 h 1078831"/>
                  <a:gd name="connsiteX0" fmla="*/ 113866 w 1483555"/>
                  <a:gd name="connsiteY0" fmla="*/ 0 h 1064836"/>
                  <a:gd name="connsiteX1" fmla="*/ 151706 w 1483555"/>
                  <a:gd name="connsiteY1" fmla="*/ 989869 h 1064836"/>
                  <a:gd name="connsiteX2" fmla="*/ 1483555 w 1483555"/>
                  <a:gd name="connsiteY2" fmla="*/ 936900 h 1064836"/>
                  <a:gd name="connsiteX3" fmla="*/ 1448239 w 1483555"/>
                  <a:gd name="connsiteY3" fmla="*/ 100006 h 1064836"/>
                  <a:gd name="connsiteX4" fmla="*/ 113866 w 1483555"/>
                  <a:gd name="connsiteY4" fmla="*/ 0 h 1064836"/>
                  <a:gd name="connsiteX0" fmla="*/ 113866 w 1483555"/>
                  <a:gd name="connsiteY0" fmla="*/ 0 h 1064836"/>
                  <a:gd name="connsiteX1" fmla="*/ 151706 w 1483555"/>
                  <a:gd name="connsiteY1" fmla="*/ 989869 h 1064836"/>
                  <a:gd name="connsiteX2" fmla="*/ 1483555 w 1483555"/>
                  <a:gd name="connsiteY2" fmla="*/ 936900 h 1064836"/>
                  <a:gd name="connsiteX3" fmla="*/ 1448239 w 1483555"/>
                  <a:gd name="connsiteY3" fmla="*/ 100006 h 1064836"/>
                  <a:gd name="connsiteX4" fmla="*/ 113866 w 1483555"/>
                  <a:gd name="connsiteY4" fmla="*/ 0 h 1064836"/>
                  <a:gd name="connsiteX0" fmla="*/ 110414 w 1480103"/>
                  <a:gd name="connsiteY0" fmla="*/ 0 h 1073720"/>
                  <a:gd name="connsiteX1" fmla="*/ 148254 w 1480103"/>
                  <a:gd name="connsiteY1" fmla="*/ 989869 h 1073720"/>
                  <a:gd name="connsiteX2" fmla="*/ 1480103 w 1480103"/>
                  <a:gd name="connsiteY2" fmla="*/ 936900 h 1073720"/>
                  <a:gd name="connsiteX3" fmla="*/ 1444787 w 1480103"/>
                  <a:gd name="connsiteY3" fmla="*/ 100006 h 1073720"/>
                  <a:gd name="connsiteX4" fmla="*/ 110414 w 1480103"/>
                  <a:gd name="connsiteY4" fmla="*/ 0 h 1073720"/>
                  <a:gd name="connsiteX0" fmla="*/ 80084 w 1449773"/>
                  <a:gd name="connsiteY0" fmla="*/ 0 h 1095559"/>
                  <a:gd name="connsiteX1" fmla="*/ 117924 w 1449773"/>
                  <a:gd name="connsiteY1" fmla="*/ 989869 h 1095559"/>
                  <a:gd name="connsiteX2" fmla="*/ 1449773 w 1449773"/>
                  <a:gd name="connsiteY2" fmla="*/ 936900 h 1095559"/>
                  <a:gd name="connsiteX3" fmla="*/ 1414457 w 1449773"/>
                  <a:gd name="connsiteY3" fmla="*/ 100006 h 1095559"/>
                  <a:gd name="connsiteX4" fmla="*/ 80084 w 1449773"/>
                  <a:gd name="connsiteY4" fmla="*/ 0 h 1095559"/>
                  <a:gd name="connsiteX0" fmla="*/ 35757 w 1405446"/>
                  <a:gd name="connsiteY0" fmla="*/ 0 h 1095559"/>
                  <a:gd name="connsiteX1" fmla="*/ 73597 w 1405446"/>
                  <a:gd name="connsiteY1" fmla="*/ 989869 h 1095559"/>
                  <a:gd name="connsiteX2" fmla="*/ 1405446 w 1405446"/>
                  <a:gd name="connsiteY2" fmla="*/ 936900 h 1095559"/>
                  <a:gd name="connsiteX3" fmla="*/ 1370130 w 1405446"/>
                  <a:gd name="connsiteY3" fmla="*/ 100006 h 1095559"/>
                  <a:gd name="connsiteX4" fmla="*/ 35757 w 1405446"/>
                  <a:gd name="connsiteY4" fmla="*/ 0 h 1095559"/>
                  <a:gd name="connsiteX0" fmla="*/ 64035 w 1433724"/>
                  <a:gd name="connsiteY0" fmla="*/ 0 h 1095559"/>
                  <a:gd name="connsiteX1" fmla="*/ 101875 w 1433724"/>
                  <a:gd name="connsiteY1" fmla="*/ 989869 h 1095559"/>
                  <a:gd name="connsiteX2" fmla="*/ 1433724 w 1433724"/>
                  <a:gd name="connsiteY2" fmla="*/ 936900 h 1095559"/>
                  <a:gd name="connsiteX3" fmla="*/ 1398408 w 1433724"/>
                  <a:gd name="connsiteY3" fmla="*/ 100006 h 1095559"/>
                  <a:gd name="connsiteX4" fmla="*/ 64035 w 1433724"/>
                  <a:gd name="connsiteY4" fmla="*/ 0 h 1095559"/>
                  <a:gd name="connsiteX0" fmla="*/ 65444 w 1435133"/>
                  <a:gd name="connsiteY0" fmla="*/ 0 h 1062801"/>
                  <a:gd name="connsiteX1" fmla="*/ 100071 w 1435133"/>
                  <a:gd name="connsiteY1" fmla="*/ 936465 h 1062801"/>
                  <a:gd name="connsiteX2" fmla="*/ 1435133 w 1435133"/>
                  <a:gd name="connsiteY2" fmla="*/ 936900 h 1062801"/>
                  <a:gd name="connsiteX3" fmla="*/ 1399817 w 1435133"/>
                  <a:gd name="connsiteY3" fmla="*/ 100006 h 1062801"/>
                  <a:gd name="connsiteX4" fmla="*/ 65444 w 1435133"/>
                  <a:gd name="connsiteY4" fmla="*/ 0 h 1062801"/>
                  <a:gd name="connsiteX0" fmla="*/ 92732 w 1462421"/>
                  <a:gd name="connsiteY0" fmla="*/ 0 h 1026212"/>
                  <a:gd name="connsiteX1" fmla="*/ 75965 w 1462421"/>
                  <a:gd name="connsiteY1" fmla="*/ 859326 h 1026212"/>
                  <a:gd name="connsiteX2" fmla="*/ 1462421 w 1462421"/>
                  <a:gd name="connsiteY2" fmla="*/ 936900 h 1026212"/>
                  <a:gd name="connsiteX3" fmla="*/ 1427105 w 1462421"/>
                  <a:gd name="connsiteY3" fmla="*/ 100006 h 1026212"/>
                  <a:gd name="connsiteX4" fmla="*/ 92732 w 1462421"/>
                  <a:gd name="connsiteY4" fmla="*/ 0 h 1026212"/>
                  <a:gd name="connsiteX0" fmla="*/ 79368 w 1449057"/>
                  <a:gd name="connsiteY0" fmla="*/ 0 h 1026212"/>
                  <a:gd name="connsiteX1" fmla="*/ 62601 w 1449057"/>
                  <a:gd name="connsiteY1" fmla="*/ 859326 h 1026212"/>
                  <a:gd name="connsiteX2" fmla="*/ 1449057 w 1449057"/>
                  <a:gd name="connsiteY2" fmla="*/ 936900 h 1026212"/>
                  <a:gd name="connsiteX3" fmla="*/ 1413741 w 1449057"/>
                  <a:gd name="connsiteY3" fmla="*/ 100006 h 1026212"/>
                  <a:gd name="connsiteX4" fmla="*/ 79368 w 1449057"/>
                  <a:gd name="connsiteY4" fmla="*/ 0 h 1026212"/>
                  <a:gd name="connsiteX0" fmla="*/ 67855 w 1437544"/>
                  <a:gd name="connsiteY0" fmla="*/ 0 h 1026212"/>
                  <a:gd name="connsiteX1" fmla="*/ 51088 w 1437544"/>
                  <a:gd name="connsiteY1" fmla="*/ 859326 h 1026212"/>
                  <a:gd name="connsiteX2" fmla="*/ 1437544 w 1437544"/>
                  <a:gd name="connsiteY2" fmla="*/ 936900 h 1026212"/>
                  <a:gd name="connsiteX3" fmla="*/ 1402228 w 1437544"/>
                  <a:gd name="connsiteY3" fmla="*/ 100006 h 1026212"/>
                  <a:gd name="connsiteX4" fmla="*/ 67855 w 1437544"/>
                  <a:gd name="connsiteY4" fmla="*/ 0 h 1026212"/>
                  <a:gd name="connsiteX0" fmla="*/ 76755 w 1446444"/>
                  <a:gd name="connsiteY0" fmla="*/ 0 h 1026212"/>
                  <a:gd name="connsiteX1" fmla="*/ 59988 w 1446444"/>
                  <a:gd name="connsiteY1" fmla="*/ 859326 h 1026212"/>
                  <a:gd name="connsiteX2" fmla="*/ 1446444 w 1446444"/>
                  <a:gd name="connsiteY2" fmla="*/ 936900 h 1026212"/>
                  <a:gd name="connsiteX3" fmla="*/ 1411128 w 1446444"/>
                  <a:gd name="connsiteY3" fmla="*/ 100006 h 1026212"/>
                  <a:gd name="connsiteX4" fmla="*/ 76755 w 1446444"/>
                  <a:gd name="connsiteY4" fmla="*/ 0 h 1026212"/>
                  <a:gd name="connsiteX0" fmla="*/ 90708 w 1460397"/>
                  <a:gd name="connsiteY0" fmla="*/ 0 h 1026212"/>
                  <a:gd name="connsiteX1" fmla="*/ 73941 w 1460397"/>
                  <a:gd name="connsiteY1" fmla="*/ 859326 h 1026212"/>
                  <a:gd name="connsiteX2" fmla="*/ 1460397 w 1460397"/>
                  <a:gd name="connsiteY2" fmla="*/ 936900 h 1026212"/>
                  <a:gd name="connsiteX3" fmla="*/ 1425081 w 1460397"/>
                  <a:gd name="connsiteY3" fmla="*/ 100006 h 1026212"/>
                  <a:gd name="connsiteX4" fmla="*/ 90708 w 1460397"/>
                  <a:gd name="connsiteY4" fmla="*/ 0 h 1026212"/>
                  <a:gd name="connsiteX0" fmla="*/ 81227 w 1450916"/>
                  <a:gd name="connsiteY0" fmla="*/ 0 h 1026212"/>
                  <a:gd name="connsiteX1" fmla="*/ 64460 w 1450916"/>
                  <a:gd name="connsiteY1" fmla="*/ 859326 h 1026212"/>
                  <a:gd name="connsiteX2" fmla="*/ 1450916 w 1450916"/>
                  <a:gd name="connsiteY2" fmla="*/ 936900 h 1026212"/>
                  <a:gd name="connsiteX3" fmla="*/ 1415600 w 1450916"/>
                  <a:gd name="connsiteY3" fmla="*/ 100006 h 1026212"/>
                  <a:gd name="connsiteX4" fmla="*/ 81227 w 1450916"/>
                  <a:gd name="connsiteY4" fmla="*/ 0 h 1026212"/>
                  <a:gd name="connsiteX0" fmla="*/ 81227 w 1450916"/>
                  <a:gd name="connsiteY0" fmla="*/ 0 h 1026212"/>
                  <a:gd name="connsiteX1" fmla="*/ 64460 w 1450916"/>
                  <a:gd name="connsiteY1" fmla="*/ 859326 h 1026212"/>
                  <a:gd name="connsiteX2" fmla="*/ 1450916 w 1450916"/>
                  <a:gd name="connsiteY2" fmla="*/ 936900 h 1026212"/>
                  <a:gd name="connsiteX3" fmla="*/ 1415600 w 1450916"/>
                  <a:gd name="connsiteY3" fmla="*/ 100006 h 1026212"/>
                  <a:gd name="connsiteX4" fmla="*/ 81227 w 1450916"/>
                  <a:gd name="connsiteY4" fmla="*/ 0 h 1026212"/>
                  <a:gd name="connsiteX0" fmla="*/ 81227 w 1450916"/>
                  <a:gd name="connsiteY0" fmla="*/ 0 h 1026212"/>
                  <a:gd name="connsiteX1" fmla="*/ 64460 w 1450916"/>
                  <a:gd name="connsiteY1" fmla="*/ 859326 h 1026212"/>
                  <a:gd name="connsiteX2" fmla="*/ 1450916 w 1450916"/>
                  <a:gd name="connsiteY2" fmla="*/ 936900 h 1026212"/>
                  <a:gd name="connsiteX3" fmla="*/ 1415600 w 1450916"/>
                  <a:gd name="connsiteY3" fmla="*/ 100006 h 1026212"/>
                  <a:gd name="connsiteX4" fmla="*/ 81227 w 1450916"/>
                  <a:gd name="connsiteY4" fmla="*/ 0 h 1026212"/>
                  <a:gd name="connsiteX0" fmla="*/ 94164 w 1463853"/>
                  <a:gd name="connsiteY0" fmla="*/ 0 h 1026212"/>
                  <a:gd name="connsiteX1" fmla="*/ 77397 w 1463853"/>
                  <a:gd name="connsiteY1" fmla="*/ 859326 h 1026212"/>
                  <a:gd name="connsiteX2" fmla="*/ 1463853 w 1463853"/>
                  <a:gd name="connsiteY2" fmla="*/ 936900 h 1026212"/>
                  <a:gd name="connsiteX3" fmla="*/ 1428537 w 1463853"/>
                  <a:gd name="connsiteY3" fmla="*/ 100006 h 1026212"/>
                  <a:gd name="connsiteX4" fmla="*/ 94164 w 1463853"/>
                  <a:gd name="connsiteY4" fmla="*/ 0 h 1026212"/>
                  <a:gd name="connsiteX0" fmla="*/ 112245 w 1481934"/>
                  <a:gd name="connsiteY0" fmla="*/ 0 h 1005105"/>
                  <a:gd name="connsiteX1" fmla="*/ 66568 w 1481934"/>
                  <a:gd name="connsiteY1" fmla="*/ 794055 h 1005105"/>
                  <a:gd name="connsiteX2" fmla="*/ 1481934 w 1481934"/>
                  <a:gd name="connsiteY2" fmla="*/ 936900 h 1005105"/>
                  <a:gd name="connsiteX3" fmla="*/ 1446618 w 1481934"/>
                  <a:gd name="connsiteY3" fmla="*/ 100006 h 1005105"/>
                  <a:gd name="connsiteX4" fmla="*/ 112245 w 1481934"/>
                  <a:gd name="connsiteY4" fmla="*/ 0 h 1005105"/>
                  <a:gd name="connsiteX0" fmla="*/ 123753 w 1493442"/>
                  <a:gd name="connsiteY0" fmla="*/ 0 h 1005105"/>
                  <a:gd name="connsiteX1" fmla="*/ 78076 w 1493442"/>
                  <a:gd name="connsiteY1" fmla="*/ 794055 h 1005105"/>
                  <a:gd name="connsiteX2" fmla="*/ 1493442 w 1493442"/>
                  <a:gd name="connsiteY2" fmla="*/ 936900 h 1005105"/>
                  <a:gd name="connsiteX3" fmla="*/ 1458126 w 1493442"/>
                  <a:gd name="connsiteY3" fmla="*/ 100006 h 1005105"/>
                  <a:gd name="connsiteX4" fmla="*/ 123753 w 1493442"/>
                  <a:gd name="connsiteY4" fmla="*/ 0 h 1005105"/>
                  <a:gd name="connsiteX0" fmla="*/ 120720 w 1490409"/>
                  <a:gd name="connsiteY0" fmla="*/ 0 h 1005105"/>
                  <a:gd name="connsiteX1" fmla="*/ 75043 w 1490409"/>
                  <a:gd name="connsiteY1" fmla="*/ 794055 h 1005105"/>
                  <a:gd name="connsiteX2" fmla="*/ 1490409 w 1490409"/>
                  <a:gd name="connsiteY2" fmla="*/ 936900 h 1005105"/>
                  <a:gd name="connsiteX3" fmla="*/ 1455093 w 1490409"/>
                  <a:gd name="connsiteY3" fmla="*/ 100006 h 1005105"/>
                  <a:gd name="connsiteX4" fmla="*/ 120720 w 1490409"/>
                  <a:gd name="connsiteY4" fmla="*/ 0 h 1005105"/>
                  <a:gd name="connsiteX0" fmla="*/ 118112 w 1492083"/>
                  <a:gd name="connsiteY0" fmla="*/ 0 h 1007082"/>
                  <a:gd name="connsiteX1" fmla="*/ 76717 w 1492083"/>
                  <a:gd name="connsiteY1" fmla="*/ 796032 h 1007082"/>
                  <a:gd name="connsiteX2" fmla="*/ 1492083 w 1492083"/>
                  <a:gd name="connsiteY2" fmla="*/ 938877 h 1007082"/>
                  <a:gd name="connsiteX3" fmla="*/ 1456767 w 1492083"/>
                  <a:gd name="connsiteY3" fmla="*/ 101983 h 1007082"/>
                  <a:gd name="connsiteX4" fmla="*/ 118112 w 1492083"/>
                  <a:gd name="connsiteY4" fmla="*/ 0 h 1007082"/>
                  <a:gd name="connsiteX0" fmla="*/ 134486 w 1482760"/>
                  <a:gd name="connsiteY0" fmla="*/ 0 h 1076309"/>
                  <a:gd name="connsiteX1" fmla="*/ 67394 w 1482760"/>
                  <a:gd name="connsiteY1" fmla="*/ 865259 h 1076309"/>
                  <a:gd name="connsiteX2" fmla="*/ 1482760 w 1482760"/>
                  <a:gd name="connsiteY2" fmla="*/ 1008104 h 1076309"/>
                  <a:gd name="connsiteX3" fmla="*/ 1447444 w 1482760"/>
                  <a:gd name="connsiteY3" fmla="*/ 171210 h 1076309"/>
                  <a:gd name="connsiteX4" fmla="*/ 134486 w 1482760"/>
                  <a:gd name="connsiteY4" fmla="*/ 0 h 1076309"/>
                  <a:gd name="connsiteX0" fmla="*/ 128838 w 1485678"/>
                  <a:gd name="connsiteY0" fmla="*/ 0 h 1076309"/>
                  <a:gd name="connsiteX1" fmla="*/ 70312 w 1485678"/>
                  <a:gd name="connsiteY1" fmla="*/ 865259 h 1076309"/>
                  <a:gd name="connsiteX2" fmla="*/ 1485678 w 1485678"/>
                  <a:gd name="connsiteY2" fmla="*/ 1008104 h 1076309"/>
                  <a:gd name="connsiteX3" fmla="*/ 1450362 w 1485678"/>
                  <a:gd name="connsiteY3" fmla="*/ 171210 h 1076309"/>
                  <a:gd name="connsiteX4" fmla="*/ 128838 w 1485678"/>
                  <a:gd name="connsiteY4" fmla="*/ 0 h 1076309"/>
                  <a:gd name="connsiteX0" fmla="*/ 119409 w 1491239"/>
                  <a:gd name="connsiteY0" fmla="*/ 0 h 1018949"/>
                  <a:gd name="connsiteX1" fmla="*/ 75873 w 1491239"/>
                  <a:gd name="connsiteY1" fmla="*/ 807899 h 1018949"/>
                  <a:gd name="connsiteX2" fmla="*/ 1491239 w 1491239"/>
                  <a:gd name="connsiteY2" fmla="*/ 950744 h 1018949"/>
                  <a:gd name="connsiteX3" fmla="*/ 1455923 w 1491239"/>
                  <a:gd name="connsiteY3" fmla="*/ 113850 h 1018949"/>
                  <a:gd name="connsiteX4" fmla="*/ 119409 w 1491239"/>
                  <a:gd name="connsiteY4" fmla="*/ 0 h 1018949"/>
                  <a:gd name="connsiteX0" fmla="*/ 119409 w 1480531"/>
                  <a:gd name="connsiteY0" fmla="*/ 0 h 937785"/>
                  <a:gd name="connsiteX1" fmla="*/ 75873 w 1480531"/>
                  <a:gd name="connsiteY1" fmla="*/ 807899 h 937785"/>
                  <a:gd name="connsiteX2" fmla="*/ 1480531 w 1480531"/>
                  <a:gd name="connsiteY2" fmla="*/ 816246 h 937785"/>
                  <a:gd name="connsiteX3" fmla="*/ 1455923 w 1480531"/>
                  <a:gd name="connsiteY3" fmla="*/ 113850 h 937785"/>
                  <a:gd name="connsiteX4" fmla="*/ 119409 w 1480531"/>
                  <a:gd name="connsiteY4" fmla="*/ 0 h 937785"/>
                  <a:gd name="connsiteX0" fmla="*/ 119409 w 1544962"/>
                  <a:gd name="connsiteY0" fmla="*/ 0 h 937785"/>
                  <a:gd name="connsiteX1" fmla="*/ 75873 w 1544962"/>
                  <a:gd name="connsiteY1" fmla="*/ 807899 h 937785"/>
                  <a:gd name="connsiteX2" fmla="*/ 1480531 w 1544962"/>
                  <a:gd name="connsiteY2" fmla="*/ 816246 h 937785"/>
                  <a:gd name="connsiteX3" fmla="*/ 1455923 w 1544962"/>
                  <a:gd name="connsiteY3" fmla="*/ 113850 h 937785"/>
                  <a:gd name="connsiteX4" fmla="*/ 119409 w 1544962"/>
                  <a:gd name="connsiteY4" fmla="*/ 0 h 937785"/>
                  <a:gd name="connsiteX0" fmla="*/ 119409 w 1540852"/>
                  <a:gd name="connsiteY0" fmla="*/ 869 h 938654"/>
                  <a:gd name="connsiteX1" fmla="*/ 75873 w 1540852"/>
                  <a:gd name="connsiteY1" fmla="*/ 808768 h 938654"/>
                  <a:gd name="connsiteX2" fmla="*/ 1480531 w 1540852"/>
                  <a:gd name="connsiteY2" fmla="*/ 817115 h 938654"/>
                  <a:gd name="connsiteX3" fmla="*/ 1436650 w 1540852"/>
                  <a:gd name="connsiteY3" fmla="*/ 0 h 938654"/>
                  <a:gd name="connsiteX4" fmla="*/ 119409 w 1540852"/>
                  <a:gd name="connsiteY4" fmla="*/ 869 h 938654"/>
                  <a:gd name="connsiteX0" fmla="*/ 119409 w 1564485"/>
                  <a:gd name="connsiteY0" fmla="*/ 869 h 938654"/>
                  <a:gd name="connsiteX1" fmla="*/ 75873 w 1564485"/>
                  <a:gd name="connsiteY1" fmla="*/ 808768 h 938654"/>
                  <a:gd name="connsiteX2" fmla="*/ 1480531 w 1564485"/>
                  <a:gd name="connsiteY2" fmla="*/ 817115 h 938654"/>
                  <a:gd name="connsiteX3" fmla="*/ 1436650 w 1564485"/>
                  <a:gd name="connsiteY3" fmla="*/ 0 h 938654"/>
                  <a:gd name="connsiteX4" fmla="*/ 119409 w 1564485"/>
                  <a:gd name="connsiteY4" fmla="*/ 869 h 938654"/>
                  <a:gd name="connsiteX0" fmla="*/ 119409 w 1565911"/>
                  <a:gd name="connsiteY0" fmla="*/ 869 h 952164"/>
                  <a:gd name="connsiteX1" fmla="*/ 75873 w 1565911"/>
                  <a:gd name="connsiteY1" fmla="*/ 808768 h 952164"/>
                  <a:gd name="connsiteX2" fmla="*/ 1482672 w 1565911"/>
                  <a:gd name="connsiteY2" fmla="*/ 844806 h 952164"/>
                  <a:gd name="connsiteX3" fmla="*/ 1436650 w 1565911"/>
                  <a:gd name="connsiteY3" fmla="*/ 0 h 952164"/>
                  <a:gd name="connsiteX4" fmla="*/ 119409 w 1565911"/>
                  <a:gd name="connsiteY4" fmla="*/ 869 h 952164"/>
                  <a:gd name="connsiteX0" fmla="*/ 119409 w 1548180"/>
                  <a:gd name="connsiteY0" fmla="*/ 869 h 961758"/>
                  <a:gd name="connsiteX1" fmla="*/ 75873 w 1548180"/>
                  <a:gd name="connsiteY1" fmla="*/ 808768 h 961758"/>
                  <a:gd name="connsiteX2" fmla="*/ 1454833 w 1548180"/>
                  <a:gd name="connsiteY2" fmla="*/ 862607 h 961758"/>
                  <a:gd name="connsiteX3" fmla="*/ 1436650 w 1548180"/>
                  <a:gd name="connsiteY3" fmla="*/ 0 h 961758"/>
                  <a:gd name="connsiteX4" fmla="*/ 119409 w 1548180"/>
                  <a:gd name="connsiteY4" fmla="*/ 869 h 961758"/>
                  <a:gd name="connsiteX0" fmla="*/ 119409 w 1554786"/>
                  <a:gd name="connsiteY0" fmla="*/ 869 h 960657"/>
                  <a:gd name="connsiteX1" fmla="*/ 75873 w 1554786"/>
                  <a:gd name="connsiteY1" fmla="*/ 808768 h 960657"/>
                  <a:gd name="connsiteX2" fmla="*/ 1465540 w 1554786"/>
                  <a:gd name="connsiteY2" fmla="*/ 860629 h 960657"/>
                  <a:gd name="connsiteX3" fmla="*/ 1436650 w 1554786"/>
                  <a:gd name="connsiteY3" fmla="*/ 0 h 960657"/>
                  <a:gd name="connsiteX4" fmla="*/ 119409 w 1554786"/>
                  <a:gd name="connsiteY4" fmla="*/ 869 h 960657"/>
                  <a:gd name="connsiteX0" fmla="*/ 119409 w 1561663"/>
                  <a:gd name="connsiteY0" fmla="*/ 869 h 959564"/>
                  <a:gd name="connsiteX1" fmla="*/ 75873 w 1561663"/>
                  <a:gd name="connsiteY1" fmla="*/ 808768 h 959564"/>
                  <a:gd name="connsiteX2" fmla="*/ 1476248 w 1561663"/>
                  <a:gd name="connsiteY2" fmla="*/ 858651 h 959564"/>
                  <a:gd name="connsiteX3" fmla="*/ 1436650 w 1561663"/>
                  <a:gd name="connsiteY3" fmla="*/ 0 h 959564"/>
                  <a:gd name="connsiteX4" fmla="*/ 119409 w 1561663"/>
                  <a:gd name="connsiteY4" fmla="*/ 869 h 959564"/>
                  <a:gd name="connsiteX0" fmla="*/ 119409 w 1561663"/>
                  <a:gd name="connsiteY0" fmla="*/ 869 h 959564"/>
                  <a:gd name="connsiteX1" fmla="*/ 75873 w 1561663"/>
                  <a:gd name="connsiteY1" fmla="*/ 808768 h 959564"/>
                  <a:gd name="connsiteX2" fmla="*/ 1476248 w 1561663"/>
                  <a:gd name="connsiteY2" fmla="*/ 858651 h 959564"/>
                  <a:gd name="connsiteX3" fmla="*/ 1436650 w 1561663"/>
                  <a:gd name="connsiteY3" fmla="*/ 0 h 959564"/>
                  <a:gd name="connsiteX4" fmla="*/ 119409 w 1561663"/>
                  <a:gd name="connsiteY4" fmla="*/ 869 h 9595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1663" h="959564">
                    <a:moveTo>
                      <a:pt x="119409" y="869"/>
                    </a:moveTo>
                    <a:cubicBezTo>
                      <a:pt x="-13698" y="419168"/>
                      <a:pt x="-45836" y="643158"/>
                      <a:pt x="75873" y="808768"/>
                    </a:cubicBezTo>
                    <a:cubicBezTo>
                      <a:pt x="223851" y="1003487"/>
                      <a:pt x="1243563" y="998061"/>
                      <a:pt x="1476248" y="858651"/>
                    </a:cubicBezTo>
                    <a:cubicBezTo>
                      <a:pt x="1630792" y="778797"/>
                      <a:pt x="1549782" y="305337"/>
                      <a:pt x="1436650" y="0"/>
                    </a:cubicBezTo>
                    <a:lnTo>
                      <a:pt x="119409" y="869"/>
                    </a:lnTo>
                    <a:close/>
                  </a:path>
                </a:pathLst>
              </a:custGeom>
              <a:solidFill>
                <a:srgbClr val="4623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ea typeface="+mn-ea"/>
                  <a:cs typeface="+mn-cs"/>
                </a:endParaRPr>
              </a:p>
            </p:txBody>
          </p:sp>
          <p:sp>
            <p:nvSpPr>
              <p:cNvPr id="223" name="Pie 472">
                <a:extLst>
                  <a:ext uri="{FF2B5EF4-FFF2-40B4-BE49-F238E27FC236}">
                    <a16:creationId xmlns:a16="http://schemas.microsoft.com/office/drawing/2014/main" id="{D8097B76-9996-5DFA-552A-DE429BA62603}"/>
                  </a:ext>
                </a:extLst>
              </p:cNvPr>
              <p:cNvSpPr/>
              <p:nvPr/>
            </p:nvSpPr>
            <p:spPr>
              <a:xfrm flipH="1">
                <a:off x="9557985" y="2084983"/>
                <a:ext cx="419611"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ea typeface="+mn-ea"/>
                  <a:cs typeface="+mn-cs"/>
                </a:endParaRPr>
              </a:p>
            </p:txBody>
          </p:sp>
          <p:sp>
            <p:nvSpPr>
              <p:cNvPr id="224" name="Freeform 473">
                <a:extLst>
                  <a:ext uri="{FF2B5EF4-FFF2-40B4-BE49-F238E27FC236}">
                    <a16:creationId xmlns:a16="http://schemas.microsoft.com/office/drawing/2014/main" id="{37774AB6-B148-62AC-0D1A-934BD8851ECB}"/>
                  </a:ext>
                </a:extLst>
              </p:cNvPr>
              <p:cNvSpPr/>
              <p:nvPr/>
            </p:nvSpPr>
            <p:spPr>
              <a:xfrm rot="16200000">
                <a:off x="8553887" y="3075023"/>
                <a:ext cx="1365515" cy="1761414"/>
              </a:xfrm>
              <a:custGeom>
                <a:avLst/>
                <a:gdLst>
                  <a:gd name="connsiteX0" fmla="*/ 1365515 w 1365515"/>
                  <a:gd name="connsiteY0" fmla="*/ 942241 h 1928932"/>
                  <a:gd name="connsiteX1" fmla="*/ 1363457 w 1365515"/>
                  <a:gd name="connsiteY1" fmla="*/ 964466 h 1928932"/>
                  <a:gd name="connsiteX2" fmla="*/ 1365515 w 1365515"/>
                  <a:gd name="connsiteY2" fmla="*/ 986691 h 1928932"/>
                  <a:gd name="connsiteX3" fmla="*/ 1361401 w 1365515"/>
                  <a:gd name="connsiteY3" fmla="*/ 986672 h 1928932"/>
                  <a:gd name="connsiteX4" fmla="*/ 1353717 w 1365515"/>
                  <a:gd name="connsiteY4" fmla="*/ 1069645 h 1928932"/>
                  <a:gd name="connsiteX5" fmla="*/ 1087717 w 1365515"/>
                  <a:gd name="connsiteY5" fmla="*/ 1885121 h 1928932"/>
                  <a:gd name="connsiteX6" fmla="*/ 0 w 1365515"/>
                  <a:gd name="connsiteY6" fmla="*/ 1916866 h 1928932"/>
                  <a:gd name="connsiteX7" fmla="*/ 800 w 1365515"/>
                  <a:gd name="connsiteY7" fmla="*/ 1432730 h 1928932"/>
                  <a:gd name="connsiteX8" fmla="*/ 1574 w 1365515"/>
                  <a:gd name="connsiteY8" fmla="*/ 964466 h 1928932"/>
                  <a:gd name="connsiteX9" fmla="*/ 800 w 1365515"/>
                  <a:gd name="connsiteY9" fmla="*/ 496202 h 1928932"/>
                  <a:gd name="connsiteX10" fmla="*/ 0 w 1365515"/>
                  <a:gd name="connsiteY10" fmla="*/ 12066 h 1928932"/>
                  <a:gd name="connsiteX11" fmla="*/ 1087717 w 1365515"/>
                  <a:gd name="connsiteY11" fmla="*/ 43811 h 1928932"/>
                  <a:gd name="connsiteX12" fmla="*/ 1353717 w 1365515"/>
                  <a:gd name="connsiteY12" fmla="*/ 859287 h 1928932"/>
                  <a:gd name="connsiteX13" fmla="*/ 1361401 w 1365515"/>
                  <a:gd name="connsiteY13" fmla="*/ 942260 h 192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65515" h="1928932">
                    <a:moveTo>
                      <a:pt x="1365515" y="942241"/>
                    </a:moveTo>
                    <a:lnTo>
                      <a:pt x="1363457" y="964466"/>
                    </a:lnTo>
                    <a:lnTo>
                      <a:pt x="1365515" y="986691"/>
                    </a:lnTo>
                    <a:lnTo>
                      <a:pt x="1361401" y="986672"/>
                    </a:lnTo>
                    <a:lnTo>
                      <a:pt x="1353717" y="1069645"/>
                    </a:lnTo>
                    <a:cubicBezTo>
                      <a:pt x="1296944" y="1676922"/>
                      <a:pt x="1269329" y="1844953"/>
                      <a:pt x="1087717" y="1885121"/>
                    </a:cubicBezTo>
                    <a:cubicBezTo>
                      <a:pt x="850028" y="1910518"/>
                      <a:pt x="307538" y="1948616"/>
                      <a:pt x="0" y="1916866"/>
                    </a:cubicBezTo>
                    <a:cubicBezTo>
                      <a:pt x="267" y="1759722"/>
                      <a:pt x="534" y="1596226"/>
                      <a:pt x="800" y="1432730"/>
                    </a:cubicBezTo>
                    <a:lnTo>
                      <a:pt x="1574" y="964466"/>
                    </a:lnTo>
                    <a:lnTo>
                      <a:pt x="800" y="496202"/>
                    </a:lnTo>
                    <a:cubicBezTo>
                      <a:pt x="534" y="332706"/>
                      <a:pt x="267" y="169211"/>
                      <a:pt x="0" y="12066"/>
                    </a:cubicBezTo>
                    <a:cubicBezTo>
                      <a:pt x="307538" y="-19684"/>
                      <a:pt x="850028" y="18414"/>
                      <a:pt x="1087717" y="43811"/>
                    </a:cubicBezTo>
                    <a:cubicBezTo>
                      <a:pt x="1269329" y="83979"/>
                      <a:pt x="1296944" y="252010"/>
                      <a:pt x="1353717" y="859287"/>
                    </a:cubicBezTo>
                    <a:lnTo>
                      <a:pt x="1361401" y="942260"/>
                    </a:lnTo>
                    <a:close/>
                  </a:path>
                </a:pathLst>
              </a:cu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ea typeface="+mn-ea"/>
                  <a:cs typeface="+mn-cs"/>
                </a:endParaRPr>
              </a:p>
            </p:txBody>
          </p:sp>
          <p:sp>
            <p:nvSpPr>
              <p:cNvPr id="225" name="Pie 474">
                <a:extLst>
                  <a:ext uri="{FF2B5EF4-FFF2-40B4-BE49-F238E27FC236}">
                    <a16:creationId xmlns:a16="http://schemas.microsoft.com/office/drawing/2014/main" id="{6B26B447-D41A-32DD-1569-79CF1AE71BCE}"/>
                  </a:ext>
                </a:extLst>
              </p:cNvPr>
              <p:cNvSpPr/>
              <p:nvPr/>
            </p:nvSpPr>
            <p:spPr>
              <a:xfrm rot="10800000" flipH="1">
                <a:off x="7452407" y="-468521"/>
                <a:ext cx="3568475" cy="5107009"/>
              </a:xfrm>
              <a:prstGeom prst="pie">
                <a:avLst>
                  <a:gd name="adj1" fmla="val 15522115"/>
                  <a:gd name="adj2" fmla="val 16855910"/>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ea typeface="+mn-ea"/>
                  <a:cs typeface="+mn-cs"/>
                </a:endParaRPr>
              </a:p>
            </p:txBody>
          </p:sp>
          <p:sp>
            <p:nvSpPr>
              <p:cNvPr id="226" name="Pie 475">
                <a:extLst>
                  <a:ext uri="{FF2B5EF4-FFF2-40B4-BE49-F238E27FC236}">
                    <a16:creationId xmlns:a16="http://schemas.microsoft.com/office/drawing/2014/main" id="{6EC51BF2-71AB-4F51-E72C-BCAAA3E6F2C6}"/>
                  </a:ext>
                </a:extLst>
              </p:cNvPr>
              <p:cNvSpPr/>
              <p:nvPr/>
            </p:nvSpPr>
            <p:spPr>
              <a:xfrm>
                <a:off x="8495604" y="2084983"/>
                <a:ext cx="419611"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ea typeface="+mn-ea"/>
                  <a:cs typeface="+mn-cs"/>
                </a:endParaRPr>
              </a:p>
            </p:txBody>
          </p:sp>
          <p:sp>
            <p:nvSpPr>
              <p:cNvPr id="227" name="Freeform 476">
                <a:extLst>
                  <a:ext uri="{FF2B5EF4-FFF2-40B4-BE49-F238E27FC236}">
                    <a16:creationId xmlns:a16="http://schemas.microsoft.com/office/drawing/2014/main" id="{BDB6A2F5-7825-CEC6-1BAF-C9EA85E5B402}"/>
                  </a:ext>
                </a:extLst>
              </p:cNvPr>
              <p:cNvSpPr/>
              <p:nvPr/>
            </p:nvSpPr>
            <p:spPr>
              <a:xfrm>
                <a:off x="8555140" y="1473260"/>
                <a:ext cx="1359543" cy="1719377"/>
              </a:xfrm>
              <a:custGeom>
                <a:avLst/>
                <a:gdLst>
                  <a:gd name="connsiteX0" fmla="*/ 681504 w 1363008"/>
                  <a:gd name="connsiteY0" fmla="*/ 0 h 1719377"/>
                  <a:gd name="connsiteX1" fmla="*/ 1349162 w 1363008"/>
                  <a:gd name="connsiteY1" fmla="*/ 556249 h 1719377"/>
                  <a:gd name="connsiteX2" fmla="*/ 1358825 w 1363008"/>
                  <a:gd name="connsiteY2" fmla="*/ 654229 h 1719377"/>
                  <a:gd name="connsiteX3" fmla="*/ 1363008 w 1363008"/>
                  <a:gd name="connsiteY3" fmla="*/ 656873 h 1719377"/>
                  <a:gd name="connsiteX4" fmla="*/ 1361587 w 1363008"/>
                  <a:gd name="connsiteY4" fmla="*/ 682238 h 1719377"/>
                  <a:gd name="connsiteX5" fmla="*/ 1363008 w 1363008"/>
                  <a:gd name="connsiteY5" fmla="*/ 696648 h 1719377"/>
                  <a:gd name="connsiteX6" fmla="*/ 1360699 w 1363008"/>
                  <a:gd name="connsiteY6" fmla="*/ 698086 h 1719377"/>
                  <a:gd name="connsiteX7" fmla="*/ 1354396 w 1363008"/>
                  <a:gd name="connsiteY7" fmla="*/ 810591 h 1719377"/>
                  <a:gd name="connsiteX8" fmla="*/ 681504 w 1363008"/>
                  <a:gd name="connsiteY8" fmla="*/ 1719377 h 1719377"/>
                  <a:gd name="connsiteX9" fmla="*/ 10641 w 1363008"/>
                  <a:gd name="connsiteY9" fmla="*/ 816876 h 1719377"/>
                  <a:gd name="connsiteX10" fmla="*/ 2760 w 1363008"/>
                  <a:gd name="connsiteY10" fmla="*/ 698366 h 1719377"/>
                  <a:gd name="connsiteX11" fmla="*/ 0 w 1363008"/>
                  <a:gd name="connsiteY11" fmla="*/ 696648 h 1719377"/>
                  <a:gd name="connsiteX12" fmla="*/ 1580 w 1363008"/>
                  <a:gd name="connsiteY12" fmla="*/ 680628 h 1719377"/>
                  <a:gd name="connsiteX13" fmla="*/ 0 w 1363008"/>
                  <a:gd name="connsiteY13" fmla="*/ 656873 h 1719377"/>
                  <a:gd name="connsiteX14" fmla="*/ 4330 w 1363008"/>
                  <a:gd name="connsiteY14" fmla="*/ 652738 h 1719377"/>
                  <a:gd name="connsiteX15" fmla="*/ 13846 w 1363008"/>
                  <a:gd name="connsiteY15" fmla="*/ 556249 h 1719377"/>
                  <a:gd name="connsiteX16" fmla="*/ 681504 w 1363008"/>
                  <a:gd name="connsiteY16" fmla="*/ 0 h 171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63008" h="1719377">
                    <a:moveTo>
                      <a:pt x="681504" y="0"/>
                    </a:moveTo>
                    <a:cubicBezTo>
                      <a:pt x="1010840" y="0"/>
                      <a:pt x="1285615" y="238799"/>
                      <a:pt x="1349162" y="556249"/>
                    </a:cubicBezTo>
                    <a:lnTo>
                      <a:pt x="1358825" y="654229"/>
                    </a:lnTo>
                    <a:lnTo>
                      <a:pt x="1363008" y="656873"/>
                    </a:lnTo>
                    <a:lnTo>
                      <a:pt x="1361587" y="682238"/>
                    </a:lnTo>
                    <a:lnTo>
                      <a:pt x="1363008" y="696648"/>
                    </a:lnTo>
                    <a:lnTo>
                      <a:pt x="1360699" y="698086"/>
                    </a:lnTo>
                    <a:lnTo>
                      <a:pt x="1354396" y="810591"/>
                    </a:lnTo>
                    <a:cubicBezTo>
                      <a:pt x="1313528" y="1194067"/>
                      <a:pt x="1122492" y="1719376"/>
                      <a:pt x="681504" y="1719377"/>
                    </a:cubicBezTo>
                    <a:cubicBezTo>
                      <a:pt x="240517" y="1719378"/>
                      <a:pt x="54891" y="1210826"/>
                      <a:pt x="10641" y="816876"/>
                    </a:cubicBezTo>
                    <a:lnTo>
                      <a:pt x="2760" y="698366"/>
                    </a:lnTo>
                    <a:lnTo>
                      <a:pt x="0" y="696648"/>
                    </a:lnTo>
                    <a:lnTo>
                      <a:pt x="1580" y="680628"/>
                    </a:lnTo>
                    <a:lnTo>
                      <a:pt x="0" y="656873"/>
                    </a:lnTo>
                    <a:lnTo>
                      <a:pt x="4330" y="652738"/>
                    </a:lnTo>
                    <a:lnTo>
                      <a:pt x="13846" y="556249"/>
                    </a:lnTo>
                    <a:cubicBezTo>
                      <a:pt x="77394" y="238799"/>
                      <a:pt x="352168" y="0"/>
                      <a:pt x="681504" y="0"/>
                    </a:cubicBezTo>
                    <a:close/>
                  </a:path>
                </a:pathLst>
              </a:cu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228" name="Freeform 477">
                <a:extLst>
                  <a:ext uri="{FF2B5EF4-FFF2-40B4-BE49-F238E27FC236}">
                    <a16:creationId xmlns:a16="http://schemas.microsoft.com/office/drawing/2014/main" id="{67ED3515-D3FF-E66A-D4FB-A1954D3EC4D4}"/>
                  </a:ext>
                </a:extLst>
              </p:cNvPr>
              <p:cNvSpPr/>
              <p:nvPr/>
            </p:nvSpPr>
            <p:spPr>
              <a:xfrm>
                <a:off x="8554239" y="1470559"/>
                <a:ext cx="1360444" cy="805515"/>
              </a:xfrm>
              <a:custGeom>
                <a:avLst/>
                <a:gdLst>
                  <a:gd name="connsiteX0" fmla="*/ 676139 w 1352278"/>
                  <a:gd name="connsiteY0" fmla="*/ 0 h 642243"/>
                  <a:gd name="connsiteX1" fmla="*/ 1343797 w 1352278"/>
                  <a:gd name="connsiteY1" fmla="*/ 556249 h 642243"/>
                  <a:gd name="connsiteX2" fmla="*/ 1352278 w 1352278"/>
                  <a:gd name="connsiteY2" fmla="*/ 642243 h 642243"/>
                  <a:gd name="connsiteX3" fmla="*/ 0 w 1352278"/>
                  <a:gd name="connsiteY3" fmla="*/ 642243 h 642243"/>
                  <a:gd name="connsiteX4" fmla="*/ 8481 w 1352278"/>
                  <a:gd name="connsiteY4" fmla="*/ 556249 h 642243"/>
                  <a:gd name="connsiteX5" fmla="*/ 676139 w 1352278"/>
                  <a:gd name="connsiteY5" fmla="*/ 0 h 642243"/>
                  <a:gd name="connsiteX0" fmla="*/ 676139 w 1343797"/>
                  <a:gd name="connsiteY0" fmla="*/ 0 h 1241683"/>
                  <a:gd name="connsiteX1" fmla="*/ 1343797 w 1343797"/>
                  <a:gd name="connsiteY1" fmla="*/ 556249 h 1241683"/>
                  <a:gd name="connsiteX2" fmla="*/ 1260838 w 1343797"/>
                  <a:gd name="connsiteY2" fmla="*/ 1241683 h 1241683"/>
                  <a:gd name="connsiteX3" fmla="*/ 0 w 1343797"/>
                  <a:gd name="connsiteY3" fmla="*/ 642243 h 1241683"/>
                  <a:gd name="connsiteX4" fmla="*/ 8481 w 1343797"/>
                  <a:gd name="connsiteY4" fmla="*/ 556249 h 1241683"/>
                  <a:gd name="connsiteX5" fmla="*/ 676139 w 1343797"/>
                  <a:gd name="connsiteY5" fmla="*/ 0 h 1241683"/>
                  <a:gd name="connsiteX0" fmla="*/ 676139 w 1343797"/>
                  <a:gd name="connsiteY0" fmla="*/ 0 h 1241683"/>
                  <a:gd name="connsiteX1" fmla="*/ 1343797 w 1343797"/>
                  <a:gd name="connsiteY1" fmla="*/ 556249 h 1241683"/>
                  <a:gd name="connsiteX2" fmla="*/ 1260838 w 1343797"/>
                  <a:gd name="connsiteY2" fmla="*/ 1241683 h 1241683"/>
                  <a:gd name="connsiteX3" fmla="*/ 415160 w 1343797"/>
                  <a:gd name="connsiteY3" fmla="*/ 460950 h 1241683"/>
                  <a:gd name="connsiteX4" fmla="*/ 0 w 1343797"/>
                  <a:gd name="connsiteY4" fmla="*/ 642243 h 1241683"/>
                  <a:gd name="connsiteX5" fmla="*/ 8481 w 1343797"/>
                  <a:gd name="connsiteY5" fmla="*/ 556249 h 1241683"/>
                  <a:gd name="connsiteX6" fmla="*/ 676139 w 1343797"/>
                  <a:gd name="connsiteY6" fmla="*/ 0 h 1241683"/>
                  <a:gd name="connsiteX0" fmla="*/ 676139 w 1346623"/>
                  <a:gd name="connsiteY0" fmla="*/ 0 h 1241683"/>
                  <a:gd name="connsiteX1" fmla="*/ 1343797 w 1346623"/>
                  <a:gd name="connsiteY1" fmla="*/ 556249 h 1241683"/>
                  <a:gd name="connsiteX2" fmla="*/ 1260838 w 1346623"/>
                  <a:gd name="connsiteY2" fmla="*/ 1241683 h 1241683"/>
                  <a:gd name="connsiteX3" fmla="*/ 415160 w 1346623"/>
                  <a:gd name="connsiteY3" fmla="*/ 460950 h 1241683"/>
                  <a:gd name="connsiteX4" fmla="*/ 0 w 1346623"/>
                  <a:gd name="connsiteY4" fmla="*/ 642243 h 1241683"/>
                  <a:gd name="connsiteX5" fmla="*/ 8481 w 1346623"/>
                  <a:gd name="connsiteY5" fmla="*/ 556249 h 1241683"/>
                  <a:gd name="connsiteX6" fmla="*/ 676139 w 1346623"/>
                  <a:gd name="connsiteY6" fmla="*/ 0 h 1241683"/>
                  <a:gd name="connsiteX0" fmla="*/ 676139 w 1348316"/>
                  <a:gd name="connsiteY0" fmla="*/ 0 h 1241683"/>
                  <a:gd name="connsiteX1" fmla="*/ 1343797 w 1348316"/>
                  <a:gd name="connsiteY1" fmla="*/ 556249 h 1241683"/>
                  <a:gd name="connsiteX2" fmla="*/ 1260838 w 1348316"/>
                  <a:gd name="connsiteY2" fmla="*/ 1241683 h 1241683"/>
                  <a:gd name="connsiteX3" fmla="*/ 415160 w 1348316"/>
                  <a:gd name="connsiteY3" fmla="*/ 460950 h 1241683"/>
                  <a:gd name="connsiteX4" fmla="*/ 0 w 1348316"/>
                  <a:gd name="connsiteY4" fmla="*/ 642243 h 1241683"/>
                  <a:gd name="connsiteX5" fmla="*/ 8481 w 1348316"/>
                  <a:gd name="connsiteY5" fmla="*/ 556249 h 1241683"/>
                  <a:gd name="connsiteX6" fmla="*/ 676139 w 1348316"/>
                  <a:gd name="connsiteY6" fmla="*/ 0 h 1241683"/>
                  <a:gd name="connsiteX0" fmla="*/ 676139 w 1348316"/>
                  <a:gd name="connsiteY0" fmla="*/ 0 h 1241683"/>
                  <a:gd name="connsiteX1" fmla="*/ 1343797 w 1348316"/>
                  <a:gd name="connsiteY1" fmla="*/ 556249 h 1241683"/>
                  <a:gd name="connsiteX2" fmla="*/ 1260838 w 1348316"/>
                  <a:gd name="connsiteY2" fmla="*/ 1241683 h 1241683"/>
                  <a:gd name="connsiteX3" fmla="*/ 415160 w 1348316"/>
                  <a:gd name="connsiteY3" fmla="*/ 460950 h 1241683"/>
                  <a:gd name="connsiteX4" fmla="*/ 0 w 1348316"/>
                  <a:gd name="connsiteY4" fmla="*/ 642243 h 1241683"/>
                  <a:gd name="connsiteX5" fmla="*/ 8481 w 1348316"/>
                  <a:gd name="connsiteY5" fmla="*/ 556249 h 1241683"/>
                  <a:gd name="connsiteX6" fmla="*/ 676139 w 1348316"/>
                  <a:gd name="connsiteY6" fmla="*/ 0 h 1241683"/>
                  <a:gd name="connsiteX0" fmla="*/ 667658 w 1339835"/>
                  <a:gd name="connsiteY0" fmla="*/ 0 h 1241683"/>
                  <a:gd name="connsiteX1" fmla="*/ 1335316 w 1339835"/>
                  <a:gd name="connsiteY1" fmla="*/ 556249 h 1241683"/>
                  <a:gd name="connsiteX2" fmla="*/ 1252357 w 1339835"/>
                  <a:gd name="connsiteY2" fmla="*/ 1241683 h 1241683"/>
                  <a:gd name="connsiteX3" fmla="*/ 406679 w 1339835"/>
                  <a:gd name="connsiteY3" fmla="*/ 460950 h 1241683"/>
                  <a:gd name="connsiteX4" fmla="*/ 27079 w 1339835"/>
                  <a:gd name="connsiteY4" fmla="*/ 1008003 h 1241683"/>
                  <a:gd name="connsiteX5" fmla="*/ 0 w 1339835"/>
                  <a:gd name="connsiteY5" fmla="*/ 556249 h 1241683"/>
                  <a:gd name="connsiteX6" fmla="*/ 667658 w 1339835"/>
                  <a:gd name="connsiteY6" fmla="*/ 0 h 1241683"/>
                  <a:gd name="connsiteX0" fmla="*/ 667658 w 1339835"/>
                  <a:gd name="connsiteY0" fmla="*/ 77 h 1241760"/>
                  <a:gd name="connsiteX1" fmla="*/ 1335316 w 1339835"/>
                  <a:gd name="connsiteY1" fmla="*/ 556326 h 1241760"/>
                  <a:gd name="connsiteX2" fmla="*/ 1252357 w 1339835"/>
                  <a:gd name="connsiteY2" fmla="*/ 1241760 h 1241760"/>
                  <a:gd name="connsiteX3" fmla="*/ 406679 w 1339835"/>
                  <a:gd name="connsiteY3" fmla="*/ 461027 h 1241760"/>
                  <a:gd name="connsiteX4" fmla="*/ 27079 w 1339835"/>
                  <a:gd name="connsiteY4" fmla="*/ 1008080 h 1241760"/>
                  <a:gd name="connsiteX5" fmla="*/ 0 w 1339835"/>
                  <a:gd name="connsiteY5" fmla="*/ 556326 h 1241760"/>
                  <a:gd name="connsiteX6" fmla="*/ 667658 w 1339835"/>
                  <a:gd name="connsiteY6" fmla="*/ 77 h 1241760"/>
                  <a:gd name="connsiteX0" fmla="*/ 667658 w 1339835"/>
                  <a:gd name="connsiteY0" fmla="*/ 77 h 1241760"/>
                  <a:gd name="connsiteX1" fmla="*/ 1335316 w 1339835"/>
                  <a:gd name="connsiteY1" fmla="*/ 556326 h 1241760"/>
                  <a:gd name="connsiteX2" fmla="*/ 1252357 w 1339835"/>
                  <a:gd name="connsiteY2" fmla="*/ 1241760 h 1241760"/>
                  <a:gd name="connsiteX3" fmla="*/ 406679 w 1339835"/>
                  <a:gd name="connsiteY3" fmla="*/ 461027 h 1241760"/>
                  <a:gd name="connsiteX4" fmla="*/ 27079 w 1339835"/>
                  <a:gd name="connsiteY4" fmla="*/ 1008080 h 1241760"/>
                  <a:gd name="connsiteX5" fmla="*/ 0 w 1339835"/>
                  <a:gd name="connsiteY5" fmla="*/ 556326 h 1241760"/>
                  <a:gd name="connsiteX6" fmla="*/ 667658 w 1339835"/>
                  <a:gd name="connsiteY6" fmla="*/ 77 h 1241760"/>
                  <a:gd name="connsiteX0" fmla="*/ 667658 w 1339835"/>
                  <a:gd name="connsiteY0" fmla="*/ 77 h 1241760"/>
                  <a:gd name="connsiteX1" fmla="*/ 1335316 w 1339835"/>
                  <a:gd name="connsiteY1" fmla="*/ 556326 h 1241760"/>
                  <a:gd name="connsiteX2" fmla="*/ 1252357 w 1339835"/>
                  <a:gd name="connsiteY2" fmla="*/ 1241760 h 1241760"/>
                  <a:gd name="connsiteX3" fmla="*/ 406679 w 1339835"/>
                  <a:gd name="connsiteY3" fmla="*/ 461027 h 1241760"/>
                  <a:gd name="connsiteX4" fmla="*/ 1679 w 1339835"/>
                  <a:gd name="connsiteY4" fmla="*/ 1018240 h 1241760"/>
                  <a:gd name="connsiteX5" fmla="*/ 0 w 1339835"/>
                  <a:gd name="connsiteY5" fmla="*/ 556326 h 1241760"/>
                  <a:gd name="connsiteX6" fmla="*/ 667658 w 1339835"/>
                  <a:gd name="connsiteY6" fmla="*/ 77 h 1241760"/>
                  <a:gd name="connsiteX0" fmla="*/ 675581 w 1347758"/>
                  <a:gd name="connsiteY0" fmla="*/ 77 h 1241760"/>
                  <a:gd name="connsiteX1" fmla="*/ 1343239 w 1347758"/>
                  <a:gd name="connsiteY1" fmla="*/ 556326 h 1241760"/>
                  <a:gd name="connsiteX2" fmla="*/ 1260280 w 1347758"/>
                  <a:gd name="connsiteY2" fmla="*/ 1241760 h 1241760"/>
                  <a:gd name="connsiteX3" fmla="*/ 414602 w 1347758"/>
                  <a:gd name="connsiteY3" fmla="*/ 461027 h 1241760"/>
                  <a:gd name="connsiteX4" fmla="*/ 9602 w 1347758"/>
                  <a:gd name="connsiteY4" fmla="*/ 1018240 h 1241760"/>
                  <a:gd name="connsiteX5" fmla="*/ 7923 w 1347758"/>
                  <a:gd name="connsiteY5" fmla="*/ 556326 h 1241760"/>
                  <a:gd name="connsiteX6" fmla="*/ 675581 w 1347758"/>
                  <a:gd name="connsiteY6" fmla="*/ 77 h 1241760"/>
                  <a:gd name="connsiteX0" fmla="*/ 684072 w 1356249"/>
                  <a:gd name="connsiteY0" fmla="*/ 77 h 1241760"/>
                  <a:gd name="connsiteX1" fmla="*/ 1351730 w 1356249"/>
                  <a:gd name="connsiteY1" fmla="*/ 556326 h 1241760"/>
                  <a:gd name="connsiteX2" fmla="*/ 1268771 w 1356249"/>
                  <a:gd name="connsiteY2" fmla="*/ 1241760 h 1241760"/>
                  <a:gd name="connsiteX3" fmla="*/ 423093 w 1356249"/>
                  <a:gd name="connsiteY3" fmla="*/ 461027 h 1241760"/>
                  <a:gd name="connsiteX4" fmla="*/ 18093 w 1356249"/>
                  <a:gd name="connsiteY4" fmla="*/ 1018240 h 1241760"/>
                  <a:gd name="connsiteX5" fmla="*/ 16414 w 1356249"/>
                  <a:gd name="connsiteY5" fmla="*/ 556326 h 1241760"/>
                  <a:gd name="connsiteX6" fmla="*/ 684072 w 1356249"/>
                  <a:gd name="connsiteY6" fmla="*/ 77 h 1241760"/>
                  <a:gd name="connsiteX0" fmla="*/ 676598 w 1348775"/>
                  <a:gd name="connsiteY0" fmla="*/ 77 h 1241760"/>
                  <a:gd name="connsiteX1" fmla="*/ 1344256 w 1348775"/>
                  <a:gd name="connsiteY1" fmla="*/ 556326 h 1241760"/>
                  <a:gd name="connsiteX2" fmla="*/ 1261297 w 1348775"/>
                  <a:gd name="connsiteY2" fmla="*/ 1241760 h 1241760"/>
                  <a:gd name="connsiteX3" fmla="*/ 415619 w 1348775"/>
                  <a:gd name="connsiteY3" fmla="*/ 461027 h 1241760"/>
                  <a:gd name="connsiteX4" fmla="*/ 37607 w 1348775"/>
                  <a:gd name="connsiteY4" fmla="*/ 992840 h 1241760"/>
                  <a:gd name="connsiteX5" fmla="*/ 8940 w 1348775"/>
                  <a:gd name="connsiteY5" fmla="*/ 556326 h 1241760"/>
                  <a:gd name="connsiteX6" fmla="*/ 676598 w 1348775"/>
                  <a:gd name="connsiteY6" fmla="*/ 77 h 1241760"/>
                  <a:gd name="connsiteX0" fmla="*/ 678432 w 1350609"/>
                  <a:gd name="connsiteY0" fmla="*/ 77 h 1241760"/>
                  <a:gd name="connsiteX1" fmla="*/ 1346090 w 1350609"/>
                  <a:gd name="connsiteY1" fmla="*/ 556326 h 1241760"/>
                  <a:gd name="connsiteX2" fmla="*/ 1263131 w 1350609"/>
                  <a:gd name="connsiteY2" fmla="*/ 1241760 h 1241760"/>
                  <a:gd name="connsiteX3" fmla="*/ 417453 w 1350609"/>
                  <a:gd name="connsiteY3" fmla="*/ 461027 h 1241760"/>
                  <a:gd name="connsiteX4" fmla="*/ 29916 w 1350609"/>
                  <a:gd name="connsiteY4" fmla="*/ 969028 h 1241760"/>
                  <a:gd name="connsiteX5" fmla="*/ 10774 w 1350609"/>
                  <a:gd name="connsiteY5" fmla="*/ 556326 h 1241760"/>
                  <a:gd name="connsiteX6" fmla="*/ 678432 w 1350609"/>
                  <a:gd name="connsiteY6" fmla="*/ 77 h 1241760"/>
                  <a:gd name="connsiteX0" fmla="*/ 678432 w 1350609"/>
                  <a:gd name="connsiteY0" fmla="*/ 77 h 1241760"/>
                  <a:gd name="connsiteX1" fmla="*/ 1346090 w 1350609"/>
                  <a:gd name="connsiteY1" fmla="*/ 556326 h 1241760"/>
                  <a:gd name="connsiteX2" fmla="*/ 1263131 w 1350609"/>
                  <a:gd name="connsiteY2" fmla="*/ 1241760 h 1241760"/>
                  <a:gd name="connsiteX3" fmla="*/ 417453 w 1350609"/>
                  <a:gd name="connsiteY3" fmla="*/ 461027 h 1241760"/>
                  <a:gd name="connsiteX4" fmla="*/ 29916 w 1350609"/>
                  <a:gd name="connsiteY4" fmla="*/ 969028 h 1241760"/>
                  <a:gd name="connsiteX5" fmla="*/ 10774 w 1350609"/>
                  <a:gd name="connsiteY5" fmla="*/ 556326 h 1241760"/>
                  <a:gd name="connsiteX6" fmla="*/ 678432 w 1350609"/>
                  <a:gd name="connsiteY6" fmla="*/ 77 h 1241760"/>
                  <a:gd name="connsiteX0" fmla="*/ 678432 w 1349798"/>
                  <a:gd name="connsiteY0" fmla="*/ 77 h 1243347"/>
                  <a:gd name="connsiteX1" fmla="*/ 1346090 w 1349798"/>
                  <a:gd name="connsiteY1" fmla="*/ 556326 h 1243347"/>
                  <a:gd name="connsiteX2" fmla="*/ 1250431 w 1349798"/>
                  <a:gd name="connsiteY2" fmla="*/ 1243347 h 1243347"/>
                  <a:gd name="connsiteX3" fmla="*/ 417453 w 1349798"/>
                  <a:gd name="connsiteY3" fmla="*/ 461027 h 1243347"/>
                  <a:gd name="connsiteX4" fmla="*/ 29916 w 1349798"/>
                  <a:gd name="connsiteY4" fmla="*/ 969028 h 1243347"/>
                  <a:gd name="connsiteX5" fmla="*/ 10774 w 1349798"/>
                  <a:gd name="connsiteY5" fmla="*/ 556326 h 1243347"/>
                  <a:gd name="connsiteX6" fmla="*/ 678432 w 1349798"/>
                  <a:gd name="connsiteY6" fmla="*/ 77 h 1243347"/>
                  <a:gd name="connsiteX0" fmla="*/ 678432 w 1349798"/>
                  <a:gd name="connsiteY0" fmla="*/ 77 h 1243347"/>
                  <a:gd name="connsiteX1" fmla="*/ 1346090 w 1349798"/>
                  <a:gd name="connsiteY1" fmla="*/ 556326 h 1243347"/>
                  <a:gd name="connsiteX2" fmla="*/ 1250431 w 1349798"/>
                  <a:gd name="connsiteY2" fmla="*/ 1243347 h 1243347"/>
                  <a:gd name="connsiteX3" fmla="*/ 417453 w 1349798"/>
                  <a:gd name="connsiteY3" fmla="*/ 461027 h 1243347"/>
                  <a:gd name="connsiteX4" fmla="*/ 29916 w 1349798"/>
                  <a:gd name="connsiteY4" fmla="*/ 969028 h 1243347"/>
                  <a:gd name="connsiteX5" fmla="*/ 10774 w 1349798"/>
                  <a:gd name="connsiteY5" fmla="*/ 556326 h 1243347"/>
                  <a:gd name="connsiteX6" fmla="*/ 678432 w 1349798"/>
                  <a:gd name="connsiteY6" fmla="*/ 77 h 1243347"/>
                  <a:gd name="connsiteX0" fmla="*/ 678432 w 1349798"/>
                  <a:gd name="connsiteY0" fmla="*/ 77 h 1243347"/>
                  <a:gd name="connsiteX1" fmla="*/ 1346090 w 1349798"/>
                  <a:gd name="connsiteY1" fmla="*/ 556326 h 1243347"/>
                  <a:gd name="connsiteX2" fmla="*/ 1250431 w 1349798"/>
                  <a:gd name="connsiteY2" fmla="*/ 1243347 h 1243347"/>
                  <a:gd name="connsiteX3" fmla="*/ 417453 w 1349798"/>
                  <a:gd name="connsiteY3" fmla="*/ 461027 h 1243347"/>
                  <a:gd name="connsiteX4" fmla="*/ 29916 w 1349798"/>
                  <a:gd name="connsiteY4" fmla="*/ 969028 h 1243347"/>
                  <a:gd name="connsiteX5" fmla="*/ 10774 w 1349798"/>
                  <a:gd name="connsiteY5" fmla="*/ 556326 h 1243347"/>
                  <a:gd name="connsiteX6" fmla="*/ 678432 w 1349798"/>
                  <a:gd name="connsiteY6" fmla="*/ 77 h 1243347"/>
                  <a:gd name="connsiteX0" fmla="*/ 678432 w 1356472"/>
                  <a:gd name="connsiteY0" fmla="*/ 77 h 1243347"/>
                  <a:gd name="connsiteX1" fmla="*/ 1346090 w 1356472"/>
                  <a:gd name="connsiteY1" fmla="*/ 556326 h 1243347"/>
                  <a:gd name="connsiteX2" fmla="*/ 1250431 w 1356472"/>
                  <a:gd name="connsiteY2" fmla="*/ 1243347 h 1243347"/>
                  <a:gd name="connsiteX3" fmla="*/ 417453 w 1356472"/>
                  <a:gd name="connsiteY3" fmla="*/ 461027 h 1243347"/>
                  <a:gd name="connsiteX4" fmla="*/ 29916 w 1356472"/>
                  <a:gd name="connsiteY4" fmla="*/ 969028 h 1243347"/>
                  <a:gd name="connsiteX5" fmla="*/ 10774 w 1356472"/>
                  <a:gd name="connsiteY5" fmla="*/ 556326 h 1243347"/>
                  <a:gd name="connsiteX6" fmla="*/ 678432 w 1356472"/>
                  <a:gd name="connsiteY6" fmla="*/ 77 h 1243347"/>
                  <a:gd name="connsiteX0" fmla="*/ 678432 w 1356472"/>
                  <a:gd name="connsiteY0" fmla="*/ 77 h 1243347"/>
                  <a:gd name="connsiteX1" fmla="*/ 1346090 w 1356472"/>
                  <a:gd name="connsiteY1" fmla="*/ 556326 h 1243347"/>
                  <a:gd name="connsiteX2" fmla="*/ 1250431 w 1356472"/>
                  <a:gd name="connsiteY2" fmla="*/ 1243347 h 1243347"/>
                  <a:gd name="connsiteX3" fmla="*/ 696853 w 1356472"/>
                  <a:gd name="connsiteY3" fmla="*/ 480077 h 1243347"/>
                  <a:gd name="connsiteX4" fmla="*/ 29916 w 1356472"/>
                  <a:gd name="connsiteY4" fmla="*/ 969028 h 1243347"/>
                  <a:gd name="connsiteX5" fmla="*/ 10774 w 1356472"/>
                  <a:gd name="connsiteY5" fmla="*/ 556326 h 1243347"/>
                  <a:gd name="connsiteX6" fmla="*/ 678432 w 1356472"/>
                  <a:gd name="connsiteY6" fmla="*/ 77 h 1243347"/>
                  <a:gd name="connsiteX0" fmla="*/ 678432 w 1366884"/>
                  <a:gd name="connsiteY0" fmla="*/ 77 h 969028"/>
                  <a:gd name="connsiteX1" fmla="*/ 1346090 w 1366884"/>
                  <a:gd name="connsiteY1" fmla="*/ 556326 h 969028"/>
                  <a:gd name="connsiteX2" fmla="*/ 1307581 w 1366884"/>
                  <a:gd name="connsiteY2" fmla="*/ 900447 h 969028"/>
                  <a:gd name="connsiteX3" fmla="*/ 696853 w 1366884"/>
                  <a:gd name="connsiteY3" fmla="*/ 480077 h 969028"/>
                  <a:gd name="connsiteX4" fmla="*/ 29916 w 1366884"/>
                  <a:gd name="connsiteY4" fmla="*/ 969028 h 969028"/>
                  <a:gd name="connsiteX5" fmla="*/ 10774 w 1366884"/>
                  <a:gd name="connsiteY5" fmla="*/ 556326 h 969028"/>
                  <a:gd name="connsiteX6" fmla="*/ 678432 w 1366884"/>
                  <a:gd name="connsiteY6" fmla="*/ 77 h 969028"/>
                  <a:gd name="connsiteX0" fmla="*/ 678432 w 1366884"/>
                  <a:gd name="connsiteY0" fmla="*/ 77 h 969028"/>
                  <a:gd name="connsiteX1" fmla="*/ 1346090 w 1366884"/>
                  <a:gd name="connsiteY1" fmla="*/ 556326 h 969028"/>
                  <a:gd name="connsiteX2" fmla="*/ 1307581 w 1366884"/>
                  <a:gd name="connsiteY2" fmla="*/ 900447 h 969028"/>
                  <a:gd name="connsiteX3" fmla="*/ 696853 w 1366884"/>
                  <a:gd name="connsiteY3" fmla="*/ 480077 h 969028"/>
                  <a:gd name="connsiteX4" fmla="*/ 29916 w 1366884"/>
                  <a:gd name="connsiteY4" fmla="*/ 969028 h 969028"/>
                  <a:gd name="connsiteX5" fmla="*/ 10774 w 1366884"/>
                  <a:gd name="connsiteY5" fmla="*/ 556326 h 969028"/>
                  <a:gd name="connsiteX6" fmla="*/ 678432 w 1366884"/>
                  <a:gd name="connsiteY6" fmla="*/ 77 h 969028"/>
                  <a:gd name="connsiteX0" fmla="*/ 678432 w 1366884"/>
                  <a:gd name="connsiteY0" fmla="*/ 77 h 969028"/>
                  <a:gd name="connsiteX1" fmla="*/ 1346090 w 1366884"/>
                  <a:gd name="connsiteY1" fmla="*/ 556326 h 969028"/>
                  <a:gd name="connsiteX2" fmla="*/ 1307581 w 1366884"/>
                  <a:gd name="connsiteY2" fmla="*/ 900447 h 969028"/>
                  <a:gd name="connsiteX3" fmla="*/ 696853 w 1366884"/>
                  <a:gd name="connsiteY3" fmla="*/ 480077 h 969028"/>
                  <a:gd name="connsiteX4" fmla="*/ 29916 w 1366884"/>
                  <a:gd name="connsiteY4" fmla="*/ 969028 h 969028"/>
                  <a:gd name="connsiteX5" fmla="*/ 10774 w 1366884"/>
                  <a:gd name="connsiteY5" fmla="*/ 556326 h 969028"/>
                  <a:gd name="connsiteX6" fmla="*/ 678432 w 1366884"/>
                  <a:gd name="connsiteY6" fmla="*/ 77 h 969028"/>
                  <a:gd name="connsiteX0" fmla="*/ 678432 w 1366884"/>
                  <a:gd name="connsiteY0" fmla="*/ 77 h 969028"/>
                  <a:gd name="connsiteX1" fmla="*/ 1346090 w 1366884"/>
                  <a:gd name="connsiteY1" fmla="*/ 556326 h 969028"/>
                  <a:gd name="connsiteX2" fmla="*/ 1307581 w 1366884"/>
                  <a:gd name="connsiteY2" fmla="*/ 900447 h 969028"/>
                  <a:gd name="connsiteX3" fmla="*/ 696853 w 1366884"/>
                  <a:gd name="connsiteY3" fmla="*/ 480077 h 969028"/>
                  <a:gd name="connsiteX4" fmla="*/ 29916 w 1366884"/>
                  <a:gd name="connsiteY4" fmla="*/ 969028 h 969028"/>
                  <a:gd name="connsiteX5" fmla="*/ 10774 w 1366884"/>
                  <a:gd name="connsiteY5" fmla="*/ 556326 h 969028"/>
                  <a:gd name="connsiteX6" fmla="*/ 678432 w 1366884"/>
                  <a:gd name="connsiteY6" fmla="*/ 77 h 969028"/>
                  <a:gd name="connsiteX0" fmla="*/ 678432 w 1366884"/>
                  <a:gd name="connsiteY0" fmla="*/ 77 h 969028"/>
                  <a:gd name="connsiteX1" fmla="*/ 1346090 w 1366884"/>
                  <a:gd name="connsiteY1" fmla="*/ 556326 h 969028"/>
                  <a:gd name="connsiteX2" fmla="*/ 1307581 w 1366884"/>
                  <a:gd name="connsiteY2" fmla="*/ 900447 h 969028"/>
                  <a:gd name="connsiteX3" fmla="*/ 696853 w 1366884"/>
                  <a:gd name="connsiteY3" fmla="*/ 480077 h 969028"/>
                  <a:gd name="connsiteX4" fmla="*/ 29916 w 1366884"/>
                  <a:gd name="connsiteY4" fmla="*/ 969028 h 969028"/>
                  <a:gd name="connsiteX5" fmla="*/ 10774 w 1366884"/>
                  <a:gd name="connsiteY5" fmla="*/ 556326 h 969028"/>
                  <a:gd name="connsiteX6" fmla="*/ 678432 w 1366884"/>
                  <a:gd name="connsiteY6" fmla="*/ 77 h 969028"/>
                  <a:gd name="connsiteX0" fmla="*/ 678432 w 1366884"/>
                  <a:gd name="connsiteY0" fmla="*/ 77 h 969028"/>
                  <a:gd name="connsiteX1" fmla="*/ 1346090 w 1366884"/>
                  <a:gd name="connsiteY1" fmla="*/ 556326 h 969028"/>
                  <a:gd name="connsiteX2" fmla="*/ 1307581 w 1366884"/>
                  <a:gd name="connsiteY2" fmla="*/ 900447 h 969028"/>
                  <a:gd name="connsiteX3" fmla="*/ 675686 w 1366884"/>
                  <a:gd name="connsiteY3" fmla="*/ 480077 h 969028"/>
                  <a:gd name="connsiteX4" fmla="*/ 29916 w 1366884"/>
                  <a:gd name="connsiteY4" fmla="*/ 969028 h 969028"/>
                  <a:gd name="connsiteX5" fmla="*/ 10774 w 1366884"/>
                  <a:gd name="connsiteY5" fmla="*/ 556326 h 969028"/>
                  <a:gd name="connsiteX6" fmla="*/ 678432 w 1366884"/>
                  <a:gd name="connsiteY6" fmla="*/ 77 h 969028"/>
                  <a:gd name="connsiteX0" fmla="*/ 678432 w 1366884"/>
                  <a:gd name="connsiteY0" fmla="*/ 77 h 905528"/>
                  <a:gd name="connsiteX1" fmla="*/ 1346090 w 1366884"/>
                  <a:gd name="connsiteY1" fmla="*/ 556326 h 905528"/>
                  <a:gd name="connsiteX2" fmla="*/ 1307581 w 1366884"/>
                  <a:gd name="connsiteY2" fmla="*/ 900447 h 905528"/>
                  <a:gd name="connsiteX3" fmla="*/ 675686 w 1366884"/>
                  <a:gd name="connsiteY3" fmla="*/ 480077 h 905528"/>
                  <a:gd name="connsiteX4" fmla="*/ 29916 w 1366884"/>
                  <a:gd name="connsiteY4" fmla="*/ 905528 h 905528"/>
                  <a:gd name="connsiteX5" fmla="*/ 10774 w 1366884"/>
                  <a:gd name="connsiteY5" fmla="*/ 556326 h 905528"/>
                  <a:gd name="connsiteX6" fmla="*/ 678432 w 1366884"/>
                  <a:gd name="connsiteY6" fmla="*/ 77 h 905528"/>
                  <a:gd name="connsiteX0" fmla="*/ 679475 w 1367927"/>
                  <a:gd name="connsiteY0" fmla="*/ 77 h 905528"/>
                  <a:gd name="connsiteX1" fmla="*/ 1347133 w 1367927"/>
                  <a:gd name="connsiteY1" fmla="*/ 556326 h 905528"/>
                  <a:gd name="connsiteX2" fmla="*/ 1308624 w 1367927"/>
                  <a:gd name="connsiteY2" fmla="*/ 900447 h 905528"/>
                  <a:gd name="connsiteX3" fmla="*/ 676729 w 1367927"/>
                  <a:gd name="connsiteY3" fmla="*/ 480077 h 905528"/>
                  <a:gd name="connsiteX4" fmla="*/ 26726 w 1367927"/>
                  <a:gd name="connsiteY4" fmla="*/ 905528 h 905528"/>
                  <a:gd name="connsiteX5" fmla="*/ 11817 w 1367927"/>
                  <a:gd name="connsiteY5" fmla="*/ 556326 h 905528"/>
                  <a:gd name="connsiteX6" fmla="*/ 679475 w 1367927"/>
                  <a:gd name="connsiteY6" fmla="*/ 77 h 905528"/>
                  <a:gd name="connsiteX0" fmla="*/ 679475 w 1378202"/>
                  <a:gd name="connsiteY0" fmla="*/ 77 h 905528"/>
                  <a:gd name="connsiteX1" fmla="*/ 1347133 w 1378202"/>
                  <a:gd name="connsiteY1" fmla="*/ 556326 h 905528"/>
                  <a:gd name="connsiteX2" fmla="*/ 1334024 w 1378202"/>
                  <a:gd name="connsiteY2" fmla="*/ 883514 h 905528"/>
                  <a:gd name="connsiteX3" fmla="*/ 676729 w 1378202"/>
                  <a:gd name="connsiteY3" fmla="*/ 480077 h 905528"/>
                  <a:gd name="connsiteX4" fmla="*/ 26726 w 1378202"/>
                  <a:gd name="connsiteY4" fmla="*/ 905528 h 905528"/>
                  <a:gd name="connsiteX5" fmla="*/ 11817 w 1378202"/>
                  <a:gd name="connsiteY5" fmla="*/ 556326 h 905528"/>
                  <a:gd name="connsiteX6" fmla="*/ 679475 w 1378202"/>
                  <a:gd name="connsiteY6" fmla="*/ 77 h 905528"/>
                  <a:gd name="connsiteX0" fmla="*/ 679475 w 1360625"/>
                  <a:gd name="connsiteY0" fmla="*/ 77 h 905528"/>
                  <a:gd name="connsiteX1" fmla="*/ 1347133 w 1360625"/>
                  <a:gd name="connsiteY1" fmla="*/ 556326 h 905528"/>
                  <a:gd name="connsiteX2" fmla="*/ 1334024 w 1360625"/>
                  <a:gd name="connsiteY2" fmla="*/ 883514 h 905528"/>
                  <a:gd name="connsiteX3" fmla="*/ 676729 w 1360625"/>
                  <a:gd name="connsiteY3" fmla="*/ 480077 h 905528"/>
                  <a:gd name="connsiteX4" fmla="*/ 26726 w 1360625"/>
                  <a:gd name="connsiteY4" fmla="*/ 905528 h 905528"/>
                  <a:gd name="connsiteX5" fmla="*/ 11817 w 1360625"/>
                  <a:gd name="connsiteY5" fmla="*/ 556326 h 905528"/>
                  <a:gd name="connsiteX6" fmla="*/ 679475 w 1360625"/>
                  <a:gd name="connsiteY6" fmla="*/ 77 h 905528"/>
                  <a:gd name="connsiteX0" fmla="*/ 679475 w 1347133"/>
                  <a:gd name="connsiteY0" fmla="*/ 77 h 1068545"/>
                  <a:gd name="connsiteX1" fmla="*/ 1347133 w 1347133"/>
                  <a:gd name="connsiteY1" fmla="*/ 556326 h 1068545"/>
                  <a:gd name="connsiteX2" fmla="*/ 1334024 w 1347133"/>
                  <a:gd name="connsiteY2" fmla="*/ 883514 h 1068545"/>
                  <a:gd name="connsiteX3" fmla="*/ 676729 w 1347133"/>
                  <a:gd name="connsiteY3" fmla="*/ 480077 h 1068545"/>
                  <a:gd name="connsiteX4" fmla="*/ 26726 w 1347133"/>
                  <a:gd name="connsiteY4" fmla="*/ 905528 h 1068545"/>
                  <a:gd name="connsiteX5" fmla="*/ 11817 w 1347133"/>
                  <a:gd name="connsiteY5" fmla="*/ 556326 h 1068545"/>
                  <a:gd name="connsiteX6" fmla="*/ 679475 w 1347133"/>
                  <a:gd name="connsiteY6" fmla="*/ 77 h 1068545"/>
                  <a:gd name="connsiteX0" fmla="*/ 679475 w 1520525"/>
                  <a:gd name="connsiteY0" fmla="*/ 77 h 905528"/>
                  <a:gd name="connsiteX1" fmla="*/ 1347133 w 1520525"/>
                  <a:gd name="connsiteY1" fmla="*/ 556326 h 905528"/>
                  <a:gd name="connsiteX2" fmla="*/ 1334024 w 1520525"/>
                  <a:gd name="connsiteY2" fmla="*/ 883514 h 905528"/>
                  <a:gd name="connsiteX3" fmla="*/ 676729 w 1520525"/>
                  <a:gd name="connsiteY3" fmla="*/ 480077 h 905528"/>
                  <a:gd name="connsiteX4" fmla="*/ 26726 w 1520525"/>
                  <a:gd name="connsiteY4" fmla="*/ 905528 h 905528"/>
                  <a:gd name="connsiteX5" fmla="*/ 11817 w 1520525"/>
                  <a:gd name="connsiteY5" fmla="*/ 556326 h 905528"/>
                  <a:gd name="connsiteX6" fmla="*/ 679475 w 1520525"/>
                  <a:gd name="connsiteY6" fmla="*/ 77 h 905528"/>
                  <a:gd name="connsiteX0" fmla="*/ 679475 w 1481195"/>
                  <a:gd name="connsiteY0" fmla="*/ 77 h 905528"/>
                  <a:gd name="connsiteX1" fmla="*/ 1347133 w 1481195"/>
                  <a:gd name="connsiteY1" fmla="*/ 556326 h 905528"/>
                  <a:gd name="connsiteX2" fmla="*/ 1334024 w 1481195"/>
                  <a:gd name="connsiteY2" fmla="*/ 883514 h 905528"/>
                  <a:gd name="connsiteX3" fmla="*/ 676729 w 1481195"/>
                  <a:gd name="connsiteY3" fmla="*/ 480077 h 905528"/>
                  <a:gd name="connsiteX4" fmla="*/ 26726 w 1481195"/>
                  <a:gd name="connsiteY4" fmla="*/ 905528 h 905528"/>
                  <a:gd name="connsiteX5" fmla="*/ 11817 w 1481195"/>
                  <a:gd name="connsiteY5" fmla="*/ 556326 h 905528"/>
                  <a:gd name="connsiteX6" fmla="*/ 679475 w 1481195"/>
                  <a:gd name="connsiteY6" fmla="*/ 77 h 905528"/>
                  <a:gd name="connsiteX0" fmla="*/ 679475 w 1458924"/>
                  <a:gd name="connsiteY0" fmla="*/ 77 h 905528"/>
                  <a:gd name="connsiteX1" fmla="*/ 1347133 w 1458924"/>
                  <a:gd name="connsiteY1" fmla="*/ 556326 h 905528"/>
                  <a:gd name="connsiteX2" fmla="*/ 1334024 w 1458924"/>
                  <a:gd name="connsiteY2" fmla="*/ 883514 h 905528"/>
                  <a:gd name="connsiteX3" fmla="*/ 676729 w 1458924"/>
                  <a:gd name="connsiteY3" fmla="*/ 480077 h 905528"/>
                  <a:gd name="connsiteX4" fmla="*/ 26726 w 1458924"/>
                  <a:gd name="connsiteY4" fmla="*/ 905528 h 905528"/>
                  <a:gd name="connsiteX5" fmla="*/ 11817 w 1458924"/>
                  <a:gd name="connsiteY5" fmla="*/ 556326 h 905528"/>
                  <a:gd name="connsiteX6" fmla="*/ 679475 w 1458924"/>
                  <a:gd name="connsiteY6" fmla="*/ 77 h 905528"/>
                  <a:gd name="connsiteX0" fmla="*/ 679475 w 1531224"/>
                  <a:gd name="connsiteY0" fmla="*/ 77 h 905528"/>
                  <a:gd name="connsiteX1" fmla="*/ 1347133 w 1531224"/>
                  <a:gd name="connsiteY1" fmla="*/ 556326 h 905528"/>
                  <a:gd name="connsiteX2" fmla="*/ 1334024 w 1531224"/>
                  <a:gd name="connsiteY2" fmla="*/ 883514 h 905528"/>
                  <a:gd name="connsiteX3" fmla="*/ 676729 w 1531224"/>
                  <a:gd name="connsiteY3" fmla="*/ 480077 h 905528"/>
                  <a:gd name="connsiteX4" fmla="*/ 26726 w 1531224"/>
                  <a:gd name="connsiteY4" fmla="*/ 905528 h 905528"/>
                  <a:gd name="connsiteX5" fmla="*/ 11817 w 1531224"/>
                  <a:gd name="connsiteY5" fmla="*/ 556326 h 905528"/>
                  <a:gd name="connsiteX6" fmla="*/ 679475 w 1531224"/>
                  <a:gd name="connsiteY6" fmla="*/ 77 h 905528"/>
                  <a:gd name="connsiteX0" fmla="*/ 679475 w 1359260"/>
                  <a:gd name="connsiteY0" fmla="*/ 77 h 905528"/>
                  <a:gd name="connsiteX1" fmla="*/ 1347133 w 1359260"/>
                  <a:gd name="connsiteY1" fmla="*/ 556326 h 905528"/>
                  <a:gd name="connsiteX2" fmla="*/ 1334024 w 1359260"/>
                  <a:gd name="connsiteY2" fmla="*/ 883514 h 905528"/>
                  <a:gd name="connsiteX3" fmla="*/ 676729 w 1359260"/>
                  <a:gd name="connsiteY3" fmla="*/ 480077 h 905528"/>
                  <a:gd name="connsiteX4" fmla="*/ 26726 w 1359260"/>
                  <a:gd name="connsiteY4" fmla="*/ 905528 h 905528"/>
                  <a:gd name="connsiteX5" fmla="*/ 11817 w 1359260"/>
                  <a:gd name="connsiteY5" fmla="*/ 556326 h 905528"/>
                  <a:gd name="connsiteX6" fmla="*/ 679475 w 1359260"/>
                  <a:gd name="connsiteY6" fmla="*/ 77 h 905528"/>
                  <a:gd name="connsiteX0" fmla="*/ 679475 w 1360578"/>
                  <a:gd name="connsiteY0" fmla="*/ 77 h 905528"/>
                  <a:gd name="connsiteX1" fmla="*/ 1347133 w 1360578"/>
                  <a:gd name="connsiteY1" fmla="*/ 556326 h 905528"/>
                  <a:gd name="connsiteX2" fmla="*/ 1338258 w 1360578"/>
                  <a:gd name="connsiteY2" fmla="*/ 870814 h 905528"/>
                  <a:gd name="connsiteX3" fmla="*/ 676729 w 1360578"/>
                  <a:gd name="connsiteY3" fmla="*/ 480077 h 905528"/>
                  <a:gd name="connsiteX4" fmla="*/ 26726 w 1360578"/>
                  <a:gd name="connsiteY4" fmla="*/ 905528 h 905528"/>
                  <a:gd name="connsiteX5" fmla="*/ 11817 w 1360578"/>
                  <a:gd name="connsiteY5" fmla="*/ 556326 h 905528"/>
                  <a:gd name="connsiteX6" fmla="*/ 679475 w 1360578"/>
                  <a:gd name="connsiteY6" fmla="*/ 77 h 905528"/>
                  <a:gd name="connsiteX0" fmla="*/ 679475 w 1358741"/>
                  <a:gd name="connsiteY0" fmla="*/ 77 h 905528"/>
                  <a:gd name="connsiteX1" fmla="*/ 1347133 w 1358741"/>
                  <a:gd name="connsiteY1" fmla="*/ 556326 h 905528"/>
                  <a:gd name="connsiteX2" fmla="*/ 1338258 w 1358741"/>
                  <a:gd name="connsiteY2" fmla="*/ 870814 h 905528"/>
                  <a:gd name="connsiteX3" fmla="*/ 676729 w 1358741"/>
                  <a:gd name="connsiteY3" fmla="*/ 480077 h 905528"/>
                  <a:gd name="connsiteX4" fmla="*/ 26726 w 1358741"/>
                  <a:gd name="connsiteY4" fmla="*/ 905528 h 905528"/>
                  <a:gd name="connsiteX5" fmla="*/ 11817 w 1358741"/>
                  <a:gd name="connsiteY5" fmla="*/ 556326 h 905528"/>
                  <a:gd name="connsiteX6" fmla="*/ 679475 w 1358741"/>
                  <a:gd name="connsiteY6" fmla="*/ 77 h 905528"/>
                  <a:gd name="connsiteX0" fmla="*/ 679475 w 1364602"/>
                  <a:gd name="connsiteY0" fmla="*/ 77 h 905528"/>
                  <a:gd name="connsiteX1" fmla="*/ 1347133 w 1364602"/>
                  <a:gd name="connsiteY1" fmla="*/ 556326 h 905528"/>
                  <a:gd name="connsiteX2" fmla="*/ 1350958 w 1364602"/>
                  <a:gd name="connsiteY2" fmla="*/ 870814 h 905528"/>
                  <a:gd name="connsiteX3" fmla="*/ 676729 w 1364602"/>
                  <a:gd name="connsiteY3" fmla="*/ 480077 h 905528"/>
                  <a:gd name="connsiteX4" fmla="*/ 26726 w 1364602"/>
                  <a:gd name="connsiteY4" fmla="*/ 905528 h 905528"/>
                  <a:gd name="connsiteX5" fmla="*/ 11817 w 1364602"/>
                  <a:gd name="connsiteY5" fmla="*/ 556326 h 905528"/>
                  <a:gd name="connsiteX6" fmla="*/ 679475 w 1364602"/>
                  <a:gd name="connsiteY6" fmla="*/ 77 h 905528"/>
                  <a:gd name="connsiteX0" fmla="*/ 679475 w 1360876"/>
                  <a:gd name="connsiteY0" fmla="*/ 77 h 905528"/>
                  <a:gd name="connsiteX1" fmla="*/ 1347133 w 1360876"/>
                  <a:gd name="connsiteY1" fmla="*/ 556326 h 905528"/>
                  <a:gd name="connsiteX2" fmla="*/ 1350958 w 1360876"/>
                  <a:gd name="connsiteY2" fmla="*/ 870814 h 905528"/>
                  <a:gd name="connsiteX3" fmla="*/ 676729 w 1360876"/>
                  <a:gd name="connsiteY3" fmla="*/ 480077 h 905528"/>
                  <a:gd name="connsiteX4" fmla="*/ 26726 w 1360876"/>
                  <a:gd name="connsiteY4" fmla="*/ 905528 h 905528"/>
                  <a:gd name="connsiteX5" fmla="*/ 11817 w 1360876"/>
                  <a:gd name="connsiteY5" fmla="*/ 556326 h 905528"/>
                  <a:gd name="connsiteX6" fmla="*/ 679475 w 1360876"/>
                  <a:gd name="connsiteY6" fmla="*/ 77 h 905528"/>
                  <a:gd name="connsiteX0" fmla="*/ 683840 w 1365241"/>
                  <a:gd name="connsiteY0" fmla="*/ 77 h 870814"/>
                  <a:gd name="connsiteX1" fmla="*/ 1351498 w 1365241"/>
                  <a:gd name="connsiteY1" fmla="*/ 556326 h 870814"/>
                  <a:gd name="connsiteX2" fmla="*/ 1355323 w 1365241"/>
                  <a:gd name="connsiteY2" fmla="*/ 870814 h 870814"/>
                  <a:gd name="connsiteX3" fmla="*/ 681094 w 1365241"/>
                  <a:gd name="connsiteY3" fmla="*/ 480077 h 870814"/>
                  <a:gd name="connsiteX4" fmla="*/ 18391 w 1365241"/>
                  <a:gd name="connsiteY4" fmla="*/ 861078 h 870814"/>
                  <a:gd name="connsiteX5" fmla="*/ 16182 w 1365241"/>
                  <a:gd name="connsiteY5" fmla="*/ 556326 h 870814"/>
                  <a:gd name="connsiteX6" fmla="*/ 683840 w 1365241"/>
                  <a:gd name="connsiteY6" fmla="*/ 77 h 870814"/>
                  <a:gd name="connsiteX0" fmla="*/ 679635 w 1361036"/>
                  <a:gd name="connsiteY0" fmla="*/ 77 h 870814"/>
                  <a:gd name="connsiteX1" fmla="*/ 1347293 w 1361036"/>
                  <a:gd name="connsiteY1" fmla="*/ 556326 h 870814"/>
                  <a:gd name="connsiteX2" fmla="*/ 1351118 w 1361036"/>
                  <a:gd name="connsiteY2" fmla="*/ 870814 h 870814"/>
                  <a:gd name="connsiteX3" fmla="*/ 676889 w 1361036"/>
                  <a:gd name="connsiteY3" fmla="*/ 480077 h 870814"/>
                  <a:gd name="connsiteX4" fmla="*/ 14186 w 1361036"/>
                  <a:gd name="connsiteY4" fmla="*/ 861078 h 870814"/>
                  <a:gd name="connsiteX5" fmla="*/ 11977 w 1361036"/>
                  <a:gd name="connsiteY5" fmla="*/ 556326 h 870814"/>
                  <a:gd name="connsiteX6" fmla="*/ 679635 w 1361036"/>
                  <a:gd name="connsiteY6" fmla="*/ 77 h 870814"/>
                  <a:gd name="connsiteX0" fmla="*/ 679635 w 1361036"/>
                  <a:gd name="connsiteY0" fmla="*/ 77 h 870814"/>
                  <a:gd name="connsiteX1" fmla="*/ 1347293 w 1361036"/>
                  <a:gd name="connsiteY1" fmla="*/ 556326 h 870814"/>
                  <a:gd name="connsiteX2" fmla="*/ 1351118 w 1361036"/>
                  <a:gd name="connsiteY2" fmla="*/ 870814 h 870814"/>
                  <a:gd name="connsiteX3" fmla="*/ 676889 w 1361036"/>
                  <a:gd name="connsiteY3" fmla="*/ 480077 h 870814"/>
                  <a:gd name="connsiteX4" fmla="*/ 14186 w 1361036"/>
                  <a:gd name="connsiteY4" fmla="*/ 861078 h 870814"/>
                  <a:gd name="connsiteX5" fmla="*/ 11977 w 1361036"/>
                  <a:gd name="connsiteY5" fmla="*/ 556326 h 870814"/>
                  <a:gd name="connsiteX6" fmla="*/ 679635 w 1361036"/>
                  <a:gd name="connsiteY6" fmla="*/ 77 h 870814"/>
                  <a:gd name="connsiteX0" fmla="*/ 679635 w 1361036"/>
                  <a:gd name="connsiteY0" fmla="*/ 77 h 861078"/>
                  <a:gd name="connsiteX1" fmla="*/ 1347293 w 1361036"/>
                  <a:gd name="connsiteY1" fmla="*/ 556326 h 861078"/>
                  <a:gd name="connsiteX2" fmla="*/ 1351118 w 1361036"/>
                  <a:gd name="connsiteY2" fmla="*/ 835889 h 861078"/>
                  <a:gd name="connsiteX3" fmla="*/ 676889 w 1361036"/>
                  <a:gd name="connsiteY3" fmla="*/ 480077 h 861078"/>
                  <a:gd name="connsiteX4" fmla="*/ 14186 w 1361036"/>
                  <a:gd name="connsiteY4" fmla="*/ 861078 h 861078"/>
                  <a:gd name="connsiteX5" fmla="*/ 11977 w 1361036"/>
                  <a:gd name="connsiteY5" fmla="*/ 556326 h 861078"/>
                  <a:gd name="connsiteX6" fmla="*/ 679635 w 1361036"/>
                  <a:gd name="connsiteY6" fmla="*/ 77 h 861078"/>
                  <a:gd name="connsiteX0" fmla="*/ 679635 w 1361036"/>
                  <a:gd name="connsiteY0" fmla="*/ 77 h 861078"/>
                  <a:gd name="connsiteX1" fmla="*/ 1347293 w 1361036"/>
                  <a:gd name="connsiteY1" fmla="*/ 556326 h 861078"/>
                  <a:gd name="connsiteX2" fmla="*/ 1351118 w 1361036"/>
                  <a:gd name="connsiteY2" fmla="*/ 835889 h 861078"/>
                  <a:gd name="connsiteX3" fmla="*/ 676889 w 1361036"/>
                  <a:gd name="connsiteY3" fmla="*/ 480077 h 861078"/>
                  <a:gd name="connsiteX4" fmla="*/ 14186 w 1361036"/>
                  <a:gd name="connsiteY4" fmla="*/ 861078 h 861078"/>
                  <a:gd name="connsiteX5" fmla="*/ 11977 w 1361036"/>
                  <a:gd name="connsiteY5" fmla="*/ 556326 h 861078"/>
                  <a:gd name="connsiteX6" fmla="*/ 679635 w 1361036"/>
                  <a:gd name="connsiteY6" fmla="*/ 77 h 861078"/>
                  <a:gd name="connsiteX0" fmla="*/ 679635 w 1361036"/>
                  <a:gd name="connsiteY0" fmla="*/ 77 h 861078"/>
                  <a:gd name="connsiteX1" fmla="*/ 1347293 w 1361036"/>
                  <a:gd name="connsiteY1" fmla="*/ 556326 h 861078"/>
                  <a:gd name="connsiteX2" fmla="*/ 1351118 w 1361036"/>
                  <a:gd name="connsiteY2" fmla="*/ 835889 h 861078"/>
                  <a:gd name="connsiteX3" fmla="*/ 676889 w 1361036"/>
                  <a:gd name="connsiteY3" fmla="*/ 480077 h 861078"/>
                  <a:gd name="connsiteX4" fmla="*/ 14186 w 1361036"/>
                  <a:gd name="connsiteY4" fmla="*/ 861078 h 861078"/>
                  <a:gd name="connsiteX5" fmla="*/ 11977 w 1361036"/>
                  <a:gd name="connsiteY5" fmla="*/ 556326 h 861078"/>
                  <a:gd name="connsiteX6" fmla="*/ 679635 w 1361036"/>
                  <a:gd name="connsiteY6" fmla="*/ 77 h 861078"/>
                  <a:gd name="connsiteX0" fmla="*/ 682440 w 1363841"/>
                  <a:gd name="connsiteY0" fmla="*/ 77 h 835889"/>
                  <a:gd name="connsiteX1" fmla="*/ 1350098 w 1363841"/>
                  <a:gd name="connsiteY1" fmla="*/ 556326 h 835889"/>
                  <a:gd name="connsiteX2" fmla="*/ 1353923 w 1363841"/>
                  <a:gd name="connsiteY2" fmla="*/ 835889 h 835889"/>
                  <a:gd name="connsiteX3" fmla="*/ 679694 w 1363841"/>
                  <a:gd name="connsiteY3" fmla="*/ 480077 h 835889"/>
                  <a:gd name="connsiteX4" fmla="*/ 9054 w 1363841"/>
                  <a:gd name="connsiteY4" fmla="*/ 813453 h 835889"/>
                  <a:gd name="connsiteX5" fmla="*/ 14782 w 1363841"/>
                  <a:gd name="connsiteY5" fmla="*/ 556326 h 835889"/>
                  <a:gd name="connsiteX6" fmla="*/ 682440 w 1363841"/>
                  <a:gd name="connsiteY6" fmla="*/ 77 h 835889"/>
                  <a:gd name="connsiteX0" fmla="*/ 682440 w 1363841"/>
                  <a:gd name="connsiteY0" fmla="*/ 77 h 835889"/>
                  <a:gd name="connsiteX1" fmla="*/ 1350098 w 1363841"/>
                  <a:gd name="connsiteY1" fmla="*/ 556326 h 835889"/>
                  <a:gd name="connsiteX2" fmla="*/ 1353923 w 1363841"/>
                  <a:gd name="connsiteY2" fmla="*/ 835889 h 835889"/>
                  <a:gd name="connsiteX3" fmla="*/ 679694 w 1363841"/>
                  <a:gd name="connsiteY3" fmla="*/ 480077 h 835889"/>
                  <a:gd name="connsiteX4" fmla="*/ 9054 w 1363841"/>
                  <a:gd name="connsiteY4" fmla="*/ 813453 h 835889"/>
                  <a:gd name="connsiteX5" fmla="*/ 14782 w 1363841"/>
                  <a:gd name="connsiteY5" fmla="*/ 556326 h 835889"/>
                  <a:gd name="connsiteX6" fmla="*/ 682440 w 1363841"/>
                  <a:gd name="connsiteY6" fmla="*/ 77 h 835889"/>
                  <a:gd name="connsiteX0" fmla="*/ 681191 w 1362592"/>
                  <a:gd name="connsiteY0" fmla="*/ 77 h 835889"/>
                  <a:gd name="connsiteX1" fmla="*/ 1348849 w 1362592"/>
                  <a:gd name="connsiteY1" fmla="*/ 556326 h 835889"/>
                  <a:gd name="connsiteX2" fmla="*/ 1352674 w 1362592"/>
                  <a:gd name="connsiteY2" fmla="*/ 835889 h 835889"/>
                  <a:gd name="connsiteX3" fmla="*/ 678445 w 1362592"/>
                  <a:gd name="connsiteY3" fmla="*/ 480077 h 835889"/>
                  <a:gd name="connsiteX4" fmla="*/ 10980 w 1362592"/>
                  <a:gd name="connsiteY4" fmla="*/ 805516 h 835889"/>
                  <a:gd name="connsiteX5" fmla="*/ 13533 w 1362592"/>
                  <a:gd name="connsiteY5" fmla="*/ 556326 h 835889"/>
                  <a:gd name="connsiteX6" fmla="*/ 681191 w 1362592"/>
                  <a:gd name="connsiteY6" fmla="*/ 77 h 835889"/>
                  <a:gd name="connsiteX0" fmla="*/ 681191 w 1366162"/>
                  <a:gd name="connsiteY0" fmla="*/ 77 h 805516"/>
                  <a:gd name="connsiteX1" fmla="*/ 1348849 w 1366162"/>
                  <a:gd name="connsiteY1" fmla="*/ 556326 h 805516"/>
                  <a:gd name="connsiteX2" fmla="*/ 1359024 w 1366162"/>
                  <a:gd name="connsiteY2" fmla="*/ 778739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78739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78739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67626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67626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67626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67626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67626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67626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2840"/>
                  <a:gd name="connsiteY0" fmla="*/ 77 h 805516"/>
                  <a:gd name="connsiteX1" fmla="*/ 1348849 w 1362840"/>
                  <a:gd name="connsiteY1" fmla="*/ 556326 h 805516"/>
                  <a:gd name="connsiteX2" fmla="*/ 1359024 w 1362840"/>
                  <a:gd name="connsiteY2" fmla="*/ 767626 h 805516"/>
                  <a:gd name="connsiteX3" fmla="*/ 678445 w 1362840"/>
                  <a:gd name="connsiteY3" fmla="*/ 480077 h 805516"/>
                  <a:gd name="connsiteX4" fmla="*/ 10980 w 1362840"/>
                  <a:gd name="connsiteY4" fmla="*/ 805516 h 805516"/>
                  <a:gd name="connsiteX5" fmla="*/ 13533 w 1362840"/>
                  <a:gd name="connsiteY5" fmla="*/ 556326 h 805516"/>
                  <a:gd name="connsiteX6" fmla="*/ 681191 w 1362840"/>
                  <a:gd name="connsiteY6" fmla="*/ 77 h 805516"/>
                  <a:gd name="connsiteX0" fmla="*/ 681191 w 1361597"/>
                  <a:gd name="connsiteY0" fmla="*/ 77 h 805516"/>
                  <a:gd name="connsiteX1" fmla="*/ 1348849 w 1361597"/>
                  <a:gd name="connsiteY1" fmla="*/ 556326 h 805516"/>
                  <a:gd name="connsiteX2" fmla="*/ 1359024 w 1361597"/>
                  <a:gd name="connsiteY2" fmla="*/ 767626 h 805516"/>
                  <a:gd name="connsiteX3" fmla="*/ 678445 w 1361597"/>
                  <a:gd name="connsiteY3" fmla="*/ 480077 h 805516"/>
                  <a:gd name="connsiteX4" fmla="*/ 10980 w 1361597"/>
                  <a:gd name="connsiteY4" fmla="*/ 805516 h 805516"/>
                  <a:gd name="connsiteX5" fmla="*/ 13533 w 1361597"/>
                  <a:gd name="connsiteY5" fmla="*/ 556326 h 805516"/>
                  <a:gd name="connsiteX6" fmla="*/ 681191 w 1361597"/>
                  <a:gd name="connsiteY6" fmla="*/ 77 h 805516"/>
                  <a:gd name="connsiteX0" fmla="*/ 681191 w 1360444"/>
                  <a:gd name="connsiteY0" fmla="*/ 77 h 805516"/>
                  <a:gd name="connsiteX1" fmla="*/ 1348849 w 1360444"/>
                  <a:gd name="connsiteY1" fmla="*/ 556326 h 805516"/>
                  <a:gd name="connsiteX2" fmla="*/ 1359024 w 1360444"/>
                  <a:gd name="connsiteY2" fmla="*/ 767626 h 805516"/>
                  <a:gd name="connsiteX3" fmla="*/ 678445 w 1360444"/>
                  <a:gd name="connsiteY3" fmla="*/ 480077 h 805516"/>
                  <a:gd name="connsiteX4" fmla="*/ 10980 w 1360444"/>
                  <a:gd name="connsiteY4" fmla="*/ 805516 h 805516"/>
                  <a:gd name="connsiteX5" fmla="*/ 13533 w 1360444"/>
                  <a:gd name="connsiteY5" fmla="*/ 556326 h 805516"/>
                  <a:gd name="connsiteX6" fmla="*/ 681191 w 1360444"/>
                  <a:gd name="connsiteY6" fmla="*/ 77 h 805516"/>
                  <a:gd name="connsiteX0" fmla="*/ 681191 w 1360444"/>
                  <a:gd name="connsiteY0" fmla="*/ 6 h 805445"/>
                  <a:gd name="connsiteX1" fmla="*/ 1348849 w 1360444"/>
                  <a:gd name="connsiteY1" fmla="*/ 556255 h 805445"/>
                  <a:gd name="connsiteX2" fmla="*/ 1359024 w 1360444"/>
                  <a:gd name="connsiteY2" fmla="*/ 767555 h 805445"/>
                  <a:gd name="connsiteX3" fmla="*/ 678445 w 1360444"/>
                  <a:gd name="connsiteY3" fmla="*/ 480006 h 805445"/>
                  <a:gd name="connsiteX4" fmla="*/ 10980 w 1360444"/>
                  <a:gd name="connsiteY4" fmla="*/ 805445 h 805445"/>
                  <a:gd name="connsiteX5" fmla="*/ 13533 w 1360444"/>
                  <a:gd name="connsiteY5" fmla="*/ 548317 h 805445"/>
                  <a:gd name="connsiteX6" fmla="*/ 681191 w 1360444"/>
                  <a:gd name="connsiteY6" fmla="*/ 6 h 805445"/>
                  <a:gd name="connsiteX0" fmla="*/ 681191 w 1360444"/>
                  <a:gd name="connsiteY0" fmla="*/ 6 h 805445"/>
                  <a:gd name="connsiteX1" fmla="*/ 1348849 w 1360444"/>
                  <a:gd name="connsiteY1" fmla="*/ 556255 h 805445"/>
                  <a:gd name="connsiteX2" fmla="*/ 1359024 w 1360444"/>
                  <a:gd name="connsiteY2" fmla="*/ 767555 h 805445"/>
                  <a:gd name="connsiteX3" fmla="*/ 678445 w 1360444"/>
                  <a:gd name="connsiteY3" fmla="*/ 480006 h 805445"/>
                  <a:gd name="connsiteX4" fmla="*/ 10980 w 1360444"/>
                  <a:gd name="connsiteY4" fmla="*/ 805445 h 805445"/>
                  <a:gd name="connsiteX5" fmla="*/ 13533 w 1360444"/>
                  <a:gd name="connsiteY5" fmla="*/ 548317 h 805445"/>
                  <a:gd name="connsiteX6" fmla="*/ 681191 w 1360444"/>
                  <a:gd name="connsiteY6" fmla="*/ 6 h 805445"/>
                  <a:gd name="connsiteX0" fmla="*/ 681191 w 1360444"/>
                  <a:gd name="connsiteY0" fmla="*/ 1 h 805440"/>
                  <a:gd name="connsiteX1" fmla="*/ 1348849 w 1360444"/>
                  <a:gd name="connsiteY1" fmla="*/ 556250 h 805440"/>
                  <a:gd name="connsiteX2" fmla="*/ 1359024 w 1360444"/>
                  <a:gd name="connsiteY2" fmla="*/ 767550 h 805440"/>
                  <a:gd name="connsiteX3" fmla="*/ 678445 w 1360444"/>
                  <a:gd name="connsiteY3" fmla="*/ 480001 h 805440"/>
                  <a:gd name="connsiteX4" fmla="*/ 10980 w 1360444"/>
                  <a:gd name="connsiteY4" fmla="*/ 805440 h 805440"/>
                  <a:gd name="connsiteX5" fmla="*/ 13533 w 1360444"/>
                  <a:gd name="connsiteY5" fmla="*/ 548312 h 805440"/>
                  <a:gd name="connsiteX6" fmla="*/ 681191 w 1360444"/>
                  <a:gd name="connsiteY6" fmla="*/ 1 h 805440"/>
                  <a:gd name="connsiteX0" fmla="*/ 681191 w 1360444"/>
                  <a:gd name="connsiteY0" fmla="*/ 76 h 805515"/>
                  <a:gd name="connsiteX1" fmla="*/ 1348849 w 1360444"/>
                  <a:gd name="connsiteY1" fmla="*/ 556325 h 805515"/>
                  <a:gd name="connsiteX2" fmla="*/ 1359024 w 1360444"/>
                  <a:gd name="connsiteY2" fmla="*/ 767625 h 805515"/>
                  <a:gd name="connsiteX3" fmla="*/ 678445 w 1360444"/>
                  <a:gd name="connsiteY3" fmla="*/ 480076 h 805515"/>
                  <a:gd name="connsiteX4" fmla="*/ 10980 w 1360444"/>
                  <a:gd name="connsiteY4" fmla="*/ 805515 h 805515"/>
                  <a:gd name="connsiteX5" fmla="*/ 13533 w 1360444"/>
                  <a:gd name="connsiteY5" fmla="*/ 548387 h 805515"/>
                  <a:gd name="connsiteX6" fmla="*/ 681191 w 1360444"/>
                  <a:gd name="connsiteY6" fmla="*/ 76 h 805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0444" h="805515">
                    <a:moveTo>
                      <a:pt x="681191" y="76"/>
                    </a:moveTo>
                    <a:cubicBezTo>
                      <a:pt x="1062494" y="-4951"/>
                      <a:pt x="1285302" y="238875"/>
                      <a:pt x="1348849" y="556325"/>
                    </a:cubicBezTo>
                    <a:cubicBezTo>
                      <a:pt x="1369033" y="708602"/>
                      <a:pt x="1356092" y="668371"/>
                      <a:pt x="1359024" y="767625"/>
                    </a:cubicBezTo>
                    <a:cubicBezTo>
                      <a:pt x="1022945" y="741273"/>
                      <a:pt x="757031" y="634699"/>
                      <a:pt x="678445" y="480076"/>
                    </a:cubicBezTo>
                    <a:cubicBezTo>
                      <a:pt x="604829" y="646235"/>
                      <a:pt x="340183" y="734606"/>
                      <a:pt x="10980" y="805515"/>
                    </a:cubicBezTo>
                    <a:cubicBezTo>
                      <a:pt x="4387" y="772194"/>
                      <a:pt x="-11307" y="737918"/>
                      <a:pt x="13533" y="548387"/>
                    </a:cubicBezTo>
                    <a:cubicBezTo>
                      <a:pt x="77081" y="230937"/>
                      <a:pt x="299888" y="5103"/>
                      <a:pt x="681191" y="76"/>
                    </a:cubicBezTo>
                    <a:close/>
                  </a:path>
                </a:pathLst>
              </a:custGeom>
              <a:solidFill>
                <a:srgbClr val="4623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ea typeface="+mn-ea"/>
                  <a:cs typeface="+mn-cs"/>
                </a:endParaRPr>
              </a:p>
            </p:txBody>
          </p:sp>
          <p:grpSp>
            <p:nvGrpSpPr>
              <p:cNvPr id="229" name="Group 228">
                <a:extLst>
                  <a:ext uri="{FF2B5EF4-FFF2-40B4-BE49-F238E27FC236}">
                    <a16:creationId xmlns:a16="http://schemas.microsoft.com/office/drawing/2014/main" id="{D354A9E6-5806-D72F-A674-F4E742E2583F}"/>
                  </a:ext>
                </a:extLst>
              </p:cNvPr>
              <p:cNvGrpSpPr/>
              <p:nvPr/>
            </p:nvGrpSpPr>
            <p:grpSpPr>
              <a:xfrm>
                <a:off x="8353754" y="3323868"/>
                <a:ext cx="1761414" cy="1314715"/>
                <a:chOff x="8355938" y="3332469"/>
                <a:chExt cx="1761414" cy="1314715"/>
              </a:xfrm>
            </p:grpSpPr>
            <p:sp>
              <p:nvSpPr>
                <p:cNvPr id="231" name="Freeform 480">
                  <a:extLst>
                    <a:ext uri="{FF2B5EF4-FFF2-40B4-BE49-F238E27FC236}">
                      <a16:creationId xmlns:a16="http://schemas.microsoft.com/office/drawing/2014/main" id="{B00DC6A3-C76F-7476-5F77-0F45C0E2BD16}"/>
                    </a:ext>
                  </a:extLst>
                </p:cNvPr>
                <p:cNvSpPr/>
                <p:nvPr/>
              </p:nvSpPr>
              <p:spPr>
                <a:xfrm rot="16200000">
                  <a:off x="8579287" y="3109120"/>
                  <a:ext cx="1314715" cy="1761414"/>
                </a:xfrm>
                <a:custGeom>
                  <a:avLst/>
                  <a:gdLst>
                    <a:gd name="connsiteX0" fmla="*/ 1314715 w 1314715"/>
                    <a:gd name="connsiteY0" fmla="*/ 1314668 h 1761414"/>
                    <a:gd name="connsiteX1" fmla="*/ 1313743 w 1314715"/>
                    <a:gd name="connsiteY1" fmla="*/ 1321892 h 1761414"/>
                    <a:gd name="connsiteX2" fmla="*/ 1087717 w 1314715"/>
                    <a:gd name="connsiteY2" fmla="*/ 1721408 h 1761414"/>
                    <a:gd name="connsiteX3" fmla="*/ 0 w 1314715"/>
                    <a:gd name="connsiteY3" fmla="*/ 1750396 h 1761414"/>
                    <a:gd name="connsiteX4" fmla="*/ 800 w 1314715"/>
                    <a:gd name="connsiteY4" fmla="*/ 1308305 h 1761414"/>
                    <a:gd name="connsiteX5" fmla="*/ 1574 w 1314715"/>
                    <a:gd name="connsiteY5" fmla="*/ 880708 h 1761414"/>
                    <a:gd name="connsiteX6" fmla="*/ 800 w 1314715"/>
                    <a:gd name="connsiteY6" fmla="*/ 453110 h 1761414"/>
                    <a:gd name="connsiteX7" fmla="*/ 0 w 1314715"/>
                    <a:gd name="connsiteY7" fmla="*/ 11019 h 1761414"/>
                    <a:gd name="connsiteX8" fmla="*/ 1087717 w 1314715"/>
                    <a:gd name="connsiteY8" fmla="*/ 40007 h 1761414"/>
                    <a:gd name="connsiteX9" fmla="*/ 1313743 w 1314715"/>
                    <a:gd name="connsiteY9" fmla="*/ 439523 h 1761414"/>
                    <a:gd name="connsiteX10" fmla="*/ 1314057 w 1314715"/>
                    <a:gd name="connsiteY10" fmla="*/ 441858 h 1761414"/>
                    <a:gd name="connsiteX11" fmla="*/ 1247846 w 1314715"/>
                    <a:gd name="connsiteY11" fmla="*/ 454442 h 1761414"/>
                    <a:gd name="connsiteX12" fmla="*/ 652353 w 1314715"/>
                    <a:gd name="connsiteY12" fmla="*/ 805728 h 1761414"/>
                    <a:gd name="connsiteX13" fmla="*/ 585117 w 1314715"/>
                    <a:gd name="connsiteY13" fmla="*/ 875840 h 1761414"/>
                    <a:gd name="connsiteX14" fmla="*/ 580589 w 1314715"/>
                    <a:gd name="connsiteY14" fmla="*/ 875840 h 1761414"/>
                    <a:gd name="connsiteX15" fmla="*/ 582853 w 1314715"/>
                    <a:gd name="connsiteY15" fmla="*/ 878201 h 1761414"/>
                    <a:gd name="connsiteX16" fmla="*/ 580589 w 1314715"/>
                    <a:gd name="connsiteY16" fmla="*/ 880561 h 1761414"/>
                    <a:gd name="connsiteX17" fmla="*/ 585117 w 1314715"/>
                    <a:gd name="connsiteY17" fmla="*/ 880561 h 1761414"/>
                    <a:gd name="connsiteX18" fmla="*/ 652353 w 1314715"/>
                    <a:gd name="connsiteY18" fmla="*/ 950673 h 1761414"/>
                    <a:gd name="connsiteX19" fmla="*/ 1247846 w 1314715"/>
                    <a:gd name="connsiteY19" fmla="*/ 1301959 h 1761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14715" h="1761414">
                      <a:moveTo>
                        <a:pt x="1314715" y="1314668"/>
                      </a:moveTo>
                      <a:lnTo>
                        <a:pt x="1313743" y="1321892"/>
                      </a:lnTo>
                      <a:cubicBezTo>
                        <a:pt x="1273512" y="1600712"/>
                        <a:pt x="1223926" y="1693899"/>
                        <a:pt x="1087717" y="1721408"/>
                      </a:cubicBezTo>
                      <a:cubicBezTo>
                        <a:pt x="850028" y="1744600"/>
                        <a:pt x="307538" y="1779389"/>
                        <a:pt x="0" y="1750396"/>
                      </a:cubicBezTo>
                      <a:cubicBezTo>
                        <a:pt x="267" y="1606900"/>
                        <a:pt x="534" y="1457602"/>
                        <a:pt x="800" y="1308305"/>
                      </a:cubicBezTo>
                      <a:lnTo>
                        <a:pt x="1574" y="880708"/>
                      </a:lnTo>
                      <a:lnTo>
                        <a:pt x="800" y="453110"/>
                      </a:lnTo>
                      <a:cubicBezTo>
                        <a:pt x="534" y="303813"/>
                        <a:pt x="267" y="154516"/>
                        <a:pt x="0" y="11019"/>
                      </a:cubicBezTo>
                      <a:cubicBezTo>
                        <a:pt x="307538" y="-17975"/>
                        <a:pt x="850028" y="16815"/>
                        <a:pt x="1087717" y="40007"/>
                      </a:cubicBezTo>
                      <a:cubicBezTo>
                        <a:pt x="1223926" y="67516"/>
                        <a:pt x="1273512" y="160703"/>
                        <a:pt x="1313743" y="439523"/>
                      </a:cubicBezTo>
                      <a:lnTo>
                        <a:pt x="1314057" y="441858"/>
                      </a:lnTo>
                      <a:lnTo>
                        <a:pt x="1247846" y="454442"/>
                      </a:lnTo>
                      <a:cubicBezTo>
                        <a:pt x="1048131" y="505158"/>
                        <a:pt x="852170" y="609312"/>
                        <a:pt x="652353" y="805728"/>
                      </a:cubicBezTo>
                      <a:lnTo>
                        <a:pt x="585117" y="875840"/>
                      </a:lnTo>
                      <a:lnTo>
                        <a:pt x="580589" y="875840"/>
                      </a:lnTo>
                      <a:lnTo>
                        <a:pt x="582853" y="878201"/>
                      </a:lnTo>
                      <a:lnTo>
                        <a:pt x="580589" y="880561"/>
                      </a:lnTo>
                      <a:lnTo>
                        <a:pt x="585117" y="880561"/>
                      </a:lnTo>
                      <a:lnTo>
                        <a:pt x="652353" y="950673"/>
                      </a:lnTo>
                      <a:cubicBezTo>
                        <a:pt x="852170" y="1147089"/>
                        <a:pt x="1048131" y="1251243"/>
                        <a:pt x="1247846" y="1301959"/>
                      </a:cubicBezTo>
                      <a:close/>
                    </a:path>
                  </a:pathLst>
                </a:custGeom>
                <a:solidFill>
                  <a:srgbClr val="7AB75E"/>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ea typeface="+mn-ea"/>
                    <a:cs typeface="+mn-cs"/>
                  </a:endParaRPr>
                </a:p>
              </p:txBody>
            </p:sp>
            <p:sp>
              <p:nvSpPr>
                <p:cNvPr id="232" name="Freeform 481">
                  <a:extLst>
                    <a:ext uri="{FF2B5EF4-FFF2-40B4-BE49-F238E27FC236}">
                      <a16:creationId xmlns:a16="http://schemas.microsoft.com/office/drawing/2014/main" id="{8FF4F4BB-DE5F-B84A-DD68-363716EAF941}"/>
                    </a:ext>
                  </a:extLst>
                </p:cNvPr>
                <p:cNvSpPr/>
                <p:nvPr/>
              </p:nvSpPr>
              <p:spPr>
                <a:xfrm>
                  <a:off x="8629602" y="3332469"/>
                  <a:ext cx="1209718" cy="733791"/>
                </a:xfrm>
                <a:custGeom>
                  <a:avLst/>
                  <a:gdLst>
                    <a:gd name="connsiteX0" fmla="*/ 1038355 w 1209718"/>
                    <a:gd name="connsiteY0" fmla="*/ 1904 h 733791"/>
                    <a:gd name="connsiteX1" fmla="*/ 1060809 w 1209718"/>
                    <a:gd name="connsiteY1" fmla="*/ 20526 h 733791"/>
                    <a:gd name="connsiteX2" fmla="*/ 962575 w 1209718"/>
                    <a:gd name="connsiteY2" fmla="*/ 450157 h 733791"/>
                    <a:gd name="connsiteX3" fmla="*/ 604859 w 1209718"/>
                    <a:gd name="connsiteY3" fmla="*/ 733791 h 733791"/>
                    <a:gd name="connsiteX4" fmla="*/ 609262 w 1209718"/>
                    <a:gd name="connsiteY4" fmla="*/ 724689 h 733791"/>
                    <a:gd name="connsiteX5" fmla="*/ 674826 w 1209718"/>
                    <a:gd name="connsiteY5" fmla="*/ 661814 h 733791"/>
                    <a:gd name="connsiteX6" fmla="*/ 1026112 w 1209718"/>
                    <a:gd name="connsiteY6" fmla="*/ 66320 h 733791"/>
                    <a:gd name="connsiteX7" fmla="*/ 171364 w 1209718"/>
                    <a:gd name="connsiteY7" fmla="*/ 0 h 733791"/>
                    <a:gd name="connsiteX8" fmla="*/ 183607 w 1209718"/>
                    <a:gd name="connsiteY8" fmla="*/ 64416 h 733791"/>
                    <a:gd name="connsiteX9" fmla="*/ 534893 w 1209718"/>
                    <a:gd name="connsiteY9" fmla="*/ 659910 h 733791"/>
                    <a:gd name="connsiteX10" fmla="*/ 600457 w 1209718"/>
                    <a:gd name="connsiteY10" fmla="*/ 722785 h 733791"/>
                    <a:gd name="connsiteX11" fmla="*/ 604860 w 1209718"/>
                    <a:gd name="connsiteY11" fmla="*/ 731887 h 733791"/>
                    <a:gd name="connsiteX12" fmla="*/ 247144 w 1209718"/>
                    <a:gd name="connsiteY12" fmla="*/ 448253 h 733791"/>
                    <a:gd name="connsiteX13" fmla="*/ 148910 w 1209718"/>
                    <a:gd name="connsiteY13" fmla="*/ 18622 h 733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09718" h="733791">
                      <a:moveTo>
                        <a:pt x="1038355" y="1904"/>
                      </a:moveTo>
                      <a:lnTo>
                        <a:pt x="1060809" y="20526"/>
                      </a:lnTo>
                      <a:cubicBezTo>
                        <a:pt x="1408274" y="329773"/>
                        <a:pt x="1050549" y="360197"/>
                        <a:pt x="962575" y="450157"/>
                      </a:cubicBezTo>
                      <a:cubicBezTo>
                        <a:pt x="1137553" y="661118"/>
                        <a:pt x="677531" y="726030"/>
                        <a:pt x="604859" y="733791"/>
                      </a:cubicBezTo>
                      <a:lnTo>
                        <a:pt x="609262" y="724689"/>
                      </a:lnTo>
                      <a:lnTo>
                        <a:pt x="674826" y="661814"/>
                      </a:lnTo>
                      <a:cubicBezTo>
                        <a:pt x="871242" y="461997"/>
                        <a:pt x="975396" y="266036"/>
                        <a:pt x="1026112" y="66320"/>
                      </a:cubicBezTo>
                      <a:close/>
                      <a:moveTo>
                        <a:pt x="171364" y="0"/>
                      </a:moveTo>
                      <a:lnTo>
                        <a:pt x="183607" y="64416"/>
                      </a:lnTo>
                      <a:cubicBezTo>
                        <a:pt x="234323" y="264132"/>
                        <a:pt x="338477" y="460093"/>
                        <a:pt x="534893" y="659910"/>
                      </a:cubicBezTo>
                      <a:lnTo>
                        <a:pt x="600457" y="722785"/>
                      </a:lnTo>
                      <a:lnTo>
                        <a:pt x="604860" y="731887"/>
                      </a:lnTo>
                      <a:cubicBezTo>
                        <a:pt x="532188" y="724126"/>
                        <a:pt x="72166" y="659214"/>
                        <a:pt x="247144" y="448253"/>
                      </a:cubicBezTo>
                      <a:cubicBezTo>
                        <a:pt x="159170" y="358293"/>
                        <a:pt x="-198555" y="327869"/>
                        <a:pt x="148910" y="18622"/>
                      </a:cubicBezTo>
                      <a:close/>
                    </a:path>
                  </a:pathLst>
                </a:custGeom>
                <a:solidFill>
                  <a:srgbClr val="F1C40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grpSp>
          <p:sp>
            <p:nvSpPr>
              <p:cNvPr id="230" name="Freeform 479">
                <a:extLst>
                  <a:ext uri="{FF2B5EF4-FFF2-40B4-BE49-F238E27FC236}">
                    <a16:creationId xmlns:a16="http://schemas.microsoft.com/office/drawing/2014/main" id="{D1199FA6-5860-6D30-F17E-3025BBE2CA55}"/>
                  </a:ext>
                </a:extLst>
              </p:cNvPr>
              <p:cNvSpPr/>
              <p:nvPr/>
            </p:nvSpPr>
            <p:spPr>
              <a:xfrm>
                <a:off x="9226567" y="1470462"/>
                <a:ext cx="888601" cy="3168026"/>
              </a:xfrm>
              <a:custGeom>
                <a:avLst/>
                <a:gdLst>
                  <a:gd name="connsiteX0" fmla="*/ 6679 w 888601"/>
                  <a:gd name="connsiteY0" fmla="*/ 77 h 3168026"/>
                  <a:gd name="connsiteX1" fmla="*/ 643043 w 888601"/>
                  <a:gd name="connsiteY1" fmla="*/ 441076 h 3168026"/>
                  <a:gd name="connsiteX2" fmla="*/ 651480 w 888601"/>
                  <a:gd name="connsiteY2" fmla="*/ 472145 h 3168026"/>
                  <a:gd name="connsiteX3" fmla="*/ 658579 w 888601"/>
                  <a:gd name="connsiteY3" fmla="*/ 472140 h 3168026"/>
                  <a:gd name="connsiteX4" fmla="*/ 733352 w 888601"/>
                  <a:gd name="connsiteY4" fmla="*/ 741548 h 3168026"/>
                  <a:gd name="connsiteX5" fmla="*/ 739140 w 888601"/>
                  <a:gd name="connsiteY5" fmla="*/ 772036 h 3168026"/>
                  <a:gd name="connsiteX6" fmla="*/ 739752 w 888601"/>
                  <a:gd name="connsiteY6" fmla="*/ 773370 h 3168026"/>
                  <a:gd name="connsiteX7" fmla="*/ 740425 w 888601"/>
                  <a:gd name="connsiteY7" fmla="*/ 778805 h 3168026"/>
                  <a:gd name="connsiteX8" fmla="*/ 760383 w 888601"/>
                  <a:gd name="connsiteY8" fmla="*/ 883941 h 3168026"/>
                  <a:gd name="connsiteX9" fmla="*/ 697719 w 888601"/>
                  <a:gd name="connsiteY9" fmla="*/ 1391021 h 3168026"/>
                  <a:gd name="connsiteX10" fmla="*/ 497107 w 888601"/>
                  <a:gd name="connsiteY10" fmla="*/ 1459351 h 3168026"/>
                  <a:gd name="connsiteX11" fmla="*/ 451439 w 888601"/>
                  <a:gd name="connsiteY11" fmla="*/ 1466431 h 3168026"/>
                  <a:gd name="connsiteX12" fmla="*/ 401079 w 888601"/>
                  <a:gd name="connsiteY12" fmla="*/ 1535645 h 3168026"/>
                  <a:gd name="connsiteX13" fmla="*/ 290869 w 888601"/>
                  <a:gd name="connsiteY13" fmla="*/ 1634007 h 3168026"/>
                  <a:gd name="connsiteX14" fmla="*/ 212308 w 888601"/>
                  <a:gd name="connsiteY14" fmla="*/ 1672764 h 3168026"/>
                  <a:gd name="connsiteX15" fmla="*/ 242459 w 888601"/>
                  <a:gd name="connsiteY15" fmla="*/ 1828867 h 3168026"/>
                  <a:gd name="connsiteX16" fmla="*/ 293644 w 888601"/>
                  <a:gd name="connsiteY16" fmla="*/ 1834493 h 3168026"/>
                  <a:gd name="connsiteX17" fmla="*/ 637154 w 888601"/>
                  <a:gd name="connsiteY17" fmla="*/ 1890468 h 3168026"/>
                  <a:gd name="connsiteX18" fmla="*/ 679490 w 888601"/>
                  <a:gd name="connsiteY18" fmla="*/ 1904768 h 3168026"/>
                  <a:gd name="connsiteX19" fmla="*/ 688579 w 888601"/>
                  <a:gd name="connsiteY19" fmla="*/ 1907564 h 3168026"/>
                  <a:gd name="connsiteX20" fmla="*/ 690945 w 888601"/>
                  <a:gd name="connsiteY20" fmla="*/ 1908637 h 3168026"/>
                  <a:gd name="connsiteX21" fmla="*/ 709597 w 888601"/>
                  <a:gd name="connsiteY21" fmla="*/ 1914937 h 3168026"/>
                  <a:gd name="connsiteX22" fmla="*/ 734701 w 888601"/>
                  <a:gd name="connsiteY22" fmla="*/ 1928493 h 3168026"/>
                  <a:gd name="connsiteX23" fmla="*/ 740894 w 888601"/>
                  <a:gd name="connsiteY23" fmla="*/ 1931304 h 3168026"/>
                  <a:gd name="connsiteX24" fmla="*/ 744302 w 888601"/>
                  <a:gd name="connsiteY24" fmla="*/ 1933678 h 3168026"/>
                  <a:gd name="connsiteX25" fmla="*/ 764730 w 888601"/>
                  <a:gd name="connsiteY25" fmla="*/ 1944709 h 3168026"/>
                  <a:gd name="connsiteX26" fmla="*/ 779626 w 888601"/>
                  <a:gd name="connsiteY26" fmla="*/ 1958287 h 3168026"/>
                  <a:gd name="connsiteX27" fmla="*/ 781429 w 888601"/>
                  <a:gd name="connsiteY27" fmla="*/ 1959543 h 3168026"/>
                  <a:gd name="connsiteX28" fmla="*/ 783329 w 888601"/>
                  <a:gd name="connsiteY28" fmla="*/ 1961661 h 3168026"/>
                  <a:gd name="connsiteX29" fmla="*/ 804786 w 888601"/>
                  <a:gd name="connsiteY29" fmla="*/ 1981220 h 3168026"/>
                  <a:gd name="connsiteX30" fmla="*/ 848594 w 888601"/>
                  <a:gd name="connsiteY30" fmla="*/ 2080213 h 3168026"/>
                  <a:gd name="connsiteX31" fmla="*/ 877583 w 888601"/>
                  <a:gd name="connsiteY31" fmla="*/ 3167930 h 3168026"/>
                  <a:gd name="connsiteX32" fmla="*/ 875405 w 888601"/>
                  <a:gd name="connsiteY32" fmla="*/ 3167926 h 3168026"/>
                  <a:gd name="connsiteX33" fmla="*/ 875399 w 888601"/>
                  <a:gd name="connsiteY33" fmla="*/ 3168026 h 3168026"/>
                  <a:gd name="connsiteX34" fmla="*/ 433308 w 888601"/>
                  <a:gd name="connsiteY34" fmla="*/ 3167226 h 3168026"/>
                  <a:gd name="connsiteX35" fmla="*/ 33005 w 888601"/>
                  <a:gd name="connsiteY35" fmla="*/ 3166501 h 3168026"/>
                  <a:gd name="connsiteX36" fmla="*/ 38 w 888601"/>
                  <a:gd name="connsiteY36" fmla="*/ 3167905 h 3168026"/>
                  <a:gd name="connsiteX37" fmla="*/ 0 w 888601"/>
                  <a:gd name="connsiteY37" fmla="*/ 3167903 h 3168026"/>
                  <a:gd name="connsiteX38" fmla="*/ 0 w 888601"/>
                  <a:gd name="connsiteY38" fmla="*/ 603 h 3168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888601" h="3168026">
                    <a:moveTo>
                      <a:pt x="6679" y="77"/>
                    </a:moveTo>
                    <a:cubicBezTo>
                      <a:pt x="340319" y="-4322"/>
                      <a:pt x="552612" y="181808"/>
                      <a:pt x="643043" y="441076"/>
                    </a:cubicBezTo>
                    <a:lnTo>
                      <a:pt x="651480" y="472145"/>
                    </a:lnTo>
                    <a:lnTo>
                      <a:pt x="658579" y="472140"/>
                    </a:lnTo>
                    <a:cubicBezTo>
                      <a:pt x="686535" y="553829"/>
                      <a:pt x="712507" y="646762"/>
                      <a:pt x="733352" y="741548"/>
                    </a:cubicBezTo>
                    <a:lnTo>
                      <a:pt x="739140" y="772036"/>
                    </a:lnTo>
                    <a:lnTo>
                      <a:pt x="739752" y="773370"/>
                    </a:lnTo>
                    <a:lnTo>
                      <a:pt x="740425" y="778805"/>
                    </a:lnTo>
                    <a:lnTo>
                      <a:pt x="760383" y="883941"/>
                    </a:lnTo>
                    <a:cubicBezTo>
                      <a:pt x="797717" y="1119665"/>
                      <a:pt x="793193" y="1337612"/>
                      <a:pt x="697719" y="1391021"/>
                    </a:cubicBezTo>
                    <a:cubicBezTo>
                      <a:pt x="654595" y="1418994"/>
                      <a:pt x="584122" y="1441927"/>
                      <a:pt x="497107" y="1459351"/>
                    </a:cubicBezTo>
                    <a:lnTo>
                      <a:pt x="451439" y="1466431"/>
                    </a:lnTo>
                    <a:lnTo>
                      <a:pt x="401079" y="1535645"/>
                    </a:lnTo>
                    <a:cubicBezTo>
                      <a:pt x="367720" y="1573165"/>
                      <a:pt x="331048" y="1606387"/>
                      <a:pt x="290869" y="1634007"/>
                    </a:cubicBezTo>
                    <a:lnTo>
                      <a:pt x="212308" y="1672764"/>
                    </a:lnTo>
                    <a:lnTo>
                      <a:pt x="242459" y="1828867"/>
                    </a:lnTo>
                    <a:lnTo>
                      <a:pt x="293644" y="1834493"/>
                    </a:lnTo>
                    <a:cubicBezTo>
                      <a:pt x="444157" y="1851669"/>
                      <a:pt x="555312" y="1868171"/>
                      <a:pt x="637154" y="1890468"/>
                    </a:cubicBezTo>
                    <a:lnTo>
                      <a:pt x="679490" y="1904768"/>
                    </a:lnTo>
                    <a:lnTo>
                      <a:pt x="688579" y="1907564"/>
                    </a:lnTo>
                    <a:lnTo>
                      <a:pt x="690945" y="1908637"/>
                    </a:lnTo>
                    <a:lnTo>
                      <a:pt x="709597" y="1914937"/>
                    </a:lnTo>
                    <a:lnTo>
                      <a:pt x="734701" y="1928493"/>
                    </a:lnTo>
                    <a:lnTo>
                      <a:pt x="740894" y="1931304"/>
                    </a:lnTo>
                    <a:lnTo>
                      <a:pt x="744302" y="1933678"/>
                    </a:lnTo>
                    <a:lnTo>
                      <a:pt x="764730" y="1944709"/>
                    </a:lnTo>
                    <a:lnTo>
                      <a:pt x="779626" y="1958287"/>
                    </a:lnTo>
                    <a:lnTo>
                      <a:pt x="781429" y="1959543"/>
                    </a:lnTo>
                    <a:lnTo>
                      <a:pt x="783329" y="1961661"/>
                    </a:lnTo>
                    <a:lnTo>
                      <a:pt x="804786" y="1981220"/>
                    </a:lnTo>
                    <a:cubicBezTo>
                      <a:pt x="826960" y="2008126"/>
                      <a:pt x="840571" y="2040485"/>
                      <a:pt x="848594" y="2080213"/>
                    </a:cubicBezTo>
                    <a:cubicBezTo>
                      <a:pt x="871786" y="2317902"/>
                      <a:pt x="906575" y="2860392"/>
                      <a:pt x="877583" y="3167930"/>
                    </a:cubicBezTo>
                    <a:lnTo>
                      <a:pt x="875405" y="3167926"/>
                    </a:lnTo>
                    <a:lnTo>
                      <a:pt x="875399" y="3168026"/>
                    </a:lnTo>
                    <a:cubicBezTo>
                      <a:pt x="731903" y="3167759"/>
                      <a:pt x="582605" y="3167492"/>
                      <a:pt x="433308" y="3167226"/>
                    </a:cubicBezTo>
                    <a:lnTo>
                      <a:pt x="33005" y="3166501"/>
                    </a:lnTo>
                    <a:lnTo>
                      <a:pt x="38" y="3167905"/>
                    </a:lnTo>
                    <a:lnTo>
                      <a:pt x="0" y="3167903"/>
                    </a:lnTo>
                    <a:lnTo>
                      <a:pt x="0" y="603"/>
                    </a:ln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grpSp>
        <p:grpSp>
          <p:nvGrpSpPr>
            <p:cNvPr id="185" name="Group 184">
              <a:extLst>
                <a:ext uri="{FF2B5EF4-FFF2-40B4-BE49-F238E27FC236}">
                  <a16:creationId xmlns:a16="http://schemas.microsoft.com/office/drawing/2014/main" id="{CC46A596-D6C5-4D40-4164-B6789E379B60}"/>
                </a:ext>
              </a:extLst>
            </p:cNvPr>
            <p:cNvGrpSpPr/>
            <p:nvPr/>
          </p:nvGrpSpPr>
          <p:grpSpPr>
            <a:xfrm>
              <a:off x="2238221" y="5393570"/>
              <a:ext cx="794437" cy="1136955"/>
              <a:chOff x="4705853" y="-699278"/>
              <a:chExt cx="3568475" cy="5107009"/>
            </a:xfrm>
          </p:grpSpPr>
          <p:sp>
            <p:nvSpPr>
              <p:cNvPr id="208" name="Pie 457">
                <a:extLst>
                  <a:ext uri="{FF2B5EF4-FFF2-40B4-BE49-F238E27FC236}">
                    <a16:creationId xmlns:a16="http://schemas.microsoft.com/office/drawing/2014/main" id="{2BD3075A-4348-386D-78A3-BC3489777ED1}"/>
                  </a:ext>
                </a:extLst>
              </p:cNvPr>
              <p:cNvSpPr/>
              <p:nvPr/>
            </p:nvSpPr>
            <p:spPr>
              <a:xfrm flipH="1">
                <a:off x="6811520" y="1854226"/>
                <a:ext cx="467124"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ea typeface="+mn-ea"/>
                  <a:cs typeface="+mn-cs"/>
                </a:endParaRPr>
              </a:p>
            </p:txBody>
          </p:sp>
          <p:sp>
            <p:nvSpPr>
              <p:cNvPr id="209" name="Pie 458">
                <a:extLst>
                  <a:ext uri="{FF2B5EF4-FFF2-40B4-BE49-F238E27FC236}">
                    <a16:creationId xmlns:a16="http://schemas.microsoft.com/office/drawing/2014/main" id="{999A26D6-EAC2-7C2A-F707-DAE1A1178765}"/>
                  </a:ext>
                </a:extLst>
              </p:cNvPr>
              <p:cNvSpPr/>
              <p:nvPr/>
            </p:nvSpPr>
            <p:spPr>
              <a:xfrm rot="10800000" flipH="1">
                <a:off x="4705853" y="-699278"/>
                <a:ext cx="3568475" cy="5107009"/>
              </a:xfrm>
              <a:prstGeom prst="pie">
                <a:avLst>
                  <a:gd name="adj1" fmla="val 15522115"/>
                  <a:gd name="adj2" fmla="val 16855910"/>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ea typeface="+mn-ea"/>
                  <a:cs typeface="+mn-cs"/>
                </a:endParaRPr>
              </a:p>
            </p:txBody>
          </p:sp>
          <p:sp>
            <p:nvSpPr>
              <p:cNvPr id="210" name="Pie 459">
                <a:extLst>
                  <a:ext uri="{FF2B5EF4-FFF2-40B4-BE49-F238E27FC236}">
                    <a16:creationId xmlns:a16="http://schemas.microsoft.com/office/drawing/2014/main" id="{9637BF96-A81C-662D-C004-4AF34D235A83}"/>
                  </a:ext>
                </a:extLst>
              </p:cNvPr>
              <p:cNvSpPr/>
              <p:nvPr/>
            </p:nvSpPr>
            <p:spPr>
              <a:xfrm>
                <a:off x="5701538" y="1854226"/>
                <a:ext cx="467124"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ea typeface="+mn-ea"/>
                  <a:cs typeface="+mn-cs"/>
                </a:endParaRPr>
              </a:p>
            </p:txBody>
          </p:sp>
          <p:sp>
            <p:nvSpPr>
              <p:cNvPr id="211" name="Oval 49">
                <a:extLst>
                  <a:ext uri="{FF2B5EF4-FFF2-40B4-BE49-F238E27FC236}">
                    <a16:creationId xmlns:a16="http://schemas.microsoft.com/office/drawing/2014/main" id="{FE26E0A1-467E-3292-44BF-380DABBAE019}"/>
                  </a:ext>
                </a:extLst>
              </p:cNvPr>
              <p:cNvSpPr/>
              <p:nvPr/>
            </p:nvSpPr>
            <p:spPr>
              <a:xfrm>
                <a:off x="5808587" y="1242503"/>
                <a:ext cx="1363008" cy="783729"/>
              </a:xfrm>
              <a:custGeom>
                <a:avLst/>
                <a:gdLst>
                  <a:gd name="connsiteX0" fmla="*/ 0 w 1363008"/>
                  <a:gd name="connsiteY0" fmla="*/ 696648 h 1393296"/>
                  <a:gd name="connsiteX1" fmla="*/ 681504 w 1363008"/>
                  <a:gd name="connsiteY1" fmla="*/ 0 h 1393296"/>
                  <a:gd name="connsiteX2" fmla="*/ 1363008 w 1363008"/>
                  <a:gd name="connsiteY2" fmla="*/ 696648 h 1393296"/>
                  <a:gd name="connsiteX3" fmla="*/ 681504 w 1363008"/>
                  <a:gd name="connsiteY3" fmla="*/ 1393296 h 1393296"/>
                  <a:gd name="connsiteX4" fmla="*/ 0 w 1363008"/>
                  <a:gd name="connsiteY4" fmla="*/ 696648 h 1393296"/>
                  <a:gd name="connsiteX0" fmla="*/ 0 w 1363008"/>
                  <a:gd name="connsiteY0" fmla="*/ 696648 h 783729"/>
                  <a:gd name="connsiteX1" fmla="*/ 681504 w 1363008"/>
                  <a:gd name="connsiteY1" fmla="*/ 0 h 783729"/>
                  <a:gd name="connsiteX2" fmla="*/ 1363008 w 1363008"/>
                  <a:gd name="connsiteY2" fmla="*/ 696648 h 783729"/>
                  <a:gd name="connsiteX3" fmla="*/ 0 w 1363008"/>
                  <a:gd name="connsiteY3" fmla="*/ 696648 h 783729"/>
                </a:gdLst>
                <a:ahLst/>
                <a:cxnLst>
                  <a:cxn ang="0">
                    <a:pos x="connsiteX0" y="connsiteY0"/>
                  </a:cxn>
                  <a:cxn ang="0">
                    <a:pos x="connsiteX1" y="connsiteY1"/>
                  </a:cxn>
                  <a:cxn ang="0">
                    <a:pos x="connsiteX2" y="connsiteY2"/>
                  </a:cxn>
                  <a:cxn ang="0">
                    <a:pos x="connsiteX3" y="connsiteY3"/>
                  </a:cxn>
                </a:cxnLst>
                <a:rect l="l" t="t" r="r" b="b"/>
                <a:pathLst>
                  <a:path w="1363008" h="783729">
                    <a:moveTo>
                      <a:pt x="0" y="696648"/>
                    </a:moveTo>
                    <a:cubicBezTo>
                      <a:pt x="0" y="311900"/>
                      <a:pt x="305120" y="0"/>
                      <a:pt x="681504" y="0"/>
                    </a:cubicBezTo>
                    <a:cubicBezTo>
                      <a:pt x="1057888" y="0"/>
                      <a:pt x="1363008" y="311900"/>
                      <a:pt x="1363008" y="696648"/>
                    </a:cubicBezTo>
                    <a:cubicBezTo>
                      <a:pt x="1249424" y="812756"/>
                      <a:pt x="113584" y="812756"/>
                      <a:pt x="0" y="696648"/>
                    </a:cubicBezTo>
                    <a:close/>
                  </a:path>
                </a:pathLst>
              </a:cu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212" name="Oval 50">
                <a:extLst>
                  <a:ext uri="{FF2B5EF4-FFF2-40B4-BE49-F238E27FC236}">
                    <a16:creationId xmlns:a16="http://schemas.microsoft.com/office/drawing/2014/main" id="{7D69C497-97C2-B543-E486-667FB274B01E}"/>
                  </a:ext>
                </a:extLst>
              </p:cNvPr>
              <p:cNvSpPr/>
              <p:nvPr/>
            </p:nvSpPr>
            <p:spPr>
              <a:xfrm flipV="1">
                <a:off x="5808587" y="1786931"/>
                <a:ext cx="1363008" cy="1174950"/>
              </a:xfrm>
              <a:custGeom>
                <a:avLst/>
                <a:gdLst>
                  <a:gd name="connsiteX0" fmla="*/ 0 w 1393296"/>
                  <a:gd name="connsiteY0" fmla="*/ 696648 h 1393296"/>
                  <a:gd name="connsiteX1" fmla="*/ 696648 w 1393296"/>
                  <a:gd name="connsiteY1" fmla="*/ 0 h 1393296"/>
                  <a:gd name="connsiteX2" fmla="*/ 1393296 w 1393296"/>
                  <a:gd name="connsiteY2" fmla="*/ 696648 h 1393296"/>
                  <a:gd name="connsiteX3" fmla="*/ 696648 w 1393296"/>
                  <a:gd name="connsiteY3" fmla="*/ 1393296 h 1393296"/>
                  <a:gd name="connsiteX4" fmla="*/ 0 w 1393296"/>
                  <a:gd name="connsiteY4" fmla="*/ 696648 h 1393296"/>
                  <a:gd name="connsiteX0" fmla="*/ 0 w 1393296"/>
                  <a:gd name="connsiteY0" fmla="*/ 696648 h 783729"/>
                  <a:gd name="connsiteX1" fmla="*/ 696648 w 1393296"/>
                  <a:gd name="connsiteY1" fmla="*/ 0 h 783729"/>
                  <a:gd name="connsiteX2" fmla="*/ 1393296 w 1393296"/>
                  <a:gd name="connsiteY2" fmla="*/ 696648 h 783729"/>
                  <a:gd name="connsiteX3" fmla="*/ 0 w 1393296"/>
                  <a:gd name="connsiteY3" fmla="*/ 696648 h 783729"/>
                  <a:gd name="connsiteX0" fmla="*/ 19365 w 1412661"/>
                  <a:gd name="connsiteY0" fmla="*/ 1118570 h 1233514"/>
                  <a:gd name="connsiteX1" fmla="*/ 716013 w 1412661"/>
                  <a:gd name="connsiteY1" fmla="*/ 0 h 1233514"/>
                  <a:gd name="connsiteX2" fmla="*/ 1412661 w 1412661"/>
                  <a:gd name="connsiteY2" fmla="*/ 1118570 h 1233514"/>
                  <a:gd name="connsiteX3" fmla="*/ 19365 w 1412661"/>
                  <a:gd name="connsiteY3" fmla="*/ 1118570 h 1233514"/>
                  <a:gd name="connsiteX0" fmla="*/ 23325 w 1416621"/>
                  <a:gd name="connsiteY0" fmla="*/ 1120104 h 1235048"/>
                  <a:gd name="connsiteX1" fmla="*/ 719973 w 1416621"/>
                  <a:gd name="connsiteY1" fmla="*/ 1534 h 1235048"/>
                  <a:gd name="connsiteX2" fmla="*/ 1416621 w 1416621"/>
                  <a:gd name="connsiteY2" fmla="*/ 1120104 h 1235048"/>
                  <a:gd name="connsiteX3" fmla="*/ 23325 w 1416621"/>
                  <a:gd name="connsiteY3" fmla="*/ 1120104 h 1235048"/>
                  <a:gd name="connsiteX0" fmla="*/ 23325 w 1416621"/>
                  <a:gd name="connsiteY0" fmla="*/ 1120104 h 1235048"/>
                  <a:gd name="connsiteX1" fmla="*/ 719973 w 1416621"/>
                  <a:gd name="connsiteY1" fmla="*/ 1534 h 1235048"/>
                  <a:gd name="connsiteX2" fmla="*/ 1416621 w 1416621"/>
                  <a:gd name="connsiteY2" fmla="*/ 1120104 h 1235048"/>
                  <a:gd name="connsiteX3" fmla="*/ 23325 w 1416621"/>
                  <a:gd name="connsiteY3" fmla="*/ 1120104 h 1235048"/>
                  <a:gd name="connsiteX0" fmla="*/ 471 w 1393767"/>
                  <a:gd name="connsiteY0" fmla="*/ 1120592 h 1235536"/>
                  <a:gd name="connsiteX1" fmla="*/ 697119 w 1393767"/>
                  <a:gd name="connsiteY1" fmla="*/ 2022 h 1235536"/>
                  <a:gd name="connsiteX2" fmla="*/ 1393767 w 1393767"/>
                  <a:gd name="connsiteY2" fmla="*/ 1120592 h 1235536"/>
                  <a:gd name="connsiteX3" fmla="*/ 471 w 1393767"/>
                  <a:gd name="connsiteY3" fmla="*/ 1120592 h 1235536"/>
                  <a:gd name="connsiteX0" fmla="*/ 0 w 1393296"/>
                  <a:gd name="connsiteY0" fmla="*/ 1120576 h 1235520"/>
                  <a:gd name="connsiteX1" fmla="*/ 696648 w 1393296"/>
                  <a:gd name="connsiteY1" fmla="*/ 2006 h 1235520"/>
                  <a:gd name="connsiteX2" fmla="*/ 1393296 w 1393296"/>
                  <a:gd name="connsiteY2" fmla="*/ 1120576 h 1235520"/>
                  <a:gd name="connsiteX3" fmla="*/ 0 w 1393296"/>
                  <a:gd name="connsiteY3" fmla="*/ 1120576 h 1235520"/>
                  <a:gd name="connsiteX0" fmla="*/ 0 w 1393296"/>
                  <a:gd name="connsiteY0" fmla="*/ 1120527 h 1235471"/>
                  <a:gd name="connsiteX1" fmla="*/ 696648 w 1393296"/>
                  <a:gd name="connsiteY1" fmla="*/ 1957 h 1235471"/>
                  <a:gd name="connsiteX2" fmla="*/ 1393296 w 1393296"/>
                  <a:gd name="connsiteY2" fmla="*/ 1120527 h 1235471"/>
                  <a:gd name="connsiteX3" fmla="*/ 0 w 1393296"/>
                  <a:gd name="connsiteY3" fmla="*/ 1120527 h 1235471"/>
                  <a:gd name="connsiteX0" fmla="*/ 0 w 1393296"/>
                  <a:gd name="connsiteY0" fmla="*/ 1118614 h 1233558"/>
                  <a:gd name="connsiteX1" fmla="*/ 696648 w 1393296"/>
                  <a:gd name="connsiteY1" fmla="*/ 44 h 1233558"/>
                  <a:gd name="connsiteX2" fmla="*/ 1393296 w 1393296"/>
                  <a:gd name="connsiteY2" fmla="*/ 1118614 h 1233558"/>
                  <a:gd name="connsiteX3" fmla="*/ 0 w 1393296"/>
                  <a:gd name="connsiteY3" fmla="*/ 1118614 h 1233558"/>
                  <a:gd name="connsiteX0" fmla="*/ 0 w 1393296"/>
                  <a:gd name="connsiteY0" fmla="*/ 1118614 h 1233558"/>
                  <a:gd name="connsiteX1" fmla="*/ 696648 w 1393296"/>
                  <a:gd name="connsiteY1" fmla="*/ 44 h 1233558"/>
                  <a:gd name="connsiteX2" fmla="*/ 1393296 w 1393296"/>
                  <a:gd name="connsiteY2" fmla="*/ 1118614 h 1233558"/>
                  <a:gd name="connsiteX3" fmla="*/ 0 w 1393296"/>
                  <a:gd name="connsiteY3" fmla="*/ 1118614 h 1233558"/>
                  <a:gd name="connsiteX0" fmla="*/ 0 w 1393296"/>
                  <a:gd name="connsiteY0" fmla="*/ 1118571 h 1233515"/>
                  <a:gd name="connsiteX1" fmla="*/ 696648 w 1393296"/>
                  <a:gd name="connsiteY1" fmla="*/ 1 h 1233515"/>
                  <a:gd name="connsiteX2" fmla="*/ 1393296 w 1393296"/>
                  <a:gd name="connsiteY2" fmla="*/ 1118571 h 1233515"/>
                  <a:gd name="connsiteX3" fmla="*/ 0 w 1393296"/>
                  <a:gd name="connsiteY3" fmla="*/ 1118571 h 1233515"/>
                  <a:gd name="connsiteX0" fmla="*/ 0 w 1393296"/>
                  <a:gd name="connsiteY0" fmla="*/ 1053660 h 1168604"/>
                  <a:gd name="connsiteX1" fmla="*/ 690157 w 1393296"/>
                  <a:gd name="connsiteY1" fmla="*/ 1 h 1168604"/>
                  <a:gd name="connsiteX2" fmla="*/ 1393296 w 1393296"/>
                  <a:gd name="connsiteY2" fmla="*/ 1053660 h 1168604"/>
                  <a:gd name="connsiteX3" fmla="*/ 0 w 1393296"/>
                  <a:gd name="connsiteY3" fmla="*/ 1053660 h 1168604"/>
                  <a:gd name="connsiteX0" fmla="*/ 0 w 1393296"/>
                  <a:gd name="connsiteY0" fmla="*/ 774542 h 889486"/>
                  <a:gd name="connsiteX1" fmla="*/ 690157 w 1393296"/>
                  <a:gd name="connsiteY1" fmla="*/ 1 h 889486"/>
                  <a:gd name="connsiteX2" fmla="*/ 1393296 w 1393296"/>
                  <a:gd name="connsiteY2" fmla="*/ 774542 h 889486"/>
                  <a:gd name="connsiteX3" fmla="*/ 0 w 1393296"/>
                  <a:gd name="connsiteY3" fmla="*/ 774542 h 889486"/>
                  <a:gd name="connsiteX0" fmla="*/ 0 w 1393296"/>
                  <a:gd name="connsiteY0" fmla="*/ 1092605 h 1207549"/>
                  <a:gd name="connsiteX1" fmla="*/ 703139 w 1393296"/>
                  <a:gd name="connsiteY1" fmla="*/ 0 h 1207549"/>
                  <a:gd name="connsiteX2" fmla="*/ 1393296 w 1393296"/>
                  <a:gd name="connsiteY2" fmla="*/ 1092605 h 1207549"/>
                  <a:gd name="connsiteX3" fmla="*/ 0 w 1393296"/>
                  <a:gd name="connsiteY3" fmla="*/ 1092605 h 1207549"/>
                  <a:gd name="connsiteX0" fmla="*/ 0 w 1393296"/>
                  <a:gd name="connsiteY0" fmla="*/ 1092605 h 1207549"/>
                  <a:gd name="connsiteX1" fmla="*/ 690157 w 1393296"/>
                  <a:gd name="connsiteY1" fmla="*/ 0 h 1207549"/>
                  <a:gd name="connsiteX2" fmla="*/ 1393296 w 1393296"/>
                  <a:gd name="connsiteY2" fmla="*/ 1092605 h 1207549"/>
                  <a:gd name="connsiteX3" fmla="*/ 0 w 1393296"/>
                  <a:gd name="connsiteY3" fmla="*/ 1092605 h 1207549"/>
                  <a:gd name="connsiteX0" fmla="*/ 0 w 1393296"/>
                  <a:gd name="connsiteY0" fmla="*/ 1092777 h 1207721"/>
                  <a:gd name="connsiteX1" fmla="*/ 690157 w 1393296"/>
                  <a:gd name="connsiteY1" fmla="*/ 172 h 1207721"/>
                  <a:gd name="connsiteX2" fmla="*/ 1393296 w 1393296"/>
                  <a:gd name="connsiteY2" fmla="*/ 1092777 h 1207721"/>
                  <a:gd name="connsiteX3" fmla="*/ 0 w 1393296"/>
                  <a:gd name="connsiteY3" fmla="*/ 1092777 h 1207721"/>
                  <a:gd name="connsiteX0" fmla="*/ 0 w 1393296"/>
                  <a:gd name="connsiteY0" fmla="*/ 1086289 h 1201233"/>
                  <a:gd name="connsiteX1" fmla="*/ 670684 w 1393296"/>
                  <a:gd name="connsiteY1" fmla="*/ 175 h 1201233"/>
                  <a:gd name="connsiteX2" fmla="*/ 1393296 w 1393296"/>
                  <a:gd name="connsiteY2" fmla="*/ 1086289 h 1201233"/>
                  <a:gd name="connsiteX3" fmla="*/ 0 w 1393296"/>
                  <a:gd name="connsiteY3" fmla="*/ 1086289 h 1201233"/>
                  <a:gd name="connsiteX0" fmla="*/ 0 w 1393296"/>
                  <a:gd name="connsiteY0" fmla="*/ 1086289 h 1201233"/>
                  <a:gd name="connsiteX1" fmla="*/ 683666 w 1393296"/>
                  <a:gd name="connsiteY1" fmla="*/ 175 h 1201233"/>
                  <a:gd name="connsiteX2" fmla="*/ 1393296 w 1393296"/>
                  <a:gd name="connsiteY2" fmla="*/ 1086289 h 1201233"/>
                  <a:gd name="connsiteX3" fmla="*/ 0 w 1393296"/>
                  <a:gd name="connsiteY3" fmla="*/ 1086289 h 1201233"/>
                  <a:gd name="connsiteX0" fmla="*/ 0 w 1393296"/>
                  <a:gd name="connsiteY0" fmla="*/ 1086289 h 1201233"/>
                  <a:gd name="connsiteX1" fmla="*/ 683666 w 1393296"/>
                  <a:gd name="connsiteY1" fmla="*/ 175 h 1201233"/>
                  <a:gd name="connsiteX2" fmla="*/ 1393296 w 1393296"/>
                  <a:gd name="connsiteY2" fmla="*/ 1086289 h 1201233"/>
                  <a:gd name="connsiteX3" fmla="*/ 0 w 1393296"/>
                  <a:gd name="connsiteY3" fmla="*/ 1086289 h 1201233"/>
                  <a:gd name="connsiteX0" fmla="*/ 0 w 1393296"/>
                  <a:gd name="connsiteY0" fmla="*/ 1086294 h 1201238"/>
                  <a:gd name="connsiteX1" fmla="*/ 683666 w 1393296"/>
                  <a:gd name="connsiteY1" fmla="*/ 180 h 1201238"/>
                  <a:gd name="connsiteX2" fmla="*/ 1393296 w 1393296"/>
                  <a:gd name="connsiteY2" fmla="*/ 1086294 h 1201238"/>
                  <a:gd name="connsiteX3" fmla="*/ 0 w 1393296"/>
                  <a:gd name="connsiteY3" fmla="*/ 1086294 h 1201238"/>
                  <a:gd name="connsiteX0" fmla="*/ 0 w 1393296"/>
                  <a:gd name="connsiteY0" fmla="*/ 1086512 h 1201456"/>
                  <a:gd name="connsiteX1" fmla="*/ 683666 w 1393296"/>
                  <a:gd name="connsiteY1" fmla="*/ 398 h 1201456"/>
                  <a:gd name="connsiteX2" fmla="*/ 1393296 w 1393296"/>
                  <a:gd name="connsiteY2" fmla="*/ 1086512 h 1201456"/>
                  <a:gd name="connsiteX3" fmla="*/ 0 w 1393296"/>
                  <a:gd name="connsiteY3" fmla="*/ 1086512 h 1201456"/>
                  <a:gd name="connsiteX0" fmla="*/ 0 w 1393296"/>
                  <a:gd name="connsiteY0" fmla="*/ 1086512 h 1201456"/>
                  <a:gd name="connsiteX1" fmla="*/ 683666 w 1393296"/>
                  <a:gd name="connsiteY1" fmla="*/ 398 h 1201456"/>
                  <a:gd name="connsiteX2" fmla="*/ 1393296 w 1393296"/>
                  <a:gd name="connsiteY2" fmla="*/ 1086512 h 1201456"/>
                  <a:gd name="connsiteX3" fmla="*/ 0 w 1393296"/>
                  <a:gd name="connsiteY3" fmla="*/ 1086512 h 1201456"/>
                  <a:gd name="connsiteX0" fmla="*/ 0 w 1393296"/>
                  <a:gd name="connsiteY0" fmla="*/ 1086512 h 1201456"/>
                  <a:gd name="connsiteX1" fmla="*/ 683666 w 1393296"/>
                  <a:gd name="connsiteY1" fmla="*/ 398 h 1201456"/>
                  <a:gd name="connsiteX2" fmla="*/ 1393296 w 1393296"/>
                  <a:gd name="connsiteY2" fmla="*/ 1086512 h 1201456"/>
                  <a:gd name="connsiteX3" fmla="*/ 0 w 1393296"/>
                  <a:gd name="connsiteY3" fmla="*/ 1086512 h 1201456"/>
                  <a:gd name="connsiteX0" fmla="*/ 0 w 1393296"/>
                  <a:gd name="connsiteY0" fmla="*/ 1086115 h 1201059"/>
                  <a:gd name="connsiteX1" fmla="*/ 683666 w 1393296"/>
                  <a:gd name="connsiteY1" fmla="*/ 1 h 1201059"/>
                  <a:gd name="connsiteX2" fmla="*/ 1393296 w 1393296"/>
                  <a:gd name="connsiteY2" fmla="*/ 1086115 h 1201059"/>
                  <a:gd name="connsiteX3" fmla="*/ 0 w 1393296"/>
                  <a:gd name="connsiteY3" fmla="*/ 1086115 h 1201059"/>
                  <a:gd name="connsiteX0" fmla="*/ 0 w 1393296"/>
                  <a:gd name="connsiteY0" fmla="*/ 1086115 h 1201059"/>
                  <a:gd name="connsiteX1" fmla="*/ 696648 w 1393296"/>
                  <a:gd name="connsiteY1" fmla="*/ 1 h 1201059"/>
                  <a:gd name="connsiteX2" fmla="*/ 1393296 w 1393296"/>
                  <a:gd name="connsiteY2" fmla="*/ 1086115 h 1201059"/>
                  <a:gd name="connsiteX3" fmla="*/ 0 w 1393296"/>
                  <a:gd name="connsiteY3" fmla="*/ 1086115 h 1201059"/>
                  <a:gd name="connsiteX0" fmla="*/ 0 w 1393296"/>
                  <a:gd name="connsiteY0" fmla="*/ 1086115 h 1201059"/>
                  <a:gd name="connsiteX1" fmla="*/ 696648 w 1393296"/>
                  <a:gd name="connsiteY1" fmla="*/ 1 h 1201059"/>
                  <a:gd name="connsiteX2" fmla="*/ 1393296 w 1393296"/>
                  <a:gd name="connsiteY2" fmla="*/ 1086115 h 1201059"/>
                  <a:gd name="connsiteX3" fmla="*/ 0 w 1393296"/>
                  <a:gd name="connsiteY3" fmla="*/ 1086115 h 1201059"/>
                </a:gdLst>
                <a:ahLst/>
                <a:cxnLst>
                  <a:cxn ang="0">
                    <a:pos x="connsiteX0" y="connsiteY0"/>
                  </a:cxn>
                  <a:cxn ang="0">
                    <a:pos x="connsiteX1" y="connsiteY1"/>
                  </a:cxn>
                  <a:cxn ang="0">
                    <a:pos x="connsiteX2" y="connsiteY2"/>
                  </a:cxn>
                  <a:cxn ang="0">
                    <a:pos x="connsiteX3" y="connsiteY3"/>
                  </a:cxn>
                </a:cxnLst>
                <a:rect l="l" t="t" r="r" b="b"/>
                <a:pathLst>
                  <a:path w="1393296" h="1201059">
                    <a:moveTo>
                      <a:pt x="0" y="1086115"/>
                    </a:moveTo>
                    <a:cubicBezTo>
                      <a:pt x="7223" y="678991"/>
                      <a:pt x="181463" y="0"/>
                      <a:pt x="696648" y="1"/>
                    </a:cubicBezTo>
                    <a:cubicBezTo>
                      <a:pt x="1211833" y="2"/>
                      <a:pt x="1393296" y="701367"/>
                      <a:pt x="1393296" y="1086115"/>
                    </a:cubicBezTo>
                    <a:cubicBezTo>
                      <a:pt x="1277188" y="1202223"/>
                      <a:pt x="116108" y="1272543"/>
                      <a:pt x="0" y="1086115"/>
                    </a:cubicBezTo>
                    <a:close/>
                  </a:path>
                </a:pathLst>
              </a:cu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ea typeface="+mn-ea"/>
                  <a:cs typeface="+mn-cs"/>
                </a:endParaRPr>
              </a:p>
            </p:txBody>
          </p:sp>
          <p:sp>
            <p:nvSpPr>
              <p:cNvPr id="213" name="Chord 212">
                <a:extLst>
                  <a:ext uri="{FF2B5EF4-FFF2-40B4-BE49-F238E27FC236}">
                    <a16:creationId xmlns:a16="http://schemas.microsoft.com/office/drawing/2014/main" id="{4A5FB69E-D5DF-5E4F-914C-7F1A5E832613}"/>
                  </a:ext>
                </a:extLst>
              </p:cNvPr>
              <p:cNvSpPr/>
              <p:nvPr/>
            </p:nvSpPr>
            <p:spPr>
              <a:xfrm rot="16200000">
                <a:off x="6298257" y="2273216"/>
                <a:ext cx="383667" cy="383667"/>
              </a:xfrm>
              <a:prstGeom prst="chord">
                <a:avLst>
                  <a:gd name="adj1" fmla="val 5317236"/>
                  <a:gd name="adj2" fmla="val 16200000"/>
                </a:avLst>
              </a:pr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214" name="Freeform 463">
                <a:extLst>
                  <a:ext uri="{FF2B5EF4-FFF2-40B4-BE49-F238E27FC236}">
                    <a16:creationId xmlns:a16="http://schemas.microsoft.com/office/drawing/2014/main" id="{9CA0A0C1-06D4-1268-5673-91A02D12C471}"/>
                  </a:ext>
                </a:extLst>
              </p:cNvPr>
              <p:cNvSpPr/>
              <p:nvPr/>
            </p:nvSpPr>
            <p:spPr>
              <a:xfrm>
                <a:off x="5807827" y="1156415"/>
                <a:ext cx="1363008" cy="1035663"/>
              </a:xfrm>
              <a:custGeom>
                <a:avLst/>
                <a:gdLst>
                  <a:gd name="connsiteX0" fmla="*/ 681504 w 1363008"/>
                  <a:gd name="connsiteY0" fmla="*/ 0 h 781663"/>
                  <a:gd name="connsiteX1" fmla="*/ 1349162 w 1363008"/>
                  <a:gd name="connsiteY1" fmla="*/ 556249 h 781663"/>
                  <a:gd name="connsiteX2" fmla="*/ 1358825 w 1363008"/>
                  <a:gd name="connsiteY2" fmla="*/ 654229 h 781663"/>
                  <a:gd name="connsiteX3" fmla="*/ 1363008 w 1363008"/>
                  <a:gd name="connsiteY3" fmla="*/ 656873 h 781663"/>
                  <a:gd name="connsiteX4" fmla="*/ 1361587 w 1363008"/>
                  <a:gd name="connsiteY4" fmla="*/ 682238 h 781663"/>
                  <a:gd name="connsiteX5" fmla="*/ 1363008 w 1363008"/>
                  <a:gd name="connsiteY5" fmla="*/ 696648 h 781663"/>
                  <a:gd name="connsiteX6" fmla="*/ 1360699 w 1363008"/>
                  <a:gd name="connsiteY6" fmla="*/ 698086 h 781663"/>
                  <a:gd name="connsiteX7" fmla="*/ 1356017 w 1363008"/>
                  <a:gd name="connsiteY7" fmla="*/ 781663 h 781663"/>
                  <a:gd name="connsiteX8" fmla="*/ 8300 w 1363008"/>
                  <a:gd name="connsiteY8" fmla="*/ 781663 h 781663"/>
                  <a:gd name="connsiteX9" fmla="*/ 2760 w 1363008"/>
                  <a:gd name="connsiteY9" fmla="*/ 698366 h 781663"/>
                  <a:gd name="connsiteX10" fmla="*/ 0 w 1363008"/>
                  <a:gd name="connsiteY10" fmla="*/ 696648 h 781663"/>
                  <a:gd name="connsiteX11" fmla="*/ 1580 w 1363008"/>
                  <a:gd name="connsiteY11" fmla="*/ 680629 h 781663"/>
                  <a:gd name="connsiteX12" fmla="*/ 0 w 1363008"/>
                  <a:gd name="connsiteY12" fmla="*/ 656873 h 781663"/>
                  <a:gd name="connsiteX13" fmla="*/ 4331 w 1363008"/>
                  <a:gd name="connsiteY13" fmla="*/ 652738 h 781663"/>
                  <a:gd name="connsiteX14" fmla="*/ 13846 w 1363008"/>
                  <a:gd name="connsiteY14" fmla="*/ 556249 h 781663"/>
                  <a:gd name="connsiteX15" fmla="*/ 681504 w 1363008"/>
                  <a:gd name="connsiteY15" fmla="*/ 0 h 781663"/>
                  <a:gd name="connsiteX0" fmla="*/ 681504 w 1363008"/>
                  <a:gd name="connsiteY0" fmla="*/ 0 h 781663"/>
                  <a:gd name="connsiteX1" fmla="*/ 1349162 w 1363008"/>
                  <a:gd name="connsiteY1" fmla="*/ 556249 h 781663"/>
                  <a:gd name="connsiteX2" fmla="*/ 1358825 w 1363008"/>
                  <a:gd name="connsiteY2" fmla="*/ 654229 h 781663"/>
                  <a:gd name="connsiteX3" fmla="*/ 1363008 w 1363008"/>
                  <a:gd name="connsiteY3" fmla="*/ 656873 h 781663"/>
                  <a:gd name="connsiteX4" fmla="*/ 1361587 w 1363008"/>
                  <a:gd name="connsiteY4" fmla="*/ 682238 h 781663"/>
                  <a:gd name="connsiteX5" fmla="*/ 1363008 w 1363008"/>
                  <a:gd name="connsiteY5" fmla="*/ 696648 h 781663"/>
                  <a:gd name="connsiteX6" fmla="*/ 1360699 w 1363008"/>
                  <a:gd name="connsiteY6" fmla="*/ 698086 h 781663"/>
                  <a:gd name="connsiteX7" fmla="*/ 1356017 w 1363008"/>
                  <a:gd name="connsiteY7" fmla="*/ 781663 h 781663"/>
                  <a:gd name="connsiteX8" fmla="*/ 8300 w 1363008"/>
                  <a:gd name="connsiteY8" fmla="*/ 781663 h 781663"/>
                  <a:gd name="connsiteX9" fmla="*/ 2760 w 1363008"/>
                  <a:gd name="connsiteY9" fmla="*/ 698366 h 781663"/>
                  <a:gd name="connsiteX10" fmla="*/ 0 w 1363008"/>
                  <a:gd name="connsiteY10" fmla="*/ 696648 h 781663"/>
                  <a:gd name="connsiteX11" fmla="*/ 1580 w 1363008"/>
                  <a:gd name="connsiteY11" fmla="*/ 680629 h 781663"/>
                  <a:gd name="connsiteX12" fmla="*/ 0 w 1363008"/>
                  <a:gd name="connsiteY12" fmla="*/ 656873 h 781663"/>
                  <a:gd name="connsiteX13" fmla="*/ 4331 w 1363008"/>
                  <a:gd name="connsiteY13" fmla="*/ 652738 h 781663"/>
                  <a:gd name="connsiteX14" fmla="*/ 13846 w 1363008"/>
                  <a:gd name="connsiteY14" fmla="*/ 556249 h 781663"/>
                  <a:gd name="connsiteX15" fmla="*/ 681504 w 1363008"/>
                  <a:gd name="connsiteY15" fmla="*/ 0 h 781663"/>
                  <a:gd name="connsiteX0" fmla="*/ 681504 w 1363008"/>
                  <a:gd name="connsiteY0" fmla="*/ 0 h 872594"/>
                  <a:gd name="connsiteX1" fmla="*/ 1349162 w 1363008"/>
                  <a:gd name="connsiteY1" fmla="*/ 556249 h 872594"/>
                  <a:gd name="connsiteX2" fmla="*/ 1358825 w 1363008"/>
                  <a:gd name="connsiteY2" fmla="*/ 654229 h 872594"/>
                  <a:gd name="connsiteX3" fmla="*/ 1363008 w 1363008"/>
                  <a:gd name="connsiteY3" fmla="*/ 656873 h 872594"/>
                  <a:gd name="connsiteX4" fmla="*/ 1361587 w 1363008"/>
                  <a:gd name="connsiteY4" fmla="*/ 682238 h 872594"/>
                  <a:gd name="connsiteX5" fmla="*/ 1363008 w 1363008"/>
                  <a:gd name="connsiteY5" fmla="*/ 696648 h 872594"/>
                  <a:gd name="connsiteX6" fmla="*/ 1360699 w 1363008"/>
                  <a:gd name="connsiteY6" fmla="*/ 698086 h 872594"/>
                  <a:gd name="connsiteX7" fmla="*/ 1356017 w 1363008"/>
                  <a:gd name="connsiteY7" fmla="*/ 781663 h 872594"/>
                  <a:gd name="connsiteX8" fmla="*/ 8300 w 1363008"/>
                  <a:gd name="connsiteY8" fmla="*/ 781663 h 872594"/>
                  <a:gd name="connsiteX9" fmla="*/ 2760 w 1363008"/>
                  <a:gd name="connsiteY9" fmla="*/ 698366 h 872594"/>
                  <a:gd name="connsiteX10" fmla="*/ 0 w 1363008"/>
                  <a:gd name="connsiteY10" fmla="*/ 696648 h 872594"/>
                  <a:gd name="connsiteX11" fmla="*/ 1580 w 1363008"/>
                  <a:gd name="connsiteY11" fmla="*/ 680629 h 872594"/>
                  <a:gd name="connsiteX12" fmla="*/ 0 w 1363008"/>
                  <a:gd name="connsiteY12" fmla="*/ 656873 h 872594"/>
                  <a:gd name="connsiteX13" fmla="*/ 4331 w 1363008"/>
                  <a:gd name="connsiteY13" fmla="*/ 652738 h 872594"/>
                  <a:gd name="connsiteX14" fmla="*/ 13846 w 1363008"/>
                  <a:gd name="connsiteY14" fmla="*/ 556249 h 872594"/>
                  <a:gd name="connsiteX15" fmla="*/ 681504 w 1363008"/>
                  <a:gd name="connsiteY15" fmla="*/ 0 h 872594"/>
                  <a:gd name="connsiteX0" fmla="*/ 681504 w 1363008"/>
                  <a:gd name="connsiteY0" fmla="*/ 0 h 869817"/>
                  <a:gd name="connsiteX1" fmla="*/ 1349162 w 1363008"/>
                  <a:gd name="connsiteY1" fmla="*/ 556249 h 869817"/>
                  <a:gd name="connsiteX2" fmla="*/ 1358825 w 1363008"/>
                  <a:gd name="connsiteY2" fmla="*/ 654229 h 869817"/>
                  <a:gd name="connsiteX3" fmla="*/ 1363008 w 1363008"/>
                  <a:gd name="connsiteY3" fmla="*/ 656873 h 869817"/>
                  <a:gd name="connsiteX4" fmla="*/ 1361587 w 1363008"/>
                  <a:gd name="connsiteY4" fmla="*/ 682238 h 869817"/>
                  <a:gd name="connsiteX5" fmla="*/ 1363008 w 1363008"/>
                  <a:gd name="connsiteY5" fmla="*/ 696648 h 869817"/>
                  <a:gd name="connsiteX6" fmla="*/ 1360699 w 1363008"/>
                  <a:gd name="connsiteY6" fmla="*/ 698086 h 869817"/>
                  <a:gd name="connsiteX7" fmla="*/ 1356017 w 1363008"/>
                  <a:gd name="connsiteY7" fmla="*/ 781663 h 869817"/>
                  <a:gd name="connsiteX8" fmla="*/ 8300 w 1363008"/>
                  <a:gd name="connsiteY8" fmla="*/ 781663 h 869817"/>
                  <a:gd name="connsiteX9" fmla="*/ 2760 w 1363008"/>
                  <a:gd name="connsiteY9" fmla="*/ 698366 h 869817"/>
                  <a:gd name="connsiteX10" fmla="*/ 0 w 1363008"/>
                  <a:gd name="connsiteY10" fmla="*/ 696648 h 869817"/>
                  <a:gd name="connsiteX11" fmla="*/ 1580 w 1363008"/>
                  <a:gd name="connsiteY11" fmla="*/ 680629 h 869817"/>
                  <a:gd name="connsiteX12" fmla="*/ 0 w 1363008"/>
                  <a:gd name="connsiteY12" fmla="*/ 656873 h 869817"/>
                  <a:gd name="connsiteX13" fmla="*/ 4331 w 1363008"/>
                  <a:gd name="connsiteY13" fmla="*/ 652738 h 869817"/>
                  <a:gd name="connsiteX14" fmla="*/ 13846 w 1363008"/>
                  <a:gd name="connsiteY14" fmla="*/ 556249 h 869817"/>
                  <a:gd name="connsiteX15" fmla="*/ 681504 w 1363008"/>
                  <a:gd name="connsiteY15" fmla="*/ 0 h 869817"/>
                  <a:gd name="connsiteX0" fmla="*/ 681504 w 1363008"/>
                  <a:gd name="connsiteY0" fmla="*/ 0 h 869817"/>
                  <a:gd name="connsiteX1" fmla="*/ 1349162 w 1363008"/>
                  <a:gd name="connsiteY1" fmla="*/ 556249 h 869817"/>
                  <a:gd name="connsiteX2" fmla="*/ 1358825 w 1363008"/>
                  <a:gd name="connsiteY2" fmla="*/ 654229 h 869817"/>
                  <a:gd name="connsiteX3" fmla="*/ 1363008 w 1363008"/>
                  <a:gd name="connsiteY3" fmla="*/ 656873 h 869817"/>
                  <a:gd name="connsiteX4" fmla="*/ 1361587 w 1363008"/>
                  <a:gd name="connsiteY4" fmla="*/ 682238 h 869817"/>
                  <a:gd name="connsiteX5" fmla="*/ 1363008 w 1363008"/>
                  <a:gd name="connsiteY5" fmla="*/ 696648 h 869817"/>
                  <a:gd name="connsiteX6" fmla="*/ 1360699 w 1363008"/>
                  <a:gd name="connsiteY6" fmla="*/ 698086 h 869817"/>
                  <a:gd name="connsiteX7" fmla="*/ 1356017 w 1363008"/>
                  <a:gd name="connsiteY7" fmla="*/ 781663 h 869817"/>
                  <a:gd name="connsiteX8" fmla="*/ 8300 w 1363008"/>
                  <a:gd name="connsiteY8" fmla="*/ 781663 h 869817"/>
                  <a:gd name="connsiteX9" fmla="*/ 2760 w 1363008"/>
                  <a:gd name="connsiteY9" fmla="*/ 698366 h 869817"/>
                  <a:gd name="connsiteX10" fmla="*/ 0 w 1363008"/>
                  <a:gd name="connsiteY10" fmla="*/ 696648 h 869817"/>
                  <a:gd name="connsiteX11" fmla="*/ 1580 w 1363008"/>
                  <a:gd name="connsiteY11" fmla="*/ 680629 h 869817"/>
                  <a:gd name="connsiteX12" fmla="*/ 0 w 1363008"/>
                  <a:gd name="connsiteY12" fmla="*/ 656873 h 869817"/>
                  <a:gd name="connsiteX13" fmla="*/ 4331 w 1363008"/>
                  <a:gd name="connsiteY13" fmla="*/ 652738 h 869817"/>
                  <a:gd name="connsiteX14" fmla="*/ 13846 w 1363008"/>
                  <a:gd name="connsiteY14" fmla="*/ 556249 h 869817"/>
                  <a:gd name="connsiteX15" fmla="*/ 681504 w 1363008"/>
                  <a:gd name="connsiteY15" fmla="*/ 0 h 869817"/>
                  <a:gd name="connsiteX0" fmla="*/ 681504 w 1363008"/>
                  <a:gd name="connsiteY0" fmla="*/ 0 h 876729"/>
                  <a:gd name="connsiteX1" fmla="*/ 1349162 w 1363008"/>
                  <a:gd name="connsiteY1" fmla="*/ 556249 h 876729"/>
                  <a:gd name="connsiteX2" fmla="*/ 1358825 w 1363008"/>
                  <a:gd name="connsiteY2" fmla="*/ 654229 h 876729"/>
                  <a:gd name="connsiteX3" fmla="*/ 1363008 w 1363008"/>
                  <a:gd name="connsiteY3" fmla="*/ 656873 h 876729"/>
                  <a:gd name="connsiteX4" fmla="*/ 1361587 w 1363008"/>
                  <a:gd name="connsiteY4" fmla="*/ 682238 h 876729"/>
                  <a:gd name="connsiteX5" fmla="*/ 1363008 w 1363008"/>
                  <a:gd name="connsiteY5" fmla="*/ 696648 h 876729"/>
                  <a:gd name="connsiteX6" fmla="*/ 1360699 w 1363008"/>
                  <a:gd name="connsiteY6" fmla="*/ 698086 h 876729"/>
                  <a:gd name="connsiteX7" fmla="*/ 1356017 w 1363008"/>
                  <a:gd name="connsiteY7" fmla="*/ 781663 h 876729"/>
                  <a:gd name="connsiteX8" fmla="*/ 21000 w 1363008"/>
                  <a:gd name="connsiteY8" fmla="*/ 851513 h 876729"/>
                  <a:gd name="connsiteX9" fmla="*/ 2760 w 1363008"/>
                  <a:gd name="connsiteY9" fmla="*/ 698366 h 876729"/>
                  <a:gd name="connsiteX10" fmla="*/ 0 w 1363008"/>
                  <a:gd name="connsiteY10" fmla="*/ 696648 h 876729"/>
                  <a:gd name="connsiteX11" fmla="*/ 1580 w 1363008"/>
                  <a:gd name="connsiteY11" fmla="*/ 680629 h 876729"/>
                  <a:gd name="connsiteX12" fmla="*/ 0 w 1363008"/>
                  <a:gd name="connsiteY12" fmla="*/ 656873 h 876729"/>
                  <a:gd name="connsiteX13" fmla="*/ 4331 w 1363008"/>
                  <a:gd name="connsiteY13" fmla="*/ 652738 h 876729"/>
                  <a:gd name="connsiteX14" fmla="*/ 13846 w 1363008"/>
                  <a:gd name="connsiteY14" fmla="*/ 556249 h 876729"/>
                  <a:gd name="connsiteX15" fmla="*/ 681504 w 1363008"/>
                  <a:gd name="connsiteY15" fmla="*/ 0 h 876729"/>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5542"/>
                  <a:gd name="connsiteY0" fmla="*/ 0 h 908663"/>
                  <a:gd name="connsiteX1" fmla="*/ 1349162 w 1365542"/>
                  <a:gd name="connsiteY1" fmla="*/ 556249 h 908663"/>
                  <a:gd name="connsiteX2" fmla="*/ 1358825 w 1365542"/>
                  <a:gd name="connsiteY2" fmla="*/ 654229 h 908663"/>
                  <a:gd name="connsiteX3" fmla="*/ 1363008 w 1365542"/>
                  <a:gd name="connsiteY3" fmla="*/ 656873 h 908663"/>
                  <a:gd name="connsiteX4" fmla="*/ 1361587 w 1365542"/>
                  <a:gd name="connsiteY4" fmla="*/ 682238 h 908663"/>
                  <a:gd name="connsiteX5" fmla="*/ 1363008 w 1365542"/>
                  <a:gd name="connsiteY5" fmla="*/ 696648 h 908663"/>
                  <a:gd name="connsiteX6" fmla="*/ 1360699 w 1365542"/>
                  <a:gd name="connsiteY6" fmla="*/ 698086 h 908663"/>
                  <a:gd name="connsiteX7" fmla="*/ 1365542 w 1365542"/>
                  <a:gd name="connsiteY7" fmla="*/ 784838 h 908663"/>
                  <a:gd name="connsiteX8" fmla="*/ 16238 w 1365542"/>
                  <a:gd name="connsiteY8" fmla="*/ 908663 h 908663"/>
                  <a:gd name="connsiteX9" fmla="*/ 2760 w 1365542"/>
                  <a:gd name="connsiteY9" fmla="*/ 698366 h 908663"/>
                  <a:gd name="connsiteX10" fmla="*/ 0 w 1365542"/>
                  <a:gd name="connsiteY10" fmla="*/ 696648 h 908663"/>
                  <a:gd name="connsiteX11" fmla="*/ 1580 w 1365542"/>
                  <a:gd name="connsiteY11" fmla="*/ 680629 h 908663"/>
                  <a:gd name="connsiteX12" fmla="*/ 0 w 1365542"/>
                  <a:gd name="connsiteY12" fmla="*/ 656873 h 908663"/>
                  <a:gd name="connsiteX13" fmla="*/ 4331 w 1365542"/>
                  <a:gd name="connsiteY13" fmla="*/ 652738 h 908663"/>
                  <a:gd name="connsiteX14" fmla="*/ 13846 w 1365542"/>
                  <a:gd name="connsiteY14" fmla="*/ 556249 h 908663"/>
                  <a:gd name="connsiteX15" fmla="*/ 681504 w 1365542"/>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60779 w 1363008"/>
                  <a:gd name="connsiteY7" fmla="*/ 776901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5542"/>
                  <a:gd name="connsiteY0" fmla="*/ 0 h 908663"/>
                  <a:gd name="connsiteX1" fmla="*/ 1349162 w 1365542"/>
                  <a:gd name="connsiteY1" fmla="*/ 556249 h 908663"/>
                  <a:gd name="connsiteX2" fmla="*/ 1358825 w 1365542"/>
                  <a:gd name="connsiteY2" fmla="*/ 654229 h 908663"/>
                  <a:gd name="connsiteX3" fmla="*/ 1363008 w 1365542"/>
                  <a:gd name="connsiteY3" fmla="*/ 656873 h 908663"/>
                  <a:gd name="connsiteX4" fmla="*/ 1361587 w 1365542"/>
                  <a:gd name="connsiteY4" fmla="*/ 682238 h 908663"/>
                  <a:gd name="connsiteX5" fmla="*/ 1363008 w 1365542"/>
                  <a:gd name="connsiteY5" fmla="*/ 696648 h 908663"/>
                  <a:gd name="connsiteX6" fmla="*/ 1360699 w 1365542"/>
                  <a:gd name="connsiteY6" fmla="*/ 698086 h 908663"/>
                  <a:gd name="connsiteX7" fmla="*/ 1365542 w 1365542"/>
                  <a:gd name="connsiteY7" fmla="*/ 776901 h 908663"/>
                  <a:gd name="connsiteX8" fmla="*/ 16238 w 1365542"/>
                  <a:gd name="connsiteY8" fmla="*/ 908663 h 908663"/>
                  <a:gd name="connsiteX9" fmla="*/ 2760 w 1365542"/>
                  <a:gd name="connsiteY9" fmla="*/ 698366 h 908663"/>
                  <a:gd name="connsiteX10" fmla="*/ 0 w 1365542"/>
                  <a:gd name="connsiteY10" fmla="*/ 696648 h 908663"/>
                  <a:gd name="connsiteX11" fmla="*/ 1580 w 1365542"/>
                  <a:gd name="connsiteY11" fmla="*/ 680629 h 908663"/>
                  <a:gd name="connsiteX12" fmla="*/ 0 w 1365542"/>
                  <a:gd name="connsiteY12" fmla="*/ 656873 h 908663"/>
                  <a:gd name="connsiteX13" fmla="*/ 4331 w 1365542"/>
                  <a:gd name="connsiteY13" fmla="*/ 652738 h 908663"/>
                  <a:gd name="connsiteX14" fmla="*/ 13846 w 1365542"/>
                  <a:gd name="connsiteY14" fmla="*/ 556249 h 908663"/>
                  <a:gd name="connsiteX15" fmla="*/ 681504 w 1365542"/>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709"/>
                  <a:gd name="connsiteX1" fmla="*/ 1349162 w 1366278"/>
                  <a:gd name="connsiteY1" fmla="*/ 556249 h 908709"/>
                  <a:gd name="connsiteX2" fmla="*/ 1358825 w 1366278"/>
                  <a:gd name="connsiteY2" fmla="*/ 654229 h 908709"/>
                  <a:gd name="connsiteX3" fmla="*/ 1363008 w 1366278"/>
                  <a:gd name="connsiteY3" fmla="*/ 656873 h 908709"/>
                  <a:gd name="connsiteX4" fmla="*/ 1361587 w 1366278"/>
                  <a:gd name="connsiteY4" fmla="*/ 682238 h 908709"/>
                  <a:gd name="connsiteX5" fmla="*/ 1363008 w 1366278"/>
                  <a:gd name="connsiteY5" fmla="*/ 696648 h 908709"/>
                  <a:gd name="connsiteX6" fmla="*/ 1360699 w 1366278"/>
                  <a:gd name="connsiteY6" fmla="*/ 698086 h 908709"/>
                  <a:gd name="connsiteX7" fmla="*/ 1365542 w 1366278"/>
                  <a:gd name="connsiteY7" fmla="*/ 776901 h 908709"/>
                  <a:gd name="connsiteX8" fmla="*/ 597206 w 1366278"/>
                  <a:gd name="connsiteY8" fmla="*/ 401452 h 908709"/>
                  <a:gd name="connsiteX9" fmla="*/ 16238 w 1366278"/>
                  <a:gd name="connsiteY9" fmla="*/ 908663 h 908709"/>
                  <a:gd name="connsiteX10" fmla="*/ 2760 w 1366278"/>
                  <a:gd name="connsiteY10" fmla="*/ 698366 h 908709"/>
                  <a:gd name="connsiteX11" fmla="*/ 0 w 1366278"/>
                  <a:gd name="connsiteY11" fmla="*/ 696648 h 908709"/>
                  <a:gd name="connsiteX12" fmla="*/ 1580 w 1366278"/>
                  <a:gd name="connsiteY12" fmla="*/ 680629 h 908709"/>
                  <a:gd name="connsiteX13" fmla="*/ 0 w 1366278"/>
                  <a:gd name="connsiteY13" fmla="*/ 656873 h 908709"/>
                  <a:gd name="connsiteX14" fmla="*/ 4331 w 1366278"/>
                  <a:gd name="connsiteY14" fmla="*/ 652738 h 908709"/>
                  <a:gd name="connsiteX15" fmla="*/ 13846 w 1366278"/>
                  <a:gd name="connsiteY15" fmla="*/ 556249 h 908709"/>
                  <a:gd name="connsiteX16" fmla="*/ 681504 w 1366278"/>
                  <a:gd name="connsiteY16" fmla="*/ 0 h 908709"/>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597206 w 1366278"/>
                  <a:gd name="connsiteY8" fmla="*/ 401452 h 908663"/>
                  <a:gd name="connsiteX9" fmla="*/ 16238 w 1366278"/>
                  <a:gd name="connsiteY9" fmla="*/ 908663 h 908663"/>
                  <a:gd name="connsiteX10" fmla="*/ 2760 w 1366278"/>
                  <a:gd name="connsiteY10" fmla="*/ 698366 h 908663"/>
                  <a:gd name="connsiteX11" fmla="*/ 0 w 1366278"/>
                  <a:gd name="connsiteY11" fmla="*/ 696648 h 908663"/>
                  <a:gd name="connsiteX12" fmla="*/ 1580 w 1366278"/>
                  <a:gd name="connsiteY12" fmla="*/ 680629 h 908663"/>
                  <a:gd name="connsiteX13" fmla="*/ 0 w 1366278"/>
                  <a:gd name="connsiteY13" fmla="*/ 656873 h 908663"/>
                  <a:gd name="connsiteX14" fmla="*/ 4331 w 1366278"/>
                  <a:gd name="connsiteY14" fmla="*/ 652738 h 908663"/>
                  <a:gd name="connsiteX15" fmla="*/ 13846 w 1366278"/>
                  <a:gd name="connsiteY15" fmla="*/ 556249 h 908663"/>
                  <a:gd name="connsiteX16" fmla="*/ 681504 w 1366278"/>
                  <a:gd name="connsiteY16" fmla="*/ 0 h 908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597206 w 1366278"/>
                  <a:gd name="connsiteY8" fmla="*/ 4014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597206 w 1366278"/>
                  <a:gd name="connsiteY8" fmla="*/ 4014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597206 w 1366278"/>
                  <a:gd name="connsiteY8" fmla="*/ 4014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597206 w 1366278"/>
                  <a:gd name="connsiteY8" fmla="*/ 4014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952806 w 1366278"/>
                  <a:gd name="connsiteY8" fmla="*/ 5792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952806 w 1366278"/>
                  <a:gd name="connsiteY8" fmla="*/ 5792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024773 w 1366278"/>
                  <a:gd name="connsiteY8" fmla="*/ 2871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024773 w 1366278"/>
                  <a:gd name="connsiteY8" fmla="*/ 2871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024773 w 1366278"/>
                  <a:gd name="connsiteY8" fmla="*/ 2871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113673 w 1366278"/>
                  <a:gd name="connsiteY8" fmla="*/ 354885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164473 w 1366278"/>
                  <a:gd name="connsiteY8" fmla="*/ 409919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156007 w 1366278"/>
                  <a:gd name="connsiteY8" fmla="*/ 3633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156007 w 1366278"/>
                  <a:gd name="connsiteY8" fmla="*/ 3633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52842 w 1363008"/>
                  <a:gd name="connsiteY7" fmla="*/ 916601 h 1035663"/>
                  <a:gd name="connsiteX8" fmla="*/ 1156007 w 1363008"/>
                  <a:gd name="connsiteY8" fmla="*/ 363352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52842 w 1363008"/>
                  <a:gd name="connsiteY7" fmla="*/ 916601 h 1035663"/>
                  <a:gd name="connsiteX8" fmla="*/ 1156007 w 1363008"/>
                  <a:gd name="connsiteY8" fmla="*/ 363352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61309 w 1363008"/>
                  <a:gd name="connsiteY7" fmla="*/ 997034 h 1035663"/>
                  <a:gd name="connsiteX8" fmla="*/ 1156007 w 1363008"/>
                  <a:gd name="connsiteY8" fmla="*/ 363352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44376 w 1363008"/>
                  <a:gd name="connsiteY7" fmla="*/ 997034 h 1035663"/>
                  <a:gd name="connsiteX8" fmla="*/ 1156007 w 1363008"/>
                  <a:gd name="connsiteY8" fmla="*/ 363352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44376 w 1363008"/>
                  <a:gd name="connsiteY7" fmla="*/ 997034 h 1035663"/>
                  <a:gd name="connsiteX8" fmla="*/ 1122141 w 1363008"/>
                  <a:gd name="connsiteY8" fmla="*/ 384519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44376 w 1363008"/>
                  <a:gd name="connsiteY7" fmla="*/ 997034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44376 w 1363008"/>
                  <a:gd name="connsiteY7" fmla="*/ 997034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44376 w 1363008"/>
                  <a:gd name="connsiteY7" fmla="*/ 997034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14743 w 1363008"/>
                  <a:gd name="connsiteY7" fmla="*/ 1001267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14743 w 1363008"/>
                  <a:gd name="connsiteY7" fmla="*/ 1001267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23209 w 1363008"/>
                  <a:gd name="connsiteY7" fmla="*/ 984334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23209 w 1363008"/>
                  <a:gd name="connsiteY7" fmla="*/ 984334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63008" h="1035663">
                    <a:moveTo>
                      <a:pt x="681504" y="0"/>
                    </a:moveTo>
                    <a:cubicBezTo>
                      <a:pt x="1163240" y="0"/>
                      <a:pt x="1285615" y="238799"/>
                      <a:pt x="1349162" y="556249"/>
                    </a:cubicBezTo>
                    <a:lnTo>
                      <a:pt x="1358825" y="654229"/>
                    </a:lnTo>
                    <a:lnTo>
                      <a:pt x="1363008" y="656873"/>
                    </a:lnTo>
                    <a:cubicBezTo>
                      <a:pt x="1362534" y="665328"/>
                      <a:pt x="1362061" y="673783"/>
                      <a:pt x="1361587" y="682238"/>
                    </a:cubicBezTo>
                    <a:lnTo>
                      <a:pt x="1363008" y="696648"/>
                    </a:lnTo>
                    <a:lnTo>
                      <a:pt x="1360699" y="698086"/>
                    </a:lnTo>
                    <a:cubicBezTo>
                      <a:pt x="1360726" y="724358"/>
                      <a:pt x="1364457" y="831062"/>
                      <a:pt x="1323209" y="984334"/>
                    </a:cubicBezTo>
                    <a:cubicBezTo>
                      <a:pt x="1263695" y="845995"/>
                      <a:pt x="1287759" y="603858"/>
                      <a:pt x="1147541" y="392985"/>
                    </a:cubicBezTo>
                    <a:cubicBezTo>
                      <a:pt x="914190" y="961045"/>
                      <a:pt x="161879" y="215711"/>
                      <a:pt x="50105" y="1035663"/>
                    </a:cubicBezTo>
                    <a:cubicBezTo>
                      <a:pt x="6983" y="867139"/>
                      <a:pt x="7253" y="768465"/>
                      <a:pt x="2760" y="698366"/>
                    </a:cubicBezTo>
                    <a:lnTo>
                      <a:pt x="0" y="696648"/>
                    </a:lnTo>
                    <a:lnTo>
                      <a:pt x="1580" y="680629"/>
                    </a:lnTo>
                    <a:lnTo>
                      <a:pt x="0" y="656873"/>
                    </a:lnTo>
                    <a:lnTo>
                      <a:pt x="4331" y="652738"/>
                    </a:lnTo>
                    <a:lnTo>
                      <a:pt x="13846" y="556249"/>
                    </a:lnTo>
                    <a:cubicBezTo>
                      <a:pt x="77394" y="238799"/>
                      <a:pt x="199768" y="0"/>
                      <a:pt x="681504" y="0"/>
                    </a:cubicBezTo>
                    <a:close/>
                  </a:path>
                </a:pathLst>
              </a:cu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ea typeface="+mn-ea"/>
                  <a:cs typeface="+mn-cs"/>
                </a:endParaRPr>
              </a:p>
            </p:txBody>
          </p:sp>
          <p:sp>
            <p:nvSpPr>
              <p:cNvPr id="215" name="Freeform 464">
                <a:extLst>
                  <a:ext uri="{FF2B5EF4-FFF2-40B4-BE49-F238E27FC236}">
                    <a16:creationId xmlns:a16="http://schemas.microsoft.com/office/drawing/2014/main" id="{03A45B38-DEE6-E4B5-8141-3DF7F8F98EFC}"/>
                  </a:ext>
                </a:extLst>
              </p:cNvPr>
              <p:cNvSpPr/>
              <p:nvPr/>
            </p:nvSpPr>
            <p:spPr>
              <a:xfrm>
                <a:off x="6057455" y="2005675"/>
                <a:ext cx="329463" cy="179551"/>
              </a:xfrm>
              <a:custGeom>
                <a:avLst/>
                <a:gdLst>
                  <a:gd name="connsiteX0" fmla="*/ 164731 w 329463"/>
                  <a:gd name="connsiteY0" fmla="*/ 0 h 179551"/>
                  <a:gd name="connsiteX1" fmla="*/ 287933 w 329463"/>
                  <a:gd name="connsiteY1" fmla="*/ 12060 h 179551"/>
                  <a:gd name="connsiteX2" fmla="*/ 319973 w 329463"/>
                  <a:gd name="connsiteY2" fmla="*/ 22533 h 179551"/>
                  <a:gd name="connsiteX3" fmla="*/ 329463 w 329463"/>
                  <a:gd name="connsiteY3" fmla="*/ 45445 h 179551"/>
                  <a:gd name="connsiteX4" fmla="*/ 329463 w 329463"/>
                  <a:gd name="connsiteY4" fmla="*/ 119711 h 179551"/>
                  <a:gd name="connsiteX5" fmla="*/ 269623 w 329463"/>
                  <a:gd name="connsiteY5" fmla="*/ 179551 h 179551"/>
                  <a:gd name="connsiteX6" fmla="*/ 59840 w 329463"/>
                  <a:gd name="connsiteY6" fmla="*/ 179551 h 179551"/>
                  <a:gd name="connsiteX7" fmla="*/ 0 w 329463"/>
                  <a:gd name="connsiteY7" fmla="*/ 119711 h 179551"/>
                  <a:gd name="connsiteX8" fmla="*/ 0 w 329463"/>
                  <a:gd name="connsiteY8" fmla="*/ 45445 h 179551"/>
                  <a:gd name="connsiteX9" fmla="*/ 9491 w 329463"/>
                  <a:gd name="connsiteY9" fmla="*/ 22533 h 179551"/>
                  <a:gd name="connsiteX10" fmla="*/ 41530 w 329463"/>
                  <a:gd name="connsiteY10" fmla="*/ 12060 h 179551"/>
                  <a:gd name="connsiteX11" fmla="*/ 164731 w 329463"/>
                  <a:gd name="connsiteY11" fmla="*/ 0 h 17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463" h="179551">
                    <a:moveTo>
                      <a:pt x="164731" y="0"/>
                    </a:moveTo>
                    <a:cubicBezTo>
                      <a:pt x="208433" y="0"/>
                      <a:pt x="250066" y="4294"/>
                      <a:pt x="287933" y="12060"/>
                    </a:cubicBezTo>
                    <a:lnTo>
                      <a:pt x="319973" y="22533"/>
                    </a:lnTo>
                    <a:lnTo>
                      <a:pt x="329463" y="45445"/>
                    </a:lnTo>
                    <a:lnTo>
                      <a:pt x="329463" y="119711"/>
                    </a:lnTo>
                    <a:cubicBezTo>
                      <a:pt x="329463" y="152760"/>
                      <a:pt x="302672" y="179551"/>
                      <a:pt x="269623" y="179551"/>
                    </a:cubicBezTo>
                    <a:lnTo>
                      <a:pt x="59840" y="179551"/>
                    </a:lnTo>
                    <a:cubicBezTo>
                      <a:pt x="26791" y="179551"/>
                      <a:pt x="0" y="152760"/>
                      <a:pt x="0" y="119711"/>
                    </a:cubicBezTo>
                    <a:lnTo>
                      <a:pt x="0" y="45445"/>
                    </a:lnTo>
                    <a:lnTo>
                      <a:pt x="9491" y="22533"/>
                    </a:lnTo>
                    <a:lnTo>
                      <a:pt x="41530" y="12060"/>
                    </a:lnTo>
                    <a:cubicBezTo>
                      <a:pt x="79397" y="4294"/>
                      <a:pt x="121030" y="0"/>
                      <a:pt x="164731" y="0"/>
                    </a:cubicBezTo>
                    <a:close/>
                  </a:path>
                </a:pathLst>
              </a:cu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216" name="Freeform 465">
                <a:extLst>
                  <a:ext uri="{FF2B5EF4-FFF2-40B4-BE49-F238E27FC236}">
                    <a16:creationId xmlns:a16="http://schemas.microsoft.com/office/drawing/2014/main" id="{51396539-10E6-E578-AAA7-B7E4B13478C2}"/>
                  </a:ext>
                </a:extLst>
              </p:cNvPr>
              <p:cNvSpPr/>
              <p:nvPr/>
            </p:nvSpPr>
            <p:spPr>
              <a:xfrm>
                <a:off x="6609201" y="2005675"/>
                <a:ext cx="329463" cy="179551"/>
              </a:xfrm>
              <a:custGeom>
                <a:avLst/>
                <a:gdLst>
                  <a:gd name="connsiteX0" fmla="*/ 164731 w 329463"/>
                  <a:gd name="connsiteY0" fmla="*/ 0 h 179551"/>
                  <a:gd name="connsiteX1" fmla="*/ 287933 w 329463"/>
                  <a:gd name="connsiteY1" fmla="*/ 12060 h 179551"/>
                  <a:gd name="connsiteX2" fmla="*/ 319973 w 329463"/>
                  <a:gd name="connsiteY2" fmla="*/ 22533 h 179551"/>
                  <a:gd name="connsiteX3" fmla="*/ 329463 w 329463"/>
                  <a:gd name="connsiteY3" fmla="*/ 45445 h 179551"/>
                  <a:gd name="connsiteX4" fmla="*/ 329463 w 329463"/>
                  <a:gd name="connsiteY4" fmla="*/ 119711 h 179551"/>
                  <a:gd name="connsiteX5" fmla="*/ 269623 w 329463"/>
                  <a:gd name="connsiteY5" fmla="*/ 179551 h 179551"/>
                  <a:gd name="connsiteX6" fmla="*/ 59840 w 329463"/>
                  <a:gd name="connsiteY6" fmla="*/ 179551 h 179551"/>
                  <a:gd name="connsiteX7" fmla="*/ 0 w 329463"/>
                  <a:gd name="connsiteY7" fmla="*/ 119711 h 179551"/>
                  <a:gd name="connsiteX8" fmla="*/ 0 w 329463"/>
                  <a:gd name="connsiteY8" fmla="*/ 45445 h 179551"/>
                  <a:gd name="connsiteX9" fmla="*/ 9491 w 329463"/>
                  <a:gd name="connsiteY9" fmla="*/ 22533 h 179551"/>
                  <a:gd name="connsiteX10" fmla="*/ 41530 w 329463"/>
                  <a:gd name="connsiteY10" fmla="*/ 12060 h 179551"/>
                  <a:gd name="connsiteX11" fmla="*/ 164731 w 329463"/>
                  <a:gd name="connsiteY11" fmla="*/ 0 h 17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463" h="179551">
                    <a:moveTo>
                      <a:pt x="164731" y="0"/>
                    </a:moveTo>
                    <a:cubicBezTo>
                      <a:pt x="208433" y="0"/>
                      <a:pt x="250066" y="4294"/>
                      <a:pt x="287933" y="12060"/>
                    </a:cubicBezTo>
                    <a:lnTo>
                      <a:pt x="319973" y="22533"/>
                    </a:lnTo>
                    <a:lnTo>
                      <a:pt x="329463" y="45445"/>
                    </a:lnTo>
                    <a:lnTo>
                      <a:pt x="329463" y="119711"/>
                    </a:lnTo>
                    <a:cubicBezTo>
                      <a:pt x="329463" y="152760"/>
                      <a:pt x="302672" y="179551"/>
                      <a:pt x="269623" y="179551"/>
                    </a:cubicBezTo>
                    <a:lnTo>
                      <a:pt x="59840" y="179551"/>
                    </a:lnTo>
                    <a:cubicBezTo>
                      <a:pt x="26791" y="179551"/>
                      <a:pt x="0" y="152760"/>
                      <a:pt x="0" y="119711"/>
                    </a:cubicBezTo>
                    <a:lnTo>
                      <a:pt x="0" y="45445"/>
                    </a:lnTo>
                    <a:lnTo>
                      <a:pt x="9491" y="22533"/>
                    </a:lnTo>
                    <a:lnTo>
                      <a:pt x="41530" y="12060"/>
                    </a:lnTo>
                    <a:cubicBezTo>
                      <a:pt x="79397" y="4294"/>
                      <a:pt x="121030" y="0"/>
                      <a:pt x="164731" y="0"/>
                    </a:cubicBezTo>
                    <a:close/>
                  </a:path>
                </a:pathLst>
              </a:cu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217" name="Arc 216">
                <a:extLst>
                  <a:ext uri="{FF2B5EF4-FFF2-40B4-BE49-F238E27FC236}">
                    <a16:creationId xmlns:a16="http://schemas.microsoft.com/office/drawing/2014/main" id="{3C92DBE2-9EB2-BE57-4998-A09B14301562}"/>
                  </a:ext>
                </a:extLst>
              </p:cNvPr>
              <p:cNvSpPr/>
              <p:nvPr/>
            </p:nvSpPr>
            <p:spPr>
              <a:xfrm>
                <a:off x="6311746" y="2056932"/>
                <a:ext cx="382515" cy="286595"/>
              </a:xfrm>
              <a:prstGeom prst="arc">
                <a:avLst>
                  <a:gd name="adj1" fmla="val 13428075"/>
                  <a:gd name="adj2" fmla="val 18757687"/>
                </a:avLst>
              </a:pr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ea typeface="+mn-ea"/>
                  <a:cs typeface="+mn-cs"/>
                </a:endParaRPr>
              </a:p>
            </p:txBody>
          </p:sp>
          <p:grpSp>
            <p:nvGrpSpPr>
              <p:cNvPr id="218" name="Group 217">
                <a:extLst>
                  <a:ext uri="{FF2B5EF4-FFF2-40B4-BE49-F238E27FC236}">
                    <a16:creationId xmlns:a16="http://schemas.microsoft.com/office/drawing/2014/main" id="{5C9337EE-C7BF-BE5D-8102-E945D9DD1A82}"/>
                  </a:ext>
                </a:extLst>
              </p:cNvPr>
              <p:cNvGrpSpPr/>
              <p:nvPr/>
            </p:nvGrpSpPr>
            <p:grpSpPr>
              <a:xfrm>
                <a:off x="5503268" y="2986852"/>
                <a:ext cx="1928932" cy="1418761"/>
                <a:chOff x="3420912" y="2988971"/>
                <a:chExt cx="1928932" cy="1418761"/>
              </a:xfrm>
            </p:grpSpPr>
            <p:sp>
              <p:nvSpPr>
                <p:cNvPr id="220" name="Freeform 469">
                  <a:extLst>
                    <a:ext uri="{FF2B5EF4-FFF2-40B4-BE49-F238E27FC236}">
                      <a16:creationId xmlns:a16="http://schemas.microsoft.com/office/drawing/2014/main" id="{49E1AF1B-10EF-4A99-20EC-8285AA58EFC9}"/>
                    </a:ext>
                  </a:extLst>
                </p:cNvPr>
                <p:cNvSpPr/>
                <p:nvPr/>
              </p:nvSpPr>
              <p:spPr>
                <a:xfrm rot="16200000">
                  <a:off x="3675997" y="2733886"/>
                  <a:ext cx="1418761" cy="1928932"/>
                </a:xfrm>
                <a:custGeom>
                  <a:avLst/>
                  <a:gdLst>
                    <a:gd name="connsiteX0" fmla="*/ 1418761 w 1418761"/>
                    <a:gd name="connsiteY0" fmla="*/ 759986 h 1928932"/>
                    <a:gd name="connsiteX1" fmla="*/ 1414643 w 1418761"/>
                    <a:gd name="connsiteY1" fmla="*/ 782806 h 1928932"/>
                    <a:gd name="connsiteX2" fmla="*/ 1402202 w 1418761"/>
                    <a:gd name="connsiteY2" fmla="*/ 995095 h 1928932"/>
                    <a:gd name="connsiteX3" fmla="*/ 1414601 w 1418761"/>
                    <a:gd name="connsiteY3" fmla="*/ 1206666 h 1928932"/>
                    <a:gd name="connsiteX4" fmla="*/ 1339071 w 1418761"/>
                    <a:gd name="connsiteY4" fmla="*/ 1221254 h 1928932"/>
                    <a:gd name="connsiteX5" fmla="*/ 1333436 w 1418761"/>
                    <a:gd name="connsiteY5" fmla="*/ 1277392 h 1928932"/>
                    <a:gd name="connsiteX6" fmla="*/ 1087717 w 1418761"/>
                    <a:gd name="connsiteY6" fmla="*/ 1885121 h 1928932"/>
                    <a:gd name="connsiteX7" fmla="*/ 0 w 1418761"/>
                    <a:gd name="connsiteY7" fmla="*/ 1916866 h 1928932"/>
                    <a:gd name="connsiteX8" fmla="*/ 800 w 1418761"/>
                    <a:gd name="connsiteY8" fmla="*/ 1432730 h 1928932"/>
                    <a:gd name="connsiteX9" fmla="*/ 1493 w 1418761"/>
                    <a:gd name="connsiteY9" fmla="*/ 1013321 h 1928932"/>
                    <a:gd name="connsiteX10" fmla="*/ 24 w 1418761"/>
                    <a:gd name="connsiteY10" fmla="*/ 978836 h 1928932"/>
                    <a:gd name="connsiteX11" fmla="*/ 1552 w 1418761"/>
                    <a:gd name="connsiteY11" fmla="*/ 951167 h 1928932"/>
                    <a:gd name="connsiteX12" fmla="*/ 800 w 1418761"/>
                    <a:gd name="connsiteY12" fmla="*/ 496202 h 1928932"/>
                    <a:gd name="connsiteX13" fmla="*/ 0 w 1418761"/>
                    <a:gd name="connsiteY13" fmla="*/ 12066 h 1928932"/>
                    <a:gd name="connsiteX14" fmla="*/ 1087717 w 1418761"/>
                    <a:gd name="connsiteY14" fmla="*/ 43811 h 1928932"/>
                    <a:gd name="connsiteX15" fmla="*/ 1333436 w 1418761"/>
                    <a:gd name="connsiteY15" fmla="*/ 651540 h 1928932"/>
                    <a:gd name="connsiteX16" fmla="*/ 1342799 w 1418761"/>
                    <a:gd name="connsiteY16" fmla="*/ 744810 h 192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18761" h="1928932">
                      <a:moveTo>
                        <a:pt x="1418761" y="759986"/>
                      </a:moveTo>
                      <a:lnTo>
                        <a:pt x="1414643" y="782806"/>
                      </a:lnTo>
                      <a:cubicBezTo>
                        <a:pt x="1406485" y="851377"/>
                        <a:pt x="1402202" y="922375"/>
                        <a:pt x="1402202" y="995095"/>
                      </a:cubicBezTo>
                      <a:lnTo>
                        <a:pt x="1414601" y="1206666"/>
                      </a:lnTo>
                      <a:lnTo>
                        <a:pt x="1339071" y="1221254"/>
                      </a:lnTo>
                      <a:lnTo>
                        <a:pt x="1333436" y="1277392"/>
                      </a:lnTo>
                      <a:cubicBezTo>
                        <a:pt x="1287634" y="1716932"/>
                        <a:pt x="1246628" y="1849974"/>
                        <a:pt x="1087717" y="1885121"/>
                      </a:cubicBezTo>
                      <a:cubicBezTo>
                        <a:pt x="850028" y="1910518"/>
                        <a:pt x="307538" y="1948616"/>
                        <a:pt x="0" y="1916866"/>
                      </a:cubicBezTo>
                      <a:cubicBezTo>
                        <a:pt x="267" y="1759722"/>
                        <a:pt x="534" y="1596226"/>
                        <a:pt x="800" y="1432730"/>
                      </a:cubicBezTo>
                      <a:lnTo>
                        <a:pt x="1493" y="1013321"/>
                      </a:lnTo>
                      <a:lnTo>
                        <a:pt x="24" y="978836"/>
                      </a:lnTo>
                      <a:lnTo>
                        <a:pt x="1552" y="951167"/>
                      </a:lnTo>
                      <a:lnTo>
                        <a:pt x="800" y="496202"/>
                      </a:lnTo>
                      <a:cubicBezTo>
                        <a:pt x="534" y="332706"/>
                        <a:pt x="267" y="169211"/>
                        <a:pt x="0" y="12066"/>
                      </a:cubicBezTo>
                      <a:cubicBezTo>
                        <a:pt x="307538" y="-19684"/>
                        <a:pt x="850028" y="18414"/>
                        <a:pt x="1087717" y="43811"/>
                      </a:cubicBezTo>
                      <a:cubicBezTo>
                        <a:pt x="1246628" y="78958"/>
                        <a:pt x="1287634" y="212000"/>
                        <a:pt x="1333436" y="651540"/>
                      </a:cubicBezTo>
                      <a:lnTo>
                        <a:pt x="1342799" y="744810"/>
                      </a:lnTo>
                      <a:close/>
                    </a:path>
                  </a:pathLst>
                </a:custGeom>
                <a:solidFill>
                  <a:sysClr val="window" lastClr="FFFFFF">
                    <a:lumMod val="95000"/>
                  </a:sysClr>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221" name="Freeform 470">
                  <a:extLst>
                    <a:ext uri="{FF2B5EF4-FFF2-40B4-BE49-F238E27FC236}">
                      <a16:creationId xmlns:a16="http://schemas.microsoft.com/office/drawing/2014/main" id="{B0733DD6-11FF-3E60-B5BA-7BEF0B09CB03}"/>
                    </a:ext>
                  </a:extLst>
                </p:cNvPr>
                <p:cNvSpPr/>
                <p:nvPr/>
              </p:nvSpPr>
              <p:spPr>
                <a:xfrm rot="16200000">
                  <a:off x="3759948" y="3088519"/>
                  <a:ext cx="1314358" cy="1324067"/>
                </a:xfrm>
                <a:custGeom>
                  <a:avLst/>
                  <a:gdLst>
                    <a:gd name="connsiteX0" fmla="*/ 1314358 w 1314358"/>
                    <a:gd name="connsiteY0" fmla="*/ 180701 h 1324067"/>
                    <a:gd name="connsiteX1" fmla="*/ 1250997 w 1314358"/>
                    <a:gd name="connsiteY1" fmla="*/ 229442 h 1324067"/>
                    <a:gd name="connsiteX2" fmla="*/ 278120 w 1314358"/>
                    <a:gd name="connsiteY2" fmla="*/ 662033 h 1324067"/>
                    <a:gd name="connsiteX3" fmla="*/ 278121 w 1314358"/>
                    <a:gd name="connsiteY3" fmla="*/ 662033 h 1324067"/>
                    <a:gd name="connsiteX4" fmla="*/ 1250998 w 1314358"/>
                    <a:gd name="connsiteY4" fmla="*/ 1094624 h 1324067"/>
                    <a:gd name="connsiteX5" fmla="*/ 1312520 w 1314358"/>
                    <a:gd name="connsiteY5" fmla="*/ 1141950 h 1324067"/>
                    <a:gd name="connsiteX6" fmla="*/ 1297512 w 1314358"/>
                    <a:gd name="connsiteY6" fmla="*/ 1242693 h 1324067"/>
                    <a:gd name="connsiteX7" fmla="*/ 1281314 w 1314358"/>
                    <a:gd name="connsiteY7" fmla="*/ 1324067 h 1324067"/>
                    <a:gd name="connsiteX8" fmla="*/ 1154393 w 1314358"/>
                    <a:gd name="connsiteY8" fmla="*/ 1305620 h 1324067"/>
                    <a:gd name="connsiteX9" fmla="*/ 314965 w 1314358"/>
                    <a:gd name="connsiteY9" fmla="*/ 1260450 h 1324067"/>
                    <a:gd name="connsiteX10" fmla="*/ 12387 w 1314358"/>
                    <a:gd name="connsiteY10" fmla="*/ 1265824 h 1324067"/>
                    <a:gd name="connsiteX11" fmla="*/ 10 w 1314358"/>
                    <a:gd name="connsiteY11" fmla="*/ 1266500 h 1324067"/>
                    <a:gd name="connsiteX12" fmla="*/ 245 w 1314358"/>
                    <a:gd name="connsiteY12" fmla="*/ 1122584 h 1324067"/>
                    <a:gd name="connsiteX13" fmla="*/ 1019 w 1314358"/>
                    <a:gd name="connsiteY13" fmla="*/ 654320 h 1324067"/>
                    <a:gd name="connsiteX14" fmla="*/ 245 w 1314358"/>
                    <a:gd name="connsiteY14" fmla="*/ 186056 h 1324067"/>
                    <a:gd name="connsiteX15" fmla="*/ 0 w 1314358"/>
                    <a:gd name="connsiteY15" fmla="*/ 36169 h 1324067"/>
                    <a:gd name="connsiteX16" fmla="*/ 121594 w 1314358"/>
                    <a:gd name="connsiteY16" fmla="*/ 42818 h 1324067"/>
                    <a:gd name="connsiteX17" fmla="*/ 424171 w 1314358"/>
                    <a:gd name="connsiteY17" fmla="*/ 48191 h 1324067"/>
                    <a:gd name="connsiteX18" fmla="*/ 1263599 w 1314358"/>
                    <a:gd name="connsiteY18" fmla="*/ 3022 h 1324067"/>
                    <a:gd name="connsiteX19" fmla="*/ 1284385 w 1314358"/>
                    <a:gd name="connsiteY19" fmla="*/ 0 h 1324067"/>
                    <a:gd name="connsiteX20" fmla="*/ 1297512 w 1314358"/>
                    <a:gd name="connsiteY20" fmla="*/ 65948 h 1324067"/>
                    <a:gd name="connsiteX21" fmla="*/ 1313188 w 1314358"/>
                    <a:gd name="connsiteY21" fmla="*/ 171177 h 132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14358" h="1324067">
                      <a:moveTo>
                        <a:pt x="1314358" y="180701"/>
                      </a:moveTo>
                      <a:lnTo>
                        <a:pt x="1250997" y="229442"/>
                      </a:lnTo>
                      <a:cubicBezTo>
                        <a:pt x="842232" y="535899"/>
                        <a:pt x="613656" y="592889"/>
                        <a:pt x="278120" y="662033"/>
                      </a:cubicBezTo>
                      <a:lnTo>
                        <a:pt x="278121" y="662033"/>
                      </a:lnTo>
                      <a:cubicBezTo>
                        <a:pt x="613657" y="731178"/>
                        <a:pt x="842233" y="788167"/>
                        <a:pt x="1250998" y="1094624"/>
                      </a:cubicBezTo>
                      <a:lnTo>
                        <a:pt x="1312520" y="1141950"/>
                      </a:lnTo>
                      <a:lnTo>
                        <a:pt x="1297512" y="1242693"/>
                      </a:lnTo>
                      <a:lnTo>
                        <a:pt x="1281314" y="1324067"/>
                      </a:lnTo>
                      <a:lnTo>
                        <a:pt x="1154393" y="1305620"/>
                      </a:lnTo>
                      <a:cubicBezTo>
                        <a:pt x="914774" y="1277102"/>
                        <a:pt x="625908" y="1260450"/>
                        <a:pt x="314965" y="1260450"/>
                      </a:cubicBezTo>
                      <a:cubicBezTo>
                        <a:pt x="211318" y="1260450"/>
                        <a:pt x="110123" y="1262300"/>
                        <a:pt x="12387" y="1265824"/>
                      </a:cubicBezTo>
                      <a:lnTo>
                        <a:pt x="10" y="1266500"/>
                      </a:lnTo>
                      <a:lnTo>
                        <a:pt x="245" y="1122584"/>
                      </a:lnTo>
                      <a:lnTo>
                        <a:pt x="1019" y="654320"/>
                      </a:lnTo>
                      <a:lnTo>
                        <a:pt x="245" y="186056"/>
                      </a:lnTo>
                      <a:lnTo>
                        <a:pt x="0" y="36169"/>
                      </a:lnTo>
                      <a:lnTo>
                        <a:pt x="121594" y="42818"/>
                      </a:lnTo>
                      <a:cubicBezTo>
                        <a:pt x="219329" y="46341"/>
                        <a:pt x="320524" y="48191"/>
                        <a:pt x="424171" y="48191"/>
                      </a:cubicBezTo>
                      <a:cubicBezTo>
                        <a:pt x="735114" y="48191"/>
                        <a:pt x="1023980" y="31539"/>
                        <a:pt x="1263599" y="3022"/>
                      </a:cubicBezTo>
                      <a:lnTo>
                        <a:pt x="1284385" y="0"/>
                      </a:lnTo>
                      <a:lnTo>
                        <a:pt x="1297512" y="65948"/>
                      </a:lnTo>
                      <a:cubicBezTo>
                        <a:pt x="1302984" y="98019"/>
                        <a:pt x="1308159" y="133010"/>
                        <a:pt x="1313188" y="171177"/>
                      </a:cubicBezTo>
                      <a:close/>
                    </a:path>
                  </a:pathLst>
                </a:custGeom>
                <a:solidFill>
                  <a:sysClr val="windowText" lastClr="000000">
                    <a:lumMod val="50000"/>
                    <a:lumOff val="50000"/>
                  </a:sysClr>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grpSp>
          <p:sp>
            <p:nvSpPr>
              <p:cNvPr id="219" name="Freeform 468">
                <a:extLst>
                  <a:ext uri="{FF2B5EF4-FFF2-40B4-BE49-F238E27FC236}">
                    <a16:creationId xmlns:a16="http://schemas.microsoft.com/office/drawing/2014/main" id="{DED63CE1-ECCD-1397-8CD4-0E2575F9D1B3}"/>
                  </a:ext>
                </a:extLst>
              </p:cNvPr>
              <p:cNvSpPr/>
              <p:nvPr/>
            </p:nvSpPr>
            <p:spPr>
              <a:xfrm flipH="1">
                <a:off x="6498099" y="1157004"/>
                <a:ext cx="934101" cy="3250726"/>
              </a:xfrm>
              <a:custGeom>
                <a:avLst/>
                <a:gdLst>
                  <a:gd name="connsiteX0" fmla="*/ 934101 w 934101"/>
                  <a:gd name="connsiteY0" fmla="*/ 0 h 3250726"/>
                  <a:gd name="connsiteX1" fmla="*/ 778607 w 934101"/>
                  <a:gd name="connsiteY1" fmla="*/ 10292 h 3250726"/>
                  <a:gd name="connsiteX2" fmla="*/ 275342 w 934101"/>
                  <a:gd name="connsiteY2" fmla="*/ 555660 h 3250726"/>
                  <a:gd name="connsiteX3" fmla="*/ 265679 w 934101"/>
                  <a:gd name="connsiteY3" fmla="*/ 653640 h 3250726"/>
                  <a:gd name="connsiteX4" fmla="*/ 261496 w 934101"/>
                  <a:gd name="connsiteY4" fmla="*/ 656284 h 3250726"/>
                  <a:gd name="connsiteX5" fmla="*/ 262917 w 934101"/>
                  <a:gd name="connsiteY5" fmla="*/ 681649 h 3250726"/>
                  <a:gd name="connsiteX6" fmla="*/ 261496 w 934101"/>
                  <a:gd name="connsiteY6" fmla="*/ 696059 h 3250726"/>
                  <a:gd name="connsiteX7" fmla="*/ 263805 w 934101"/>
                  <a:gd name="connsiteY7" fmla="*/ 697497 h 3250726"/>
                  <a:gd name="connsiteX8" fmla="*/ 260399 w 934101"/>
                  <a:gd name="connsiteY8" fmla="*/ 734656 h 3250726"/>
                  <a:gd name="connsiteX9" fmla="*/ 252544 w 934101"/>
                  <a:gd name="connsiteY9" fmla="*/ 738266 h 3250726"/>
                  <a:gd name="connsiteX10" fmla="*/ 153834 w 934101"/>
                  <a:gd name="connsiteY10" fmla="*/ 929537 h 3250726"/>
                  <a:gd name="connsiteX11" fmla="*/ 265680 w 934101"/>
                  <a:gd name="connsiteY11" fmla="*/ 1113141 h 3250726"/>
                  <a:gd name="connsiteX12" fmla="*/ 313488 w 934101"/>
                  <a:gd name="connsiteY12" fmla="*/ 1131461 h 3250726"/>
                  <a:gd name="connsiteX13" fmla="*/ 343481 w 934101"/>
                  <a:gd name="connsiteY13" fmla="*/ 1243958 h 3250726"/>
                  <a:gd name="connsiteX14" fmla="*/ 402611 w 934101"/>
                  <a:gd name="connsiteY14" fmla="*/ 1394142 h 3250726"/>
                  <a:gd name="connsiteX15" fmla="*/ 413244 w 934101"/>
                  <a:gd name="connsiteY15" fmla="*/ 1413158 h 3250726"/>
                  <a:gd name="connsiteX16" fmla="*/ 414054 w 934101"/>
                  <a:gd name="connsiteY16" fmla="*/ 1415164 h 3250726"/>
                  <a:gd name="connsiteX17" fmla="*/ 418179 w 934101"/>
                  <a:gd name="connsiteY17" fmla="*/ 1421983 h 3250726"/>
                  <a:gd name="connsiteX18" fmla="*/ 479660 w 934101"/>
                  <a:gd name="connsiteY18" fmla="*/ 1531935 h 3250726"/>
                  <a:gd name="connsiteX19" fmla="*/ 498939 w 934101"/>
                  <a:gd name="connsiteY19" fmla="*/ 1555514 h 3250726"/>
                  <a:gd name="connsiteX20" fmla="*/ 506691 w 934101"/>
                  <a:gd name="connsiteY20" fmla="*/ 1568331 h 3250726"/>
                  <a:gd name="connsiteX21" fmla="*/ 525918 w 934101"/>
                  <a:gd name="connsiteY21" fmla="*/ 1588512 h 3250726"/>
                  <a:gd name="connsiteX22" fmla="*/ 575800 w 934101"/>
                  <a:gd name="connsiteY22" fmla="*/ 1649519 h 3250726"/>
                  <a:gd name="connsiteX23" fmla="*/ 606692 w 934101"/>
                  <a:gd name="connsiteY23" fmla="*/ 1673288 h 3250726"/>
                  <a:gd name="connsiteX24" fmla="*/ 624697 w 934101"/>
                  <a:gd name="connsiteY24" fmla="*/ 1692185 h 3250726"/>
                  <a:gd name="connsiteX25" fmla="*/ 684258 w 934101"/>
                  <a:gd name="connsiteY25" fmla="*/ 1732967 h 3250726"/>
                  <a:gd name="connsiteX26" fmla="*/ 692198 w 934101"/>
                  <a:gd name="connsiteY26" fmla="*/ 1739076 h 3250726"/>
                  <a:gd name="connsiteX27" fmla="*/ 736965 w 934101"/>
                  <a:gd name="connsiteY27" fmla="*/ 1760020 h 3250726"/>
                  <a:gd name="connsiteX28" fmla="*/ 707678 w 934101"/>
                  <a:gd name="connsiteY28" fmla="*/ 1911655 h 3250726"/>
                  <a:gd name="connsiteX29" fmla="*/ 651539 w 934101"/>
                  <a:gd name="connsiteY29" fmla="*/ 1917290 h 3250726"/>
                  <a:gd name="connsiteX30" fmla="*/ 43811 w 934101"/>
                  <a:gd name="connsiteY30" fmla="*/ 2163009 h 3250726"/>
                  <a:gd name="connsiteX31" fmla="*/ 12066 w 934101"/>
                  <a:gd name="connsiteY31" fmla="*/ 3250726 h 3250726"/>
                  <a:gd name="connsiteX32" fmla="*/ 496202 w 934101"/>
                  <a:gd name="connsiteY32" fmla="*/ 3249926 h 3250726"/>
                  <a:gd name="connsiteX33" fmla="*/ 915600 w 934101"/>
                  <a:gd name="connsiteY33" fmla="*/ 3249233 h 3250726"/>
                  <a:gd name="connsiteX34" fmla="*/ 934101 w 934101"/>
                  <a:gd name="connsiteY34" fmla="*/ 3250021 h 3250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34101" h="3250726">
                    <a:moveTo>
                      <a:pt x="934101" y="0"/>
                    </a:moveTo>
                    <a:lnTo>
                      <a:pt x="778607" y="10292"/>
                    </a:lnTo>
                    <a:cubicBezTo>
                      <a:pt x="431590" y="60340"/>
                      <a:pt x="330946" y="277891"/>
                      <a:pt x="275342" y="555660"/>
                    </a:cubicBezTo>
                    <a:lnTo>
                      <a:pt x="265679" y="653640"/>
                    </a:lnTo>
                    <a:lnTo>
                      <a:pt x="261496" y="656284"/>
                    </a:lnTo>
                    <a:cubicBezTo>
                      <a:pt x="261970" y="664739"/>
                      <a:pt x="262443" y="673194"/>
                      <a:pt x="262917" y="681649"/>
                    </a:cubicBezTo>
                    <a:lnTo>
                      <a:pt x="261496" y="696059"/>
                    </a:lnTo>
                    <a:lnTo>
                      <a:pt x="263805" y="697497"/>
                    </a:lnTo>
                    <a:lnTo>
                      <a:pt x="260399" y="734656"/>
                    </a:lnTo>
                    <a:lnTo>
                      <a:pt x="252544" y="738266"/>
                    </a:lnTo>
                    <a:cubicBezTo>
                      <a:pt x="189532" y="781006"/>
                      <a:pt x="150971" y="852241"/>
                      <a:pt x="153834" y="929537"/>
                    </a:cubicBezTo>
                    <a:cubicBezTo>
                      <a:pt x="156685" y="1006509"/>
                      <a:pt x="200073" y="1074716"/>
                      <a:pt x="265680" y="1113141"/>
                    </a:cubicBezTo>
                    <a:lnTo>
                      <a:pt x="313488" y="1131461"/>
                    </a:lnTo>
                    <a:lnTo>
                      <a:pt x="343481" y="1243958"/>
                    </a:lnTo>
                    <a:cubicBezTo>
                      <a:pt x="360334" y="1295216"/>
                      <a:pt x="379979" y="1345712"/>
                      <a:pt x="402611" y="1394142"/>
                    </a:cubicBezTo>
                    <a:lnTo>
                      <a:pt x="413244" y="1413158"/>
                    </a:lnTo>
                    <a:lnTo>
                      <a:pt x="414054" y="1415164"/>
                    </a:lnTo>
                    <a:lnTo>
                      <a:pt x="418179" y="1421983"/>
                    </a:lnTo>
                    <a:lnTo>
                      <a:pt x="479660" y="1531935"/>
                    </a:lnTo>
                    <a:lnTo>
                      <a:pt x="498939" y="1555514"/>
                    </a:lnTo>
                    <a:lnTo>
                      <a:pt x="506691" y="1568331"/>
                    </a:lnTo>
                    <a:lnTo>
                      <a:pt x="525918" y="1588512"/>
                    </a:lnTo>
                    <a:lnTo>
                      <a:pt x="575800" y="1649519"/>
                    </a:lnTo>
                    <a:lnTo>
                      <a:pt x="606692" y="1673288"/>
                    </a:lnTo>
                    <a:lnTo>
                      <a:pt x="624697" y="1692185"/>
                    </a:lnTo>
                    <a:lnTo>
                      <a:pt x="684258" y="1732967"/>
                    </a:lnTo>
                    <a:lnTo>
                      <a:pt x="692198" y="1739076"/>
                    </a:lnTo>
                    <a:lnTo>
                      <a:pt x="736965" y="1760020"/>
                    </a:lnTo>
                    <a:lnTo>
                      <a:pt x="707678" y="1911655"/>
                    </a:lnTo>
                    <a:lnTo>
                      <a:pt x="651539" y="1917290"/>
                    </a:lnTo>
                    <a:cubicBezTo>
                      <a:pt x="212000" y="1963092"/>
                      <a:pt x="78958" y="2004098"/>
                      <a:pt x="43811" y="2163009"/>
                    </a:cubicBezTo>
                    <a:cubicBezTo>
                      <a:pt x="18414" y="2400698"/>
                      <a:pt x="-19684" y="2943188"/>
                      <a:pt x="12066" y="3250726"/>
                    </a:cubicBezTo>
                    <a:cubicBezTo>
                      <a:pt x="169210" y="3250459"/>
                      <a:pt x="332706" y="3250192"/>
                      <a:pt x="496202" y="3249926"/>
                    </a:cubicBezTo>
                    <a:lnTo>
                      <a:pt x="915600" y="3249233"/>
                    </a:lnTo>
                    <a:lnTo>
                      <a:pt x="934101" y="3250021"/>
                    </a:ln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ea typeface="+mn-ea"/>
                  <a:cs typeface="+mn-cs"/>
                </a:endParaRPr>
              </a:p>
            </p:txBody>
          </p:sp>
        </p:grpSp>
        <p:grpSp>
          <p:nvGrpSpPr>
            <p:cNvPr id="186" name="Group 185">
              <a:extLst>
                <a:ext uri="{FF2B5EF4-FFF2-40B4-BE49-F238E27FC236}">
                  <a16:creationId xmlns:a16="http://schemas.microsoft.com/office/drawing/2014/main" id="{C9DD7A2D-A351-29B4-ABA0-B866C1A1F003}"/>
                </a:ext>
              </a:extLst>
            </p:cNvPr>
            <p:cNvGrpSpPr/>
            <p:nvPr/>
          </p:nvGrpSpPr>
          <p:grpSpPr>
            <a:xfrm>
              <a:off x="3375856" y="3740784"/>
              <a:ext cx="794437" cy="1137426"/>
              <a:chOff x="5966916" y="1156415"/>
              <a:chExt cx="3568475" cy="5109125"/>
            </a:xfrm>
          </p:grpSpPr>
          <p:grpSp>
            <p:nvGrpSpPr>
              <p:cNvPr id="187" name="Group 186">
                <a:extLst>
                  <a:ext uri="{FF2B5EF4-FFF2-40B4-BE49-F238E27FC236}">
                    <a16:creationId xmlns:a16="http://schemas.microsoft.com/office/drawing/2014/main" id="{594842D3-A76D-2251-5531-E797FA5799DE}"/>
                  </a:ext>
                </a:extLst>
              </p:cNvPr>
              <p:cNvGrpSpPr/>
              <p:nvPr/>
            </p:nvGrpSpPr>
            <p:grpSpPr>
              <a:xfrm>
                <a:off x="5966916" y="1156415"/>
                <a:ext cx="3568475" cy="5107009"/>
                <a:chOff x="8268772" y="1350546"/>
                <a:chExt cx="3568475" cy="5107009"/>
              </a:xfrm>
            </p:grpSpPr>
            <p:sp>
              <p:nvSpPr>
                <p:cNvPr id="189" name="Freeform 438">
                  <a:extLst>
                    <a:ext uri="{FF2B5EF4-FFF2-40B4-BE49-F238E27FC236}">
                      <a16:creationId xmlns:a16="http://schemas.microsoft.com/office/drawing/2014/main" id="{A69A24AE-EB76-86F7-C0D2-F1CBA63CD53B}"/>
                    </a:ext>
                  </a:extLst>
                </p:cNvPr>
                <p:cNvSpPr/>
                <p:nvPr/>
              </p:nvSpPr>
              <p:spPr>
                <a:xfrm>
                  <a:off x="9334061" y="3591901"/>
                  <a:ext cx="1416208" cy="1332907"/>
                </a:xfrm>
                <a:custGeom>
                  <a:avLst/>
                  <a:gdLst>
                    <a:gd name="connsiteX0" fmla="*/ 122766 w 1566333"/>
                    <a:gd name="connsiteY0" fmla="*/ 0 h 2307166"/>
                    <a:gd name="connsiteX1" fmla="*/ 0 w 1566333"/>
                    <a:gd name="connsiteY1" fmla="*/ 2307166 h 2307166"/>
                    <a:gd name="connsiteX2" fmla="*/ 1566333 w 1566333"/>
                    <a:gd name="connsiteY2" fmla="*/ 2298700 h 2307166"/>
                    <a:gd name="connsiteX3" fmla="*/ 1473200 w 1566333"/>
                    <a:gd name="connsiteY3" fmla="*/ 16933 h 2307166"/>
                    <a:gd name="connsiteX4" fmla="*/ 122766 w 1566333"/>
                    <a:gd name="connsiteY4" fmla="*/ 0 h 2307166"/>
                    <a:gd name="connsiteX0" fmla="*/ 42463 w 1486030"/>
                    <a:gd name="connsiteY0" fmla="*/ 0 h 2298700"/>
                    <a:gd name="connsiteX1" fmla="*/ 0 w 1486030"/>
                    <a:gd name="connsiteY1" fmla="*/ 788120 h 2298700"/>
                    <a:gd name="connsiteX2" fmla="*/ 1486030 w 1486030"/>
                    <a:gd name="connsiteY2" fmla="*/ 2298700 h 2298700"/>
                    <a:gd name="connsiteX3" fmla="*/ 1392897 w 1486030"/>
                    <a:gd name="connsiteY3" fmla="*/ 16933 h 2298700"/>
                    <a:gd name="connsiteX4" fmla="*/ 42463 w 1486030"/>
                    <a:gd name="connsiteY4" fmla="*/ 0 h 2298700"/>
                    <a:gd name="connsiteX0" fmla="*/ 42463 w 1425000"/>
                    <a:gd name="connsiteY0" fmla="*/ 0 h 812290"/>
                    <a:gd name="connsiteX1" fmla="*/ 0 w 1425000"/>
                    <a:gd name="connsiteY1" fmla="*/ 788120 h 812290"/>
                    <a:gd name="connsiteX2" fmla="*/ 1425000 w 1425000"/>
                    <a:gd name="connsiteY2" fmla="*/ 812290 h 812290"/>
                    <a:gd name="connsiteX3" fmla="*/ 1392897 w 1425000"/>
                    <a:gd name="connsiteY3" fmla="*/ 16933 h 812290"/>
                    <a:gd name="connsiteX4" fmla="*/ 42463 w 1425000"/>
                    <a:gd name="connsiteY4" fmla="*/ 0 h 812290"/>
                    <a:gd name="connsiteX0" fmla="*/ 45675 w 1428212"/>
                    <a:gd name="connsiteY0" fmla="*/ 0 h 853392"/>
                    <a:gd name="connsiteX1" fmla="*/ 0 w 1428212"/>
                    <a:gd name="connsiteY1" fmla="*/ 853392 h 853392"/>
                    <a:gd name="connsiteX2" fmla="*/ 1428212 w 1428212"/>
                    <a:gd name="connsiteY2" fmla="*/ 812290 h 853392"/>
                    <a:gd name="connsiteX3" fmla="*/ 1396109 w 1428212"/>
                    <a:gd name="connsiteY3" fmla="*/ 16933 h 853392"/>
                    <a:gd name="connsiteX4" fmla="*/ 45675 w 1428212"/>
                    <a:gd name="connsiteY4" fmla="*/ 0 h 853392"/>
                    <a:gd name="connsiteX0" fmla="*/ 45675 w 1441061"/>
                    <a:gd name="connsiteY0" fmla="*/ 0 h 853392"/>
                    <a:gd name="connsiteX1" fmla="*/ 0 w 1441061"/>
                    <a:gd name="connsiteY1" fmla="*/ 853392 h 853392"/>
                    <a:gd name="connsiteX2" fmla="*/ 1441061 w 1441061"/>
                    <a:gd name="connsiteY2" fmla="*/ 847893 h 853392"/>
                    <a:gd name="connsiteX3" fmla="*/ 1396109 w 1441061"/>
                    <a:gd name="connsiteY3" fmla="*/ 16933 h 853392"/>
                    <a:gd name="connsiteX4" fmla="*/ 45675 w 1441061"/>
                    <a:gd name="connsiteY4" fmla="*/ 0 h 853392"/>
                    <a:gd name="connsiteX0" fmla="*/ 45675 w 1434637"/>
                    <a:gd name="connsiteY0" fmla="*/ 0 h 853392"/>
                    <a:gd name="connsiteX1" fmla="*/ 0 w 1434637"/>
                    <a:gd name="connsiteY1" fmla="*/ 853392 h 853392"/>
                    <a:gd name="connsiteX2" fmla="*/ 1434637 w 1434637"/>
                    <a:gd name="connsiteY2" fmla="*/ 850860 h 853392"/>
                    <a:gd name="connsiteX3" fmla="*/ 1396109 w 1434637"/>
                    <a:gd name="connsiteY3" fmla="*/ 16933 h 853392"/>
                    <a:gd name="connsiteX4" fmla="*/ 45675 w 1434637"/>
                    <a:gd name="connsiteY4" fmla="*/ 0 h 853392"/>
                    <a:gd name="connsiteX0" fmla="*/ 45675 w 1431425"/>
                    <a:gd name="connsiteY0" fmla="*/ 0 h 853827"/>
                    <a:gd name="connsiteX1" fmla="*/ 0 w 1431425"/>
                    <a:gd name="connsiteY1" fmla="*/ 853392 h 853827"/>
                    <a:gd name="connsiteX2" fmla="*/ 1431425 w 1431425"/>
                    <a:gd name="connsiteY2" fmla="*/ 853827 h 853827"/>
                    <a:gd name="connsiteX3" fmla="*/ 1396109 w 1431425"/>
                    <a:gd name="connsiteY3" fmla="*/ 16933 h 853827"/>
                    <a:gd name="connsiteX4" fmla="*/ 45675 w 1431425"/>
                    <a:gd name="connsiteY4" fmla="*/ 0 h 853827"/>
                    <a:gd name="connsiteX0" fmla="*/ 198318 w 1584068"/>
                    <a:gd name="connsiteY0" fmla="*/ 0 h 959253"/>
                    <a:gd name="connsiteX1" fmla="*/ 152643 w 1584068"/>
                    <a:gd name="connsiteY1" fmla="*/ 853392 h 959253"/>
                    <a:gd name="connsiteX2" fmla="*/ 1584068 w 1584068"/>
                    <a:gd name="connsiteY2" fmla="*/ 853827 h 959253"/>
                    <a:gd name="connsiteX3" fmla="*/ 1548752 w 1584068"/>
                    <a:gd name="connsiteY3" fmla="*/ 16933 h 959253"/>
                    <a:gd name="connsiteX4" fmla="*/ 198318 w 1584068"/>
                    <a:gd name="connsiteY4" fmla="*/ 0 h 959253"/>
                    <a:gd name="connsiteX0" fmla="*/ 118425 w 1504175"/>
                    <a:gd name="connsiteY0" fmla="*/ 0 h 982522"/>
                    <a:gd name="connsiteX1" fmla="*/ 72750 w 1504175"/>
                    <a:gd name="connsiteY1" fmla="*/ 853392 h 982522"/>
                    <a:gd name="connsiteX2" fmla="*/ 1504175 w 1504175"/>
                    <a:gd name="connsiteY2" fmla="*/ 853827 h 982522"/>
                    <a:gd name="connsiteX3" fmla="*/ 1468859 w 1504175"/>
                    <a:gd name="connsiteY3" fmla="*/ 16933 h 982522"/>
                    <a:gd name="connsiteX4" fmla="*/ 118425 w 1504175"/>
                    <a:gd name="connsiteY4" fmla="*/ 0 h 982522"/>
                    <a:gd name="connsiteX0" fmla="*/ 47728 w 1433478"/>
                    <a:gd name="connsiteY0" fmla="*/ 0 h 982522"/>
                    <a:gd name="connsiteX1" fmla="*/ 2053 w 1433478"/>
                    <a:gd name="connsiteY1" fmla="*/ 853392 h 982522"/>
                    <a:gd name="connsiteX2" fmla="*/ 1433478 w 1433478"/>
                    <a:gd name="connsiteY2" fmla="*/ 853827 h 982522"/>
                    <a:gd name="connsiteX3" fmla="*/ 1398162 w 1433478"/>
                    <a:gd name="connsiteY3" fmla="*/ 16933 h 982522"/>
                    <a:gd name="connsiteX4" fmla="*/ 47728 w 1433478"/>
                    <a:gd name="connsiteY4" fmla="*/ 0 h 982522"/>
                    <a:gd name="connsiteX0" fmla="*/ 54458 w 1440208"/>
                    <a:gd name="connsiteY0" fmla="*/ 0 h 962628"/>
                    <a:gd name="connsiteX1" fmla="*/ 8783 w 1440208"/>
                    <a:gd name="connsiteY1" fmla="*/ 853392 h 962628"/>
                    <a:gd name="connsiteX2" fmla="*/ 1440208 w 1440208"/>
                    <a:gd name="connsiteY2" fmla="*/ 853827 h 962628"/>
                    <a:gd name="connsiteX3" fmla="*/ 1404892 w 1440208"/>
                    <a:gd name="connsiteY3" fmla="*/ 16933 h 962628"/>
                    <a:gd name="connsiteX4" fmla="*/ 54458 w 1440208"/>
                    <a:gd name="connsiteY4" fmla="*/ 0 h 962628"/>
                    <a:gd name="connsiteX0" fmla="*/ 129792 w 1541239"/>
                    <a:gd name="connsiteY0" fmla="*/ 0 h 1047597"/>
                    <a:gd name="connsiteX1" fmla="*/ 109814 w 1541239"/>
                    <a:gd name="connsiteY1" fmla="*/ 936465 h 1047597"/>
                    <a:gd name="connsiteX2" fmla="*/ 1541239 w 1541239"/>
                    <a:gd name="connsiteY2" fmla="*/ 936900 h 1047597"/>
                    <a:gd name="connsiteX3" fmla="*/ 1505923 w 1541239"/>
                    <a:gd name="connsiteY3" fmla="*/ 100006 h 1047597"/>
                    <a:gd name="connsiteX4" fmla="*/ 129792 w 1541239"/>
                    <a:gd name="connsiteY4" fmla="*/ 0 h 1047597"/>
                    <a:gd name="connsiteX0" fmla="*/ 146859 w 1532609"/>
                    <a:gd name="connsiteY0" fmla="*/ 0 h 1053912"/>
                    <a:gd name="connsiteX1" fmla="*/ 101184 w 1532609"/>
                    <a:gd name="connsiteY1" fmla="*/ 942399 h 1053912"/>
                    <a:gd name="connsiteX2" fmla="*/ 1532609 w 1532609"/>
                    <a:gd name="connsiteY2" fmla="*/ 942834 h 1053912"/>
                    <a:gd name="connsiteX3" fmla="*/ 1497293 w 1532609"/>
                    <a:gd name="connsiteY3" fmla="*/ 105940 h 1053912"/>
                    <a:gd name="connsiteX4" fmla="*/ 146859 w 1532609"/>
                    <a:gd name="connsiteY4" fmla="*/ 0 h 1053912"/>
                    <a:gd name="connsiteX0" fmla="*/ 162747 w 1548497"/>
                    <a:gd name="connsiteY0" fmla="*/ 0 h 1053912"/>
                    <a:gd name="connsiteX1" fmla="*/ 117072 w 1548497"/>
                    <a:gd name="connsiteY1" fmla="*/ 942399 h 1053912"/>
                    <a:gd name="connsiteX2" fmla="*/ 1548497 w 1548497"/>
                    <a:gd name="connsiteY2" fmla="*/ 942834 h 1053912"/>
                    <a:gd name="connsiteX3" fmla="*/ 1513181 w 1548497"/>
                    <a:gd name="connsiteY3" fmla="*/ 105940 h 1053912"/>
                    <a:gd name="connsiteX4" fmla="*/ 162747 w 1548497"/>
                    <a:gd name="connsiteY4" fmla="*/ 0 h 1053912"/>
                    <a:gd name="connsiteX0" fmla="*/ 172823 w 1542512"/>
                    <a:gd name="connsiteY0" fmla="*/ 0 h 1047597"/>
                    <a:gd name="connsiteX1" fmla="*/ 111087 w 1542512"/>
                    <a:gd name="connsiteY1" fmla="*/ 936465 h 1047597"/>
                    <a:gd name="connsiteX2" fmla="*/ 1542512 w 1542512"/>
                    <a:gd name="connsiteY2" fmla="*/ 936900 h 1047597"/>
                    <a:gd name="connsiteX3" fmla="*/ 1507196 w 1542512"/>
                    <a:gd name="connsiteY3" fmla="*/ 100006 h 1047597"/>
                    <a:gd name="connsiteX4" fmla="*/ 172823 w 1542512"/>
                    <a:gd name="connsiteY4" fmla="*/ 0 h 1047597"/>
                    <a:gd name="connsiteX0" fmla="*/ 167517 w 1537206"/>
                    <a:gd name="connsiteY0" fmla="*/ 0 h 1047597"/>
                    <a:gd name="connsiteX1" fmla="*/ 105781 w 1537206"/>
                    <a:gd name="connsiteY1" fmla="*/ 936465 h 1047597"/>
                    <a:gd name="connsiteX2" fmla="*/ 1537206 w 1537206"/>
                    <a:gd name="connsiteY2" fmla="*/ 936900 h 1047597"/>
                    <a:gd name="connsiteX3" fmla="*/ 1501890 w 1537206"/>
                    <a:gd name="connsiteY3" fmla="*/ 100006 h 1047597"/>
                    <a:gd name="connsiteX4" fmla="*/ 167517 w 1537206"/>
                    <a:gd name="connsiteY4" fmla="*/ 0 h 1047597"/>
                    <a:gd name="connsiteX0" fmla="*/ 102008 w 1471697"/>
                    <a:gd name="connsiteY0" fmla="*/ 0 h 1078831"/>
                    <a:gd name="connsiteX1" fmla="*/ 139848 w 1471697"/>
                    <a:gd name="connsiteY1" fmla="*/ 989869 h 1078831"/>
                    <a:gd name="connsiteX2" fmla="*/ 1471697 w 1471697"/>
                    <a:gd name="connsiteY2" fmla="*/ 936900 h 1078831"/>
                    <a:gd name="connsiteX3" fmla="*/ 1436381 w 1471697"/>
                    <a:gd name="connsiteY3" fmla="*/ 100006 h 1078831"/>
                    <a:gd name="connsiteX4" fmla="*/ 102008 w 1471697"/>
                    <a:gd name="connsiteY4" fmla="*/ 0 h 1078831"/>
                    <a:gd name="connsiteX0" fmla="*/ 113866 w 1483555"/>
                    <a:gd name="connsiteY0" fmla="*/ 0 h 1064836"/>
                    <a:gd name="connsiteX1" fmla="*/ 151706 w 1483555"/>
                    <a:gd name="connsiteY1" fmla="*/ 989869 h 1064836"/>
                    <a:gd name="connsiteX2" fmla="*/ 1483555 w 1483555"/>
                    <a:gd name="connsiteY2" fmla="*/ 936900 h 1064836"/>
                    <a:gd name="connsiteX3" fmla="*/ 1448239 w 1483555"/>
                    <a:gd name="connsiteY3" fmla="*/ 100006 h 1064836"/>
                    <a:gd name="connsiteX4" fmla="*/ 113866 w 1483555"/>
                    <a:gd name="connsiteY4" fmla="*/ 0 h 1064836"/>
                    <a:gd name="connsiteX0" fmla="*/ 113866 w 1483555"/>
                    <a:gd name="connsiteY0" fmla="*/ 0 h 1064836"/>
                    <a:gd name="connsiteX1" fmla="*/ 151706 w 1483555"/>
                    <a:gd name="connsiteY1" fmla="*/ 989869 h 1064836"/>
                    <a:gd name="connsiteX2" fmla="*/ 1483555 w 1483555"/>
                    <a:gd name="connsiteY2" fmla="*/ 936900 h 1064836"/>
                    <a:gd name="connsiteX3" fmla="*/ 1448239 w 1483555"/>
                    <a:gd name="connsiteY3" fmla="*/ 100006 h 1064836"/>
                    <a:gd name="connsiteX4" fmla="*/ 113866 w 1483555"/>
                    <a:gd name="connsiteY4" fmla="*/ 0 h 1064836"/>
                    <a:gd name="connsiteX0" fmla="*/ 110414 w 1480103"/>
                    <a:gd name="connsiteY0" fmla="*/ 0 h 1073720"/>
                    <a:gd name="connsiteX1" fmla="*/ 148254 w 1480103"/>
                    <a:gd name="connsiteY1" fmla="*/ 989869 h 1073720"/>
                    <a:gd name="connsiteX2" fmla="*/ 1480103 w 1480103"/>
                    <a:gd name="connsiteY2" fmla="*/ 936900 h 1073720"/>
                    <a:gd name="connsiteX3" fmla="*/ 1444787 w 1480103"/>
                    <a:gd name="connsiteY3" fmla="*/ 100006 h 1073720"/>
                    <a:gd name="connsiteX4" fmla="*/ 110414 w 1480103"/>
                    <a:gd name="connsiteY4" fmla="*/ 0 h 1073720"/>
                    <a:gd name="connsiteX0" fmla="*/ 80084 w 1449773"/>
                    <a:gd name="connsiteY0" fmla="*/ 0 h 1095559"/>
                    <a:gd name="connsiteX1" fmla="*/ 117924 w 1449773"/>
                    <a:gd name="connsiteY1" fmla="*/ 989869 h 1095559"/>
                    <a:gd name="connsiteX2" fmla="*/ 1449773 w 1449773"/>
                    <a:gd name="connsiteY2" fmla="*/ 936900 h 1095559"/>
                    <a:gd name="connsiteX3" fmla="*/ 1414457 w 1449773"/>
                    <a:gd name="connsiteY3" fmla="*/ 100006 h 1095559"/>
                    <a:gd name="connsiteX4" fmla="*/ 80084 w 1449773"/>
                    <a:gd name="connsiteY4" fmla="*/ 0 h 1095559"/>
                    <a:gd name="connsiteX0" fmla="*/ 35757 w 1405446"/>
                    <a:gd name="connsiteY0" fmla="*/ 0 h 1095559"/>
                    <a:gd name="connsiteX1" fmla="*/ 73597 w 1405446"/>
                    <a:gd name="connsiteY1" fmla="*/ 989869 h 1095559"/>
                    <a:gd name="connsiteX2" fmla="*/ 1405446 w 1405446"/>
                    <a:gd name="connsiteY2" fmla="*/ 936900 h 1095559"/>
                    <a:gd name="connsiteX3" fmla="*/ 1370130 w 1405446"/>
                    <a:gd name="connsiteY3" fmla="*/ 100006 h 1095559"/>
                    <a:gd name="connsiteX4" fmla="*/ 35757 w 1405446"/>
                    <a:gd name="connsiteY4" fmla="*/ 0 h 1095559"/>
                    <a:gd name="connsiteX0" fmla="*/ 64035 w 1433724"/>
                    <a:gd name="connsiteY0" fmla="*/ 0 h 1095559"/>
                    <a:gd name="connsiteX1" fmla="*/ 101875 w 1433724"/>
                    <a:gd name="connsiteY1" fmla="*/ 989869 h 1095559"/>
                    <a:gd name="connsiteX2" fmla="*/ 1433724 w 1433724"/>
                    <a:gd name="connsiteY2" fmla="*/ 936900 h 1095559"/>
                    <a:gd name="connsiteX3" fmla="*/ 1398408 w 1433724"/>
                    <a:gd name="connsiteY3" fmla="*/ 100006 h 1095559"/>
                    <a:gd name="connsiteX4" fmla="*/ 64035 w 1433724"/>
                    <a:gd name="connsiteY4" fmla="*/ 0 h 1095559"/>
                    <a:gd name="connsiteX0" fmla="*/ 65444 w 1435133"/>
                    <a:gd name="connsiteY0" fmla="*/ 0 h 1062801"/>
                    <a:gd name="connsiteX1" fmla="*/ 100071 w 1435133"/>
                    <a:gd name="connsiteY1" fmla="*/ 936465 h 1062801"/>
                    <a:gd name="connsiteX2" fmla="*/ 1435133 w 1435133"/>
                    <a:gd name="connsiteY2" fmla="*/ 936900 h 1062801"/>
                    <a:gd name="connsiteX3" fmla="*/ 1399817 w 1435133"/>
                    <a:gd name="connsiteY3" fmla="*/ 100006 h 1062801"/>
                    <a:gd name="connsiteX4" fmla="*/ 65444 w 1435133"/>
                    <a:gd name="connsiteY4" fmla="*/ 0 h 1062801"/>
                    <a:gd name="connsiteX0" fmla="*/ 92732 w 1462421"/>
                    <a:gd name="connsiteY0" fmla="*/ 0 h 1026212"/>
                    <a:gd name="connsiteX1" fmla="*/ 75965 w 1462421"/>
                    <a:gd name="connsiteY1" fmla="*/ 859326 h 1026212"/>
                    <a:gd name="connsiteX2" fmla="*/ 1462421 w 1462421"/>
                    <a:gd name="connsiteY2" fmla="*/ 936900 h 1026212"/>
                    <a:gd name="connsiteX3" fmla="*/ 1427105 w 1462421"/>
                    <a:gd name="connsiteY3" fmla="*/ 100006 h 1026212"/>
                    <a:gd name="connsiteX4" fmla="*/ 92732 w 1462421"/>
                    <a:gd name="connsiteY4" fmla="*/ 0 h 1026212"/>
                    <a:gd name="connsiteX0" fmla="*/ 79368 w 1449057"/>
                    <a:gd name="connsiteY0" fmla="*/ 0 h 1026212"/>
                    <a:gd name="connsiteX1" fmla="*/ 62601 w 1449057"/>
                    <a:gd name="connsiteY1" fmla="*/ 859326 h 1026212"/>
                    <a:gd name="connsiteX2" fmla="*/ 1449057 w 1449057"/>
                    <a:gd name="connsiteY2" fmla="*/ 936900 h 1026212"/>
                    <a:gd name="connsiteX3" fmla="*/ 1413741 w 1449057"/>
                    <a:gd name="connsiteY3" fmla="*/ 100006 h 1026212"/>
                    <a:gd name="connsiteX4" fmla="*/ 79368 w 1449057"/>
                    <a:gd name="connsiteY4" fmla="*/ 0 h 1026212"/>
                    <a:gd name="connsiteX0" fmla="*/ 67855 w 1437544"/>
                    <a:gd name="connsiteY0" fmla="*/ 0 h 1026212"/>
                    <a:gd name="connsiteX1" fmla="*/ 51088 w 1437544"/>
                    <a:gd name="connsiteY1" fmla="*/ 859326 h 1026212"/>
                    <a:gd name="connsiteX2" fmla="*/ 1437544 w 1437544"/>
                    <a:gd name="connsiteY2" fmla="*/ 936900 h 1026212"/>
                    <a:gd name="connsiteX3" fmla="*/ 1402228 w 1437544"/>
                    <a:gd name="connsiteY3" fmla="*/ 100006 h 1026212"/>
                    <a:gd name="connsiteX4" fmla="*/ 67855 w 1437544"/>
                    <a:gd name="connsiteY4" fmla="*/ 0 h 1026212"/>
                    <a:gd name="connsiteX0" fmla="*/ 76755 w 1446444"/>
                    <a:gd name="connsiteY0" fmla="*/ 0 h 1026212"/>
                    <a:gd name="connsiteX1" fmla="*/ 59988 w 1446444"/>
                    <a:gd name="connsiteY1" fmla="*/ 859326 h 1026212"/>
                    <a:gd name="connsiteX2" fmla="*/ 1446444 w 1446444"/>
                    <a:gd name="connsiteY2" fmla="*/ 936900 h 1026212"/>
                    <a:gd name="connsiteX3" fmla="*/ 1411128 w 1446444"/>
                    <a:gd name="connsiteY3" fmla="*/ 100006 h 1026212"/>
                    <a:gd name="connsiteX4" fmla="*/ 76755 w 1446444"/>
                    <a:gd name="connsiteY4" fmla="*/ 0 h 1026212"/>
                    <a:gd name="connsiteX0" fmla="*/ 90708 w 1460397"/>
                    <a:gd name="connsiteY0" fmla="*/ 0 h 1026212"/>
                    <a:gd name="connsiteX1" fmla="*/ 73941 w 1460397"/>
                    <a:gd name="connsiteY1" fmla="*/ 859326 h 1026212"/>
                    <a:gd name="connsiteX2" fmla="*/ 1460397 w 1460397"/>
                    <a:gd name="connsiteY2" fmla="*/ 936900 h 1026212"/>
                    <a:gd name="connsiteX3" fmla="*/ 1425081 w 1460397"/>
                    <a:gd name="connsiteY3" fmla="*/ 100006 h 1026212"/>
                    <a:gd name="connsiteX4" fmla="*/ 90708 w 1460397"/>
                    <a:gd name="connsiteY4" fmla="*/ 0 h 1026212"/>
                    <a:gd name="connsiteX0" fmla="*/ 81227 w 1450916"/>
                    <a:gd name="connsiteY0" fmla="*/ 0 h 1026212"/>
                    <a:gd name="connsiteX1" fmla="*/ 64460 w 1450916"/>
                    <a:gd name="connsiteY1" fmla="*/ 859326 h 1026212"/>
                    <a:gd name="connsiteX2" fmla="*/ 1450916 w 1450916"/>
                    <a:gd name="connsiteY2" fmla="*/ 936900 h 1026212"/>
                    <a:gd name="connsiteX3" fmla="*/ 1415600 w 1450916"/>
                    <a:gd name="connsiteY3" fmla="*/ 100006 h 1026212"/>
                    <a:gd name="connsiteX4" fmla="*/ 81227 w 1450916"/>
                    <a:gd name="connsiteY4" fmla="*/ 0 h 1026212"/>
                    <a:gd name="connsiteX0" fmla="*/ 81227 w 1450916"/>
                    <a:gd name="connsiteY0" fmla="*/ 0 h 1026212"/>
                    <a:gd name="connsiteX1" fmla="*/ 64460 w 1450916"/>
                    <a:gd name="connsiteY1" fmla="*/ 859326 h 1026212"/>
                    <a:gd name="connsiteX2" fmla="*/ 1450916 w 1450916"/>
                    <a:gd name="connsiteY2" fmla="*/ 936900 h 1026212"/>
                    <a:gd name="connsiteX3" fmla="*/ 1415600 w 1450916"/>
                    <a:gd name="connsiteY3" fmla="*/ 100006 h 1026212"/>
                    <a:gd name="connsiteX4" fmla="*/ 81227 w 1450916"/>
                    <a:gd name="connsiteY4" fmla="*/ 0 h 1026212"/>
                    <a:gd name="connsiteX0" fmla="*/ 81227 w 1450916"/>
                    <a:gd name="connsiteY0" fmla="*/ 0 h 1026212"/>
                    <a:gd name="connsiteX1" fmla="*/ 64460 w 1450916"/>
                    <a:gd name="connsiteY1" fmla="*/ 859326 h 1026212"/>
                    <a:gd name="connsiteX2" fmla="*/ 1450916 w 1450916"/>
                    <a:gd name="connsiteY2" fmla="*/ 936900 h 1026212"/>
                    <a:gd name="connsiteX3" fmla="*/ 1415600 w 1450916"/>
                    <a:gd name="connsiteY3" fmla="*/ 100006 h 1026212"/>
                    <a:gd name="connsiteX4" fmla="*/ 81227 w 1450916"/>
                    <a:gd name="connsiteY4" fmla="*/ 0 h 1026212"/>
                    <a:gd name="connsiteX0" fmla="*/ 94164 w 1463853"/>
                    <a:gd name="connsiteY0" fmla="*/ 0 h 1026212"/>
                    <a:gd name="connsiteX1" fmla="*/ 77397 w 1463853"/>
                    <a:gd name="connsiteY1" fmla="*/ 859326 h 1026212"/>
                    <a:gd name="connsiteX2" fmla="*/ 1463853 w 1463853"/>
                    <a:gd name="connsiteY2" fmla="*/ 936900 h 1026212"/>
                    <a:gd name="connsiteX3" fmla="*/ 1428537 w 1463853"/>
                    <a:gd name="connsiteY3" fmla="*/ 100006 h 1026212"/>
                    <a:gd name="connsiteX4" fmla="*/ 94164 w 1463853"/>
                    <a:gd name="connsiteY4" fmla="*/ 0 h 1026212"/>
                    <a:gd name="connsiteX0" fmla="*/ 112245 w 1481934"/>
                    <a:gd name="connsiteY0" fmla="*/ 0 h 1005105"/>
                    <a:gd name="connsiteX1" fmla="*/ 66568 w 1481934"/>
                    <a:gd name="connsiteY1" fmla="*/ 794055 h 1005105"/>
                    <a:gd name="connsiteX2" fmla="*/ 1481934 w 1481934"/>
                    <a:gd name="connsiteY2" fmla="*/ 936900 h 1005105"/>
                    <a:gd name="connsiteX3" fmla="*/ 1446618 w 1481934"/>
                    <a:gd name="connsiteY3" fmla="*/ 100006 h 1005105"/>
                    <a:gd name="connsiteX4" fmla="*/ 112245 w 1481934"/>
                    <a:gd name="connsiteY4" fmla="*/ 0 h 1005105"/>
                    <a:gd name="connsiteX0" fmla="*/ 123753 w 1493442"/>
                    <a:gd name="connsiteY0" fmla="*/ 0 h 1005105"/>
                    <a:gd name="connsiteX1" fmla="*/ 78076 w 1493442"/>
                    <a:gd name="connsiteY1" fmla="*/ 794055 h 1005105"/>
                    <a:gd name="connsiteX2" fmla="*/ 1493442 w 1493442"/>
                    <a:gd name="connsiteY2" fmla="*/ 936900 h 1005105"/>
                    <a:gd name="connsiteX3" fmla="*/ 1458126 w 1493442"/>
                    <a:gd name="connsiteY3" fmla="*/ 100006 h 1005105"/>
                    <a:gd name="connsiteX4" fmla="*/ 123753 w 1493442"/>
                    <a:gd name="connsiteY4" fmla="*/ 0 h 1005105"/>
                    <a:gd name="connsiteX0" fmla="*/ 120720 w 1490409"/>
                    <a:gd name="connsiteY0" fmla="*/ 0 h 1005105"/>
                    <a:gd name="connsiteX1" fmla="*/ 75043 w 1490409"/>
                    <a:gd name="connsiteY1" fmla="*/ 794055 h 1005105"/>
                    <a:gd name="connsiteX2" fmla="*/ 1490409 w 1490409"/>
                    <a:gd name="connsiteY2" fmla="*/ 936900 h 1005105"/>
                    <a:gd name="connsiteX3" fmla="*/ 1455093 w 1490409"/>
                    <a:gd name="connsiteY3" fmla="*/ 100006 h 1005105"/>
                    <a:gd name="connsiteX4" fmla="*/ 120720 w 1490409"/>
                    <a:gd name="connsiteY4" fmla="*/ 0 h 1005105"/>
                    <a:gd name="connsiteX0" fmla="*/ 118112 w 1492083"/>
                    <a:gd name="connsiteY0" fmla="*/ 0 h 1007082"/>
                    <a:gd name="connsiteX1" fmla="*/ 76717 w 1492083"/>
                    <a:gd name="connsiteY1" fmla="*/ 796032 h 1007082"/>
                    <a:gd name="connsiteX2" fmla="*/ 1492083 w 1492083"/>
                    <a:gd name="connsiteY2" fmla="*/ 938877 h 1007082"/>
                    <a:gd name="connsiteX3" fmla="*/ 1456767 w 1492083"/>
                    <a:gd name="connsiteY3" fmla="*/ 101983 h 1007082"/>
                    <a:gd name="connsiteX4" fmla="*/ 118112 w 1492083"/>
                    <a:gd name="connsiteY4" fmla="*/ 0 h 1007082"/>
                    <a:gd name="connsiteX0" fmla="*/ 134486 w 1482760"/>
                    <a:gd name="connsiteY0" fmla="*/ 0 h 1076309"/>
                    <a:gd name="connsiteX1" fmla="*/ 67394 w 1482760"/>
                    <a:gd name="connsiteY1" fmla="*/ 865259 h 1076309"/>
                    <a:gd name="connsiteX2" fmla="*/ 1482760 w 1482760"/>
                    <a:gd name="connsiteY2" fmla="*/ 1008104 h 1076309"/>
                    <a:gd name="connsiteX3" fmla="*/ 1447444 w 1482760"/>
                    <a:gd name="connsiteY3" fmla="*/ 171210 h 1076309"/>
                    <a:gd name="connsiteX4" fmla="*/ 134486 w 1482760"/>
                    <a:gd name="connsiteY4" fmla="*/ 0 h 1076309"/>
                    <a:gd name="connsiteX0" fmla="*/ 128838 w 1485678"/>
                    <a:gd name="connsiteY0" fmla="*/ 0 h 1076309"/>
                    <a:gd name="connsiteX1" fmla="*/ 70312 w 1485678"/>
                    <a:gd name="connsiteY1" fmla="*/ 865259 h 1076309"/>
                    <a:gd name="connsiteX2" fmla="*/ 1485678 w 1485678"/>
                    <a:gd name="connsiteY2" fmla="*/ 1008104 h 1076309"/>
                    <a:gd name="connsiteX3" fmla="*/ 1450362 w 1485678"/>
                    <a:gd name="connsiteY3" fmla="*/ 171210 h 1076309"/>
                    <a:gd name="connsiteX4" fmla="*/ 128838 w 1485678"/>
                    <a:gd name="connsiteY4" fmla="*/ 0 h 1076309"/>
                    <a:gd name="connsiteX0" fmla="*/ 119409 w 1491239"/>
                    <a:gd name="connsiteY0" fmla="*/ 0 h 1018949"/>
                    <a:gd name="connsiteX1" fmla="*/ 75873 w 1491239"/>
                    <a:gd name="connsiteY1" fmla="*/ 807899 h 1018949"/>
                    <a:gd name="connsiteX2" fmla="*/ 1491239 w 1491239"/>
                    <a:gd name="connsiteY2" fmla="*/ 950744 h 1018949"/>
                    <a:gd name="connsiteX3" fmla="*/ 1455923 w 1491239"/>
                    <a:gd name="connsiteY3" fmla="*/ 113850 h 1018949"/>
                    <a:gd name="connsiteX4" fmla="*/ 119409 w 1491239"/>
                    <a:gd name="connsiteY4" fmla="*/ 0 h 1018949"/>
                    <a:gd name="connsiteX0" fmla="*/ 119409 w 1480531"/>
                    <a:gd name="connsiteY0" fmla="*/ 0 h 937785"/>
                    <a:gd name="connsiteX1" fmla="*/ 75873 w 1480531"/>
                    <a:gd name="connsiteY1" fmla="*/ 807899 h 937785"/>
                    <a:gd name="connsiteX2" fmla="*/ 1480531 w 1480531"/>
                    <a:gd name="connsiteY2" fmla="*/ 816246 h 937785"/>
                    <a:gd name="connsiteX3" fmla="*/ 1455923 w 1480531"/>
                    <a:gd name="connsiteY3" fmla="*/ 113850 h 937785"/>
                    <a:gd name="connsiteX4" fmla="*/ 119409 w 1480531"/>
                    <a:gd name="connsiteY4" fmla="*/ 0 h 937785"/>
                    <a:gd name="connsiteX0" fmla="*/ 119409 w 1544962"/>
                    <a:gd name="connsiteY0" fmla="*/ 0 h 937785"/>
                    <a:gd name="connsiteX1" fmla="*/ 75873 w 1544962"/>
                    <a:gd name="connsiteY1" fmla="*/ 807899 h 937785"/>
                    <a:gd name="connsiteX2" fmla="*/ 1480531 w 1544962"/>
                    <a:gd name="connsiteY2" fmla="*/ 816246 h 937785"/>
                    <a:gd name="connsiteX3" fmla="*/ 1455923 w 1544962"/>
                    <a:gd name="connsiteY3" fmla="*/ 113850 h 937785"/>
                    <a:gd name="connsiteX4" fmla="*/ 119409 w 1544962"/>
                    <a:gd name="connsiteY4" fmla="*/ 0 h 937785"/>
                    <a:gd name="connsiteX0" fmla="*/ 119409 w 1540852"/>
                    <a:gd name="connsiteY0" fmla="*/ 869 h 938654"/>
                    <a:gd name="connsiteX1" fmla="*/ 75873 w 1540852"/>
                    <a:gd name="connsiteY1" fmla="*/ 808768 h 938654"/>
                    <a:gd name="connsiteX2" fmla="*/ 1480531 w 1540852"/>
                    <a:gd name="connsiteY2" fmla="*/ 817115 h 938654"/>
                    <a:gd name="connsiteX3" fmla="*/ 1436650 w 1540852"/>
                    <a:gd name="connsiteY3" fmla="*/ 0 h 938654"/>
                    <a:gd name="connsiteX4" fmla="*/ 119409 w 1540852"/>
                    <a:gd name="connsiteY4" fmla="*/ 869 h 938654"/>
                    <a:gd name="connsiteX0" fmla="*/ 119409 w 1564485"/>
                    <a:gd name="connsiteY0" fmla="*/ 869 h 938654"/>
                    <a:gd name="connsiteX1" fmla="*/ 75873 w 1564485"/>
                    <a:gd name="connsiteY1" fmla="*/ 808768 h 938654"/>
                    <a:gd name="connsiteX2" fmla="*/ 1480531 w 1564485"/>
                    <a:gd name="connsiteY2" fmla="*/ 817115 h 938654"/>
                    <a:gd name="connsiteX3" fmla="*/ 1436650 w 1564485"/>
                    <a:gd name="connsiteY3" fmla="*/ 0 h 938654"/>
                    <a:gd name="connsiteX4" fmla="*/ 119409 w 1564485"/>
                    <a:gd name="connsiteY4" fmla="*/ 869 h 938654"/>
                    <a:gd name="connsiteX0" fmla="*/ 119409 w 1565911"/>
                    <a:gd name="connsiteY0" fmla="*/ 869 h 952164"/>
                    <a:gd name="connsiteX1" fmla="*/ 75873 w 1565911"/>
                    <a:gd name="connsiteY1" fmla="*/ 808768 h 952164"/>
                    <a:gd name="connsiteX2" fmla="*/ 1482672 w 1565911"/>
                    <a:gd name="connsiteY2" fmla="*/ 844806 h 952164"/>
                    <a:gd name="connsiteX3" fmla="*/ 1436650 w 1565911"/>
                    <a:gd name="connsiteY3" fmla="*/ 0 h 952164"/>
                    <a:gd name="connsiteX4" fmla="*/ 119409 w 1565911"/>
                    <a:gd name="connsiteY4" fmla="*/ 869 h 952164"/>
                    <a:gd name="connsiteX0" fmla="*/ 119409 w 1548180"/>
                    <a:gd name="connsiteY0" fmla="*/ 869 h 961758"/>
                    <a:gd name="connsiteX1" fmla="*/ 75873 w 1548180"/>
                    <a:gd name="connsiteY1" fmla="*/ 808768 h 961758"/>
                    <a:gd name="connsiteX2" fmla="*/ 1454833 w 1548180"/>
                    <a:gd name="connsiteY2" fmla="*/ 862607 h 961758"/>
                    <a:gd name="connsiteX3" fmla="*/ 1436650 w 1548180"/>
                    <a:gd name="connsiteY3" fmla="*/ 0 h 961758"/>
                    <a:gd name="connsiteX4" fmla="*/ 119409 w 1548180"/>
                    <a:gd name="connsiteY4" fmla="*/ 869 h 961758"/>
                    <a:gd name="connsiteX0" fmla="*/ 119409 w 1554786"/>
                    <a:gd name="connsiteY0" fmla="*/ 869 h 960657"/>
                    <a:gd name="connsiteX1" fmla="*/ 75873 w 1554786"/>
                    <a:gd name="connsiteY1" fmla="*/ 808768 h 960657"/>
                    <a:gd name="connsiteX2" fmla="*/ 1465540 w 1554786"/>
                    <a:gd name="connsiteY2" fmla="*/ 860629 h 960657"/>
                    <a:gd name="connsiteX3" fmla="*/ 1436650 w 1554786"/>
                    <a:gd name="connsiteY3" fmla="*/ 0 h 960657"/>
                    <a:gd name="connsiteX4" fmla="*/ 119409 w 1554786"/>
                    <a:gd name="connsiteY4" fmla="*/ 869 h 960657"/>
                    <a:gd name="connsiteX0" fmla="*/ 119409 w 1561663"/>
                    <a:gd name="connsiteY0" fmla="*/ 869 h 959564"/>
                    <a:gd name="connsiteX1" fmla="*/ 75873 w 1561663"/>
                    <a:gd name="connsiteY1" fmla="*/ 808768 h 959564"/>
                    <a:gd name="connsiteX2" fmla="*/ 1476248 w 1561663"/>
                    <a:gd name="connsiteY2" fmla="*/ 858651 h 959564"/>
                    <a:gd name="connsiteX3" fmla="*/ 1436650 w 1561663"/>
                    <a:gd name="connsiteY3" fmla="*/ 0 h 959564"/>
                    <a:gd name="connsiteX4" fmla="*/ 119409 w 1561663"/>
                    <a:gd name="connsiteY4" fmla="*/ 869 h 959564"/>
                    <a:gd name="connsiteX0" fmla="*/ 119409 w 1561663"/>
                    <a:gd name="connsiteY0" fmla="*/ 869 h 959564"/>
                    <a:gd name="connsiteX1" fmla="*/ 75873 w 1561663"/>
                    <a:gd name="connsiteY1" fmla="*/ 808768 h 959564"/>
                    <a:gd name="connsiteX2" fmla="*/ 1476248 w 1561663"/>
                    <a:gd name="connsiteY2" fmla="*/ 858651 h 959564"/>
                    <a:gd name="connsiteX3" fmla="*/ 1436650 w 1561663"/>
                    <a:gd name="connsiteY3" fmla="*/ 0 h 959564"/>
                    <a:gd name="connsiteX4" fmla="*/ 119409 w 1561663"/>
                    <a:gd name="connsiteY4" fmla="*/ 869 h 959564"/>
                    <a:gd name="connsiteX0" fmla="*/ 167229 w 1540422"/>
                    <a:gd name="connsiteY0" fmla="*/ 0 h 1104072"/>
                    <a:gd name="connsiteX1" fmla="*/ 54632 w 1540422"/>
                    <a:gd name="connsiteY1" fmla="*/ 953276 h 1104072"/>
                    <a:gd name="connsiteX2" fmla="*/ 1455007 w 1540422"/>
                    <a:gd name="connsiteY2" fmla="*/ 1003159 h 1104072"/>
                    <a:gd name="connsiteX3" fmla="*/ 1415409 w 1540422"/>
                    <a:gd name="connsiteY3" fmla="*/ 144508 h 1104072"/>
                    <a:gd name="connsiteX4" fmla="*/ 167229 w 1540422"/>
                    <a:gd name="connsiteY4" fmla="*/ 0 h 1104072"/>
                    <a:gd name="connsiteX0" fmla="*/ 167228 w 1515452"/>
                    <a:gd name="connsiteY0" fmla="*/ 32021 h 1136093"/>
                    <a:gd name="connsiteX1" fmla="*/ 54631 w 1515452"/>
                    <a:gd name="connsiteY1" fmla="*/ 985297 h 1136093"/>
                    <a:gd name="connsiteX2" fmla="*/ 1455006 w 1515452"/>
                    <a:gd name="connsiteY2" fmla="*/ 1035180 h 1136093"/>
                    <a:gd name="connsiteX3" fmla="*/ 1319044 w 1515452"/>
                    <a:gd name="connsiteY3" fmla="*/ 0 h 1136093"/>
                    <a:gd name="connsiteX4" fmla="*/ 167228 w 1515452"/>
                    <a:gd name="connsiteY4" fmla="*/ 32021 h 1136093"/>
                    <a:gd name="connsiteX0" fmla="*/ 187465 w 1535689"/>
                    <a:gd name="connsiteY0" fmla="*/ 32021 h 1136093"/>
                    <a:gd name="connsiteX1" fmla="*/ 74868 w 1535689"/>
                    <a:gd name="connsiteY1" fmla="*/ 985297 h 1136093"/>
                    <a:gd name="connsiteX2" fmla="*/ 1475243 w 1535689"/>
                    <a:gd name="connsiteY2" fmla="*/ 1035180 h 1136093"/>
                    <a:gd name="connsiteX3" fmla="*/ 1339281 w 1535689"/>
                    <a:gd name="connsiteY3" fmla="*/ 0 h 1136093"/>
                    <a:gd name="connsiteX4" fmla="*/ 187465 w 1535689"/>
                    <a:gd name="connsiteY4" fmla="*/ 32021 h 1136093"/>
                    <a:gd name="connsiteX0" fmla="*/ 187465 w 1552101"/>
                    <a:gd name="connsiteY0" fmla="*/ 32021 h 1136093"/>
                    <a:gd name="connsiteX1" fmla="*/ 74868 w 1552101"/>
                    <a:gd name="connsiteY1" fmla="*/ 985297 h 1136093"/>
                    <a:gd name="connsiteX2" fmla="*/ 1475243 w 1552101"/>
                    <a:gd name="connsiteY2" fmla="*/ 1035180 h 1136093"/>
                    <a:gd name="connsiteX3" fmla="*/ 1339281 w 1552101"/>
                    <a:gd name="connsiteY3" fmla="*/ 0 h 1136093"/>
                    <a:gd name="connsiteX4" fmla="*/ 187465 w 1552101"/>
                    <a:gd name="connsiteY4" fmla="*/ 32021 h 1136093"/>
                    <a:gd name="connsiteX0" fmla="*/ 170944 w 1535580"/>
                    <a:gd name="connsiteY0" fmla="*/ 32021 h 1136093"/>
                    <a:gd name="connsiteX1" fmla="*/ 58347 w 1535580"/>
                    <a:gd name="connsiteY1" fmla="*/ 985297 h 1136093"/>
                    <a:gd name="connsiteX2" fmla="*/ 1458722 w 1535580"/>
                    <a:gd name="connsiteY2" fmla="*/ 1035180 h 1136093"/>
                    <a:gd name="connsiteX3" fmla="*/ 1322760 w 1535580"/>
                    <a:gd name="connsiteY3" fmla="*/ 0 h 1136093"/>
                    <a:gd name="connsiteX4" fmla="*/ 170944 w 1535580"/>
                    <a:gd name="connsiteY4" fmla="*/ 32021 h 1136093"/>
                    <a:gd name="connsiteX0" fmla="*/ 140379 w 1505015"/>
                    <a:gd name="connsiteY0" fmla="*/ 32021 h 1141591"/>
                    <a:gd name="connsiteX1" fmla="*/ 83460 w 1505015"/>
                    <a:gd name="connsiteY1" fmla="*/ 997164 h 1141591"/>
                    <a:gd name="connsiteX2" fmla="*/ 1428157 w 1505015"/>
                    <a:gd name="connsiteY2" fmla="*/ 1035180 h 1141591"/>
                    <a:gd name="connsiteX3" fmla="*/ 1292195 w 1505015"/>
                    <a:gd name="connsiteY3" fmla="*/ 0 h 1141591"/>
                    <a:gd name="connsiteX4" fmla="*/ 140379 w 1505015"/>
                    <a:gd name="connsiteY4" fmla="*/ 32021 h 1141591"/>
                    <a:gd name="connsiteX0" fmla="*/ 140379 w 1505015"/>
                    <a:gd name="connsiteY0" fmla="*/ 32021 h 1093310"/>
                    <a:gd name="connsiteX1" fmla="*/ 83460 w 1505015"/>
                    <a:gd name="connsiteY1" fmla="*/ 997164 h 1093310"/>
                    <a:gd name="connsiteX2" fmla="*/ 1428157 w 1505015"/>
                    <a:gd name="connsiteY2" fmla="*/ 1035180 h 1093310"/>
                    <a:gd name="connsiteX3" fmla="*/ 1292195 w 1505015"/>
                    <a:gd name="connsiteY3" fmla="*/ 0 h 1093310"/>
                    <a:gd name="connsiteX4" fmla="*/ 140379 w 1505015"/>
                    <a:gd name="connsiteY4" fmla="*/ 32021 h 1093310"/>
                    <a:gd name="connsiteX0" fmla="*/ 111601 w 1476237"/>
                    <a:gd name="connsiteY0" fmla="*/ 32021 h 1093310"/>
                    <a:gd name="connsiteX1" fmla="*/ 54682 w 1476237"/>
                    <a:gd name="connsiteY1" fmla="*/ 997164 h 1093310"/>
                    <a:gd name="connsiteX2" fmla="*/ 1399379 w 1476237"/>
                    <a:gd name="connsiteY2" fmla="*/ 1035180 h 1093310"/>
                    <a:gd name="connsiteX3" fmla="*/ 1263417 w 1476237"/>
                    <a:gd name="connsiteY3" fmla="*/ 0 h 1093310"/>
                    <a:gd name="connsiteX4" fmla="*/ 111601 w 1476237"/>
                    <a:gd name="connsiteY4" fmla="*/ 32021 h 1093310"/>
                    <a:gd name="connsiteX0" fmla="*/ 125512 w 1490148"/>
                    <a:gd name="connsiteY0" fmla="*/ 32021 h 1110809"/>
                    <a:gd name="connsiteX1" fmla="*/ 68593 w 1490148"/>
                    <a:gd name="connsiteY1" fmla="*/ 997164 h 1110809"/>
                    <a:gd name="connsiteX2" fmla="*/ 1413290 w 1490148"/>
                    <a:gd name="connsiteY2" fmla="*/ 1035180 h 1110809"/>
                    <a:gd name="connsiteX3" fmla="*/ 1277328 w 1490148"/>
                    <a:gd name="connsiteY3" fmla="*/ 0 h 1110809"/>
                    <a:gd name="connsiteX4" fmla="*/ 125512 w 1490148"/>
                    <a:gd name="connsiteY4" fmla="*/ 32021 h 1110809"/>
                    <a:gd name="connsiteX0" fmla="*/ 116551 w 1481187"/>
                    <a:gd name="connsiteY0" fmla="*/ 32021 h 1097971"/>
                    <a:gd name="connsiteX1" fmla="*/ 80510 w 1481187"/>
                    <a:gd name="connsiteY1" fmla="*/ 952660 h 1097971"/>
                    <a:gd name="connsiteX2" fmla="*/ 1404329 w 1481187"/>
                    <a:gd name="connsiteY2" fmla="*/ 1035180 h 1097971"/>
                    <a:gd name="connsiteX3" fmla="*/ 1268367 w 1481187"/>
                    <a:gd name="connsiteY3" fmla="*/ 0 h 1097971"/>
                    <a:gd name="connsiteX4" fmla="*/ 116551 w 1481187"/>
                    <a:gd name="connsiteY4" fmla="*/ 32021 h 1097971"/>
                    <a:gd name="connsiteX0" fmla="*/ 143116 w 1507752"/>
                    <a:gd name="connsiteY0" fmla="*/ 32021 h 1094283"/>
                    <a:gd name="connsiteX1" fmla="*/ 51398 w 1507752"/>
                    <a:gd name="connsiteY1" fmla="*/ 936837 h 1094283"/>
                    <a:gd name="connsiteX2" fmla="*/ 1430894 w 1507752"/>
                    <a:gd name="connsiteY2" fmla="*/ 1035180 h 1094283"/>
                    <a:gd name="connsiteX3" fmla="*/ 1294932 w 1507752"/>
                    <a:gd name="connsiteY3" fmla="*/ 0 h 1094283"/>
                    <a:gd name="connsiteX4" fmla="*/ 143116 w 1507752"/>
                    <a:gd name="connsiteY4" fmla="*/ 32021 h 1094283"/>
                    <a:gd name="connsiteX0" fmla="*/ 138084 w 1502720"/>
                    <a:gd name="connsiteY0" fmla="*/ 32021 h 1094283"/>
                    <a:gd name="connsiteX1" fmla="*/ 46366 w 1502720"/>
                    <a:gd name="connsiteY1" fmla="*/ 936837 h 1094283"/>
                    <a:gd name="connsiteX2" fmla="*/ 1425862 w 1502720"/>
                    <a:gd name="connsiteY2" fmla="*/ 1035180 h 1094283"/>
                    <a:gd name="connsiteX3" fmla="*/ 1289900 w 1502720"/>
                    <a:gd name="connsiteY3" fmla="*/ 0 h 1094283"/>
                    <a:gd name="connsiteX4" fmla="*/ 138084 w 1502720"/>
                    <a:gd name="connsiteY4" fmla="*/ 32021 h 1094283"/>
                    <a:gd name="connsiteX0" fmla="*/ 149725 w 1514361"/>
                    <a:gd name="connsiteY0" fmla="*/ 32021 h 1102186"/>
                    <a:gd name="connsiteX1" fmla="*/ 58007 w 1514361"/>
                    <a:gd name="connsiteY1" fmla="*/ 936837 h 1102186"/>
                    <a:gd name="connsiteX2" fmla="*/ 1437503 w 1514361"/>
                    <a:gd name="connsiteY2" fmla="*/ 1035180 h 1102186"/>
                    <a:gd name="connsiteX3" fmla="*/ 1301541 w 1514361"/>
                    <a:gd name="connsiteY3" fmla="*/ 0 h 1102186"/>
                    <a:gd name="connsiteX4" fmla="*/ 149725 w 1514361"/>
                    <a:gd name="connsiteY4" fmla="*/ 32021 h 1102186"/>
                    <a:gd name="connsiteX0" fmla="*/ 207599 w 1586489"/>
                    <a:gd name="connsiteY0" fmla="*/ 32021 h 1061399"/>
                    <a:gd name="connsiteX1" fmla="*/ 115881 w 1586489"/>
                    <a:gd name="connsiteY1" fmla="*/ 936837 h 1061399"/>
                    <a:gd name="connsiteX2" fmla="*/ 1514649 w 1586489"/>
                    <a:gd name="connsiteY2" fmla="*/ 963975 h 1061399"/>
                    <a:gd name="connsiteX3" fmla="*/ 1359415 w 1586489"/>
                    <a:gd name="connsiteY3" fmla="*/ 0 h 1061399"/>
                    <a:gd name="connsiteX4" fmla="*/ 207599 w 1586489"/>
                    <a:gd name="connsiteY4" fmla="*/ 32021 h 1061399"/>
                    <a:gd name="connsiteX0" fmla="*/ 207599 w 1586489"/>
                    <a:gd name="connsiteY0" fmla="*/ 32021 h 1038775"/>
                    <a:gd name="connsiteX1" fmla="*/ 115881 w 1586489"/>
                    <a:gd name="connsiteY1" fmla="*/ 936837 h 1038775"/>
                    <a:gd name="connsiteX2" fmla="*/ 1514649 w 1586489"/>
                    <a:gd name="connsiteY2" fmla="*/ 963975 h 1038775"/>
                    <a:gd name="connsiteX3" fmla="*/ 1359415 w 1586489"/>
                    <a:gd name="connsiteY3" fmla="*/ 0 h 1038775"/>
                    <a:gd name="connsiteX4" fmla="*/ 207599 w 1586489"/>
                    <a:gd name="connsiteY4" fmla="*/ 32021 h 1038775"/>
                    <a:gd name="connsiteX0" fmla="*/ 207599 w 1573174"/>
                    <a:gd name="connsiteY0" fmla="*/ 32021 h 1055855"/>
                    <a:gd name="connsiteX1" fmla="*/ 115881 w 1573174"/>
                    <a:gd name="connsiteY1" fmla="*/ 936837 h 1055855"/>
                    <a:gd name="connsiteX2" fmla="*/ 1514649 w 1573174"/>
                    <a:gd name="connsiteY2" fmla="*/ 963975 h 1055855"/>
                    <a:gd name="connsiteX3" fmla="*/ 1359415 w 1573174"/>
                    <a:gd name="connsiteY3" fmla="*/ 0 h 1055855"/>
                    <a:gd name="connsiteX4" fmla="*/ 207599 w 1573174"/>
                    <a:gd name="connsiteY4" fmla="*/ 32021 h 1055855"/>
                    <a:gd name="connsiteX0" fmla="*/ 207599 w 1570116"/>
                    <a:gd name="connsiteY0" fmla="*/ 32021 h 1055855"/>
                    <a:gd name="connsiteX1" fmla="*/ 115881 w 1570116"/>
                    <a:gd name="connsiteY1" fmla="*/ 936837 h 1055855"/>
                    <a:gd name="connsiteX2" fmla="*/ 1514649 w 1570116"/>
                    <a:gd name="connsiteY2" fmla="*/ 963975 h 1055855"/>
                    <a:gd name="connsiteX3" fmla="*/ 1359415 w 1570116"/>
                    <a:gd name="connsiteY3" fmla="*/ 0 h 1055855"/>
                    <a:gd name="connsiteX4" fmla="*/ 207599 w 1570116"/>
                    <a:gd name="connsiteY4" fmla="*/ 32021 h 1055855"/>
                    <a:gd name="connsiteX0" fmla="*/ 207599 w 1581479"/>
                    <a:gd name="connsiteY0" fmla="*/ 32021 h 1055855"/>
                    <a:gd name="connsiteX1" fmla="*/ 115881 w 1581479"/>
                    <a:gd name="connsiteY1" fmla="*/ 936837 h 1055855"/>
                    <a:gd name="connsiteX2" fmla="*/ 1514649 w 1581479"/>
                    <a:gd name="connsiteY2" fmla="*/ 963975 h 1055855"/>
                    <a:gd name="connsiteX3" fmla="*/ 1359415 w 1581479"/>
                    <a:gd name="connsiteY3" fmla="*/ 0 h 1055855"/>
                    <a:gd name="connsiteX4" fmla="*/ 207599 w 1581479"/>
                    <a:gd name="connsiteY4" fmla="*/ 32021 h 1055855"/>
                    <a:gd name="connsiteX0" fmla="*/ 207599 w 1578405"/>
                    <a:gd name="connsiteY0" fmla="*/ 32021 h 1055855"/>
                    <a:gd name="connsiteX1" fmla="*/ 115881 w 1578405"/>
                    <a:gd name="connsiteY1" fmla="*/ 936837 h 1055855"/>
                    <a:gd name="connsiteX2" fmla="*/ 1514649 w 1578405"/>
                    <a:gd name="connsiteY2" fmla="*/ 963975 h 1055855"/>
                    <a:gd name="connsiteX3" fmla="*/ 1359415 w 1578405"/>
                    <a:gd name="connsiteY3" fmla="*/ 0 h 1055855"/>
                    <a:gd name="connsiteX4" fmla="*/ 207599 w 1578405"/>
                    <a:gd name="connsiteY4" fmla="*/ 32021 h 1055855"/>
                    <a:gd name="connsiteX0" fmla="*/ 207599 w 1614551"/>
                    <a:gd name="connsiteY0" fmla="*/ 32021 h 1074914"/>
                    <a:gd name="connsiteX1" fmla="*/ 115881 w 1614551"/>
                    <a:gd name="connsiteY1" fmla="*/ 936837 h 1074914"/>
                    <a:gd name="connsiteX2" fmla="*/ 1514649 w 1614551"/>
                    <a:gd name="connsiteY2" fmla="*/ 963975 h 1074914"/>
                    <a:gd name="connsiteX3" fmla="*/ 1359415 w 1614551"/>
                    <a:gd name="connsiteY3" fmla="*/ 0 h 1074914"/>
                    <a:gd name="connsiteX4" fmla="*/ 207599 w 1614551"/>
                    <a:gd name="connsiteY4" fmla="*/ 32021 h 1074914"/>
                    <a:gd name="connsiteX0" fmla="*/ 207599 w 1608843"/>
                    <a:gd name="connsiteY0" fmla="*/ 32021 h 1074102"/>
                    <a:gd name="connsiteX1" fmla="*/ 115881 w 1608843"/>
                    <a:gd name="connsiteY1" fmla="*/ 936837 h 1074102"/>
                    <a:gd name="connsiteX2" fmla="*/ 1514649 w 1608843"/>
                    <a:gd name="connsiteY2" fmla="*/ 963975 h 1074102"/>
                    <a:gd name="connsiteX3" fmla="*/ 1359415 w 1608843"/>
                    <a:gd name="connsiteY3" fmla="*/ 0 h 1074102"/>
                    <a:gd name="connsiteX4" fmla="*/ 207599 w 1608843"/>
                    <a:gd name="connsiteY4" fmla="*/ 32021 h 1074102"/>
                    <a:gd name="connsiteX0" fmla="*/ 122408 w 1518530"/>
                    <a:gd name="connsiteY0" fmla="*/ 32021 h 1187723"/>
                    <a:gd name="connsiteX1" fmla="*/ 184872 w 1518530"/>
                    <a:gd name="connsiteY1" fmla="*/ 1116829 h 1187723"/>
                    <a:gd name="connsiteX2" fmla="*/ 1429458 w 1518530"/>
                    <a:gd name="connsiteY2" fmla="*/ 963975 h 1187723"/>
                    <a:gd name="connsiteX3" fmla="*/ 1274224 w 1518530"/>
                    <a:gd name="connsiteY3" fmla="*/ 0 h 1187723"/>
                    <a:gd name="connsiteX4" fmla="*/ 122408 w 1518530"/>
                    <a:gd name="connsiteY4" fmla="*/ 32021 h 1187723"/>
                    <a:gd name="connsiteX0" fmla="*/ 111701 w 1393534"/>
                    <a:gd name="connsiteY0" fmla="*/ 32021 h 1245376"/>
                    <a:gd name="connsiteX1" fmla="*/ 174165 w 1393534"/>
                    <a:gd name="connsiteY1" fmla="*/ 1116829 h 1245376"/>
                    <a:gd name="connsiteX2" fmla="*/ 1215317 w 1393534"/>
                    <a:gd name="connsiteY2" fmla="*/ 1100452 h 1245376"/>
                    <a:gd name="connsiteX3" fmla="*/ 1263517 w 1393534"/>
                    <a:gd name="connsiteY3" fmla="*/ 0 h 1245376"/>
                    <a:gd name="connsiteX4" fmla="*/ 111701 w 1393534"/>
                    <a:gd name="connsiteY4" fmla="*/ 32021 h 1245376"/>
                    <a:gd name="connsiteX0" fmla="*/ 127582 w 1411399"/>
                    <a:gd name="connsiteY0" fmla="*/ 32021 h 1223565"/>
                    <a:gd name="connsiteX1" fmla="*/ 151500 w 1411399"/>
                    <a:gd name="connsiteY1" fmla="*/ 1077270 h 1223565"/>
                    <a:gd name="connsiteX2" fmla="*/ 1231198 w 1411399"/>
                    <a:gd name="connsiteY2" fmla="*/ 1100452 h 1223565"/>
                    <a:gd name="connsiteX3" fmla="*/ 1279398 w 1411399"/>
                    <a:gd name="connsiteY3" fmla="*/ 0 h 1223565"/>
                    <a:gd name="connsiteX4" fmla="*/ 127582 w 1411399"/>
                    <a:gd name="connsiteY4" fmla="*/ 32021 h 1223565"/>
                    <a:gd name="connsiteX0" fmla="*/ 140638 w 1424456"/>
                    <a:gd name="connsiteY0" fmla="*/ 32021 h 1270822"/>
                    <a:gd name="connsiteX1" fmla="*/ 164556 w 1424456"/>
                    <a:gd name="connsiteY1" fmla="*/ 1077270 h 1270822"/>
                    <a:gd name="connsiteX2" fmla="*/ 1244254 w 1424456"/>
                    <a:gd name="connsiteY2" fmla="*/ 1100452 h 1270822"/>
                    <a:gd name="connsiteX3" fmla="*/ 1292454 w 1424456"/>
                    <a:gd name="connsiteY3" fmla="*/ 0 h 1270822"/>
                    <a:gd name="connsiteX4" fmla="*/ 140638 w 1424456"/>
                    <a:gd name="connsiteY4" fmla="*/ 32021 h 1270822"/>
                    <a:gd name="connsiteX0" fmla="*/ 140638 w 1425124"/>
                    <a:gd name="connsiteY0" fmla="*/ 32021 h 1289093"/>
                    <a:gd name="connsiteX1" fmla="*/ 164556 w 1425124"/>
                    <a:gd name="connsiteY1" fmla="*/ 1077270 h 1289093"/>
                    <a:gd name="connsiteX2" fmla="*/ 1244254 w 1425124"/>
                    <a:gd name="connsiteY2" fmla="*/ 1100452 h 1289093"/>
                    <a:gd name="connsiteX3" fmla="*/ 1292454 w 1425124"/>
                    <a:gd name="connsiteY3" fmla="*/ 0 h 1289093"/>
                    <a:gd name="connsiteX4" fmla="*/ 140638 w 1425124"/>
                    <a:gd name="connsiteY4" fmla="*/ 32021 h 1289093"/>
                    <a:gd name="connsiteX0" fmla="*/ 128954 w 1423090"/>
                    <a:gd name="connsiteY0" fmla="*/ 32021 h 1250884"/>
                    <a:gd name="connsiteX1" fmla="*/ 152872 w 1423090"/>
                    <a:gd name="connsiteY1" fmla="*/ 1077270 h 1250884"/>
                    <a:gd name="connsiteX2" fmla="*/ 1256125 w 1423090"/>
                    <a:gd name="connsiteY2" fmla="*/ 1110341 h 1250884"/>
                    <a:gd name="connsiteX3" fmla="*/ 1280770 w 1423090"/>
                    <a:gd name="connsiteY3" fmla="*/ 0 h 1250884"/>
                    <a:gd name="connsiteX4" fmla="*/ 128954 w 1423090"/>
                    <a:gd name="connsiteY4" fmla="*/ 32021 h 1250884"/>
                    <a:gd name="connsiteX0" fmla="*/ 128954 w 1434737"/>
                    <a:gd name="connsiteY0" fmla="*/ 0 h 1194703"/>
                    <a:gd name="connsiteX1" fmla="*/ 152872 w 1434737"/>
                    <a:gd name="connsiteY1" fmla="*/ 1045249 h 1194703"/>
                    <a:gd name="connsiteX2" fmla="*/ 1256125 w 1434737"/>
                    <a:gd name="connsiteY2" fmla="*/ 1078320 h 1194703"/>
                    <a:gd name="connsiteX3" fmla="*/ 1300043 w 1434737"/>
                    <a:gd name="connsiteY3" fmla="*/ 11494 h 1194703"/>
                    <a:gd name="connsiteX4" fmla="*/ 128954 w 1434737"/>
                    <a:gd name="connsiteY4" fmla="*/ 0 h 1194703"/>
                    <a:gd name="connsiteX0" fmla="*/ 128954 w 1446148"/>
                    <a:gd name="connsiteY0" fmla="*/ 0 h 1194438"/>
                    <a:gd name="connsiteX1" fmla="*/ 152872 w 1446148"/>
                    <a:gd name="connsiteY1" fmla="*/ 1045249 h 1194438"/>
                    <a:gd name="connsiteX2" fmla="*/ 1256125 w 1446148"/>
                    <a:gd name="connsiteY2" fmla="*/ 1078320 h 1194438"/>
                    <a:gd name="connsiteX3" fmla="*/ 1317174 w 1446148"/>
                    <a:gd name="connsiteY3" fmla="*/ 15449 h 1194438"/>
                    <a:gd name="connsiteX4" fmla="*/ 128954 w 1446148"/>
                    <a:gd name="connsiteY4" fmla="*/ 0 h 1194438"/>
                    <a:gd name="connsiteX0" fmla="*/ 128954 w 1446148"/>
                    <a:gd name="connsiteY0" fmla="*/ 0 h 1194438"/>
                    <a:gd name="connsiteX1" fmla="*/ 152872 w 1446148"/>
                    <a:gd name="connsiteY1" fmla="*/ 1045249 h 1194438"/>
                    <a:gd name="connsiteX2" fmla="*/ 1256125 w 1446148"/>
                    <a:gd name="connsiteY2" fmla="*/ 1078320 h 1194438"/>
                    <a:gd name="connsiteX3" fmla="*/ 1317174 w 1446148"/>
                    <a:gd name="connsiteY3" fmla="*/ 15449 h 1194438"/>
                    <a:gd name="connsiteX4" fmla="*/ 128954 w 1446148"/>
                    <a:gd name="connsiteY4" fmla="*/ 0 h 1194438"/>
                    <a:gd name="connsiteX0" fmla="*/ 128954 w 1439775"/>
                    <a:gd name="connsiteY0" fmla="*/ 0 h 1194438"/>
                    <a:gd name="connsiteX1" fmla="*/ 152872 w 1439775"/>
                    <a:gd name="connsiteY1" fmla="*/ 1045249 h 1194438"/>
                    <a:gd name="connsiteX2" fmla="*/ 1256125 w 1439775"/>
                    <a:gd name="connsiteY2" fmla="*/ 1078320 h 1194438"/>
                    <a:gd name="connsiteX3" fmla="*/ 1317174 w 1439775"/>
                    <a:gd name="connsiteY3" fmla="*/ 15449 h 1194438"/>
                    <a:gd name="connsiteX4" fmla="*/ 128954 w 1439775"/>
                    <a:gd name="connsiteY4" fmla="*/ 0 h 1194438"/>
                    <a:gd name="connsiteX0" fmla="*/ 114130 w 1423157"/>
                    <a:gd name="connsiteY0" fmla="*/ 0 h 1227585"/>
                    <a:gd name="connsiteX1" fmla="*/ 173381 w 1423157"/>
                    <a:gd name="connsiteY1" fmla="*/ 1104587 h 1227585"/>
                    <a:gd name="connsiteX2" fmla="*/ 1241301 w 1423157"/>
                    <a:gd name="connsiteY2" fmla="*/ 1078320 h 1227585"/>
                    <a:gd name="connsiteX3" fmla="*/ 1302350 w 1423157"/>
                    <a:gd name="connsiteY3" fmla="*/ 15449 h 1227585"/>
                    <a:gd name="connsiteX4" fmla="*/ 114130 w 1423157"/>
                    <a:gd name="connsiteY4" fmla="*/ 0 h 1227585"/>
                    <a:gd name="connsiteX0" fmla="*/ 120572 w 1430413"/>
                    <a:gd name="connsiteY0" fmla="*/ 0 h 1205329"/>
                    <a:gd name="connsiteX1" fmla="*/ 163762 w 1430413"/>
                    <a:gd name="connsiteY1" fmla="*/ 1066017 h 1205329"/>
                    <a:gd name="connsiteX2" fmla="*/ 1247743 w 1430413"/>
                    <a:gd name="connsiteY2" fmla="*/ 1078320 h 1205329"/>
                    <a:gd name="connsiteX3" fmla="*/ 1308792 w 1430413"/>
                    <a:gd name="connsiteY3" fmla="*/ 15449 h 1205329"/>
                    <a:gd name="connsiteX4" fmla="*/ 120572 w 1430413"/>
                    <a:gd name="connsiteY4" fmla="*/ 0 h 1205329"/>
                    <a:gd name="connsiteX0" fmla="*/ 119171 w 1419861"/>
                    <a:gd name="connsiteY0" fmla="*/ 0 h 1223346"/>
                    <a:gd name="connsiteX1" fmla="*/ 162361 w 1419861"/>
                    <a:gd name="connsiteY1" fmla="*/ 1066017 h 1223346"/>
                    <a:gd name="connsiteX2" fmla="*/ 1220645 w 1419861"/>
                    <a:gd name="connsiteY2" fmla="*/ 1107989 h 1223346"/>
                    <a:gd name="connsiteX3" fmla="*/ 1307391 w 1419861"/>
                    <a:gd name="connsiteY3" fmla="*/ 15449 h 1223346"/>
                    <a:gd name="connsiteX4" fmla="*/ 119171 w 1419861"/>
                    <a:gd name="connsiteY4" fmla="*/ 0 h 1223346"/>
                    <a:gd name="connsiteX0" fmla="*/ 126667 w 1427357"/>
                    <a:gd name="connsiteY0" fmla="*/ 0 h 1251959"/>
                    <a:gd name="connsiteX1" fmla="*/ 169857 w 1427357"/>
                    <a:gd name="connsiteY1" fmla="*/ 1066017 h 1251959"/>
                    <a:gd name="connsiteX2" fmla="*/ 1228141 w 1427357"/>
                    <a:gd name="connsiteY2" fmla="*/ 1107989 h 1251959"/>
                    <a:gd name="connsiteX3" fmla="*/ 1314887 w 1427357"/>
                    <a:gd name="connsiteY3" fmla="*/ 15449 h 1251959"/>
                    <a:gd name="connsiteX4" fmla="*/ 126667 w 1427357"/>
                    <a:gd name="connsiteY4" fmla="*/ 0 h 1251959"/>
                    <a:gd name="connsiteX0" fmla="*/ 126667 w 1424721"/>
                    <a:gd name="connsiteY0" fmla="*/ 0 h 1271249"/>
                    <a:gd name="connsiteX1" fmla="*/ 169857 w 1424721"/>
                    <a:gd name="connsiteY1" fmla="*/ 1066017 h 1271249"/>
                    <a:gd name="connsiteX2" fmla="*/ 1228141 w 1424721"/>
                    <a:gd name="connsiteY2" fmla="*/ 1107989 h 1271249"/>
                    <a:gd name="connsiteX3" fmla="*/ 1314887 w 1424721"/>
                    <a:gd name="connsiteY3" fmla="*/ 15449 h 1271249"/>
                    <a:gd name="connsiteX4" fmla="*/ 126667 w 1424721"/>
                    <a:gd name="connsiteY4" fmla="*/ 0 h 1271249"/>
                    <a:gd name="connsiteX0" fmla="*/ 120749 w 1428874"/>
                    <a:gd name="connsiteY0" fmla="*/ 0 h 1219805"/>
                    <a:gd name="connsiteX1" fmla="*/ 163939 w 1428874"/>
                    <a:gd name="connsiteY1" fmla="*/ 1066017 h 1219805"/>
                    <a:gd name="connsiteX2" fmla="*/ 1251132 w 1428874"/>
                    <a:gd name="connsiteY2" fmla="*/ 1069419 h 1219805"/>
                    <a:gd name="connsiteX3" fmla="*/ 1308969 w 1428874"/>
                    <a:gd name="connsiteY3" fmla="*/ 15449 h 1219805"/>
                    <a:gd name="connsiteX4" fmla="*/ 120749 w 1428874"/>
                    <a:gd name="connsiteY4" fmla="*/ 0 h 1219805"/>
                    <a:gd name="connsiteX0" fmla="*/ 121454 w 1434501"/>
                    <a:gd name="connsiteY0" fmla="*/ 0 h 1216225"/>
                    <a:gd name="connsiteX1" fmla="*/ 164644 w 1434501"/>
                    <a:gd name="connsiteY1" fmla="*/ 1066017 h 1216225"/>
                    <a:gd name="connsiteX2" fmla="*/ 1264685 w 1434501"/>
                    <a:gd name="connsiteY2" fmla="*/ 1063485 h 1216225"/>
                    <a:gd name="connsiteX3" fmla="*/ 1309674 w 1434501"/>
                    <a:gd name="connsiteY3" fmla="*/ 15449 h 1216225"/>
                    <a:gd name="connsiteX4" fmla="*/ 121454 w 1434501"/>
                    <a:gd name="connsiteY4" fmla="*/ 0 h 1216225"/>
                    <a:gd name="connsiteX0" fmla="*/ 121454 w 1446052"/>
                    <a:gd name="connsiteY0" fmla="*/ 0 h 1240127"/>
                    <a:gd name="connsiteX1" fmla="*/ 164644 w 1446052"/>
                    <a:gd name="connsiteY1" fmla="*/ 1066017 h 1240127"/>
                    <a:gd name="connsiteX2" fmla="*/ 1264685 w 1446052"/>
                    <a:gd name="connsiteY2" fmla="*/ 1063485 h 1240127"/>
                    <a:gd name="connsiteX3" fmla="*/ 1309674 w 1446052"/>
                    <a:gd name="connsiteY3" fmla="*/ 15449 h 1240127"/>
                    <a:gd name="connsiteX4" fmla="*/ 121454 w 1446052"/>
                    <a:gd name="connsiteY4" fmla="*/ 0 h 1240127"/>
                    <a:gd name="connsiteX0" fmla="*/ 120046 w 1434112"/>
                    <a:gd name="connsiteY0" fmla="*/ 0 h 1240127"/>
                    <a:gd name="connsiteX1" fmla="*/ 163236 w 1434112"/>
                    <a:gd name="connsiteY1" fmla="*/ 1066017 h 1240127"/>
                    <a:gd name="connsiteX2" fmla="*/ 1237580 w 1434112"/>
                    <a:gd name="connsiteY2" fmla="*/ 1063485 h 1240127"/>
                    <a:gd name="connsiteX3" fmla="*/ 1308266 w 1434112"/>
                    <a:gd name="connsiteY3" fmla="*/ 15449 h 1240127"/>
                    <a:gd name="connsiteX4" fmla="*/ 120046 w 1434112"/>
                    <a:gd name="connsiteY4" fmla="*/ 0 h 1240127"/>
                    <a:gd name="connsiteX0" fmla="*/ 120046 w 1446584"/>
                    <a:gd name="connsiteY0" fmla="*/ 0 h 1256098"/>
                    <a:gd name="connsiteX1" fmla="*/ 163236 w 1446584"/>
                    <a:gd name="connsiteY1" fmla="*/ 1066017 h 1256098"/>
                    <a:gd name="connsiteX2" fmla="*/ 1237580 w 1446584"/>
                    <a:gd name="connsiteY2" fmla="*/ 1063485 h 1256098"/>
                    <a:gd name="connsiteX3" fmla="*/ 1308266 w 1446584"/>
                    <a:gd name="connsiteY3" fmla="*/ 15449 h 1256098"/>
                    <a:gd name="connsiteX4" fmla="*/ 120046 w 1446584"/>
                    <a:gd name="connsiteY4" fmla="*/ 0 h 1256098"/>
                    <a:gd name="connsiteX0" fmla="*/ 120046 w 1413317"/>
                    <a:gd name="connsiteY0" fmla="*/ 14220 h 1212953"/>
                    <a:gd name="connsiteX1" fmla="*/ 163236 w 1413317"/>
                    <a:gd name="connsiteY1" fmla="*/ 1080237 h 1212953"/>
                    <a:gd name="connsiteX2" fmla="*/ 1237580 w 1413317"/>
                    <a:gd name="connsiteY2" fmla="*/ 1077705 h 1212953"/>
                    <a:gd name="connsiteX3" fmla="*/ 1288994 w 1413317"/>
                    <a:gd name="connsiteY3" fmla="*/ 0 h 1212953"/>
                    <a:gd name="connsiteX4" fmla="*/ 120046 w 1413317"/>
                    <a:gd name="connsiteY4" fmla="*/ 14220 h 1212953"/>
                    <a:gd name="connsiteX0" fmla="*/ 139057 w 1434522"/>
                    <a:gd name="connsiteY0" fmla="*/ 14220 h 1255402"/>
                    <a:gd name="connsiteX1" fmla="*/ 140489 w 1434522"/>
                    <a:gd name="connsiteY1" fmla="*/ 1148476 h 1255402"/>
                    <a:gd name="connsiteX2" fmla="*/ 1256591 w 1434522"/>
                    <a:gd name="connsiteY2" fmla="*/ 1077705 h 1255402"/>
                    <a:gd name="connsiteX3" fmla="*/ 1308005 w 1434522"/>
                    <a:gd name="connsiteY3" fmla="*/ 0 h 1255402"/>
                    <a:gd name="connsiteX4" fmla="*/ 139057 w 1434522"/>
                    <a:gd name="connsiteY4" fmla="*/ 14220 h 1255402"/>
                    <a:gd name="connsiteX0" fmla="*/ 132840 w 1427627"/>
                    <a:gd name="connsiteY0" fmla="*/ 14220 h 1232305"/>
                    <a:gd name="connsiteX1" fmla="*/ 147120 w 1427627"/>
                    <a:gd name="connsiteY1" fmla="*/ 1112874 h 1232305"/>
                    <a:gd name="connsiteX2" fmla="*/ 1250374 w 1427627"/>
                    <a:gd name="connsiteY2" fmla="*/ 1077705 h 1232305"/>
                    <a:gd name="connsiteX3" fmla="*/ 1301788 w 1427627"/>
                    <a:gd name="connsiteY3" fmla="*/ 0 h 1232305"/>
                    <a:gd name="connsiteX4" fmla="*/ 132840 w 1427627"/>
                    <a:gd name="connsiteY4" fmla="*/ 14220 h 1232305"/>
                    <a:gd name="connsiteX0" fmla="*/ 142291 w 1438096"/>
                    <a:gd name="connsiteY0" fmla="*/ 14220 h 1247485"/>
                    <a:gd name="connsiteX1" fmla="*/ 137299 w 1438096"/>
                    <a:gd name="connsiteY1" fmla="*/ 1136610 h 1247485"/>
                    <a:gd name="connsiteX2" fmla="*/ 1259825 w 1438096"/>
                    <a:gd name="connsiteY2" fmla="*/ 1077705 h 1247485"/>
                    <a:gd name="connsiteX3" fmla="*/ 1311239 w 1438096"/>
                    <a:gd name="connsiteY3" fmla="*/ 0 h 1247485"/>
                    <a:gd name="connsiteX4" fmla="*/ 142291 w 1438096"/>
                    <a:gd name="connsiteY4" fmla="*/ 14220 h 1247485"/>
                    <a:gd name="connsiteX0" fmla="*/ 137472 w 1432767"/>
                    <a:gd name="connsiteY0" fmla="*/ 14220 h 1245539"/>
                    <a:gd name="connsiteX1" fmla="*/ 142116 w 1432767"/>
                    <a:gd name="connsiteY1" fmla="*/ 1133643 h 1245539"/>
                    <a:gd name="connsiteX2" fmla="*/ 1255006 w 1432767"/>
                    <a:gd name="connsiteY2" fmla="*/ 1077705 h 1245539"/>
                    <a:gd name="connsiteX3" fmla="*/ 1306420 w 1432767"/>
                    <a:gd name="connsiteY3" fmla="*/ 0 h 1245539"/>
                    <a:gd name="connsiteX4" fmla="*/ 137472 w 1432767"/>
                    <a:gd name="connsiteY4" fmla="*/ 14220 h 1245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2767" h="1245539">
                      <a:moveTo>
                        <a:pt x="137472" y="14220"/>
                      </a:moveTo>
                      <a:cubicBezTo>
                        <a:pt x="-48995" y="346560"/>
                        <a:pt x="-44140" y="956396"/>
                        <a:pt x="142116" y="1133643"/>
                      </a:cubicBezTo>
                      <a:cubicBezTo>
                        <a:pt x="328372" y="1310890"/>
                        <a:pt x="1060955" y="1266646"/>
                        <a:pt x="1255006" y="1077705"/>
                      </a:cubicBezTo>
                      <a:cubicBezTo>
                        <a:pt x="1449057" y="888765"/>
                        <a:pt x="1510027" y="336983"/>
                        <a:pt x="1306420" y="0"/>
                      </a:cubicBezTo>
                      <a:lnTo>
                        <a:pt x="137472" y="14220"/>
                      </a:lnTo>
                      <a:close/>
                    </a:path>
                  </a:pathLst>
                </a:custGeom>
                <a:solidFill>
                  <a:srgbClr val="F8B33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ea typeface="+mn-ea"/>
                    <a:cs typeface="+mn-cs"/>
                  </a:endParaRPr>
                </a:p>
              </p:txBody>
            </p:sp>
            <p:sp>
              <p:nvSpPr>
                <p:cNvPr id="190" name="Pie 439">
                  <a:extLst>
                    <a:ext uri="{FF2B5EF4-FFF2-40B4-BE49-F238E27FC236}">
                      <a16:creationId xmlns:a16="http://schemas.microsoft.com/office/drawing/2014/main" id="{E94CD0BA-DAEF-C520-E629-4F3B632DE2E9}"/>
                    </a:ext>
                  </a:extLst>
                </p:cNvPr>
                <p:cNvSpPr/>
                <p:nvPr/>
              </p:nvSpPr>
              <p:spPr>
                <a:xfrm flipH="1">
                  <a:off x="10374350" y="3904050"/>
                  <a:ext cx="419611"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ea typeface="+mn-ea"/>
                    <a:cs typeface="+mn-cs"/>
                  </a:endParaRPr>
                </a:p>
              </p:txBody>
            </p:sp>
            <p:sp>
              <p:nvSpPr>
                <p:cNvPr id="191" name="Pie 440">
                  <a:extLst>
                    <a:ext uri="{FF2B5EF4-FFF2-40B4-BE49-F238E27FC236}">
                      <a16:creationId xmlns:a16="http://schemas.microsoft.com/office/drawing/2014/main" id="{12B13C34-7B98-BFEF-6E46-ACC6D9042703}"/>
                    </a:ext>
                  </a:extLst>
                </p:cNvPr>
                <p:cNvSpPr/>
                <p:nvPr/>
              </p:nvSpPr>
              <p:spPr>
                <a:xfrm rot="10800000" flipH="1">
                  <a:off x="8268772" y="1350546"/>
                  <a:ext cx="3568475" cy="5107009"/>
                </a:xfrm>
                <a:prstGeom prst="pie">
                  <a:avLst>
                    <a:gd name="adj1" fmla="val 15522115"/>
                    <a:gd name="adj2" fmla="val 16855910"/>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ea typeface="+mn-ea"/>
                    <a:cs typeface="+mn-cs"/>
                  </a:endParaRPr>
                </a:p>
              </p:txBody>
            </p:sp>
            <p:sp>
              <p:nvSpPr>
                <p:cNvPr id="192" name="Pie 441">
                  <a:extLst>
                    <a:ext uri="{FF2B5EF4-FFF2-40B4-BE49-F238E27FC236}">
                      <a16:creationId xmlns:a16="http://schemas.microsoft.com/office/drawing/2014/main" id="{150BA48C-03A3-2D4C-3414-10B581C29BDC}"/>
                    </a:ext>
                  </a:extLst>
                </p:cNvPr>
                <p:cNvSpPr/>
                <p:nvPr/>
              </p:nvSpPr>
              <p:spPr>
                <a:xfrm>
                  <a:off x="9311969" y="3904050"/>
                  <a:ext cx="419611"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ea typeface="+mn-ea"/>
                    <a:cs typeface="+mn-cs"/>
                  </a:endParaRPr>
                </a:p>
              </p:txBody>
            </p:sp>
            <p:sp>
              <p:nvSpPr>
                <p:cNvPr id="193" name="Freeform 442">
                  <a:extLst>
                    <a:ext uri="{FF2B5EF4-FFF2-40B4-BE49-F238E27FC236}">
                      <a16:creationId xmlns:a16="http://schemas.microsoft.com/office/drawing/2014/main" id="{9183D9C2-508A-E1C0-ADF4-AF580E39D034}"/>
                    </a:ext>
                  </a:extLst>
                </p:cNvPr>
                <p:cNvSpPr/>
                <p:nvPr/>
              </p:nvSpPr>
              <p:spPr>
                <a:xfrm>
                  <a:off x="9371505" y="3292327"/>
                  <a:ext cx="1359543" cy="1719377"/>
                </a:xfrm>
                <a:custGeom>
                  <a:avLst/>
                  <a:gdLst>
                    <a:gd name="connsiteX0" fmla="*/ 681504 w 1363008"/>
                    <a:gd name="connsiteY0" fmla="*/ 0 h 1719377"/>
                    <a:gd name="connsiteX1" fmla="*/ 1349162 w 1363008"/>
                    <a:gd name="connsiteY1" fmla="*/ 556249 h 1719377"/>
                    <a:gd name="connsiteX2" fmla="*/ 1358825 w 1363008"/>
                    <a:gd name="connsiteY2" fmla="*/ 654229 h 1719377"/>
                    <a:gd name="connsiteX3" fmla="*/ 1363008 w 1363008"/>
                    <a:gd name="connsiteY3" fmla="*/ 656873 h 1719377"/>
                    <a:gd name="connsiteX4" fmla="*/ 1361587 w 1363008"/>
                    <a:gd name="connsiteY4" fmla="*/ 682238 h 1719377"/>
                    <a:gd name="connsiteX5" fmla="*/ 1363008 w 1363008"/>
                    <a:gd name="connsiteY5" fmla="*/ 696648 h 1719377"/>
                    <a:gd name="connsiteX6" fmla="*/ 1360699 w 1363008"/>
                    <a:gd name="connsiteY6" fmla="*/ 698086 h 1719377"/>
                    <a:gd name="connsiteX7" fmla="*/ 1354396 w 1363008"/>
                    <a:gd name="connsiteY7" fmla="*/ 810591 h 1719377"/>
                    <a:gd name="connsiteX8" fmla="*/ 681504 w 1363008"/>
                    <a:gd name="connsiteY8" fmla="*/ 1719377 h 1719377"/>
                    <a:gd name="connsiteX9" fmla="*/ 10641 w 1363008"/>
                    <a:gd name="connsiteY9" fmla="*/ 816876 h 1719377"/>
                    <a:gd name="connsiteX10" fmla="*/ 2760 w 1363008"/>
                    <a:gd name="connsiteY10" fmla="*/ 698366 h 1719377"/>
                    <a:gd name="connsiteX11" fmla="*/ 0 w 1363008"/>
                    <a:gd name="connsiteY11" fmla="*/ 696648 h 1719377"/>
                    <a:gd name="connsiteX12" fmla="*/ 1580 w 1363008"/>
                    <a:gd name="connsiteY12" fmla="*/ 680628 h 1719377"/>
                    <a:gd name="connsiteX13" fmla="*/ 0 w 1363008"/>
                    <a:gd name="connsiteY13" fmla="*/ 656873 h 1719377"/>
                    <a:gd name="connsiteX14" fmla="*/ 4330 w 1363008"/>
                    <a:gd name="connsiteY14" fmla="*/ 652738 h 1719377"/>
                    <a:gd name="connsiteX15" fmla="*/ 13846 w 1363008"/>
                    <a:gd name="connsiteY15" fmla="*/ 556249 h 1719377"/>
                    <a:gd name="connsiteX16" fmla="*/ 681504 w 1363008"/>
                    <a:gd name="connsiteY16" fmla="*/ 0 h 171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63008" h="1719377">
                      <a:moveTo>
                        <a:pt x="681504" y="0"/>
                      </a:moveTo>
                      <a:cubicBezTo>
                        <a:pt x="1010840" y="0"/>
                        <a:pt x="1285615" y="238799"/>
                        <a:pt x="1349162" y="556249"/>
                      </a:cubicBezTo>
                      <a:lnTo>
                        <a:pt x="1358825" y="654229"/>
                      </a:lnTo>
                      <a:lnTo>
                        <a:pt x="1363008" y="656873"/>
                      </a:lnTo>
                      <a:lnTo>
                        <a:pt x="1361587" y="682238"/>
                      </a:lnTo>
                      <a:lnTo>
                        <a:pt x="1363008" y="696648"/>
                      </a:lnTo>
                      <a:lnTo>
                        <a:pt x="1360699" y="698086"/>
                      </a:lnTo>
                      <a:lnTo>
                        <a:pt x="1354396" y="810591"/>
                      </a:lnTo>
                      <a:cubicBezTo>
                        <a:pt x="1313528" y="1194067"/>
                        <a:pt x="1122492" y="1719376"/>
                        <a:pt x="681504" y="1719377"/>
                      </a:cubicBezTo>
                      <a:cubicBezTo>
                        <a:pt x="240517" y="1719378"/>
                        <a:pt x="54891" y="1210826"/>
                        <a:pt x="10641" y="816876"/>
                      </a:cubicBezTo>
                      <a:lnTo>
                        <a:pt x="2760" y="698366"/>
                      </a:lnTo>
                      <a:lnTo>
                        <a:pt x="0" y="696648"/>
                      </a:lnTo>
                      <a:lnTo>
                        <a:pt x="1580" y="680628"/>
                      </a:lnTo>
                      <a:lnTo>
                        <a:pt x="0" y="656873"/>
                      </a:lnTo>
                      <a:lnTo>
                        <a:pt x="4330" y="652738"/>
                      </a:lnTo>
                      <a:lnTo>
                        <a:pt x="13846" y="556249"/>
                      </a:lnTo>
                      <a:cubicBezTo>
                        <a:pt x="77394" y="238799"/>
                        <a:pt x="352168" y="0"/>
                        <a:pt x="681504" y="0"/>
                      </a:cubicBezTo>
                      <a:close/>
                    </a:path>
                  </a:pathLst>
                </a:cu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194" name="Freeform 443">
                  <a:extLst>
                    <a:ext uri="{FF2B5EF4-FFF2-40B4-BE49-F238E27FC236}">
                      <a16:creationId xmlns:a16="http://schemas.microsoft.com/office/drawing/2014/main" id="{068B7FF0-BD21-9723-05EA-70116E40B98B}"/>
                    </a:ext>
                  </a:extLst>
                </p:cNvPr>
                <p:cNvSpPr/>
                <p:nvPr/>
              </p:nvSpPr>
              <p:spPr>
                <a:xfrm>
                  <a:off x="9373664" y="3289627"/>
                  <a:ext cx="1358246" cy="907645"/>
                </a:xfrm>
                <a:custGeom>
                  <a:avLst/>
                  <a:gdLst>
                    <a:gd name="connsiteX0" fmla="*/ 676139 w 1352278"/>
                    <a:gd name="connsiteY0" fmla="*/ 0 h 642243"/>
                    <a:gd name="connsiteX1" fmla="*/ 1343797 w 1352278"/>
                    <a:gd name="connsiteY1" fmla="*/ 556249 h 642243"/>
                    <a:gd name="connsiteX2" fmla="*/ 1352278 w 1352278"/>
                    <a:gd name="connsiteY2" fmla="*/ 642243 h 642243"/>
                    <a:gd name="connsiteX3" fmla="*/ 0 w 1352278"/>
                    <a:gd name="connsiteY3" fmla="*/ 642243 h 642243"/>
                    <a:gd name="connsiteX4" fmla="*/ 8481 w 1352278"/>
                    <a:gd name="connsiteY4" fmla="*/ 556249 h 642243"/>
                    <a:gd name="connsiteX5" fmla="*/ 676139 w 1352278"/>
                    <a:gd name="connsiteY5" fmla="*/ 0 h 642243"/>
                    <a:gd name="connsiteX0" fmla="*/ 676139 w 1343797"/>
                    <a:gd name="connsiteY0" fmla="*/ 0 h 1241683"/>
                    <a:gd name="connsiteX1" fmla="*/ 1343797 w 1343797"/>
                    <a:gd name="connsiteY1" fmla="*/ 556249 h 1241683"/>
                    <a:gd name="connsiteX2" fmla="*/ 1260838 w 1343797"/>
                    <a:gd name="connsiteY2" fmla="*/ 1241683 h 1241683"/>
                    <a:gd name="connsiteX3" fmla="*/ 0 w 1343797"/>
                    <a:gd name="connsiteY3" fmla="*/ 642243 h 1241683"/>
                    <a:gd name="connsiteX4" fmla="*/ 8481 w 1343797"/>
                    <a:gd name="connsiteY4" fmla="*/ 556249 h 1241683"/>
                    <a:gd name="connsiteX5" fmla="*/ 676139 w 1343797"/>
                    <a:gd name="connsiteY5" fmla="*/ 0 h 1241683"/>
                    <a:gd name="connsiteX0" fmla="*/ 676139 w 1343797"/>
                    <a:gd name="connsiteY0" fmla="*/ 0 h 1241683"/>
                    <a:gd name="connsiteX1" fmla="*/ 1343797 w 1343797"/>
                    <a:gd name="connsiteY1" fmla="*/ 556249 h 1241683"/>
                    <a:gd name="connsiteX2" fmla="*/ 1260838 w 1343797"/>
                    <a:gd name="connsiteY2" fmla="*/ 1241683 h 1241683"/>
                    <a:gd name="connsiteX3" fmla="*/ 415160 w 1343797"/>
                    <a:gd name="connsiteY3" fmla="*/ 460950 h 1241683"/>
                    <a:gd name="connsiteX4" fmla="*/ 0 w 1343797"/>
                    <a:gd name="connsiteY4" fmla="*/ 642243 h 1241683"/>
                    <a:gd name="connsiteX5" fmla="*/ 8481 w 1343797"/>
                    <a:gd name="connsiteY5" fmla="*/ 556249 h 1241683"/>
                    <a:gd name="connsiteX6" fmla="*/ 676139 w 1343797"/>
                    <a:gd name="connsiteY6" fmla="*/ 0 h 1241683"/>
                    <a:gd name="connsiteX0" fmla="*/ 676139 w 1346623"/>
                    <a:gd name="connsiteY0" fmla="*/ 0 h 1241683"/>
                    <a:gd name="connsiteX1" fmla="*/ 1343797 w 1346623"/>
                    <a:gd name="connsiteY1" fmla="*/ 556249 h 1241683"/>
                    <a:gd name="connsiteX2" fmla="*/ 1260838 w 1346623"/>
                    <a:gd name="connsiteY2" fmla="*/ 1241683 h 1241683"/>
                    <a:gd name="connsiteX3" fmla="*/ 415160 w 1346623"/>
                    <a:gd name="connsiteY3" fmla="*/ 460950 h 1241683"/>
                    <a:gd name="connsiteX4" fmla="*/ 0 w 1346623"/>
                    <a:gd name="connsiteY4" fmla="*/ 642243 h 1241683"/>
                    <a:gd name="connsiteX5" fmla="*/ 8481 w 1346623"/>
                    <a:gd name="connsiteY5" fmla="*/ 556249 h 1241683"/>
                    <a:gd name="connsiteX6" fmla="*/ 676139 w 1346623"/>
                    <a:gd name="connsiteY6" fmla="*/ 0 h 1241683"/>
                    <a:gd name="connsiteX0" fmla="*/ 676139 w 1348316"/>
                    <a:gd name="connsiteY0" fmla="*/ 0 h 1241683"/>
                    <a:gd name="connsiteX1" fmla="*/ 1343797 w 1348316"/>
                    <a:gd name="connsiteY1" fmla="*/ 556249 h 1241683"/>
                    <a:gd name="connsiteX2" fmla="*/ 1260838 w 1348316"/>
                    <a:gd name="connsiteY2" fmla="*/ 1241683 h 1241683"/>
                    <a:gd name="connsiteX3" fmla="*/ 415160 w 1348316"/>
                    <a:gd name="connsiteY3" fmla="*/ 460950 h 1241683"/>
                    <a:gd name="connsiteX4" fmla="*/ 0 w 1348316"/>
                    <a:gd name="connsiteY4" fmla="*/ 642243 h 1241683"/>
                    <a:gd name="connsiteX5" fmla="*/ 8481 w 1348316"/>
                    <a:gd name="connsiteY5" fmla="*/ 556249 h 1241683"/>
                    <a:gd name="connsiteX6" fmla="*/ 676139 w 1348316"/>
                    <a:gd name="connsiteY6" fmla="*/ 0 h 1241683"/>
                    <a:gd name="connsiteX0" fmla="*/ 676139 w 1348316"/>
                    <a:gd name="connsiteY0" fmla="*/ 0 h 1241683"/>
                    <a:gd name="connsiteX1" fmla="*/ 1343797 w 1348316"/>
                    <a:gd name="connsiteY1" fmla="*/ 556249 h 1241683"/>
                    <a:gd name="connsiteX2" fmla="*/ 1260838 w 1348316"/>
                    <a:gd name="connsiteY2" fmla="*/ 1241683 h 1241683"/>
                    <a:gd name="connsiteX3" fmla="*/ 415160 w 1348316"/>
                    <a:gd name="connsiteY3" fmla="*/ 460950 h 1241683"/>
                    <a:gd name="connsiteX4" fmla="*/ 0 w 1348316"/>
                    <a:gd name="connsiteY4" fmla="*/ 642243 h 1241683"/>
                    <a:gd name="connsiteX5" fmla="*/ 8481 w 1348316"/>
                    <a:gd name="connsiteY5" fmla="*/ 556249 h 1241683"/>
                    <a:gd name="connsiteX6" fmla="*/ 676139 w 1348316"/>
                    <a:gd name="connsiteY6" fmla="*/ 0 h 1241683"/>
                    <a:gd name="connsiteX0" fmla="*/ 667658 w 1339835"/>
                    <a:gd name="connsiteY0" fmla="*/ 0 h 1241683"/>
                    <a:gd name="connsiteX1" fmla="*/ 1335316 w 1339835"/>
                    <a:gd name="connsiteY1" fmla="*/ 556249 h 1241683"/>
                    <a:gd name="connsiteX2" fmla="*/ 1252357 w 1339835"/>
                    <a:gd name="connsiteY2" fmla="*/ 1241683 h 1241683"/>
                    <a:gd name="connsiteX3" fmla="*/ 406679 w 1339835"/>
                    <a:gd name="connsiteY3" fmla="*/ 460950 h 1241683"/>
                    <a:gd name="connsiteX4" fmla="*/ 27079 w 1339835"/>
                    <a:gd name="connsiteY4" fmla="*/ 1008003 h 1241683"/>
                    <a:gd name="connsiteX5" fmla="*/ 0 w 1339835"/>
                    <a:gd name="connsiteY5" fmla="*/ 556249 h 1241683"/>
                    <a:gd name="connsiteX6" fmla="*/ 667658 w 1339835"/>
                    <a:gd name="connsiteY6" fmla="*/ 0 h 1241683"/>
                    <a:gd name="connsiteX0" fmla="*/ 667658 w 1339835"/>
                    <a:gd name="connsiteY0" fmla="*/ 77 h 1241760"/>
                    <a:gd name="connsiteX1" fmla="*/ 1335316 w 1339835"/>
                    <a:gd name="connsiteY1" fmla="*/ 556326 h 1241760"/>
                    <a:gd name="connsiteX2" fmla="*/ 1252357 w 1339835"/>
                    <a:gd name="connsiteY2" fmla="*/ 1241760 h 1241760"/>
                    <a:gd name="connsiteX3" fmla="*/ 406679 w 1339835"/>
                    <a:gd name="connsiteY3" fmla="*/ 461027 h 1241760"/>
                    <a:gd name="connsiteX4" fmla="*/ 27079 w 1339835"/>
                    <a:gd name="connsiteY4" fmla="*/ 1008080 h 1241760"/>
                    <a:gd name="connsiteX5" fmla="*/ 0 w 1339835"/>
                    <a:gd name="connsiteY5" fmla="*/ 556326 h 1241760"/>
                    <a:gd name="connsiteX6" fmla="*/ 667658 w 1339835"/>
                    <a:gd name="connsiteY6" fmla="*/ 77 h 1241760"/>
                    <a:gd name="connsiteX0" fmla="*/ 667658 w 1339835"/>
                    <a:gd name="connsiteY0" fmla="*/ 77 h 1241760"/>
                    <a:gd name="connsiteX1" fmla="*/ 1335316 w 1339835"/>
                    <a:gd name="connsiteY1" fmla="*/ 556326 h 1241760"/>
                    <a:gd name="connsiteX2" fmla="*/ 1252357 w 1339835"/>
                    <a:gd name="connsiteY2" fmla="*/ 1241760 h 1241760"/>
                    <a:gd name="connsiteX3" fmla="*/ 406679 w 1339835"/>
                    <a:gd name="connsiteY3" fmla="*/ 461027 h 1241760"/>
                    <a:gd name="connsiteX4" fmla="*/ 27079 w 1339835"/>
                    <a:gd name="connsiteY4" fmla="*/ 1008080 h 1241760"/>
                    <a:gd name="connsiteX5" fmla="*/ 0 w 1339835"/>
                    <a:gd name="connsiteY5" fmla="*/ 556326 h 1241760"/>
                    <a:gd name="connsiteX6" fmla="*/ 667658 w 1339835"/>
                    <a:gd name="connsiteY6" fmla="*/ 77 h 1241760"/>
                    <a:gd name="connsiteX0" fmla="*/ 667658 w 1339835"/>
                    <a:gd name="connsiteY0" fmla="*/ 77 h 1241760"/>
                    <a:gd name="connsiteX1" fmla="*/ 1335316 w 1339835"/>
                    <a:gd name="connsiteY1" fmla="*/ 556326 h 1241760"/>
                    <a:gd name="connsiteX2" fmla="*/ 1252357 w 1339835"/>
                    <a:gd name="connsiteY2" fmla="*/ 1241760 h 1241760"/>
                    <a:gd name="connsiteX3" fmla="*/ 406679 w 1339835"/>
                    <a:gd name="connsiteY3" fmla="*/ 461027 h 1241760"/>
                    <a:gd name="connsiteX4" fmla="*/ 1679 w 1339835"/>
                    <a:gd name="connsiteY4" fmla="*/ 1018240 h 1241760"/>
                    <a:gd name="connsiteX5" fmla="*/ 0 w 1339835"/>
                    <a:gd name="connsiteY5" fmla="*/ 556326 h 1241760"/>
                    <a:gd name="connsiteX6" fmla="*/ 667658 w 1339835"/>
                    <a:gd name="connsiteY6" fmla="*/ 77 h 1241760"/>
                    <a:gd name="connsiteX0" fmla="*/ 675581 w 1347758"/>
                    <a:gd name="connsiteY0" fmla="*/ 77 h 1241760"/>
                    <a:gd name="connsiteX1" fmla="*/ 1343239 w 1347758"/>
                    <a:gd name="connsiteY1" fmla="*/ 556326 h 1241760"/>
                    <a:gd name="connsiteX2" fmla="*/ 1260280 w 1347758"/>
                    <a:gd name="connsiteY2" fmla="*/ 1241760 h 1241760"/>
                    <a:gd name="connsiteX3" fmla="*/ 414602 w 1347758"/>
                    <a:gd name="connsiteY3" fmla="*/ 461027 h 1241760"/>
                    <a:gd name="connsiteX4" fmla="*/ 9602 w 1347758"/>
                    <a:gd name="connsiteY4" fmla="*/ 1018240 h 1241760"/>
                    <a:gd name="connsiteX5" fmla="*/ 7923 w 1347758"/>
                    <a:gd name="connsiteY5" fmla="*/ 556326 h 1241760"/>
                    <a:gd name="connsiteX6" fmla="*/ 675581 w 1347758"/>
                    <a:gd name="connsiteY6" fmla="*/ 77 h 1241760"/>
                    <a:gd name="connsiteX0" fmla="*/ 684072 w 1356249"/>
                    <a:gd name="connsiteY0" fmla="*/ 77 h 1241760"/>
                    <a:gd name="connsiteX1" fmla="*/ 1351730 w 1356249"/>
                    <a:gd name="connsiteY1" fmla="*/ 556326 h 1241760"/>
                    <a:gd name="connsiteX2" fmla="*/ 1268771 w 1356249"/>
                    <a:gd name="connsiteY2" fmla="*/ 1241760 h 1241760"/>
                    <a:gd name="connsiteX3" fmla="*/ 423093 w 1356249"/>
                    <a:gd name="connsiteY3" fmla="*/ 461027 h 1241760"/>
                    <a:gd name="connsiteX4" fmla="*/ 18093 w 1356249"/>
                    <a:gd name="connsiteY4" fmla="*/ 1018240 h 1241760"/>
                    <a:gd name="connsiteX5" fmla="*/ 16414 w 1356249"/>
                    <a:gd name="connsiteY5" fmla="*/ 556326 h 1241760"/>
                    <a:gd name="connsiteX6" fmla="*/ 684072 w 1356249"/>
                    <a:gd name="connsiteY6" fmla="*/ 77 h 1241760"/>
                    <a:gd name="connsiteX0" fmla="*/ 676598 w 1348775"/>
                    <a:gd name="connsiteY0" fmla="*/ 77 h 1241760"/>
                    <a:gd name="connsiteX1" fmla="*/ 1344256 w 1348775"/>
                    <a:gd name="connsiteY1" fmla="*/ 556326 h 1241760"/>
                    <a:gd name="connsiteX2" fmla="*/ 1261297 w 1348775"/>
                    <a:gd name="connsiteY2" fmla="*/ 1241760 h 1241760"/>
                    <a:gd name="connsiteX3" fmla="*/ 415619 w 1348775"/>
                    <a:gd name="connsiteY3" fmla="*/ 461027 h 1241760"/>
                    <a:gd name="connsiteX4" fmla="*/ 37607 w 1348775"/>
                    <a:gd name="connsiteY4" fmla="*/ 992840 h 1241760"/>
                    <a:gd name="connsiteX5" fmla="*/ 8940 w 1348775"/>
                    <a:gd name="connsiteY5" fmla="*/ 556326 h 1241760"/>
                    <a:gd name="connsiteX6" fmla="*/ 676598 w 1348775"/>
                    <a:gd name="connsiteY6" fmla="*/ 77 h 1241760"/>
                    <a:gd name="connsiteX0" fmla="*/ 678432 w 1350609"/>
                    <a:gd name="connsiteY0" fmla="*/ 77 h 1241760"/>
                    <a:gd name="connsiteX1" fmla="*/ 1346090 w 1350609"/>
                    <a:gd name="connsiteY1" fmla="*/ 556326 h 1241760"/>
                    <a:gd name="connsiteX2" fmla="*/ 1263131 w 1350609"/>
                    <a:gd name="connsiteY2" fmla="*/ 1241760 h 1241760"/>
                    <a:gd name="connsiteX3" fmla="*/ 417453 w 1350609"/>
                    <a:gd name="connsiteY3" fmla="*/ 461027 h 1241760"/>
                    <a:gd name="connsiteX4" fmla="*/ 29916 w 1350609"/>
                    <a:gd name="connsiteY4" fmla="*/ 969028 h 1241760"/>
                    <a:gd name="connsiteX5" fmla="*/ 10774 w 1350609"/>
                    <a:gd name="connsiteY5" fmla="*/ 556326 h 1241760"/>
                    <a:gd name="connsiteX6" fmla="*/ 678432 w 1350609"/>
                    <a:gd name="connsiteY6" fmla="*/ 77 h 1241760"/>
                    <a:gd name="connsiteX0" fmla="*/ 678432 w 1350609"/>
                    <a:gd name="connsiteY0" fmla="*/ 77 h 1241760"/>
                    <a:gd name="connsiteX1" fmla="*/ 1346090 w 1350609"/>
                    <a:gd name="connsiteY1" fmla="*/ 556326 h 1241760"/>
                    <a:gd name="connsiteX2" fmla="*/ 1263131 w 1350609"/>
                    <a:gd name="connsiteY2" fmla="*/ 1241760 h 1241760"/>
                    <a:gd name="connsiteX3" fmla="*/ 417453 w 1350609"/>
                    <a:gd name="connsiteY3" fmla="*/ 461027 h 1241760"/>
                    <a:gd name="connsiteX4" fmla="*/ 29916 w 1350609"/>
                    <a:gd name="connsiteY4" fmla="*/ 969028 h 1241760"/>
                    <a:gd name="connsiteX5" fmla="*/ 10774 w 1350609"/>
                    <a:gd name="connsiteY5" fmla="*/ 556326 h 1241760"/>
                    <a:gd name="connsiteX6" fmla="*/ 678432 w 1350609"/>
                    <a:gd name="connsiteY6" fmla="*/ 77 h 1241760"/>
                    <a:gd name="connsiteX0" fmla="*/ 678432 w 1349798"/>
                    <a:gd name="connsiteY0" fmla="*/ 77 h 1243347"/>
                    <a:gd name="connsiteX1" fmla="*/ 1346090 w 1349798"/>
                    <a:gd name="connsiteY1" fmla="*/ 556326 h 1243347"/>
                    <a:gd name="connsiteX2" fmla="*/ 1250431 w 1349798"/>
                    <a:gd name="connsiteY2" fmla="*/ 1243347 h 1243347"/>
                    <a:gd name="connsiteX3" fmla="*/ 417453 w 1349798"/>
                    <a:gd name="connsiteY3" fmla="*/ 461027 h 1243347"/>
                    <a:gd name="connsiteX4" fmla="*/ 29916 w 1349798"/>
                    <a:gd name="connsiteY4" fmla="*/ 969028 h 1243347"/>
                    <a:gd name="connsiteX5" fmla="*/ 10774 w 1349798"/>
                    <a:gd name="connsiteY5" fmla="*/ 556326 h 1243347"/>
                    <a:gd name="connsiteX6" fmla="*/ 678432 w 1349798"/>
                    <a:gd name="connsiteY6" fmla="*/ 77 h 1243347"/>
                    <a:gd name="connsiteX0" fmla="*/ 678432 w 1349798"/>
                    <a:gd name="connsiteY0" fmla="*/ 77 h 1243347"/>
                    <a:gd name="connsiteX1" fmla="*/ 1346090 w 1349798"/>
                    <a:gd name="connsiteY1" fmla="*/ 556326 h 1243347"/>
                    <a:gd name="connsiteX2" fmla="*/ 1250431 w 1349798"/>
                    <a:gd name="connsiteY2" fmla="*/ 1243347 h 1243347"/>
                    <a:gd name="connsiteX3" fmla="*/ 417453 w 1349798"/>
                    <a:gd name="connsiteY3" fmla="*/ 461027 h 1243347"/>
                    <a:gd name="connsiteX4" fmla="*/ 29916 w 1349798"/>
                    <a:gd name="connsiteY4" fmla="*/ 969028 h 1243347"/>
                    <a:gd name="connsiteX5" fmla="*/ 10774 w 1349798"/>
                    <a:gd name="connsiteY5" fmla="*/ 556326 h 1243347"/>
                    <a:gd name="connsiteX6" fmla="*/ 678432 w 1349798"/>
                    <a:gd name="connsiteY6" fmla="*/ 77 h 1243347"/>
                    <a:gd name="connsiteX0" fmla="*/ 678432 w 1349798"/>
                    <a:gd name="connsiteY0" fmla="*/ 77 h 1243347"/>
                    <a:gd name="connsiteX1" fmla="*/ 1346090 w 1349798"/>
                    <a:gd name="connsiteY1" fmla="*/ 556326 h 1243347"/>
                    <a:gd name="connsiteX2" fmla="*/ 1250431 w 1349798"/>
                    <a:gd name="connsiteY2" fmla="*/ 1243347 h 1243347"/>
                    <a:gd name="connsiteX3" fmla="*/ 417453 w 1349798"/>
                    <a:gd name="connsiteY3" fmla="*/ 461027 h 1243347"/>
                    <a:gd name="connsiteX4" fmla="*/ 29916 w 1349798"/>
                    <a:gd name="connsiteY4" fmla="*/ 969028 h 1243347"/>
                    <a:gd name="connsiteX5" fmla="*/ 10774 w 1349798"/>
                    <a:gd name="connsiteY5" fmla="*/ 556326 h 1243347"/>
                    <a:gd name="connsiteX6" fmla="*/ 678432 w 1349798"/>
                    <a:gd name="connsiteY6" fmla="*/ 77 h 1243347"/>
                    <a:gd name="connsiteX0" fmla="*/ 678432 w 1356472"/>
                    <a:gd name="connsiteY0" fmla="*/ 77 h 1243347"/>
                    <a:gd name="connsiteX1" fmla="*/ 1346090 w 1356472"/>
                    <a:gd name="connsiteY1" fmla="*/ 556326 h 1243347"/>
                    <a:gd name="connsiteX2" fmla="*/ 1250431 w 1356472"/>
                    <a:gd name="connsiteY2" fmla="*/ 1243347 h 1243347"/>
                    <a:gd name="connsiteX3" fmla="*/ 417453 w 1356472"/>
                    <a:gd name="connsiteY3" fmla="*/ 461027 h 1243347"/>
                    <a:gd name="connsiteX4" fmla="*/ 29916 w 1356472"/>
                    <a:gd name="connsiteY4" fmla="*/ 969028 h 1243347"/>
                    <a:gd name="connsiteX5" fmla="*/ 10774 w 1356472"/>
                    <a:gd name="connsiteY5" fmla="*/ 556326 h 1243347"/>
                    <a:gd name="connsiteX6" fmla="*/ 678432 w 1356472"/>
                    <a:gd name="connsiteY6" fmla="*/ 77 h 1243347"/>
                    <a:gd name="connsiteX0" fmla="*/ 678432 w 1356472"/>
                    <a:gd name="connsiteY0" fmla="*/ 77 h 1243347"/>
                    <a:gd name="connsiteX1" fmla="*/ 1346090 w 1356472"/>
                    <a:gd name="connsiteY1" fmla="*/ 556326 h 1243347"/>
                    <a:gd name="connsiteX2" fmla="*/ 1250431 w 1356472"/>
                    <a:gd name="connsiteY2" fmla="*/ 1243347 h 1243347"/>
                    <a:gd name="connsiteX3" fmla="*/ 696853 w 1356472"/>
                    <a:gd name="connsiteY3" fmla="*/ 480077 h 1243347"/>
                    <a:gd name="connsiteX4" fmla="*/ 29916 w 1356472"/>
                    <a:gd name="connsiteY4" fmla="*/ 969028 h 1243347"/>
                    <a:gd name="connsiteX5" fmla="*/ 10774 w 1356472"/>
                    <a:gd name="connsiteY5" fmla="*/ 556326 h 1243347"/>
                    <a:gd name="connsiteX6" fmla="*/ 678432 w 1356472"/>
                    <a:gd name="connsiteY6" fmla="*/ 77 h 1243347"/>
                    <a:gd name="connsiteX0" fmla="*/ 678432 w 1366884"/>
                    <a:gd name="connsiteY0" fmla="*/ 77 h 969028"/>
                    <a:gd name="connsiteX1" fmla="*/ 1346090 w 1366884"/>
                    <a:gd name="connsiteY1" fmla="*/ 556326 h 969028"/>
                    <a:gd name="connsiteX2" fmla="*/ 1307581 w 1366884"/>
                    <a:gd name="connsiteY2" fmla="*/ 900447 h 969028"/>
                    <a:gd name="connsiteX3" fmla="*/ 696853 w 1366884"/>
                    <a:gd name="connsiteY3" fmla="*/ 480077 h 969028"/>
                    <a:gd name="connsiteX4" fmla="*/ 29916 w 1366884"/>
                    <a:gd name="connsiteY4" fmla="*/ 969028 h 969028"/>
                    <a:gd name="connsiteX5" fmla="*/ 10774 w 1366884"/>
                    <a:gd name="connsiteY5" fmla="*/ 556326 h 969028"/>
                    <a:gd name="connsiteX6" fmla="*/ 678432 w 1366884"/>
                    <a:gd name="connsiteY6" fmla="*/ 77 h 969028"/>
                    <a:gd name="connsiteX0" fmla="*/ 678432 w 1366884"/>
                    <a:gd name="connsiteY0" fmla="*/ 77 h 969028"/>
                    <a:gd name="connsiteX1" fmla="*/ 1346090 w 1366884"/>
                    <a:gd name="connsiteY1" fmla="*/ 556326 h 969028"/>
                    <a:gd name="connsiteX2" fmla="*/ 1307581 w 1366884"/>
                    <a:gd name="connsiteY2" fmla="*/ 900447 h 969028"/>
                    <a:gd name="connsiteX3" fmla="*/ 696853 w 1366884"/>
                    <a:gd name="connsiteY3" fmla="*/ 480077 h 969028"/>
                    <a:gd name="connsiteX4" fmla="*/ 29916 w 1366884"/>
                    <a:gd name="connsiteY4" fmla="*/ 969028 h 969028"/>
                    <a:gd name="connsiteX5" fmla="*/ 10774 w 1366884"/>
                    <a:gd name="connsiteY5" fmla="*/ 556326 h 969028"/>
                    <a:gd name="connsiteX6" fmla="*/ 678432 w 1366884"/>
                    <a:gd name="connsiteY6" fmla="*/ 77 h 969028"/>
                    <a:gd name="connsiteX0" fmla="*/ 678432 w 1366884"/>
                    <a:gd name="connsiteY0" fmla="*/ 77 h 969028"/>
                    <a:gd name="connsiteX1" fmla="*/ 1346090 w 1366884"/>
                    <a:gd name="connsiteY1" fmla="*/ 556326 h 969028"/>
                    <a:gd name="connsiteX2" fmla="*/ 1307581 w 1366884"/>
                    <a:gd name="connsiteY2" fmla="*/ 900447 h 969028"/>
                    <a:gd name="connsiteX3" fmla="*/ 696853 w 1366884"/>
                    <a:gd name="connsiteY3" fmla="*/ 480077 h 969028"/>
                    <a:gd name="connsiteX4" fmla="*/ 29916 w 1366884"/>
                    <a:gd name="connsiteY4" fmla="*/ 969028 h 969028"/>
                    <a:gd name="connsiteX5" fmla="*/ 10774 w 1366884"/>
                    <a:gd name="connsiteY5" fmla="*/ 556326 h 969028"/>
                    <a:gd name="connsiteX6" fmla="*/ 678432 w 1366884"/>
                    <a:gd name="connsiteY6" fmla="*/ 77 h 969028"/>
                    <a:gd name="connsiteX0" fmla="*/ 678432 w 1366884"/>
                    <a:gd name="connsiteY0" fmla="*/ 77 h 969028"/>
                    <a:gd name="connsiteX1" fmla="*/ 1346090 w 1366884"/>
                    <a:gd name="connsiteY1" fmla="*/ 556326 h 969028"/>
                    <a:gd name="connsiteX2" fmla="*/ 1307581 w 1366884"/>
                    <a:gd name="connsiteY2" fmla="*/ 900447 h 969028"/>
                    <a:gd name="connsiteX3" fmla="*/ 696853 w 1366884"/>
                    <a:gd name="connsiteY3" fmla="*/ 480077 h 969028"/>
                    <a:gd name="connsiteX4" fmla="*/ 29916 w 1366884"/>
                    <a:gd name="connsiteY4" fmla="*/ 969028 h 969028"/>
                    <a:gd name="connsiteX5" fmla="*/ 10774 w 1366884"/>
                    <a:gd name="connsiteY5" fmla="*/ 556326 h 969028"/>
                    <a:gd name="connsiteX6" fmla="*/ 678432 w 1366884"/>
                    <a:gd name="connsiteY6" fmla="*/ 77 h 969028"/>
                    <a:gd name="connsiteX0" fmla="*/ 678432 w 1366884"/>
                    <a:gd name="connsiteY0" fmla="*/ 77 h 969028"/>
                    <a:gd name="connsiteX1" fmla="*/ 1346090 w 1366884"/>
                    <a:gd name="connsiteY1" fmla="*/ 556326 h 969028"/>
                    <a:gd name="connsiteX2" fmla="*/ 1307581 w 1366884"/>
                    <a:gd name="connsiteY2" fmla="*/ 900447 h 969028"/>
                    <a:gd name="connsiteX3" fmla="*/ 696853 w 1366884"/>
                    <a:gd name="connsiteY3" fmla="*/ 480077 h 969028"/>
                    <a:gd name="connsiteX4" fmla="*/ 29916 w 1366884"/>
                    <a:gd name="connsiteY4" fmla="*/ 969028 h 969028"/>
                    <a:gd name="connsiteX5" fmla="*/ 10774 w 1366884"/>
                    <a:gd name="connsiteY5" fmla="*/ 556326 h 969028"/>
                    <a:gd name="connsiteX6" fmla="*/ 678432 w 1366884"/>
                    <a:gd name="connsiteY6" fmla="*/ 77 h 969028"/>
                    <a:gd name="connsiteX0" fmla="*/ 678432 w 1366884"/>
                    <a:gd name="connsiteY0" fmla="*/ 77 h 969028"/>
                    <a:gd name="connsiteX1" fmla="*/ 1346090 w 1366884"/>
                    <a:gd name="connsiteY1" fmla="*/ 556326 h 969028"/>
                    <a:gd name="connsiteX2" fmla="*/ 1307581 w 1366884"/>
                    <a:gd name="connsiteY2" fmla="*/ 900447 h 969028"/>
                    <a:gd name="connsiteX3" fmla="*/ 675686 w 1366884"/>
                    <a:gd name="connsiteY3" fmla="*/ 480077 h 969028"/>
                    <a:gd name="connsiteX4" fmla="*/ 29916 w 1366884"/>
                    <a:gd name="connsiteY4" fmla="*/ 969028 h 969028"/>
                    <a:gd name="connsiteX5" fmla="*/ 10774 w 1366884"/>
                    <a:gd name="connsiteY5" fmla="*/ 556326 h 969028"/>
                    <a:gd name="connsiteX6" fmla="*/ 678432 w 1366884"/>
                    <a:gd name="connsiteY6" fmla="*/ 77 h 969028"/>
                    <a:gd name="connsiteX0" fmla="*/ 678432 w 1366884"/>
                    <a:gd name="connsiteY0" fmla="*/ 77 h 905528"/>
                    <a:gd name="connsiteX1" fmla="*/ 1346090 w 1366884"/>
                    <a:gd name="connsiteY1" fmla="*/ 556326 h 905528"/>
                    <a:gd name="connsiteX2" fmla="*/ 1307581 w 1366884"/>
                    <a:gd name="connsiteY2" fmla="*/ 900447 h 905528"/>
                    <a:gd name="connsiteX3" fmla="*/ 675686 w 1366884"/>
                    <a:gd name="connsiteY3" fmla="*/ 480077 h 905528"/>
                    <a:gd name="connsiteX4" fmla="*/ 29916 w 1366884"/>
                    <a:gd name="connsiteY4" fmla="*/ 905528 h 905528"/>
                    <a:gd name="connsiteX5" fmla="*/ 10774 w 1366884"/>
                    <a:gd name="connsiteY5" fmla="*/ 556326 h 905528"/>
                    <a:gd name="connsiteX6" fmla="*/ 678432 w 1366884"/>
                    <a:gd name="connsiteY6" fmla="*/ 77 h 905528"/>
                    <a:gd name="connsiteX0" fmla="*/ 679475 w 1367927"/>
                    <a:gd name="connsiteY0" fmla="*/ 77 h 905528"/>
                    <a:gd name="connsiteX1" fmla="*/ 1347133 w 1367927"/>
                    <a:gd name="connsiteY1" fmla="*/ 556326 h 905528"/>
                    <a:gd name="connsiteX2" fmla="*/ 1308624 w 1367927"/>
                    <a:gd name="connsiteY2" fmla="*/ 900447 h 905528"/>
                    <a:gd name="connsiteX3" fmla="*/ 676729 w 1367927"/>
                    <a:gd name="connsiteY3" fmla="*/ 480077 h 905528"/>
                    <a:gd name="connsiteX4" fmla="*/ 26726 w 1367927"/>
                    <a:gd name="connsiteY4" fmla="*/ 905528 h 905528"/>
                    <a:gd name="connsiteX5" fmla="*/ 11817 w 1367927"/>
                    <a:gd name="connsiteY5" fmla="*/ 556326 h 905528"/>
                    <a:gd name="connsiteX6" fmla="*/ 679475 w 1367927"/>
                    <a:gd name="connsiteY6" fmla="*/ 77 h 905528"/>
                    <a:gd name="connsiteX0" fmla="*/ 679475 w 1378202"/>
                    <a:gd name="connsiteY0" fmla="*/ 77 h 905528"/>
                    <a:gd name="connsiteX1" fmla="*/ 1347133 w 1378202"/>
                    <a:gd name="connsiteY1" fmla="*/ 556326 h 905528"/>
                    <a:gd name="connsiteX2" fmla="*/ 1334024 w 1378202"/>
                    <a:gd name="connsiteY2" fmla="*/ 883514 h 905528"/>
                    <a:gd name="connsiteX3" fmla="*/ 676729 w 1378202"/>
                    <a:gd name="connsiteY3" fmla="*/ 480077 h 905528"/>
                    <a:gd name="connsiteX4" fmla="*/ 26726 w 1378202"/>
                    <a:gd name="connsiteY4" fmla="*/ 905528 h 905528"/>
                    <a:gd name="connsiteX5" fmla="*/ 11817 w 1378202"/>
                    <a:gd name="connsiteY5" fmla="*/ 556326 h 905528"/>
                    <a:gd name="connsiteX6" fmla="*/ 679475 w 1378202"/>
                    <a:gd name="connsiteY6" fmla="*/ 77 h 905528"/>
                    <a:gd name="connsiteX0" fmla="*/ 679475 w 1360625"/>
                    <a:gd name="connsiteY0" fmla="*/ 77 h 905528"/>
                    <a:gd name="connsiteX1" fmla="*/ 1347133 w 1360625"/>
                    <a:gd name="connsiteY1" fmla="*/ 556326 h 905528"/>
                    <a:gd name="connsiteX2" fmla="*/ 1334024 w 1360625"/>
                    <a:gd name="connsiteY2" fmla="*/ 883514 h 905528"/>
                    <a:gd name="connsiteX3" fmla="*/ 676729 w 1360625"/>
                    <a:gd name="connsiteY3" fmla="*/ 480077 h 905528"/>
                    <a:gd name="connsiteX4" fmla="*/ 26726 w 1360625"/>
                    <a:gd name="connsiteY4" fmla="*/ 905528 h 905528"/>
                    <a:gd name="connsiteX5" fmla="*/ 11817 w 1360625"/>
                    <a:gd name="connsiteY5" fmla="*/ 556326 h 905528"/>
                    <a:gd name="connsiteX6" fmla="*/ 679475 w 1360625"/>
                    <a:gd name="connsiteY6" fmla="*/ 77 h 905528"/>
                    <a:gd name="connsiteX0" fmla="*/ 679475 w 1347133"/>
                    <a:gd name="connsiteY0" fmla="*/ 77 h 1068545"/>
                    <a:gd name="connsiteX1" fmla="*/ 1347133 w 1347133"/>
                    <a:gd name="connsiteY1" fmla="*/ 556326 h 1068545"/>
                    <a:gd name="connsiteX2" fmla="*/ 1334024 w 1347133"/>
                    <a:gd name="connsiteY2" fmla="*/ 883514 h 1068545"/>
                    <a:gd name="connsiteX3" fmla="*/ 676729 w 1347133"/>
                    <a:gd name="connsiteY3" fmla="*/ 480077 h 1068545"/>
                    <a:gd name="connsiteX4" fmla="*/ 26726 w 1347133"/>
                    <a:gd name="connsiteY4" fmla="*/ 905528 h 1068545"/>
                    <a:gd name="connsiteX5" fmla="*/ 11817 w 1347133"/>
                    <a:gd name="connsiteY5" fmla="*/ 556326 h 1068545"/>
                    <a:gd name="connsiteX6" fmla="*/ 679475 w 1347133"/>
                    <a:gd name="connsiteY6" fmla="*/ 77 h 1068545"/>
                    <a:gd name="connsiteX0" fmla="*/ 679475 w 1520525"/>
                    <a:gd name="connsiteY0" fmla="*/ 77 h 905528"/>
                    <a:gd name="connsiteX1" fmla="*/ 1347133 w 1520525"/>
                    <a:gd name="connsiteY1" fmla="*/ 556326 h 905528"/>
                    <a:gd name="connsiteX2" fmla="*/ 1334024 w 1520525"/>
                    <a:gd name="connsiteY2" fmla="*/ 883514 h 905528"/>
                    <a:gd name="connsiteX3" fmla="*/ 676729 w 1520525"/>
                    <a:gd name="connsiteY3" fmla="*/ 480077 h 905528"/>
                    <a:gd name="connsiteX4" fmla="*/ 26726 w 1520525"/>
                    <a:gd name="connsiteY4" fmla="*/ 905528 h 905528"/>
                    <a:gd name="connsiteX5" fmla="*/ 11817 w 1520525"/>
                    <a:gd name="connsiteY5" fmla="*/ 556326 h 905528"/>
                    <a:gd name="connsiteX6" fmla="*/ 679475 w 1520525"/>
                    <a:gd name="connsiteY6" fmla="*/ 77 h 905528"/>
                    <a:gd name="connsiteX0" fmla="*/ 679475 w 1481195"/>
                    <a:gd name="connsiteY0" fmla="*/ 77 h 905528"/>
                    <a:gd name="connsiteX1" fmla="*/ 1347133 w 1481195"/>
                    <a:gd name="connsiteY1" fmla="*/ 556326 h 905528"/>
                    <a:gd name="connsiteX2" fmla="*/ 1334024 w 1481195"/>
                    <a:gd name="connsiteY2" fmla="*/ 883514 h 905528"/>
                    <a:gd name="connsiteX3" fmla="*/ 676729 w 1481195"/>
                    <a:gd name="connsiteY3" fmla="*/ 480077 h 905528"/>
                    <a:gd name="connsiteX4" fmla="*/ 26726 w 1481195"/>
                    <a:gd name="connsiteY4" fmla="*/ 905528 h 905528"/>
                    <a:gd name="connsiteX5" fmla="*/ 11817 w 1481195"/>
                    <a:gd name="connsiteY5" fmla="*/ 556326 h 905528"/>
                    <a:gd name="connsiteX6" fmla="*/ 679475 w 1481195"/>
                    <a:gd name="connsiteY6" fmla="*/ 77 h 905528"/>
                    <a:gd name="connsiteX0" fmla="*/ 679475 w 1458924"/>
                    <a:gd name="connsiteY0" fmla="*/ 77 h 905528"/>
                    <a:gd name="connsiteX1" fmla="*/ 1347133 w 1458924"/>
                    <a:gd name="connsiteY1" fmla="*/ 556326 h 905528"/>
                    <a:gd name="connsiteX2" fmla="*/ 1334024 w 1458924"/>
                    <a:gd name="connsiteY2" fmla="*/ 883514 h 905528"/>
                    <a:gd name="connsiteX3" fmla="*/ 676729 w 1458924"/>
                    <a:gd name="connsiteY3" fmla="*/ 480077 h 905528"/>
                    <a:gd name="connsiteX4" fmla="*/ 26726 w 1458924"/>
                    <a:gd name="connsiteY4" fmla="*/ 905528 h 905528"/>
                    <a:gd name="connsiteX5" fmla="*/ 11817 w 1458924"/>
                    <a:gd name="connsiteY5" fmla="*/ 556326 h 905528"/>
                    <a:gd name="connsiteX6" fmla="*/ 679475 w 1458924"/>
                    <a:gd name="connsiteY6" fmla="*/ 77 h 905528"/>
                    <a:gd name="connsiteX0" fmla="*/ 679475 w 1531224"/>
                    <a:gd name="connsiteY0" fmla="*/ 77 h 905528"/>
                    <a:gd name="connsiteX1" fmla="*/ 1347133 w 1531224"/>
                    <a:gd name="connsiteY1" fmla="*/ 556326 h 905528"/>
                    <a:gd name="connsiteX2" fmla="*/ 1334024 w 1531224"/>
                    <a:gd name="connsiteY2" fmla="*/ 883514 h 905528"/>
                    <a:gd name="connsiteX3" fmla="*/ 676729 w 1531224"/>
                    <a:gd name="connsiteY3" fmla="*/ 480077 h 905528"/>
                    <a:gd name="connsiteX4" fmla="*/ 26726 w 1531224"/>
                    <a:gd name="connsiteY4" fmla="*/ 905528 h 905528"/>
                    <a:gd name="connsiteX5" fmla="*/ 11817 w 1531224"/>
                    <a:gd name="connsiteY5" fmla="*/ 556326 h 905528"/>
                    <a:gd name="connsiteX6" fmla="*/ 679475 w 1531224"/>
                    <a:gd name="connsiteY6" fmla="*/ 77 h 905528"/>
                    <a:gd name="connsiteX0" fmla="*/ 679475 w 1359260"/>
                    <a:gd name="connsiteY0" fmla="*/ 77 h 905528"/>
                    <a:gd name="connsiteX1" fmla="*/ 1347133 w 1359260"/>
                    <a:gd name="connsiteY1" fmla="*/ 556326 h 905528"/>
                    <a:gd name="connsiteX2" fmla="*/ 1334024 w 1359260"/>
                    <a:gd name="connsiteY2" fmla="*/ 883514 h 905528"/>
                    <a:gd name="connsiteX3" fmla="*/ 676729 w 1359260"/>
                    <a:gd name="connsiteY3" fmla="*/ 480077 h 905528"/>
                    <a:gd name="connsiteX4" fmla="*/ 26726 w 1359260"/>
                    <a:gd name="connsiteY4" fmla="*/ 905528 h 905528"/>
                    <a:gd name="connsiteX5" fmla="*/ 11817 w 1359260"/>
                    <a:gd name="connsiteY5" fmla="*/ 556326 h 905528"/>
                    <a:gd name="connsiteX6" fmla="*/ 679475 w 1359260"/>
                    <a:gd name="connsiteY6" fmla="*/ 77 h 905528"/>
                    <a:gd name="connsiteX0" fmla="*/ 679475 w 1360578"/>
                    <a:gd name="connsiteY0" fmla="*/ 77 h 905528"/>
                    <a:gd name="connsiteX1" fmla="*/ 1347133 w 1360578"/>
                    <a:gd name="connsiteY1" fmla="*/ 556326 h 905528"/>
                    <a:gd name="connsiteX2" fmla="*/ 1338258 w 1360578"/>
                    <a:gd name="connsiteY2" fmla="*/ 870814 h 905528"/>
                    <a:gd name="connsiteX3" fmla="*/ 676729 w 1360578"/>
                    <a:gd name="connsiteY3" fmla="*/ 480077 h 905528"/>
                    <a:gd name="connsiteX4" fmla="*/ 26726 w 1360578"/>
                    <a:gd name="connsiteY4" fmla="*/ 905528 h 905528"/>
                    <a:gd name="connsiteX5" fmla="*/ 11817 w 1360578"/>
                    <a:gd name="connsiteY5" fmla="*/ 556326 h 905528"/>
                    <a:gd name="connsiteX6" fmla="*/ 679475 w 1360578"/>
                    <a:gd name="connsiteY6" fmla="*/ 77 h 905528"/>
                    <a:gd name="connsiteX0" fmla="*/ 679475 w 1358741"/>
                    <a:gd name="connsiteY0" fmla="*/ 77 h 905528"/>
                    <a:gd name="connsiteX1" fmla="*/ 1347133 w 1358741"/>
                    <a:gd name="connsiteY1" fmla="*/ 556326 h 905528"/>
                    <a:gd name="connsiteX2" fmla="*/ 1338258 w 1358741"/>
                    <a:gd name="connsiteY2" fmla="*/ 870814 h 905528"/>
                    <a:gd name="connsiteX3" fmla="*/ 676729 w 1358741"/>
                    <a:gd name="connsiteY3" fmla="*/ 480077 h 905528"/>
                    <a:gd name="connsiteX4" fmla="*/ 26726 w 1358741"/>
                    <a:gd name="connsiteY4" fmla="*/ 905528 h 905528"/>
                    <a:gd name="connsiteX5" fmla="*/ 11817 w 1358741"/>
                    <a:gd name="connsiteY5" fmla="*/ 556326 h 905528"/>
                    <a:gd name="connsiteX6" fmla="*/ 679475 w 1358741"/>
                    <a:gd name="connsiteY6" fmla="*/ 77 h 905528"/>
                    <a:gd name="connsiteX0" fmla="*/ 679475 w 1364602"/>
                    <a:gd name="connsiteY0" fmla="*/ 77 h 905528"/>
                    <a:gd name="connsiteX1" fmla="*/ 1347133 w 1364602"/>
                    <a:gd name="connsiteY1" fmla="*/ 556326 h 905528"/>
                    <a:gd name="connsiteX2" fmla="*/ 1350958 w 1364602"/>
                    <a:gd name="connsiteY2" fmla="*/ 870814 h 905528"/>
                    <a:gd name="connsiteX3" fmla="*/ 676729 w 1364602"/>
                    <a:gd name="connsiteY3" fmla="*/ 480077 h 905528"/>
                    <a:gd name="connsiteX4" fmla="*/ 26726 w 1364602"/>
                    <a:gd name="connsiteY4" fmla="*/ 905528 h 905528"/>
                    <a:gd name="connsiteX5" fmla="*/ 11817 w 1364602"/>
                    <a:gd name="connsiteY5" fmla="*/ 556326 h 905528"/>
                    <a:gd name="connsiteX6" fmla="*/ 679475 w 1364602"/>
                    <a:gd name="connsiteY6" fmla="*/ 77 h 905528"/>
                    <a:gd name="connsiteX0" fmla="*/ 679475 w 1360876"/>
                    <a:gd name="connsiteY0" fmla="*/ 77 h 905528"/>
                    <a:gd name="connsiteX1" fmla="*/ 1347133 w 1360876"/>
                    <a:gd name="connsiteY1" fmla="*/ 556326 h 905528"/>
                    <a:gd name="connsiteX2" fmla="*/ 1350958 w 1360876"/>
                    <a:gd name="connsiteY2" fmla="*/ 870814 h 905528"/>
                    <a:gd name="connsiteX3" fmla="*/ 676729 w 1360876"/>
                    <a:gd name="connsiteY3" fmla="*/ 480077 h 905528"/>
                    <a:gd name="connsiteX4" fmla="*/ 26726 w 1360876"/>
                    <a:gd name="connsiteY4" fmla="*/ 905528 h 905528"/>
                    <a:gd name="connsiteX5" fmla="*/ 11817 w 1360876"/>
                    <a:gd name="connsiteY5" fmla="*/ 556326 h 905528"/>
                    <a:gd name="connsiteX6" fmla="*/ 679475 w 1360876"/>
                    <a:gd name="connsiteY6" fmla="*/ 77 h 905528"/>
                    <a:gd name="connsiteX0" fmla="*/ 683840 w 1365241"/>
                    <a:gd name="connsiteY0" fmla="*/ 77 h 870814"/>
                    <a:gd name="connsiteX1" fmla="*/ 1351498 w 1365241"/>
                    <a:gd name="connsiteY1" fmla="*/ 556326 h 870814"/>
                    <a:gd name="connsiteX2" fmla="*/ 1355323 w 1365241"/>
                    <a:gd name="connsiteY2" fmla="*/ 870814 h 870814"/>
                    <a:gd name="connsiteX3" fmla="*/ 681094 w 1365241"/>
                    <a:gd name="connsiteY3" fmla="*/ 480077 h 870814"/>
                    <a:gd name="connsiteX4" fmla="*/ 18391 w 1365241"/>
                    <a:gd name="connsiteY4" fmla="*/ 861078 h 870814"/>
                    <a:gd name="connsiteX5" fmla="*/ 16182 w 1365241"/>
                    <a:gd name="connsiteY5" fmla="*/ 556326 h 870814"/>
                    <a:gd name="connsiteX6" fmla="*/ 683840 w 1365241"/>
                    <a:gd name="connsiteY6" fmla="*/ 77 h 870814"/>
                    <a:gd name="connsiteX0" fmla="*/ 679635 w 1361036"/>
                    <a:gd name="connsiteY0" fmla="*/ 77 h 870814"/>
                    <a:gd name="connsiteX1" fmla="*/ 1347293 w 1361036"/>
                    <a:gd name="connsiteY1" fmla="*/ 556326 h 870814"/>
                    <a:gd name="connsiteX2" fmla="*/ 1351118 w 1361036"/>
                    <a:gd name="connsiteY2" fmla="*/ 870814 h 870814"/>
                    <a:gd name="connsiteX3" fmla="*/ 676889 w 1361036"/>
                    <a:gd name="connsiteY3" fmla="*/ 480077 h 870814"/>
                    <a:gd name="connsiteX4" fmla="*/ 14186 w 1361036"/>
                    <a:gd name="connsiteY4" fmla="*/ 861078 h 870814"/>
                    <a:gd name="connsiteX5" fmla="*/ 11977 w 1361036"/>
                    <a:gd name="connsiteY5" fmla="*/ 556326 h 870814"/>
                    <a:gd name="connsiteX6" fmla="*/ 679635 w 1361036"/>
                    <a:gd name="connsiteY6" fmla="*/ 77 h 870814"/>
                    <a:gd name="connsiteX0" fmla="*/ 679635 w 1361036"/>
                    <a:gd name="connsiteY0" fmla="*/ 77 h 870814"/>
                    <a:gd name="connsiteX1" fmla="*/ 1347293 w 1361036"/>
                    <a:gd name="connsiteY1" fmla="*/ 556326 h 870814"/>
                    <a:gd name="connsiteX2" fmla="*/ 1351118 w 1361036"/>
                    <a:gd name="connsiteY2" fmla="*/ 870814 h 870814"/>
                    <a:gd name="connsiteX3" fmla="*/ 676889 w 1361036"/>
                    <a:gd name="connsiteY3" fmla="*/ 480077 h 870814"/>
                    <a:gd name="connsiteX4" fmla="*/ 14186 w 1361036"/>
                    <a:gd name="connsiteY4" fmla="*/ 861078 h 870814"/>
                    <a:gd name="connsiteX5" fmla="*/ 11977 w 1361036"/>
                    <a:gd name="connsiteY5" fmla="*/ 556326 h 870814"/>
                    <a:gd name="connsiteX6" fmla="*/ 679635 w 1361036"/>
                    <a:gd name="connsiteY6" fmla="*/ 77 h 870814"/>
                    <a:gd name="connsiteX0" fmla="*/ 679635 w 1361036"/>
                    <a:gd name="connsiteY0" fmla="*/ 77 h 861078"/>
                    <a:gd name="connsiteX1" fmla="*/ 1347293 w 1361036"/>
                    <a:gd name="connsiteY1" fmla="*/ 556326 h 861078"/>
                    <a:gd name="connsiteX2" fmla="*/ 1351118 w 1361036"/>
                    <a:gd name="connsiteY2" fmla="*/ 835889 h 861078"/>
                    <a:gd name="connsiteX3" fmla="*/ 676889 w 1361036"/>
                    <a:gd name="connsiteY3" fmla="*/ 480077 h 861078"/>
                    <a:gd name="connsiteX4" fmla="*/ 14186 w 1361036"/>
                    <a:gd name="connsiteY4" fmla="*/ 861078 h 861078"/>
                    <a:gd name="connsiteX5" fmla="*/ 11977 w 1361036"/>
                    <a:gd name="connsiteY5" fmla="*/ 556326 h 861078"/>
                    <a:gd name="connsiteX6" fmla="*/ 679635 w 1361036"/>
                    <a:gd name="connsiteY6" fmla="*/ 77 h 861078"/>
                    <a:gd name="connsiteX0" fmla="*/ 679635 w 1361036"/>
                    <a:gd name="connsiteY0" fmla="*/ 77 h 861078"/>
                    <a:gd name="connsiteX1" fmla="*/ 1347293 w 1361036"/>
                    <a:gd name="connsiteY1" fmla="*/ 556326 h 861078"/>
                    <a:gd name="connsiteX2" fmla="*/ 1351118 w 1361036"/>
                    <a:gd name="connsiteY2" fmla="*/ 835889 h 861078"/>
                    <a:gd name="connsiteX3" fmla="*/ 676889 w 1361036"/>
                    <a:gd name="connsiteY3" fmla="*/ 480077 h 861078"/>
                    <a:gd name="connsiteX4" fmla="*/ 14186 w 1361036"/>
                    <a:gd name="connsiteY4" fmla="*/ 861078 h 861078"/>
                    <a:gd name="connsiteX5" fmla="*/ 11977 w 1361036"/>
                    <a:gd name="connsiteY5" fmla="*/ 556326 h 861078"/>
                    <a:gd name="connsiteX6" fmla="*/ 679635 w 1361036"/>
                    <a:gd name="connsiteY6" fmla="*/ 77 h 861078"/>
                    <a:gd name="connsiteX0" fmla="*/ 679635 w 1361036"/>
                    <a:gd name="connsiteY0" fmla="*/ 77 h 861078"/>
                    <a:gd name="connsiteX1" fmla="*/ 1347293 w 1361036"/>
                    <a:gd name="connsiteY1" fmla="*/ 556326 h 861078"/>
                    <a:gd name="connsiteX2" fmla="*/ 1351118 w 1361036"/>
                    <a:gd name="connsiteY2" fmla="*/ 835889 h 861078"/>
                    <a:gd name="connsiteX3" fmla="*/ 676889 w 1361036"/>
                    <a:gd name="connsiteY3" fmla="*/ 480077 h 861078"/>
                    <a:gd name="connsiteX4" fmla="*/ 14186 w 1361036"/>
                    <a:gd name="connsiteY4" fmla="*/ 861078 h 861078"/>
                    <a:gd name="connsiteX5" fmla="*/ 11977 w 1361036"/>
                    <a:gd name="connsiteY5" fmla="*/ 556326 h 861078"/>
                    <a:gd name="connsiteX6" fmla="*/ 679635 w 1361036"/>
                    <a:gd name="connsiteY6" fmla="*/ 77 h 861078"/>
                    <a:gd name="connsiteX0" fmla="*/ 682440 w 1363841"/>
                    <a:gd name="connsiteY0" fmla="*/ 77 h 835889"/>
                    <a:gd name="connsiteX1" fmla="*/ 1350098 w 1363841"/>
                    <a:gd name="connsiteY1" fmla="*/ 556326 h 835889"/>
                    <a:gd name="connsiteX2" fmla="*/ 1353923 w 1363841"/>
                    <a:gd name="connsiteY2" fmla="*/ 835889 h 835889"/>
                    <a:gd name="connsiteX3" fmla="*/ 679694 w 1363841"/>
                    <a:gd name="connsiteY3" fmla="*/ 480077 h 835889"/>
                    <a:gd name="connsiteX4" fmla="*/ 9054 w 1363841"/>
                    <a:gd name="connsiteY4" fmla="*/ 813453 h 835889"/>
                    <a:gd name="connsiteX5" fmla="*/ 14782 w 1363841"/>
                    <a:gd name="connsiteY5" fmla="*/ 556326 h 835889"/>
                    <a:gd name="connsiteX6" fmla="*/ 682440 w 1363841"/>
                    <a:gd name="connsiteY6" fmla="*/ 77 h 835889"/>
                    <a:gd name="connsiteX0" fmla="*/ 682440 w 1363841"/>
                    <a:gd name="connsiteY0" fmla="*/ 77 h 835889"/>
                    <a:gd name="connsiteX1" fmla="*/ 1350098 w 1363841"/>
                    <a:gd name="connsiteY1" fmla="*/ 556326 h 835889"/>
                    <a:gd name="connsiteX2" fmla="*/ 1353923 w 1363841"/>
                    <a:gd name="connsiteY2" fmla="*/ 835889 h 835889"/>
                    <a:gd name="connsiteX3" fmla="*/ 679694 w 1363841"/>
                    <a:gd name="connsiteY3" fmla="*/ 480077 h 835889"/>
                    <a:gd name="connsiteX4" fmla="*/ 9054 w 1363841"/>
                    <a:gd name="connsiteY4" fmla="*/ 813453 h 835889"/>
                    <a:gd name="connsiteX5" fmla="*/ 14782 w 1363841"/>
                    <a:gd name="connsiteY5" fmla="*/ 556326 h 835889"/>
                    <a:gd name="connsiteX6" fmla="*/ 682440 w 1363841"/>
                    <a:gd name="connsiteY6" fmla="*/ 77 h 835889"/>
                    <a:gd name="connsiteX0" fmla="*/ 681191 w 1362592"/>
                    <a:gd name="connsiteY0" fmla="*/ 77 h 835889"/>
                    <a:gd name="connsiteX1" fmla="*/ 1348849 w 1362592"/>
                    <a:gd name="connsiteY1" fmla="*/ 556326 h 835889"/>
                    <a:gd name="connsiteX2" fmla="*/ 1352674 w 1362592"/>
                    <a:gd name="connsiteY2" fmla="*/ 835889 h 835889"/>
                    <a:gd name="connsiteX3" fmla="*/ 678445 w 1362592"/>
                    <a:gd name="connsiteY3" fmla="*/ 480077 h 835889"/>
                    <a:gd name="connsiteX4" fmla="*/ 10980 w 1362592"/>
                    <a:gd name="connsiteY4" fmla="*/ 805516 h 835889"/>
                    <a:gd name="connsiteX5" fmla="*/ 13533 w 1362592"/>
                    <a:gd name="connsiteY5" fmla="*/ 556326 h 835889"/>
                    <a:gd name="connsiteX6" fmla="*/ 681191 w 1362592"/>
                    <a:gd name="connsiteY6" fmla="*/ 77 h 835889"/>
                    <a:gd name="connsiteX0" fmla="*/ 681191 w 1366162"/>
                    <a:gd name="connsiteY0" fmla="*/ 77 h 805516"/>
                    <a:gd name="connsiteX1" fmla="*/ 1348849 w 1366162"/>
                    <a:gd name="connsiteY1" fmla="*/ 556326 h 805516"/>
                    <a:gd name="connsiteX2" fmla="*/ 1359024 w 1366162"/>
                    <a:gd name="connsiteY2" fmla="*/ 778739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78739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78739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67626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67626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67626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67626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67626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67626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2840"/>
                    <a:gd name="connsiteY0" fmla="*/ 77 h 805516"/>
                    <a:gd name="connsiteX1" fmla="*/ 1348849 w 1362840"/>
                    <a:gd name="connsiteY1" fmla="*/ 556326 h 805516"/>
                    <a:gd name="connsiteX2" fmla="*/ 1359024 w 1362840"/>
                    <a:gd name="connsiteY2" fmla="*/ 767626 h 805516"/>
                    <a:gd name="connsiteX3" fmla="*/ 678445 w 1362840"/>
                    <a:gd name="connsiteY3" fmla="*/ 480077 h 805516"/>
                    <a:gd name="connsiteX4" fmla="*/ 10980 w 1362840"/>
                    <a:gd name="connsiteY4" fmla="*/ 805516 h 805516"/>
                    <a:gd name="connsiteX5" fmla="*/ 13533 w 1362840"/>
                    <a:gd name="connsiteY5" fmla="*/ 556326 h 805516"/>
                    <a:gd name="connsiteX6" fmla="*/ 681191 w 1362840"/>
                    <a:gd name="connsiteY6" fmla="*/ 77 h 805516"/>
                    <a:gd name="connsiteX0" fmla="*/ 681191 w 1361597"/>
                    <a:gd name="connsiteY0" fmla="*/ 77 h 805516"/>
                    <a:gd name="connsiteX1" fmla="*/ 1348849 w 1361597"/>
                    <a:gd name="connsiteY1" fmla="*/ 556326 h 805516"/>
                    <a:gd name="connsiteX2" fmla="*/ 1359024 w 1361597"/>
                    <a:gd name="connsiteY2" fmla="*/ 767626 h 805516"/>
                    <a:gd name="connsiteX3" fmla="*/ 678445 w 1361597"/>
                    <a:gd name="connsiteY3" fmla="*/ 480077 h 805516"/>
                    <a:gd name="connsiteX4" fmla="*/ 10980 w 1361597"/>
                    <a:gd name="connsiteY4" fmla="*/ 805516 h 805516"/>
                    <a:gd name="connsiteX5" fmla="*/ 13533 w 1361597"/>
                    <a:gd name="connsiteY5" fmla="*/ 556326 h 805516"/>
                    <a:gd name="connsiteX6" fmla="*/ 681191 w 1361597"/>
                    <a:gd name="connsiteY6" fmla="*/ 77 h 805516"/>
                    <a:gd name="connsiteX0" fmla="*/ 681191 w 1360444"/>
                    <a:gd name="connsiteY0" fmla="*/ 77 h 805516"/>
                    <a:gd name="connsiteX1" fmla="*/ 1348849 w 1360444"/>
                    <a:gd name="connsiteY1" fmla="*/ 556326 h 805516"/>
                    <a:gd name="connsiteX2" fmla="*/ 1359024 w 1360444"/>
                    <a:gd name="connsiteY2" fmla="*/ 767626 h 805516"/>
                    <a:gd name="connsiteX3" fmla="*/ 678445 w 1360444"/>
                    <a:gd name="connsiteY3" fmla="*/ 480077 h 805516"/>
                    <a:gd name="connsiteX4" fmla="*/ 10980 w 1360444"/>
                    <a:gd name="connsiteY4" fmla="*/ 805516 h 805516"/>
                    <a:gd name="connsiteX5" fmla="*/ 13533 w 1360444"/>
                    <a:gd name="connsiteY5" fmla="*/ 556326 h 805516"/>
                    <a:gd name="connsiteX6" fmla="*/ 681191 w 1360444"/>
                    <a:gd name="connsiteY6" fmla="*/ 77 h 805516"/>
                    <a:gd name="connsiteX0" fmla="*/ 681191 w 1360444"/>
                    <a:gd name="connsiteY0" fmla="*/ 6 h 805445"/>
                    <a:gd name="connsiteX1" fmla="*/ 1348849 w 1360444"/>
                    <a:gd name="connsiteY1" fmla="*/ 556255 h 805445"/>
                    <a:gd name="connsiteX2" fmla="*/ 1359024 w 1360444"/>
                    <a:gd name="connsiteY2" fmla="*/ 767555 h 805445"/>
                    <a:gd name="connsiteX3" fmla="*/ 678445 w 1360444"/>
                    <a:gd name="connsiteY3" fmla="*/ 480006 h 805445"/>
                    <a:gd name="connsiteX4" fmla="*/ 10980 w 1360444"/>
                    <a:gd name="connsiteY4" fmla="*/ 805445 h 805445"/>
                    <a:gd name="connsiteX5" fmla="*/ 13533 w 1360444"/>
                    <a:gd name="connsiteY5" fmla="*/ 548317 h 805445"/>
                    <a:gd name="connsiteX6" fmla="*/ 681191 w 1360444"/>
                    <a:gd name="connsiteY6" fmla="*/ 6 h 805445"/>
                    <a:gd name="connsiteX0" fmla="*/ 681191 w 1360444"/>
                    <a:gd name="connsiteY0" fmla="*/ 6 h 805445"/>
                    <a:gd name="connsiteX1" fmla="*/ 1348849 w 1360444"/>
                    <a:gd name="connsiteY1" fmla="*/ 556255 h 805445"/>
                    <a:gd name="connsiteX2" fmla="*/ 1359024 w 1360444"/>
                    <a:gd name="connsiteY2" fmla="*/ 767555 h 805445"/>
                    <a:gd name="connsiteX3" fmla="*/ 678445 w 1360444"/>
                    <a:gd name="connsiteY3" fmla="*/ 480006 h 805445"/>
                    <a:gd name="connsiteX4" fmla="*/ 10980 w 1360444"/>
                    <a:gd name="connsiteY4" fmla="*/ 805445 h 805445"/>
                    <a:gd name="connsiteX5" fmla="*/ 13533 w 1360444"/>
                    <a:gd name="connsiteY5" fmla="*/ 548317 h 805445"/>
                    <a:gd name="connsiteX6" fmla="*/ 681191 w 1360444"/>
                    <a:gd name="connsiteY6" fmla="*/ 6 h 805445"/>
                    <a:gd name="connsiteX0" fmla="*/ 681191 w 1360444"/>
                    <a:gd name="connsiteY0" fmla="*/ 1 h 805440"/>
                    <a:gd name="connsiteX1" fmla="*/ 1348849 w 1360444"/>
                    <a:gd name="connsiteY1" fmla="*/ 556250 h 805440"/>
                    <a:gd name="connsiteX2" fmla="*/ 1359024 w 1360444"/>
                    <a:gd name="connsiteY2" fmla="*/ 767550 h 805440"/>
                    <a:gd name="connsiteX3" fmla="*/ 678445 w 1360444"/>
                    <a:gd name="connsiteY3" fmla="*/ 480001 h 805440"/>
                    <a:gd name="connsiteX4" fmla="*/ 10980 w 1360444"/>
                    <a:gd name="connsiteY4" fmla="*/ 805440 h 805440"/>
                    <a:gd name="connsiteX5" fmla="*/ 13533 w 1360444"/>
                    <a:gd name="connsiteY5" fmla="*/ 548312 h 805440"/>
                    <a:gd name="connsiteX6" fmla="*/ 681191 w 1360444"/>
                    <a:gd name="connsiteY6" fmla="*/ 1 h 805440"/>
                    <a:gd name="connsiteX0" fmla="*/ 681191 w 1360444"/>
                    <a:gd name="connsiteY0" fmla="*/ 76 h 805515"/>
                    <a:gd name="connsiteX1" fmla="*/ 1348849 w 1360444"/>
                    <a:gd name="connsiteY1" fmla="*/ 556325 h 805515"/>
                    <a:gd name="connsiteX2" fmla="*/ 1359024 w 1360444"/>
                    <a:gd name="connsiteY2" fmla="*/ 767625 h 805515"/>
                    <a:gd name="connsiteX3" fmla="*/ 678445 w 1360444"/>
                    <a:gd name="connsiteY3" fmla="*/ 480076 h 805515"/>
                    <a:gd name="connsiteX4" fmla="*/ 10980 w 1360444"/>
                    <a:gd name="connsiteY4" fmla="*/ 805515 h 805515"/>
                    <a:gd name="connsiteX5" fmla="*/ 13533 w 1360444"/>
                    <a:gd name="connsiteY5" fmla="*/ 548387 h 805515"/>
                    <a:gd name="connsiteX6" fmla="*/ 681191 w 1360444"/>
                    <a:gd name="connsiteY6" fmla="*/ 76 h 805515"/>
                    <a:gd name="connsiteX0" fmla="*/ 681191 w 1360444"/>
                    <a:gd name="connsiteY0" fmla="*/ 76 h 805515"/>
                    <a:gd name="connsiteX1" fmla="*/ 1348849 w 1360444"/>
                    <a:gd name="connsiteY1" fmla="*/ 556325 h 805515"/>
                    <a:gd name="connsiteX2" fmla="*/ 1359024 w 1360444"/>
                    <a:gd name="connsiteY2" fmla="*/ 767625 h 805515"/>
                    <a:gd name="connsiteX3" fmla="*/ 344011 w 1360444"/>
                    <a:gd name="connsiteY3" fmla="*/ 518176 h 805515"/>
                    <a:gd name="connsiteX4" fmla="*/ 10980 w 1360444"/>
                    <a:gd name="connsiteY4" fmla="*/ 805515 h 805515"/>
                    <a:gd name="connsiteX5" fmla="*/ 13533 w 1360444"/>
                    <a:gd name="connsiteY5" fmla="*/ 548387 h 805515"/>
                    <a:gd name="connsiteX6" fmla="*/ 681191 w 1360444"/>
                    <a:gd name="connsiteY6" fmla="*/ 76 h 805515"/>
                    <a:gd name="connsiteX0" fmla="*/ 681191 w 1360444"/>
                    <a:gd name="connsiteY0" fmla="*/ 76 h 805515"/>
                    <a:gd name="connsiteX1" fmla="*/ 1348849 w 1360444"/>
                    <a:gd name="connsiteY1" fmla="*/ 556325 h 805515"/>
                    <a:gd name="connsiteX2" fmla="*/ 1359024 w 1360444"/>
                    <a:gd name="connsiteY2" fmla="*/ 767625 h 805515"/>
                    <a:gd name="connsiteX3" fmla="*/ 929096 w 1360444"/>
                    <a:gd name="connsiteY3" fmla="*/ 596574 h 805515"/>
                    <a:gd name="connsiteX4" fmla="*/ 344011 w 1360444"/>
                    <a:gd name="connsiteY4" fmla="*/ 518176 h 805515"/>
                    <a:gd name="connsiteX5" fmla="*/ 10980 w 1360444"/>
                    <a:gd name="connsiteY5" fmla="*/ 805515 h 805515"/>
                    <a:gd name="connsiteX6" fmla="*/ 13533 w 1360444"/>
                    <a:gd name="connsiteY6" fmla="*/ 548387 h 805515"/>
                    <a:gd name="connsiteX7" fmla="*/ 681191 w 1360444"/>
                    <a:gd name="connsiteY7" fmla="*/ 76 h 805515"/>
                    <a:gd name="connsiteX0" fmla="*/ 681191 w 1360444"/>
                    <a:gd name="connsiteY0" fmla="*/ 76 h 805515"/>
                    <a:gd name="connsiteX1" fmla="*/ 1348849 w 1360444"/>
                    <a:gd name="connsiteY1" fmla="*/ 556325 h 805515"/>
                    <a:gd name="connsiteX2" fmla="*/ 1359024 w 1360444"/>
                    <a:gd name="connsiteY2" fmla="*/ 767625 h 805515"/>
                    <a:gd name="connsiteX3" fmla="*/ 929096 w 1360444"/>
                    <a:gd name="connsiteY3" fmla="*/ 596574 h 805515"/>
                    <a:gd name="connsiteX4" fmla="*/ 344011 w 1360444"/>
                    <a:gd name="connsiteY4" fmla="*/ 518176 h 805515"/>
                    <a:gd name="connsiteX5" fmla="*/ 10980 w 1360444"/>
                    <a:gd name="connsiteY5" fmla="*/ 805515 h 805515"/>
                    <a:gd name="connsiteX6" fmla="*/ 13533 w 1360444"/>
                    <a:gd name="connsiteY6" fmla="*/ 548387 h 805515"/>
                    <a:gd name="connsiteX7" fmla="*/ 681191 w 1360444"/>
                    <a:gd name="connsiteY7" fmla="*/ 76 h 805515"/>
                    <a:gd name="connsiteX0" fmla="*/ 681191 w 1360444"/>
                    <a:gd name="connsiteY0" fmla="*/ 76 h 933007"/>
                    <a:gd name="connsiteX1" fmla="*/ 1348849 w 1360444"/>
                    <a:gd name="connsiteY1" fmla="*/ 556325 h 933007"/>
                    <a:gd name="connsiteX2" fmla="*/ 1359024 w 1360444"/>
                    <a:gd name="connsiteY2" fmla="*/ 767625 h 933007"/>
                    <a:gd name="connsiteX3" fmla="*/ 332196 w 1360444"/>
                    <a:gd name="connsiteY3" fmla="*/ 926774 h 933007"/>
                    <a:gd name="connsiteX4" fmla="*/ 344011 w 1360444"/>
                    <a:gd name="connsiteY4" fmla="*/ 518176 h 933007"/>
                    <a:gd name="connsiteX5" fmla="*/ 10980 w 1360444"/>
                    <a:gd name="connsiteY5" fmla="*/ 805515 h 933007"/>
                    <a:gd name="connsiteX6" fmla="*/ 13533 w 1360444"/>
                    <a:gd name="connsiteY6" fmla="*/ 548387 h 933007"/>
                    <a:gd name="connsiteX7" fmla="*/ 681191 w 1360444"/>
                    <a:gd name="connsiteY7" fmla="*/ 76 h 933007"/>
                    <a:gd name="connsiteX0" fmla="*/ 681191 w 1360444"/>
                    <a:gd name="connsiteY0" fmla="*/ 76 h 926774"/>
                    <a:gd name="connsiteX1" fmla="*/ 1348849 w 1360444"/>
                    <a:gd name="connsiteY1" fmla="*/ 556325 h 926774"/>
                    <a:gd name="connsiteX2" fmla="*/ 1359024 w 1360444"/>
                    <a:gd name="connsiteY2" fmla="*/ 767625 h 926774"/>
                    <a:gd name="connsiteX3" fmla="*/ 332196 w 1360444"/>
                    <a:gd name="connsiteY3" fmla="*/ 926774 h 926774"/>
                    <a:gd name="connsiteX4" fmla="*/ 344011 w 1360444"/>
                    <a:gd name="connsiteY4" fmla="*/ 518176 h 926774"/>
                    <a:gd name="connsiteX5" fmla="*/ 10980 w 1360444"/>
                    <a:gd name="connsiteY5" fmla="*/ 805515 h 926774"/>
                    <a:gd name="connsiteX6" fmla="*/ 13533 w 1360444"/>
                    <a:gd name="connsiteY6" fmla="*/ 548387 h 926774"/>
                    <a:gd name="connsiteX7" fmla="*/ 681191 w 1360444"/>
                    <a:gd name="connsiteY7" fmla="*/ 76 h 926774"/>
                    <a:gd name="connsiteX0" fmla="*/ 681191 w 1360444"/>
                    <a:gd name="connsiteY0" fmla="*/ 76 h 927499"/>
                    <a:gd name="connsiteX1" fmla="*/ 1348849 w 1360444"/>
                    <a:gd name="connsiteY1" fmla="*/ 556325 h 927499"/>
                    <a:gd name="connsiteX2" fmla="*/ 1359024 w 1360444"/>
                    <a:gd name="connsiteY2" fmla="*/ 767625 h 927499"/>
                    <a:gd name="connsiteX3" fmla="*/ 1022229 w 1360444"/>
                    <a:gd name="connsiteY3" fmla="*/ 456874 h 927499"/>
                    <a:gd name="connsiteX4" fmla="*/ 332196 w 1360444"/>
                    <a:gd name="connsiteY4" fmla="*/ 926774 h 927499"/>
                    <a:gd name="connsiteX5" fmla="*/ 344011 w 1360444"/>
                    <a:gd name="connsiteY5" fmla="*/ 518176 h 927499"/>
                    <a:gd name="connsiteX6" fmla="*/ 10980 w 1360444"/>
                    <a:gd name="connsiteY6" fmla="*/ 805515 h 927499"/>
                    <a:gd name="connsiteX7" fmla="*/ 13533 w 1360444"/>
                    <a:gd name="connsiteY7" fmla="*/ 548387 h 927499"/>
                    <a:gd name="connsiteX8" fmla="*/ 681191 w 1360444"/>
                    <a:gd name="connsiteY8" fmla="*/ 76 h 927499"/>
                    <a:gd name="connsiteX0" fmla="*/ 681191 w 1360444"/>
                    <a:gd name="connsiteY0" fmla="*/ 76 h 927499"/>
                    <a:gd name="connsiteX1" fmla="*/ 1348849 w 1360444"/>
                    <a:gd name="connsiteY1" fmla="*/ 556325 h 927499"/>
                    <a:gd name="connsiteX2" fmla="*/ 1359024 w 1360444"/>
                    <a:gd name="connsiteY2" fmla="*/ 767625 h 927499"/>
                    <a:gd name="connsiteX3" fmla="*/ 1022229 w 1360444"/>
                    <a:gd name="connsiteY3" fmla="*/ 456874 h 927499"/>
                    <a:gd name="connsiteX4" fmla="*/ 332196 w 1360444"/>
                    <a:gd name="connsiteY4" fmla="*/ 926774 h 927499"/>
                    <a:gd name="connsiteX5" fmla="*/ 344011 w 1360444"/>
                    <a:gd name="connsiteY5" fmla="*/ 518176 h 927499"/>
                    <a:gd name="connsiteX6" fmla="*/ 10980 w 1360444"/>
                    <a:gd name="connsiteY6" fmla="*/ 805515 h 927499"/>
                    <a:gd name="connsiteX7" fmla="*/ 13533 w 1360444"/>
                    <a:gd name="connsiteY7" fmla="*/ 548387 h 927499"/>
                    <a:gd name="connsiteX8" fmla="*/ 681191 w 1360444"/>
                    <a:gd name="connsiteY8" fmla="*/ 76 h 927499"/>
                    <a:gd name="connsiteX0" fmla="*/ 681191 w 1360444"/>
                    <a:gd name="connsiteY0" fmla="*/ 76 h 926794"/>
                    <a:gd name="connsiteX1" fmla="*/ 1348849 w 1360444"/>
                    <a:gd name="connsiteY1" fmla="*/ 556325 h 926794"/>
                    <a:gd name="connsiteX2" fmla="*/ 1359024 w 1360444"/>
                    <a:gd name="connsiteY2" fmla="*/ 767625 h 926794"/>
                    <a:gd name="connsiteX3" fmla="*/ 1022229 w 1360444"/>
                    <a:gd name="connsiteY3" fmla="*/ 456874 h 926794"/>
                    <a:gd name="connsiteX4" fmla="*/ 332196 w 1360444"/>
                    <a:gd name="connsiteY4" fmla="*/ 926774 h 926794"/>
                    <a:gd name="connsiteX5" fmla="*/ 344011 w 1360444"/>
                    <a:gd name="connsiteY5" fmla="*/ 518176 h 926794"/>
                    <a:gd name="connsiteX6" fmla="*/ 10980 w 1360444"/>
                    <a:gd name="connsiteY6" fmla="*/ 805515 h 926794"/>
                    <a:gd name="connsiteX7" fmla="*/ 13533 w 1360444"/>
                    <a:gd name="connsiteY7" fmla="*/ 548387 h 926794"/>
                    <a:gd name="connsiteX8" fmla="*/ 681191 w 1360444"/>
                    <a:gd name="connsiteY8" fmla="*/ 76 h 926794"/>
                    <a:gd name="connsiteX0" fmla="*/ 681191 w 1360444"/>
                    <a:gd name="connsiteY0" fmla="*/ 76 h 926794"/>
                    <a:gd name="connsiteX1" fmla="*/ 1348849 w 1360444"/>
                    <a:gd name="connsiteY1" fmla="*/ 556325 h 926794"/>
                    <a:gd name="connsiteX2" fmla="*/ 1359024 w 1360444"/>
                    <a:gd name="connsiteY2" fmla="*/ 767625 h 926794"/>
                    <a:gd name="connsiteX3" fmla="*/ 1022229 w 1360444"/>
                    <a:gd name="connsiteY3" fmla="*/ 456874 h 926794"/>
                    <a:gd name="connsiteX4" fmla="*/ 332196 w 1360444"/>
                    <a:gd name="connsiteY4" fmla="*/ 926774 h 926794"/>
                    <a:gd name="connsiteX5" fmla="*/ 344011 w 1360444"/>
                    <a:gd name="connsiteY5" fmla="*/ 518176 h 926794"/>
                    <a:gd name="connsiteX6" fmla="*/ 10980 w 1360444"/>
                    <a:gd name="connsiteY6" fmla="*/ 805515 h 926794"/>
                    <a:gd name="connsiteX7" fmla="*/ 13533 w 1360444"/>
                    <a:gd name="connsiteY7" fmla="*/ 548387 h 926794"/>
                    <a:gd name="connsiteX8" fmla="*/ 681191 w 1360444"/>
                    <a:gd name="connsiteY8" fmla="*/ 76 h 926794"/>
                    <a:gd name="connsiteX0" fmla="*/ 681191 w 1360444"/>
                    <a:gd name="connsiteY0" fmla="*/ 76 h 1100355"/>
                    <a:gd name="connsiteX1" fmla="*/ 1348849 w 1360444"/>
                    <a:gd name="connsiteY1" fmla="*/ 556325 h 1100355"/>
                    <a:gd name="connsiteX2" fmla="*/ 1359024 w 1360444"/>
                    <a:gd name="connsiteY2" fmla="*/ 767625 h 1100355"/>
                    <a:gd name="connsiteX3" fmla="*/ 1022229 w 1360444"/>
                    <a:gd name="connsiteY3" fmla="*/ 456874 h 1100355"/>
                    <a:gd name="connsiteX4" fmla="*/ 531163 w 1360444"/>
                    <a:gd name="connsiteY4" fmla="*/ 1100341 h 1100355"/>
                    <a:gd name="connsiteX5" fmla="*/ 344011 w 1360444"/>
                    <a:gd name="connsiteY5" fmla="*/ 518176 h 1100355"/>
                    <a:gd name="connsiteX6" fmla="*/ 10980 w 1360444"/>
                    <a:gd name="connsiteY6" fmla="*/ 805515 h 1100355"/>
                    <a:gd name="connsiteX7" fmla="*/ 13533 w 1360444"/>
                    <a:gd name="connsiteY7" fmla="*/ 548387 h 1100355"/>
                    <a:gd name="connsiteX8" fmla="*/ 681191 w 1360444"/>
                    <a:gd name="connsiteY8" fmla="*/ 76 h 1100355"/>
                    <a:gd name="connsiteX0" fmla="*/ 681191 w 1360444"/>
                    <a:gd name="connsiteY0" fmla="*/ 76 h 805515"/>
                    <a:gd name="connsiteX1" fmla="*/ 1348849 w 1360444"/>
                    <a:gd name="connsiteY1" fmla="*/ 556325 h 805515"/>
                    <a:gd name="connsiteX2" fmla="*/ 1359024 w 1360444"/>
                    <a:gd name="connsiteY2" fmla="*/ 767625 h 805515"/>
                    <a:gd name="connsiteX3" fmla="*/ 1022229 w 1360444"/>
                    <a:gd name="connsiteY3" fmla="*/ 456874 h 805515"/>
                    <a:gd name="connsiteX4" fmla="*/ 344011 w 1360444"/>
                    <a:gd name="connsiteY4" fmla="*/ 518176 h 805515"/>
                    <a:gd name="connsiteX5" fmla="*/ 10980 w 1360444"/>
                    <a:gd name="connsiteY5" fmla="*/ 805515 h 805515"/>
                    <a:gd name="connsiteX6" fmla="*/ 13533 w 1360444"/>
                    <a:gd name="connsiteY6" fmla="*/ 548387 h 805515"/>
                    <a:gd name="connsiteX7" fmla="*/ 681191 w 1360444"/>
                    <a:gd name="connsiteY7" fmla="*/ 76 h 805515"/>
                    <a:gd name="connsiteX0" fmla="*/ 681191 w 1360444"/>
                    <a:gd name="connsiteY0" fmla="*/ 76 h 948096"/>
                    <a:gd name="connsiteX1" fmla="*/ 1348849 w 1360444"/>
                    <a:gd name="connsiteY1" fmla="*/ 556325 h 948096"/>
                    <a:gd name="connsiteX2" fmla="*/ 1359024 w 1360444"/>
                    <a:gd name="connsiteY2" fmla="*/ 767625 h 948096"/>
                    <a:gd name="connsiteX3" fmla="*/ 1022229 w 1360444"/>
                    <a:gd name="connsiteY3" fmla="*/ 456874 h 948096"/>
                    <a:gd name="connsiteX4" fmla="*/ 501529 w 1360444"/>
                    <a:gd name="connsiteY4" fmla="*/ 947941 h 948096"/>
                    <a:gd name="connsiteX5" fmla="*/ 344011 w 1360444"/>
                    <a:gd name="connsiteY5" fmla="*/ 518176 h 948096"/>
                    <a:gd name="connsiteX6" fmla="*/ 10980 w 1360444"/>
                    <a:gd name="connsiteY6" fmla="*/ 805515 h 948096"/>
                    <a:gd name="connsiteX7" fmla="*/ 13533 w 1360444"/>
                    <a:gd name="connsiteY7" fmla="*/ 548387 h 948096"/>
                    <a:gd name="connsiteX8" fmla="*/ 681191 w 1360444"/>
                    <a:gd name="connsiteY8" fmla="*/ 76 h 948096"/>
                    <a:gd name="connsiteX0" fmla="*/ 681191 w 1360444"/>
                    <a:gd name="connsiteY0" fmla="*/ 76 h 947941"/>
                    <a:gd name="connsiteX1" fmla="*/ 1348849 w 1360444"/>
                    <a:gd name="connsiteY1" fmla="*/ 556325 h 947941"/>
                    <a:gd name="connsiteX2" fmla="*/ 1359024 w 1360444"/>
                    <a:gd name="connsiteY2" fmla="*/ 767625 h 947941"/>
                    <a:gd name="connsiteX3" fmla="*/ 1022229 w 1360444"/>
                    <a:gd name="connsiteY3" fmla="*/ 456874 h 947941"/>
                    <a:gd name="connsiteX4" fmla="*/ 501529 w 1360444"/>
                    <a:gd name="connsiteY4" fmla="*/ 947941 h 947941"/>
                    <a:gd name="connsiteX5" fmla="*/ 344011 w 1360444"/>
                    <a:gd name="connsiteY5" fmla="*/ 518176 h 947941"/>
                    <a:gd name="connsiteX6" fmla="*/ 10980 w 1360444"/>
                    <a:gd name="connsiteY6" fmla="*/ 805515 h 947941"/>
                    <a:gd name="connsiteX7" fmla="*/ 13533 w 1360444"/>
                    <a:gd name="connsiteY7" fmla="*/ 548387 h 947941"/>
                    <a:gd name="connsiteX8" fmla="*/ 681191 w 1360444"/>
                    <a:gd name="connsiteY8" fmla="*/ 76 h 947941"/>
                    <a:gd name="connsiteX0" fmla="*/ 681191 w 1360444"/>
                    <a:gd name="connsiteY0" fmla="*/ 76 h 805515"/>
                    <a:gd name="connsiteX1" fmla="*/ 1348849 w 1360444"/>
                    <a:gd name="connsiteY1" fmla="*/ 556325 h 805515"/>
                    <a:gd name="connsiteX2" fmla="*/ 1359024 w 1360444"/>
                    <a:gd name="connsiteY2" fmla="*/ 767625 h 805515"/>
                    <a:gd name="connsiteX3" fmla="*/ 1022229 w 1360444"/>
                    <a:gd name="connsiteY3" fmla="*/ 456874 h 805515"/>
                    <a:gd name="connsiteX4" fmla="*/ 484596 w 1360444"/>
                    <a:gd name="connsiteY4" fmla="*/ 765908 h 805515"/>
                    <a:gd name="connsiteX5" fmla="*/ 344011 w 1360444"/>
                    <a:gd name="connsiteY5" fmla="*/ 518176 h 805515"/>
                    <a:gd name="connsiteX6" fmla="*/ 10980 w 1360444"/>
                    <a:gd name="connsiteY6" fmla="*/ 805515 h 805515"/>
                    <a:gd name="connsiteX7" fmla="*/ 13533 w 1360444"/>
                    <a:gd name="connsiteY7" fmla="*/ 548387 h 805515"/>
                    <a:gd name="connsiteX8" fmla="*/ 681191 w 1360444"/>
                    <a:gd name="connsiteY8" fmla="*/ 76 h 805515"/>
                    <a:gd name="connsiteX0" fmla="*/ 676855 w 1356108"/>
                    <a:gd name="connsiteY0" fmla="*/ 76 h 902882"/>
                    <a:gd name="connsiteX1" fmla="*/ 1344513 w 1356108"/>
                    <a:gd name="connsiteY1" fmla="*/ 556325 h 902882"/>
                    <a:gd name="connsiteX2" fmla="*/ 1354688 w 1356108"/>
                    <a:gd name="connsiteY2" fmla="*/ 767625 h 902882"/>
                    <a:gd name="connsiteX3" fmla="*/ 1017893 w 1356108"/>
                    <a:gd name="connsiteY3" fmla="*/ 456874 h 902882"/>
                    <a:gd name="connsiteX4" fmla="*/ 480260 w 1356108"/>
                    <a:gd name="connsiteY4" fmla="*/ 765908 h 902882"/>
                    <a:gd name="connsiteX5" fmla="*/ 339675 w 1356108"/>
                    <a:gd name="connsiteY5" fmla="*/ 518176 h 902882"/>
                    <a:gd name="connsiteX6" fmla="*/ 23577 w 1356108"/>
                    <a:gd name="connsiteY6" fmla="*/ 902882 h 902882"/>
                    <a:gd name="connsiteX7" fmla="*/ 9197 w 1356108"/>
                    <a:gd name="connsiteY7" fmla="*/ 548387 h 902882"/>
                    <a:gd name="connsiteX8" fmla="*/ 676855 w 1356108"/>
                    <a:gd name="connsiteY8" fmla="*/ 76 h 902882"/>
                    <a:gd name="connsiteX0" fmla="*/ 678131 w 1357384"/>
                    <a:gd name="connsiteY0" fmla="*/ 76 h 907645"/>
                    <a:gd name="connsiteX1" fmla="*/ 1345789 w 1357384"/>
                    <a:gd name="connsiteY1" fmla="*/ 556325 h 907645"/>
                    <a:gd name="connsiteX2" fmla="*/ 1355964 w 1357384"/>
                    <a:gd name="connsiteY2" fmla="*/ 767625 h 907645"/>
                    <a:gd name="connsiteX3" fmla="*/ 1019169 w 1357384"/>
                    <a:gd name="connsiteY3" fmla="*/ 456874 h 907645"/>
                    <a:gd name="connsiteX4" fmla="*/ 481536 w 1357384"/>
                    <a:gd name="connsiteY4" fmla="*/ 765908 h 907645"/>
                    <a:gd name="connsiteX5" fmla="*/ 340951 w 1357384"/>
                    <a:gd name="connsiteY5" fmla="*/ 518176 h 907645"/>
                    <a:gd name="connsiteX6" fmla="*/ 18503 w 1357384"/>
                    <a:gd name="connsiteY6" fmla="*/ 907645 h 907645"/>
                    <a:gd name="connsiteX7" fmla="*/ 10473 w 1357384"/>
                    <a:gd name="connsiteY7" fmla="*/ 548387 h 907645"/>
                    <a:gd name="connsiteX8" fmla="*/ 678131 w 1357384"/>
                    <a:gd name="connsiteY8" fmla="*/ 76 h 907645"/>
                    <a:gd name="connsiteX0" fmla="*/ 678131 w 1357384"/>
                    <a:gd name="connsiteY0" fmla="*/ 76 h 907645"/>
                    <a:gd name="connsiteX1" fmla="*/ 1345789 w 1357384"/>
                    <a:gd name="connsiteY1" fmla="*/ 556325 h 907645"/>
                    <a:gd name="connsiteX2" fmla="*/ 1355964 w 1357384"/>
                    <a:gd name="connsiteY2" fmla="*/ 767625 h 907645"/>
                    <a:gd name="connsiteX3" fmla="*/ 1001706 w 1357384"/>
                    <a:gd name="connsiteY3" fmla="*/ 402899 h 907645"/>
                    <a:gd name="connsiteX4" fmla="*/ 481536 w 1357384"/>
                    <a:gd name="connsiteY4" fmla="*/ 765908 h 907645"/>
                    <a:gd name="connsiteX5" fmla="*/ 340951 w 1357384"/>
                    <a:gd name="connsiteY5" fmla="*/ 518176 h 907645"/>
                    <a:gd name="connsiteX6" fmla="*/ 18503 w 1357384"/>
                    <a:gd name="connsiteY6" fmla="*/ 907645 h 907645"/>
                    <a:gd name="connsiteX7" fmla="*/ 10473 w 1357384"/>
                    <a:gd name="connsiteY7" fmla="*/ 548387 h 907645"/>
                    <a:gd name="connsiteX8" fmla="*/ 678131 w 1357384"/>
                    <a:gd name="connsiteY8" fmla="*/ 76 h 907645"/>
                    <a:gd name="connsiteX0" fmla="*/ 678131 w 1357384"/>
                    <a:gd name="connsiteY0" fmla="*/ 76 h 907645"/>
                    <a:gd name="connsiteX1" fmla="*/ 1345789 w 1357384"/>
                    <a:gd name="connsiteY1" fmla="*/ 556325 h 907645"/>
                    <a:gd name="connsiteX2" fmla="*/ 1355964 w 1357384"/>
                    <a:gd name="connsiteY2" fmla="*/ 767625 h 907645"/>
                    <a:gd name="connsiteX3" fmla="*/ 1001706 w 1357384"/>
                    <a:gd name="connsiteY3" fmla="*/ 402899 h 907645"/>
                    <a:gd name="connsiteX4" fmla="*/ 481536 w 1357384"/>
                    <a:gd name="connsiteY4" fmla="*/ 765908 h 907645"/>
                    <a:gd name="connsiteX5" fmla="*/ 340951 w 1357384"/>
                    <a:gd name="connsiteY5" fmla="*/ 518176 h 907645"/>
                    <a:gd name="connsiteX6" fmla="*/ 18503 w 1357384"/>
                    <a:gd name="connsiteY6" fmla="*/ 907645 h 907645"/>
                    <a:gd name="connsiteX7" fmla="*/ 10473 w 1357384"/>
                    <a:gd name="connsiteY7" fmla="*/ 548387 h 907645"/>
                    <a:gd name="connsiteX8" fmla="*/ 678131 w 1357384"/>
                    <a:gd name="connsiteY8" fmla="*/ 76 h 907645"/>
                    <a:gd name="connsiteX0" fmla="*/ 678131 w 1355120"/>
                    <a:gd name="connsiteY0" fmla="*/ 76 h 907645"/>
                    <a:gd name="connsiteX1" fmla="*/ 1345789 w 1355120"/>
                    <a:gd name="connsiteY1" fmla="*/ 556325 h 907645"/>
                    <a:gd name="connsiteX2" fmla="*/ 1349614 w 1355120"/>
                    <a:gd name="connsiteY2" fmla="*/ 872400 h 907645"/>
                    <a:gd name="connsiteX3" fmla="*/ 1001706 w 1355120"/>
                    <a:gd name="connsiteY3" fmla="*/ 402899 h 907645"/>
                    <a:gd name="connsiteX4" fmla="*/ 481536 w 1355120"/>
                    <a:gd name="connsiteY4" fmla="*/ 765908 h 907645"/>
                    <a:gd name="connsiteX5" fmla="*/ 340951 w 1355120"/>
                    <a:gd name="connsiteY5" fmla="*/ 518176 h 907645"/>
                    <a:gd name="connsiteX6" fmla="*/ 18503 w 1355120"/>
                    <a:gd name="connsiteY6" fmla="*/ 907645 h 907645"/>
                    <a:gd name="connsiteX7" fmla="*/ 10473 w 1355120"/>
                    <a:gd name="connsiteY7" fmla="*/ 548387 h 907645"/>
                    <a:gd name="connsiteX8" fmla="*/ 678131 w 1355120"/>
                    <a:gd name="connsiteY8" fmla="*/ 76 h 907645"/>
                    <a:gd name="connsiteX0" fmla="*/ 678131 w 1358957"/>
                    <a:gd name="connsiteY0" fmla="*/ 76 h 907645"/>
                    <a:gd name="connsiteX1" fmla="*/ 1345789 w 1358957"/>
                    <a:gd name="connsiteY1" fmla="*/ 556325 h 907645"/>
                    <a:gd name="connsiteX2" fmla="*/ 1349614 w 1358957"/>
                    <a:gd name="connsiteY2" fmla="*/ 872400 h 907645"/>
                    <a:gd name="connsiteX3" fmla="*/ 1001706 w 1358957"/>
                    <a:gd name="connsiteY3" fmla="*/ 402899 h 907645"/>
                    <a:gd name="connsiteX4" fmla="*/ 481536 w 1358957"/>
                    <a:gd name="connsiteY4" fmla="*/ 765908 h 907645"/>
                    <a:gd name="connsiteX5" fmla="*/ 340951 w 1358957"/>
                    <a:gd name="connsiteY5" fmla="*/ 518176 h 907645"/>
                    <a:gd name="connsiteX6" fmla="*/ 18503 w 1358957"/>
                    <a:gd name="connsiteY6" fmla="*/ 907645 h 907645"/>
                    <a:gd name="connsiteX7" fmla="*/ 10473 w 1358957"/>
                    <a:gd name="connsiteY7" fmla="*/ 548387 h 907645"/>
                    <a:gd name="connsiteX8" fmla="*/ 678131 w 1358957"/>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1001706 w 1358246"/>
                    <a:gd name="connsiteY3" fmla="*/ 402899 h 907645"/>
                    <a:gd name="connsiteX4" fmla="*/ 481536 w 1358246"/>
                    <a:gd name="connsiteY4" fmla="*/ 765908 h 907645"/>
                    <a:gd name="connsiteX5" fmla="*/ 340951 w 1358246"/>
                    <a:gd name="connsiteY5" fmla="*/ 518176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73131 w 1358246"/>
                    <a:gd name="connsiteY3" fmla="*/ 428299 h 907645"/>
                    <a:gd name="connsiteX4" fmla="*/ 481536 w 1358246"/>
                    <a:gd name="connsiteY4" fmla="*/ 765908 h 907645"/>
                    <a:gd name="connsiteX5" fmla="*/ 340951 w 1358246"/>
                    <a:gd name="connsiteY5" fmla="*/ 518176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73131 w 1358246"/>
                    <a:gd name="connsiteY3" fmla="*/ 428299 h 907645"/>
                    <a:gd name="connsiteX4" fmla="*/ 481536 w 1358246"/>
                    <a:gd name="connsiteY4" fmla="*/ 765908 h 907645"/>
                    <a:gd name="connsiteX5" fmla="*/ 340951 w 1358246"/>
                    <a:gd name="connsiteY5" fmla="*/ 518176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73131 w 1358246"/>
                    <a:gd name="connsiteY3" fmla="*/ 428299 h 907645"/>
                    <a:gd name="connsiteX4" fmla="*/ 481536 w 1358246"/>
                    <a:gd name="connsiteY4" fmla="*/ 765908 h 907645"/>
                    <a:gd name="connsiteX5" fmla="*/ 340951 w 1358246"/>
                    <a:gd name="connsiteY5" fmla="*/ 518176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73131 w 1358246"/>
                    <a:gd name="connsiteY3" fmla="*/ 428299 h 907645"/>
                    <a:gd name="connsiteX4" fmla="*/ 481536 w 1358246"/>
                    <a:gd name="connsiteY4" fmla="*/ 765908 h 907645"/>
                    <a:gd name="connsiteX5" fmla="*/ 333014 w 1358246"/>
                    <a:gd name="connsiteY5" fmla="*/ 456264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73131 w 1358246"/>
                    <a:gd name="connsiteY3" fmla="*/ 428299 h 907645"/>
                    <a:gd name="connsiteX4" fmla="*/ 481536 w 1358246"/>
                    <a:gd name="connsiteY4" fmla="*/ 765908 h 907645"/>
                    <a:gd name="connsiteX5" fmla="*/ 333014 w 1358246"/>
                    <a:gd name="connsiteY5" fmla="*/ 456264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73131 w 1358246"/>
                    <a:gd name="connsiteY3" fmla="*/ 428299 h 907645"/>
                    <a:gd name="connsiteX4" fmla="*/ 481536 w 1358246"/>
                    <a:gd name="connsiteY4" fmla="*/ 765908 h 907645"/>
                    <a:gd name="connsiteX5" fmla="*/ 333014 w 1358246"/>
                    <a:gd name="connsiteY5" fmla="*/ 456264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73131 w 1358246"/>
                    <a:gd name="connsiteY3" fmla="*/ 428299 h 907645"/>
                    <a:gd name="connsiteX4" fmla="*/ 481536 w 1358246"/>
                    <a:gd name="connsiteY4" fmla="*/ 765908 h 907645"/>
                    <a:gd name="connsiteX5" fmla="*/ 450489 w 1358246"/>
                    <a:gd name="connsiteY5" fmla="*/ 484839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73131 w 1358246"/>
                    <a:gd name="connsiteY3" fmla="*/ 428299 h 907645"/>
                    <a:gd name="connsiteX4" fmla="*/ 481536 w 1358246"/>
                    <a:gd name="connsiteY4" fmla="*/ 765908 h 907645"/>
                    <a:gd name="connsiteX5" fmla="*/ 450489 w 1358246"/>
                    <a:gd name="connsiteY5" fmla="*/ 484839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73131 w 1358246"/>
                    <a:gd name="connsiteY3" fmla="*/ 428299 h 907645"/>
                    <a:gd name="connsiteX4" fmla="*/ 481536 w 1358246"/>
                    <a:gd name="connsiteY4" fmla="*/ 765908 h 907645"/>
                    <a:gd name="connsiteX5" fmla="*/ 450489 w 1358246"/>
                    <a:gd name="connsiteY5" fmla="*/ 484839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73131 w 1358246"/>
                    <a:gd name="connsiteY3" fmla="*/ 428299 h 907645"/>
                    <a:gd name="connsiteX4" fmla="*/ 481536 w 1358246"/>
                    <a:gd name="connsiteY4" fmla="*/ 765908 h 907645"/>
                    <a:gd name="connsiteX5" fmla="*/ 450489 w 1358246"/>
                    <a:gd name="connsiteY5" fmla="*/ 484839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73131 w 1358246"/>
                    <a:gd name="connsiteY3" fmla="*/ 428299 h 907645"/>
                    <a:gd name="connsiteX4" fmla="*/ 481536 w 1358246"/>
                    <a:gd name="connsiteY4" fmla="*/ 765908 h 907645"/>
                    <a:gd name="connsiteX5" fmla="*/ 450489 w 1358246"/>
                    <a:gd name="connsiteY5" fmla="*/ 484839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73131 w 1358246"/>
                    <a:gd name="connsiteY3" fmla="*/ 428299 h 907645"/>
                    <a:gd name="connsiteX4" fmla="*/ 481536 w 1358246"/>
                    <a:gd name="connsiteY4" fmla="*/ 765908 h 907645"/>
                    <a:gd name="connsiteX5" fmla="*/ 450489 w 1358246"/>
                    <a:gd name="connsiteY5" fmla="*/ 484839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03281 w 1358246"/>
                    <a:gd name="connsiteY3" fmla="*/ 420361 h 907645"/>
                    <a:gd name="connsiteX4" fmla="*/ 481536 w 1358246"/>
                    <a:gd name="connsiteY4" fmla="*/ 765908 h 907645"/>
                    <a:gd name="connsiteX5" fmla="*/ 450489 w 1358246"/>
                    <a:gd name="connsiteY5" fmla="*/ 484839 h 907645"/>
                    <a:gd name="connsiteX6" fmla="*/ 18503 w 1358246"/>
                    <a:gd name="connsiteY6" fmla="*/ 907645 h 907645"/>
                    <a:gd name="connsiteX7" fmla="*/ 10473 w 1358246"/>
                    <a:gd name="connsiteY7" fmla="*/ 548387 h 907645"/>
                    <a:gd name="connsiteX8" fmla="*/ 678131 w 1358246"/>
                    <a:gd name="connsiteY8" fmla="*/ 76 h 907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8246" h="907645">
                      <a:moveTo>
                        <a:pt x="678131" y="76"/>
                      </a:moveTo>
                      <a:cubicBezTo>
                        <a:pt x="1059434" y="-4951"/>
                        <a:pt x="1282242" y="238875"/>
                        <a:pt x="1345789" y="556325"/>
                      </a:cubicBezTo>
                      <a:cubicBezTo>
                        <a:pt x="1365973" y="708602"/>
                        <a:pt x="1357794" y="776321"/>
                        <a:pt x="1348026" y="875575"/>
                      </a:cubicBezTo>
                      <a:cubicBezTo>
                        <a:pt x="1281595" y="890750"/>
                        <a:pt x="978787" y="701649"/>
                        <a:pt x="903281" y="420361"/>
                      </a:cubicBezTo>
                      <a:cubicBezTo>
                        <a:pt x="740434" y="653438"/>
                        <a:pt x="539009" y="752516"/>
                        <a:pt x="481536" y="765908"/>
                      </a:cubicBezTo>
                      <a:cubicBezTo>
                        <a:pt x="507142" y="613141"/>
                        <a:pt x="480566" y="514751"/>
                        <a:pt x="450489" y="484839"/>
                      </a:cubicBezTo>
                      <a:cubicBezTo>
                        <a:pt x="376873" y="650998"/>
                        <a:pt x="181019" y="793874"/>
                        <a:pt x="18503" y="907645"/>
                      </a:cubicBezTo>
                      <a:cubicBezTo>
                        <a:pt x="11910" y="874324"/>
                        <a:pt x="-14367" y="737918"/>
                        <a:pt x="10473" y="548387"/>
                      </a:cubicBezTo>
                      <a:cubicBezTo>
                        <a:pt x="74021" y="230937"/>
                        <a:pt x="296828" y="5103"/>
                        <a:pt x="678131" y="76"/>
                      </a:cubicBezTo>
                      <a:close/>
                    </a:path>
                  </a:pathLst>
                </a:custGeom>
                <a:solidFill>
                  <a:srgbClr val="F8B33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ea typeface="+mn-ea"/>
                    <a:cs typeface="+mn-cs"/>
                  </a:endParaRPr>
                </a:p>
              </p:txBody>
            </p:sp>
            <p:grpSp>
              <p:nvGrpSpPr>
                <p:cNvPr id="195" name="Group 194">
                  <a:extLst>
                    <a:ext uri="{FF2B5EF4-FFF2-40B4-BE49-F238E27FC236}">
                      <a16:creationId xmlns:a16="http://schemas.microsoft.com/office/drawing/2014/main" id="{53BD1039-67AE-B899-F368-6619E733868A}"/>
                    </a:ext>
                  </a:extLst>
                </p:cNvPr>
                <p:cNvGrpSpPr/>
                <p:nvPr/>
              </p:nvGrpSpPr>
              <p:grpSpPr>
                <a:xfrm>
                  <a:off x="9162225" y="5119314"/>
                  <a:ext cx="1761414" cy="1338240"/>
                  <a:chOff x="7445103" y="5119314"/>
                  <a:chExt cx="1761414" cy="1338240"/>
                </a:xfrm>
              </p:grpSpPr>
              <p:sp>
                <p:nvSpPr>
                  <p:cNvPr id="204" name="Freeform 453">
                    <a:extLst>
                      <a:ext uri="{FF2B5EF4-FFF2-40B4-BE49-F238E27FC236}">
                        <a16:creationId xmlns:a16="http://schemas.microsoft.com/office/drawing/2014/main" id="{C56B647C-431C-2C6C-BFFB-99FA25452D80}"/>
                      </a:ext>
                    </a:extLst>
                  </p:cNvPr>
                  <p:cNvSpPr/>
                  <p:nvPr/>
                </p:nvSpPr>
                <p:spPr>
                  <a:xfrm rot="16200000">
                    <a:off x="7656690" y="4907727"/>
                    <a:ext cx="1338240" cy="1761414"/>
                  </a:xfrm>
                  <a:custGeom>
                    <a:avLst/>
                    <a:gdLst>
                      <a:gd name="connsiteX0" fmla="*/ 1338240 w 1338240"/>
                      <a:gd name="connsiteY0" fmla="*/ 1122754 h 1761414"/>
                      <a:gd name="connsiteX1" fmla="*/ 1333436 w 1338240"/>
                      <a:gd name="connsiteY1" fmla="*/ 1166458 h 1761414"/>
                      <a:gd name="connsiteX2" fmla="*/ 1087717 w 1338240"/>
                      <a:gd name="connsiteY2" fmla="*/ 1721408 h 1761414"/>
                      <a:gd name="connsiteX3" fmla="*/ 0 w 1338240"/>
                      <a:gd name="connsiteY3" fmla="*/ 1750396 h 1761414"/>
                      <a:gd name="connsiteX4" fmla="*/ 800 w 1338240"/>
                      <a:gd name="connsiteY4" fmla="*/ 1308305 h 1761414"/>
                      <a:gd name="connsiteX5" fmla="*/ 1574 w 1338240"/>
                      <a:gd name="connsiteY5" fmla="*/ 880707 h 1761414"/>
                      <a:gd name="connsiteX6" fmla="*/ 800 w 1338240"/>
                      <a:gd name="connsiteY6" fmla="*/ 453110 h 1761414"/>
                      <a:gd name="connsiteX7" fmla="*/ 0 w 1338240"/>
                      <a:gd name="connsiteY7" fmla="*/ 11018 h 1761414"/>
                      <a:gd name="connsiteX8" fmla="*/ 1087717 w 1338240"/>
                      <a:gd name="connsiteY8" fmla="*/ 40006 h 1761414"/>
                      <a:gd name="connsiteX9" fmla="*/ 1333436 w 1338240"/>
                      <a:gd name="connsiteY9" fmla="*/ 594957 h 1761414"/>
                      <a:gd name="connsiteX10" fmla="*/ 1338240 w 1338240"/>
                      <a:gd name="connsiteY10" fmla="*/ 638660 h 1761414"/>
                      <a:gd name="connsiteX11" fmla="*/ 1324721 w 1338240"/>
                      <a:gd name="connsiteY11" fmla="*/ 663144 h 1761414"/>
                      <a:gd name="connsiteX12" fmla="*/ 1280248 w 1338240"/>
                      <a:gd name="connsiteY12" fmla="*/ 880707 h 1761414"/>
                      <a:gd name="connsiteX13" fmla="*/ 1324721 w 1338240"/>
                      <a:gd name="connsiteY13" fmla="*/ 1098269 h 1761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38240" h="1761414">
                        <a:moveTo>
                          <a:pt x="1338240" y="1122754"/>
                        </a:moveTo>
                        <a:lnTo>
                          <a:pt x="1333436" y="1166458"/>
                        </a:lnTo>
                        <a:cubicBezTo>
                          <a:pt x="1287634" y="1567825"/>
                          <a:pt x="1246628" y="1689314"/>
                          <a:pt x="1087717" y="1721408"/>
                        </a:cubicBezTo>
                        <a:cubicBezTo>
                          <a:pt x="850028" y="1744600"/>
                          <a:pt x="307538" y="1779389"/>
                          <a:pt x="0" y="1750396"/>
                        </a:cubicBezTo>
                        <a:cubicBezTo>
                          <a:pt x="267" y="1606899"/>
                          <a:pt x="534" y="1457602"/>
                          <a:pt x="800" y="1308305"/>
                        </a:cubicBezTo>
                        <a:lnTo>
                          <a:pt x="1574" y="880707"/>
                        </a:lnTo>
                        <a:lnTo>
                          <a:pt x="800" y="453110"/>
                        </a:lnTo>
                        <a:cubicBezTo>
                          <a:pt x="534" y="303812"/>
                          <a:pt x="267" y="154516"/>
                          <a:pt x="0" y="11018"/>
                        </a:cubicBezTo>
                        <a:cubicBezTo>
                          <a:pt x="307538" y="-17975"/>
                          <a:pt x="850028" y="16815"/>
                          <a:pt x="1087717" y="40006"/>
                        </a:cubicBezTo>
                        <a:cubicBezTo>
                          <a:pt x="1246628" y="72101"/>
                          <a:pt x="1287634" y="193589"/>
                          <a:pt x="1333436" y="594957"/>
                        </a:cubicBezTo>
                        <a:lnTo>
                          <a:pt x="1338240" y="638660"/>
                        </a:lnTo>
                        <a:lnTo>
                          <a:pt x="1324721" y="663144"/>
                        </a:lnTo>
                        <a:cubicBezTo>
                          <a:pt x="1296643" y="725249"/>
                          <a:pt x="1280248" y="800117"/>
                          <a:pt x="1280248" y="880707"/>
                        </a:cubicBezTo>
                        <a:cubicBezTo>
                          <a:pt x="1280248" y="961297"/>
                          <a:pt x="1296643" y="1036165"/>
                          <a:pt x="1324721" y="1098269"/>
                        </a:cubicBezTo>
                        <a:close/>
                      </a:path>
                    </a:pathLst>
                  </a:custGeom>
                  <a:solidFill>
                    <a:srgbClr val="C00000"/>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ea typeface="+mn-ea"/>
                      <a:cs typeface="+mn-cs"/>
                    </a:endParaRPr>
                  </a:p>
                </p:txBody>
              </p:sp>
              <p:sp>
                <p:nvSpPr>
                  <p:cNvPr id="205" name="Oval 204">
                    <a:extLst>
                      <a:ext uri="{FF2B5EF4-FFF2-40B4-BE49-F238E27FC236}">
                        <a16:creationId xmlns:a16="http://schemas.microsoft.com/office/drawing/2014/main" id="{5B9850D3-EF5C-DF91-F353-FE3E91F6CDD1}"/>
                      </a:ext>
                    </a:extLst>
                  </p:cNvPr>
                  <p:cNvSpPr/>
                  <p:nvPr/>
                </p:nvSpPr>
                <p:spPr>
                  <a:xfrm>
                    <a:off x="8271835" y="5270035"/>
                    <a:ext cx="88900" cy="88900"/>
                  </a:xfrm>
                  <a:prstGeom prst="ellipse">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206" name="Oval 205">
                    <a:extLst>
                      <a:ext uri="{FF2B5EF4-FFF2-40B4-BE49-F238E27FC236}">
                        <a16:creationId xmlns:a16="http://schemas.microsoft.com/office/drawing/2014/main" id="{A9EF2BF9-F659-1301-C055-E7BBBBFD0739}"/>
                      </a:ext>
                    </a:extLst>
                  </p:cNvPr>
                  <p:cNvSpPr/>
                  <p:nvPr/>
                </p:nvSpPr>
                <p:spPr>
                  <a:xfrm>
                    <a:off x="8271835" y="5460535"/>
                    <a:ext cx="88900" cy="88900"/>
                  </a:xfrm>
                  <a:prstGeom prst="ellipse">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207" name="Oval 206">
                    <a:extLst>
                      <a:ext uri="{FF2B5EF4-FFF2-40B4-BE49-F238E27FC236}">
                        <a16:creationId xmlns:a16="http://schemas.microsoft.com/office/drawing/2014/main" id="{0B614574-79CB-D75E-7C66-A16C9DBD5DF0}"/>
                      </a:ext>
                    </a:extLst>
                  </p:cNvPr>
                  <p:cNvSpPr/>
                  <p:nvPr/>
                </p:nvSpPr>
                <p:spPr>
                  <a:xfrm>
                    <a:off x="8271835" y="5649545"/>
                    <a:ext cx="88900" cy="88900"/>
                  </a:xfrm>
                  <a:prstGeom prst="ellipse">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grpSp>
            <p:sp>
              <p:nvSpPr>
                <p:cNvPr id="196" name="Oval 195">
                  <a:extLst>
                    <a:ext uri="{FF2B5EF4-FFF2-40B4-BE49-F238E27FC236}">
                      <a16:creationId xmlns:a16="http://schemas.microsoft.com/office/drawing/2014/main" id="{F2828B3E-45B4-F35F-DFFE-D05A229C5072}"/>
                    </a:ext>
                  </a:extLst>
                </p:cNvPr>
                <p:cNvSpPr/>
                <p:nvPr/>
              </p:nvSpPr>
              <p:spPr>
                <a:xfrm>
                  <a:off x="9407536" y="4760512"/>
                  <a:ext cx="241176" cy="406689"/>
                </a:xfrm>
                <a:prstGeom prst="ellipse">
                  <a:avLst/>
                </a:prstGeom>
                <a:solidFill>
                  <a:srgbClr val="F8B33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197" name="Oval 196">
                  <a:extLst>
                    <a:ext uri="{FF2B5EF4-FFF2-40B4-BE49-F238E27FC236}">
                      <a16:creationId xmlns:a16="http://schemas.microsoft.com/office/drawing/2014/main" id="{6A95DE43-FC4F-58B0-9202-16E2A9DD42B5}"/>
                    </a:ext>
                  </a:extLst>
                </p:cNvPr>
                <p:cNvSpPr/>
                <p:nvPr/>
              </p:nvSpPr>
              <p:spPr>
                <a:xfrm>
                  <a:off x="9407536" y="5094399"/>
                  <a:ext cx="241176" cy="406689"/>
                </a:xfrm>
                <a:prstGeom prst="ellipse">
                  <a:avLst/>
                </a:prstGeom>
                <a:solidFill>
                  <a:srgbClr val="F8B33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198" name="Oval 130">
                  <a:extLst>
                    <a:ext uri="{FF2B5EF4-FFF2-40B4-BE49-F238E27FC236}">
                      <a16:creationId xmlns:a16="http://schemas.microsoft.com/office/drawing/2014/main" id="{6A26EFDD-8F2B-25B2-CA0D-04532E243627}"/>
                    </a:ext>
                  </a:extLst>
                </p:cNvPr>
                <p:cNvSpPr/>
                <p:nvPr/>
              </p:nvSpPr>
              <p:spPr>
                <a:xfrm>
                  <a:off x="9421767" y="5447387"/>
                  <a:ext cx="212714" cy="396095"/>
                </a:xfrm>
                <a:custGeom>
                  <a:avLst/>
                  <a:gdLst>
                    <a:gd name="connsiteX0" fmla="*/ 0 w 241176"/>
                    <a:gd name="connsiteY0" fmla="*/ 203345 h 406689"/>
                    <a:gd name="connsiteX1" fmla="*/ 120588 w 241176"/>
                    <a:gd name="connsiteY1" fmla="*/ 0 h 406689"/>
                    <a:gd name="connsiteX2" fmla="*/ 241176 w 241176"/>
                    <a:gd name="connsiteY2" fmla="*/ 203345 h 406689"/>
                    <a:gd name="connsiteX3" fmla="*/ 120588 w 241176"/>
                    <a:gd name="connsiteY3" fmla="*/ 406690 h 406689"/>
                    <a:gd name="connsiteX4" fmla="*/ 0 w 241176"/>
                    <a:gd name="connsiteY4" fmla="*/ 203345 h 406689"/>
                    <a:gd name="connsiteX0" fmla="*/ 0 w 241176"/>
                    <a:gd name="connsiteY0" fmla="*/ 203345 h 406690"/>
                    <a:gd name="connsiteX1" fmla="*/ 120588 w 241176"/>
                    <a:gd name="connsiteY1" fmla="*/ 0 h 406690"/>
                    <a:gd name="connsiteX2" fmla="*/ 241176 w 241176"/>
                    <a:gd name="connsiteY2" fmla="*/ 203345 h 406690"/>
                    <a:gd name="connsiteX3" fmla="*/ 120588 w 241176"/>
                    <a:gd name="connsiteY3" fmla="*/ 406690 h 406690"/>
                    <a:gd name="connsiteX4" fmla="*/ 0 w 241176"/>
                    <a:gd name="connsiteY4" fmla="*/ 203345 h 406690"/>
                    <a:gd name="connsiteX0" fmla="*/ 0 w 241176"/>
                    <a:gd name="connsiteY0" fmla="*/ 203345 h 406690"/>
                    <a:gd name="connsiteX1" fmla="*/ 120588 w 241176"/>
                    <a:gd name="connsiteY1" fmla="*/ 0 h 406690"/>
                    <a:gd name="connsiteX2" fmla="*/ 241176 w 241176"/>
                    <a:gd name="connsiteY2" fmla="*/ 203345 h 406690"/>
                    <a:gd name="connsiteX3" fmla="*/ 120588 w 241176"/>
                    <a:gd name="connsiteY3" fmla="*/ 406690 h 406690"/>
                    <a:gd name="connsiteX4" fmla="*/ 0 w 241176"/>
                    <a:gd name="connsiteY4" fmla="*/ 203345 h 406690"/>
                    <a:gd name="connsiteX0" fmla="*/ 0 w 241176"/>
                    <a:gd name="connsiteY0" fmla="*/ 203345 h 406690"/>
                    <a:gd name="connsiteX1" fmla="*/ 120588 w 241176"/>
                    <a:gd name="connsiteY1" fmla="*/ 0 h 406690"/>
                    <a:gd name="connsiteX2" fmla="*/ 241176 w 241176"/>
                    <a:gd name="connsiteY2" fmla="*/ 203345 h 406690"/>
                    <a:gd name="connsiteX3" fmla="*/ 120588 w 241176"/>
                    <a:gd name="connsiteY3" fmla="*/ 406690 h 406690"/>
                    <a:gd name="connsiteX4" fmla="*/ 0 w 241176"/>
                    <a:gd name="connsiteY4" fmla="*/ 203345 h 406690"/>
                    <a:gd name="connsiteX0" fmla="*/ 0 w 225301"/>
                    <a:gd name="connsiteY0" fmla="*/ 209046 h 412391"/>
                    <a:gd name="connsiteX1" fmla="*/ 120588 w 225301"/>
                    <a:gd name="connsiteY1" fmla="*/ 5701 h 412391"/>
                    <a:gd name="connsiteX2" fmla="*/ 225301 w 225301"/>
                    <a:gd name="connsiteY2" fmla="*/ 113796 h 412391"/>
                    <a:gd name="connsiteX3" fmla="*/ 120588 w 225301"/>
                    <a:gd name="connsiteY3" fmla="*/ 412391 h 412391"/>
                    <a:gd name="connsiteX4" fmla="*/ 0 w 225301"/>
                    <a:gd name="connsiteY4" fmla="*/ 209046 h 412391"/>
                    <a:gd name="connsiteX0" fmla="*/ 0 w 206251"/>
                    <a:gd name="connsiteY0" fmla="*/ 108116 h 406711"/>
                    <a:gd name="connsiteX1" fmla="*/ 101538 w 206251"/>
                    <a:gd name="connsiteY1" fmla="*/ 21 h 406711"/>
                    <a:gd name="connsiteX2" fmla="*/ 206251 w 206251"/>
                    <a:gd name="connsiteY2" fmla="*/ 108116 h 406711"/>
                    <a:gd name="connsiteX3" fmla="*/ 101538 w 206251"/>
                    <a:gd name="connsiteY3" fmla="*/ 406711 h 406711"/>
                    <a:gd name="connsiteX4" fmla="*/ 0 w 206251"/>
                    <a:gd name="connsiteY4" fmla="*/ 108116 h 406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51" h="406711">
                      <a:moveTo>
                        <a:pt x="0" y="108116"/>
                      </a:moveTo>
                      <a:cubicBezTo>
                        <a:pt x="0" y="-4188"/>
                        <a:pt x="67163" y="21"/>
                        <a:pt x="101538" y="21"/>
                      </a:cubicBezTo>
                      <a:cubicBezTo>
                        <a:pt x="135913" y="21"/>
                        <a:pt x="206251" y="-4188"/>
                        <a:pt x="206251" y="108116"/>
                      </a:cubicBezTo>
                      <a:cubicBezTo>
                        <a:pt x="206251" y="220420"/>
                        <a:pt x="180837" y="336861"/>
                        <a:pt x="101538" y="406711"/>
                      </a:cubicBezTo>
                      <a:cubicBezTo>
                        <a:pt x="25414" y="340036"/>
                        <a:pt x="0" y="220420"/>
                        <a:pt x="0" y="108116"/>
                      </a:cubicBezTo>
                      <a:close/>
                    </a:path>
                  </a:pathLst>
                </a:custGeom>
                <a:solidFill>
                  <a:srgbClr val="F8B33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199" name="Arc 198">
                  <a:extLst>
                    <a:ext uri="{FF2B5EF4-FFF2-40B4-BE49-F238E27FC236}">
                      <a16:creationId xmlns:a16="http://schemas.microsoft.com/office/drawing/2014/main" id="{3207C0CA-DBCF-8553-2D68-40EE7DE2C7EF}"/>
                    </a:ext>
                  </a:extLst>
                </p:cNvPr>
                <p:cNvSpPr/>
                <p:nvPr/>
              </p:nvSpPr>
              <p:spPr>
                <a:xfrm>
                  <a:off x="9407536" y="5270035"/>
                  <a:ext cx="248673" cy="213108"/>
                </a:xfrm>
                <a:prstGeom prst="arc">
                  <a:avLst>
                    <a:gd name="adj1" fmla="val 2503663"/>
                    <a:gd name="adj2" fmla="val 8465752"/>
                  </a:avLst>
                </a:prstGeom>
                <a:noFill/>
                <a:ln w="38100" cap="rnd" cmpd="sng" algn="ctr">
                  <a:solidFill>
                    <a:srgbClr val="DF5FB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ea typeface="+mn-ea"/>
                    <a:cs typeface="+mn-cs"/>
                  </a:endParaRPr>
                </a:p>
              </p:txBody>
            </p:sp>
            <p:grpSp>
              <p:nvGrpSpPr>
                <p:cNvPr id="200" name="Group 199">
                  <a:extLst>
                    <a:ext uri="{FF2B5EF4-FFF2-40B4-BE49-F238E27FC236}">
                      <a16:creationId xmlns:a16="http://schemas.microsoft.com/office/drawing/2014/main" id="{372918D2-EBE7-169E-36B3-6984D5859F47}"/>
                    </a:ext>
                  </a:extLst>
                </p:cNvPr>
                <p:cNvGrpSpPr/>
                <p:nvPr/>
              </p:nvGrpSpPr>
              <p:grpSpPr>
                <a:xfrm>
                  <a:off x="9596616" y="4128389"/>
                  <a:ext cx="891097" cy="337852"/>
                  <a:chOff x="7653969" y="3860004"/>
                  <a:chExt cx="891097" cy="337852"/>
                </a:xfrm>
              </p:grpSpPr>
              <p:sp>
                <p:nvSpPr>
                  <p:cNvPr id="201" name="Freeform 450">
                    <a:extLst>
                      <a:ext uri="{FF2B5EF4-FFF2-40B4-BE49-F238E27FC236}">
                        <a16:creationId xmlns:a16="http://schemas.microsoft.com/office/drawing/2014/main" id="{C69793D7-1070-38C3-CD0B-B9FDD7CDEA14}"/>
                      </a:ext>
                    </a:extLst>
                  </p:cNvPr>
                  <p:cNvSpPr/>
                  <p:nvPr/>
                </p:nvSpPr>
                <p:spPr>
                  <a:xfrm>
                    <a:off x="7653969" y="3860004"/>
                    <a:ext cx="329463" cy="179552"/>
                  </a:xfrm>
                  <a:custGeom>
                    <a:avLst/>
                    <a:gdLst>
                      <a:gd name="connsiteX0" fmla="*/ 164731 w 329463"/>
                      <a:gd name="connsiteY0" fmla="*/ 0 h 179551"/>
                      <a:gd name="connsiteX1" fmla="*/ 287933 w 329463"/>
                      <a:gd name="connsiteY1" fmla="*/ 12060 h 179551"/>
                      <a:gd name="connsiteX2" fmla="*/ 319973 w 329463"/>
                      <a:gd name="connsiteY2" fmla="*/ 22533 h 179551"/>
                      <a:gd name="connsiteX3" fmla="*/ 329463 w 329463"/>
                      <a:gd name="connsiteY3" fmla="*/ 45445 h 179551"/>
                      <a:gd name="connsiteX4" fmla="*/ 329463 w 329463"/>
                      <a:gd name="connsiteY4" fmla="*/ 119711 h 179551"/>
                      <a:gd name="connsiteX5" fmla="*/ 269623 w 329463"/>
                      <a:gd name="connsiteY5" fmla="*/ 179551 h 179551"/>
                      <a:gd name="connsiteX6" fmla="*/ 59840 w 329463"/>
                      <a:gd name="connsiteY6" fmla="*/ 179551 h 179551"/>
                      <a:gd name="connsiteX7" fmla="*/ 0 w 329463"/>
                      <a:gd name="connsiteY7" fmla="*/ 119711 h 179551"/>
                      <a:gd name="connsiteX8" fmla="*/ 0 w 329463"/>
                      <a:gd name="connsiteY8" fmla="*/ 45445 h 179551"/>
                      <a:gd name="connsiteX9" fmla="*/ 9491 w 329463"/>
                      <a:gd name="connsiteY9" fmla="*/ 22533 h 179551"/>
                      <a:gd name="connsiteX10" fmla="*/ 41530 w 329463"/>
                      <a:gd name="connsiteY10" fmla="*/ 12060 h 179551"/>
                      <a:gd name="connsiteX11" fmla="*/ 164731 w 329463"/>
                      <a:gd name="connsiteY11" fmla="*/ 0 h 17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463" h="179551">
                        <a:moveTo>
                          <a:pt x="164731" y="0"/>
                        </a:moveTo>
                        <a:cubicBezTo>
                          <a:pt x="208433" y="0"/>
                          <a:pt x="250066" y="4294"/>
                          <a:pt x="287933" y="12060"/>
                        </a:cubicBezTo>
                        <a:lnTo>
                          <a:pt x="319973" y="22533"/>
                        </a:lnTo>
                        <a:lnTo>
                          <a:pt x="329463" y="45445"/>
                        </a:lnTo>
                        <a:lnTo>
                          <a:pt x="329463" y="119711"/>
                        </a:lnTo>
                        <a:cubicBezTo>
                          <a:pt x="329463" y="152760"/>
                          <a:pt x="302672" y="179551"/>
                          <a:pt x="269623" y="179551"/>
                        </a:cubicBezTo>
                        <a:lnTo>
                          <a:pt x="59840" y="179551"/>
                        </a:lnTo>
                        <a:cubicBezTo>
                          <a:pt x="26791" y="179551"/>
                          <a:pt x="0" y="152760"/>
                          <a:pt x="0" y="119711"/>
                        </a:cubicBezTo>
                        <a:lnTo>
                          <a:pt x="0" y="45445"/>
                        </a:lnTo>
                        <a:lnTo>
                          <a:pt x="9491" y="22533"/>
                        </a:lnTo>
                        <a:lnTo>
                          <a:pt x="41530" y="12060"/>
                        </a:lnTo>
                        <a:cubicBezTo>
                          <a:pt x="79397" y="4294"/>
                          <a:pt x="121030" y="0"/>
                          <a:pt x="164731" y="0"/>
                        </a:cubicBezTo>
                        <a:close/>
                      </a:path>
                    </a:pathLst>
                  </a:cu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202" name="Arc 201">
                    <a:extLst>
                      <a:ext uri="{FF2B5EF4-FFF2-40B4-BE49-F238E27FC236}">
                        <a16:creationId xmlns:a16="http://schemas.microsoft.com/office/drawing/2014/main" id="{95FCBEBB-AEC3-BC07-0C82-312765EEBBAD}"/>
                      </a:ext>
                    </a:extLst>
                  </p:cNvPr>
                  <p:cNvSpPr/>
                  <p:nvPr/>
                </p:nvSpPr>
                <p:spPr>
                  <a:xfrm>
                    <a:off x="7908260" y="3911261"/>
                    <a:ext cx="382515" cy="286595"/>
                  </a:xfrm>
                  <a:prstGeom prst="arc">
                    <a:avLst>
                      <a:gd name="adj1" fmla="val 13428075"/>
                      <a:gd name="adj2" fmla="val 18757687"/>
                    </a:avLst>
                  </a:pr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ea typeface="+mn-ea"/>
                      <a:cs typeface="+mn-cs"/>
                    </a:endParaRPr>
                  </a:p>
                </p:txBody>
              </p:sp>
              <p:sp>
                <p:nvSpPr>
                  <p:cNvPr id="203" name="Freeform 452">
                    <a:extLst>
                      <a:ext uri="{FF2B5EF4-FFF2-40B4-BE49-F238E27FC236}">
                        <a16:creationId xmlns:a16="http://schemas.microsoft.com/office/drawing/2014/main" id="{3CF201D3-406D-A51E-A035-356FD3F01EE3}"/>
                      </a:ext>
                    </a:extLst>
                  </p:cNvPr>
                  <p:cNvSpPr/>
                  <p:nvPr/>
                </p:nvSpPr>
                <p:spPr>
                  <a:xfrm>
                    <a:off x="8215603" y="3860004"/>
                    <a:ext cx="329463" cy="179552"/>
                  </a:xfrm>
                  <a:custGeom>
                    <a:avLst/>
                    <a:gdLst>
                      <a:gd name="connsiteX0" fmla="*/ 164731 w 329463"/>
                      <a:gd name="connsiteY0" fmla="*/ 0 h 179551"/>
                      <a:gd name="connsiteX1" fmla="*/ 287933 w 329463"/>
                      <a:gd name="connsiteY1" fmla="*/ 12060 h 179551"/>
                      <a:gd name="connsiteX2" fmla="*/ 319973 w 329463"/>
                      <a:gd name="connsiteY2" fmla="*/ 22533 h 179551"/>
                      <a:gd name="connsiteX3" fmla="*/ 329463 w 329463"/>
                      <a:gd name="connsiteY3" fmla="*/ 45445 h 179551"/>
                      <a:gd name="connsiteX4" fmla="*/ 329463 w 329463"/>
                      <a:gd name="connsiteY4" fmla="*/ 119711 h 179551"/>
                      <a:gd name="connsiteX5" fmla="*/ 269623 w 329463"/>
                      <a:gd name="connsiteY5" fmla="*/ 179551 h 179551"/>
                      <a:gd name="connsiteX6" fmla="*/ 59840 w 329463"/>
                      <a:gd name="connsiteY6" fmla="*/ 179551 h 179551"/>
                      <a:gd name="connsiteX7" fmla="*/ 0 w 329463"/>
                      <a:gd name="connsiteY7" fmla="*/ 119711 h 179551"/>
                      <a:gd name="connsiteX8" fmla="*/ 0 w 329463"/>
                      <a:gd name="connsiteY8" fmla="*/ 45445 h 179551"/>
                      <a:gd name="connsiteX9" fmla="*/ 9491 w 329463"/>
                      <a:gd name="connsiteY9" fmla="*/ 22533 h 179551"/>
                      <a:gd name="connsiteX10" fmla="*/ 41530 w 329463"/>
                      <a:gd name="connsiteY10" fmla="*/ 12060 h 179551"/>
                      <a:gd name="connsiteX11" fmla="*/ 164731 w 329463"/>
                      <a:gd name="connsiteY11" fmla="*/ 0 h 17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463" h="179551">
                        <a:moveTo>
                          <a:pt x="164731" y="0"/>
                        </a:moveTo>
                        <a:cubicBezTo>
                          <a:pt x="208433" y="0"/>
                          <a:pt x="250066" y="4294"/>
                          <a:pt x="287933" y="12060"/>
                        </a:cubicBezTo>
                        <a:lnTo>
                          <a:pt x="319973" y="22533"/>
                        </a:lnTo>
                        <a:lnTo>
                          <a:pt x="329463" y="45445"/>
                        </a:lnTo>
                        <a:lnTo>
                          <a:pt x="329463" y="119711"/>
                        </a:lnTo>
                        <a:cubicBezTo>
                          <a:pt x="329463" y="152760"/>
                          <a:pt x="302672" y="179551"/>
                          <a:pt x="269623" y="179551"/>
                        </a:cubicBezTo>
                        <a:lnTo>
                          <a:pt x="59840" y="179551"/>
                        </a:lnTo>
                        <a:cubicBezTo>
                          <a:pt x="26791" y="179551"/>
                          <a:pt x="0" y="152760"/>
                          <a:pt x="0" y="119711"/>
                        </a:cubicBezTo>
                        <a:lnTo>
                          <a:pt x="0" y="45445"/>
                        </a:lnTo>
                        <a:lnTo>
                          <a:pt x="9491" y="22533"/>
                        </a:lnTo>
                        <a:lnTo>
                          <a:pt x="41530" y="12060"/>
                        </a:lnTo>
                        <a:cubicBezTo>
                          <a:pt x="79397" y="4294"/>
                          <a:pt x="121030" y="0"/>
                          <a:pt x="164731" y="0"/>
                        </a:cubicBezTo>
                        <a:close/>
                      </a:path>
                    </a:pathLst>
                  </a:cu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grpSp>
          </p:grpSp>
          <p:sp>
            <p:nvSpPr>
              <p:cNvPr id="188" name="Freeform 437">
                <a:extLst>
                  <a:ext uri="{FF2B5EF4-FFF2-40B4-BE49-F238E27FC236}">
                    <a16:creationId xmlns:a16="http://schemas.microsoft.com/office/drawing/2014/main" id="{5FAA97A5-033A-B7DD-BC8A-5AE1DFB9C49C}"/>
                  </a:ext>
                </a:extLst>
              </p:cNvPr>
              <p:cNvSpPr/>
              <p:nvPr/>
            </p:nvSpPr>
            <p:spPr>
              <a:xfrm>
                <a:off x="7731551" y="3097613"/>
                <a:ext cx="890611" cy="3167927"/>
              </a:xfrm>
              <a:custGeom>
                <a:avLst/>
                <a:gdLst>
                  <a:gd name="connsiteX0" fmla="*/ 18767 w 890611"/>
                  <a:gd name="connsiteY0" fmla="*/ 76 h 3167927"/>
                  <a:gd name="connsiteX1" fmla="*/ 547787 w 890611"/>
                  <a:gd name="connsiteY1" fmla="*/ 239495 h 3167927"/>
                  <a:gd name="connsiteX2" fmla="*/ 588098 w 890611"/>
                  <a:gd name="connsiteY2" fmla="*/ 302330 h 3167927"/>
                  <a:gd name="connsiteX3" fmla="*/ 592354 w 890611"/>
                  <a:gd name="connsiteY3" fmla="*/ 302274 h 3167927"/>
                  <a:gd name="connsiteX4" fmla="*/ 601611 w 890611"/>
                  <a:gd name="connsiteY4" fmla="*/ 323395 h 3167927"/>
                  <a:gd name="connsiteX5" fmla="*/ 608915 w 890611"/>
                  <a:gd name="connsiteY5" fmla="*/ 334780 h 3167927"/>
                  <a:gd name="connsiteX6" fmla="*/ 686425 w 890611"/>
                  <a:gd name="connsiteY6" fmla="*/ 556325 h 3167927"/>
                  <a:gd name="connsiteX7" fmla="*/ 688317 w 890611"/>
                  <a:gd name="connsiteY7" fmla="*/ 574833 h 3167927"/>
                  <a:gd name="connsiteX8" fmla="*/ 696291 w 890611"/>
                  <a:gd name="connsiteY8" fmla="*/ 606181 h 3167927"/>
                  <a:gd name="connsiteX9" fmla="*/ 706027 w 890611"/>
                  <a:gd name="connsiteY9" fmla="*/ 691331 h 3167927"/>
                  <a:gd name="connsiteX10" fmla="*/ 722439 w 890611"/>
                  <a:gd name="connsiteY10" fmla="*/ 709248 h 3167927"/>
                  <a:gd name="connsiteX11" fmla="*/ 760826 w 890611"/>
                  <a:gd name="connsiteY11" fmla="*/ 845928 h 3167927"/>
                  <a:gd name="connsiteX12" fmla="*/ 713794 w 890611"/>
                  <a:gd name="connsiteY12" fmla="*/ 980448 h 3167927"/>
                  <a:gd name="connsiteX13" fmla="*/ 708593 w 890611"/>
                  <a:gd name="connsiteY13" fmla="*/ 985391 h 3167927"/>
                  <a:gd name="connsiteX14" fmla="*/ 694970 w 890611"/>
                  <a:gd name="connsiteY14" fmla="*/ 1096894 h 3167927"/>
                  <a:gd name="connsiteX15" fmla="*/ 541535 w 890611"/>
                  <a:gd name="connsiteY15" fmla="*/ 1455575 h 3167927"/>
                  <a:gd name="connsiteX16" fmla="*/ 446749 w 890611"/>
                  <a:gd name="connsiteY16" fmla="*/ 1523979 h 3167927"/>
                  <a:gd name="connsiteX17" fmla="*/ 404648 w 890611"/>
                  <a:gd name="connsiteY17" fmla="*/ 1543246 h 3167927"/>
                  <a:gd name="connsiteX18" fmla="*/ 302957 w 890611"/>
                  <a:gd name="connsiteY18" fmla="*/ 1634005 h 3167927"/>
                  <a:gd name="connsiteX19" fmla="*/ 224396 w 890611"/>
                  <a:gd name="connsiteY19" fmla="*/ 1672762 h 3167927"/>
                  <a:gd name="connsiteX20" fmla="*/ 254765 w 890611"/>
                  <a:gd name="connsiteY20" fmla="*/ 1829996 h 3167927"/>
                  <a:gd name="connsiteX21" fmla="*/ 295655 w 890611"/>
                  <a:gd name="connsiteY21" fmla="*/ 1834491 h 3167927"/>
                  <a:gd name="connsiteX22" fmla="*/ 850605 w 890611"/>
                  <a:gd name="connsiteY22" fmla="*/ 2080210 h 3167927"/>
                  <a:gd name="connsiteX23" fmla="*/ 879593 w 890611"/>
                  <a:gd name="connsiteY23" fmla="*/ 3167927 h 3167927"/>
                  <a:gd name="connsiteX24" fmla="*/ 437502 w 890611"/>
                  <a:gd name="connsiteY24" fmla="*/ 3167127 h 3167927"/>
                  <a:gd name="connsiteX25" fmla="*/ 28669 w 890611"/>
                  <a:gd name="connsiteY25" fmla="*/ 3166387 h 3167927"/>
                  <a:gd name="connsiteX26" fmla="*/ 12126 w 890611"/>
                  <a:gd name="connsiteY26" fmla="*/ 3167904 h 3167927"/>
                  <a:gd name="connsiteX27" fmla="*/ 0 w 890611"/>
                  <a:gd name="connsiteY27" fmla="*/ 3166639 h 3167927"/>
                  <a:gd name="connsiteX28" fmla="*/ 0 w 890611"/>
                  <a:gd name="connsiteY28" fmla="*/ 1735 h 3167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90611" h="3167927">
                    <a:moveTo>
                      <a:pt x="18767" y="76"/>
                    </a:moveTo>
                    <a:cubicBezTo>
                      <a:pt x="257082" y="-3066"/>
                      <a:pt x="433484" y="91000"/>
                      <a:pt x="547787" y="239495"/>
                    </a:cubicBezTo>
                    <a:lnTo>
                      <a:pt x="588098" y="302330"/>
                    </a:lnTo>
                    <a:lnTo>
                      <a:pt x="592354" y="302274"/>
                    </a:lnTo>
                    <a:lnTo>
                      <a:pt x="601611" y="323395"/>
                    </a:lnTo>
                    <a:lnTo>
                      <a:pt x="608915" y="334780"/>
                    </a:lnTo>
                    <a:cubicBezTo>
                      <a:pt x="644698" y="402201"/>
                      <a:pt x="670538" y="476962"/>
                      <a:pt x="686425" y="556325"/>
                    </a:cubicBezTo>
                    <a:lnTo>
                      <a:pt x="688317" y="574833"/>
                    </a:lnTo>
                    <a:lnTo>
                      <a:pt x="696291" y="606181"/>
                    </a:lnTo>
                    <a:lnTo>
                      <a:pt x="706027" y="691331"/>
                    </a:lnTo>
                    <a:lnTo>
                      <a:pt x="722439" y="709248"/>
                    </a:lnTo>
                    <a:cubicBezTo>
                      <a:pt x="748159" y="748146"/>
                      <a:pt x="762325" y="795778"/>
                      <a:pt x="760826" y="845928"/>
                    </a:cubicBezTo>
                    <a:cubicBezTo>
                      <a:pt x="759317" y="896432"/>
                      <a:pt x="742110" y="943278"/>
                      <a:pt x="713794" y="980448"/>
                    </a:cubicBezTo>
                    <a:lnTo>
                      <a:pt x="708593" y="985391"/>
                    </a:lnTo>
                    <a:lnTo>
                      <a:pt x="694970" y="1096894"/>
                    </a:lnTo>
                    <a:cubicBezTo>
                      <a:pt x="666893" y="1249326"/>
                      <a:pt x="613463" y="1379752"/>
                      <a:pt x="541535" y="1455575"/>
                    </a:cubicBezTo>
                    <a:cubicBezTo>
                      <a:pt x="517559" y="1480849"/>
                      <a:pt x="485265" y="1503704"/>
                      <a:pt x="446749" y="1523979"/>
                    </a:cubicBezTo>
                    <a:lnTo>
                      <a:pt x="404648" y="1543246"/>
                    </a:lnTo>
                    <a:lnTo>
                      <a:pt x="302957" y="1634005"/>
                    </a:lnTo>
                    <a:lnTo>
                      <a:pt x="224396" y="1672762"/>
                    </a:lnTo>
                    <a:lnTo>
                      <a:pt x="254765" y="1829996"/>
                    </a:lnTo>
                    <a:lnTo>
                      <a:pt x="295655" y="1834491"/>
                    </a:lnTo>
                    <a:cubicBezTo>
                      <a:pt x="697022" y="1880293"/>
                      <a:pt x="818511" y="1921299"/>
                      <a:pt x="850605" y="2080210"/>
                    </a:cubicBezTo>
                    <a:cubicBezTo>
                      <a:pt x="873797" y="2317899"/>
                      <a:pt x="908586" y="2860389"/>
                      <a:pt x="879593" y="3167927"/>
                    </a:cubicBezTo>
                    <a:cubicBezTo>
                      <a:pt x="736096" y="3167660"/>
                      <a:pt x="586799" y="3167393"/>
                      <a:pt x="437502" y="3167127"/>
                    </a:cubicBezTo>
                    <a:lnTo>
                      <a:pt x="28669" y="3166387"/>
                    </a:lnTo>
                    <a:lnTo>
                      <a:pt x="12126" y="3167904"/>
                    </a:lnTo>
                    <a:lnTo>
                      <a:pt x="0" y="3166639"/>
                    </a:lnTo>
                    <a:lnTo>
                      <a:pt x="0" y="1735"/>
                    </a:ln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grpSp>
      </p:grpSp>
      <p:cxnSp>
        <p:nvCxnSpPr>
          <p:cNvPr id="264" name="Straight Connector 263">
            <a:extLst>
              <a:ext uri="{FF2B5EF4-FFF2-40B4-BE49-F238E27FC236}">
                <a16:creationId xmlns:a16="http://schemas.microsoft.com/office/drawing/2014/main" id="{396D7233-DFF5-B0C5-B37B-8D297084B482}"/>
              </a:ext>
            </a:extLst>
          </p:cNvPr>
          <p:cNvCxnSpPr>
            <a:cxnSpLocks/>
            <a:stCxn id="250" idx="17"/>
            <a:endCxn id="253" idx="10"/>
          </p:cNvCxnSpPr>
          <p:nvPr/>
        </p:nvCxnSpPr>
        <p:spPr>
          <a:xfrm flipV="1">
            <a:off x="1166035" y="5083400"/>
            <a:ext cx="394543" cy="399871"/>
          </a:xfrm>
          <a:prstGeom prst="line">
            <a:avLst/>
          </a:prstGeom>
          <a:noFill/>
          <a:ln w="57150" cap="flat" cmpd="sng" algn="ctr">
            <a:solidFill>
              <a:schemeClr val="bg1">
                <a:lumMod val="75000"/>
              </a:schemeClr>
            </a:solidFill>
            <a:prstDash val="solid"/>
            <a:miter lim="800000"/>
          </a:ln>
          <a:effectLst/>
        </p:spPr>
      </p:cxnSp>
      <p:cxnSp>
        <p:nvCxnSpPr>
          <p:cNvPr id="265" name="Straight Connector 264">
            <a:extLst>
              <a:ext uri="{FF2B5EF4-FFF2-40B4-BE49-F238E27FC236}">
                <a16:creationId xmlns:a16="http://schemas.microsoft.com/office/drawing/2014/main" id="{27619999-F746-2B17-0307-FAC2298419A1}"/>
              </a:ext>
            </a:extLst>
          </p:cNvPr>
          <p:cNvCxnSpPr>
            <a:cxnSpLocks/>
            <a:stCxn id="188" idx="22"/>
            <a:endCxn id="231" idx="8"/>
          </p:cNvCxnSpPr>
          <p:nvPr/>
        </p:nvCxnSpPr>
        <p:spPr>
          <a:xfrm>
            <a:off x="3396235" y="4517978"/>
            <a:ext cx="377708" cy="446442"/>
          </a:xfrm>
          <a:prstGeom prst="line">
            <a:avLst/>
          </a:prstGeom>
          <a:noFill/>
          <a:ln w="57150" cap="flat" cmpd="sng" algn="ctr">
            <a:solidFill>
              <a:schemeClr val="bg1">
                <a:lumMod val="75000"/>
              </a:schemeClr>
            </a:solidFill>
            <a:prstDash val="solid"/>
            <a:miter lim="800000"/>
          </a:ln>
          <a:effectLst/>
        </p:spPr>
      </p:cxnSp>
      <p:cxnSp>
        <p:nvCxnSpPr>
          <p:cNvPr id="266" name="Straight Connector 265">
            <a:extLst>
              <a:ext uri="{FF2B5EF4-FFF2-40B4-BE49-F238E27FC236}">
                <a16:creationId xmlns:a16="http://schemas.microsoft.com/office/drawing/2014/main" id="{C69E4451-5B54-EDD2-FACE-B91319913F5A}"/>
              </a:ext>
            </a:extLst>
          </p:cNvPr>
          <p:cNvCxnSpPr>
            <a:stCxn id="177" idx="6"/>
            <a:endCxn id="241" idx="18"/>
          </p:cNvCxnSpPr>
          <p:nvPr/>
        </p:nvCxnSpPr>
        <p:spPr>
          <a:xfrm>
            <a:off x="2971407" y="5658972"/>
            <a:ext cx="655654" cy="336180"/>
          </a:xfrm>
          <a:prstGeom prst="line">
            <a:avLst/>
          </a:prstGeom>
          <a:noFill/>
          <a:ln w="57150" cap="flat" cmpd="sng" algn="ctr">
            <a:solidFill>
              <a:schemeClr val="bg1">
                <a:lumMod val="75000"/>
              </a:schemeClr>
            </a:solidFill>
            <a:prstDash val="solid"/>
            <a:miter lim="800000"/>
          </a:ln>
          <a:effectLst/>
        </p:spPr>
      </p:cxnSp>
      <p:cxnSp>
        <p:nvCxnSpPr>
          <p:cNvPr id="267" name="Straight Connector 266">
            <a:extLst>
              <a:ext uri="{FF2B5EF4-FFF2-40B4-BE49-F238E27FC236}">
                <a16:creationId xmlns:a16="http://schemas.microsoft.com/office/drawing/2014/main" id="{0291EBCA-4581-CE84-8191-801B8C5CEEB2}"/>
              </a:ext>
            </a:extLst>
          </p:cNvPr>
          <p:cNvCxnSpPr>
            <a:stCxn id="177" idx="10"/>
            <a:endCxn id="219" idx="30"/>
          </p:cNvCxnSpPr>
          <p:nvPr/>
        </p:nvCxnSpPr>
        <p:spPr>
          <a:xfrm flipH="1">
            <a:off x="2273581" y="5658972"/>
            <a:ext cx="273767" cy="511320"/>
          </a:xfrm>
          <a:prstGeom prst="line">
            <a:avLst/>
          </a:prstGeom>
          <a:noFill/>
          <a:ln w="57150" cap="flat" cmpd="sng" algn="ctr">
            <a:solidFill>
              <a:schemeClr val="bg1">
                <a:lumMod val="75000"/>
              </a:schemeClr>
            </a:solidFill>
            <a:prstDash val="solid"/>
            <a:miter lim="800000"/>
          </a:ln>
          <a:effectLst/>
        </p:spPr>
      </p:cxnSp>
      <p:cxnSp>
        <p:nvCxnSpPr>
          <p:cNvPr id="271" name="Straight Connector 270">
            <a:extLst>
              <a:ext uri="{FF2B5EF4-FFF2-40B4-BE49-F238E27FC236}">
                <a16:creationId xmlns:a16="http://schemas.microsoft.com/office/drawing/2014/main" id="{A4172A0A-B04B-2F2E-2199-691ABBFF66A8}"/>
              </a:ext>
            </a:extLst>
          </p:cNvPr>
          <p:cNvCxnSpPr>
            <a:cxnSpLocks/>
            <a:stCxn id="250" idx="18"/>
            <a:endCxn id="220" idx="14"/>
          </p:cNvCxnSpPr>
          <p:nvPr/>
        </p:nvCxnSpPr>
        <p:spPr>
          <a:xfrm>
            <a:off x="1173102" y="5725426"/>
            <a:ext cx="690555" cy="444396"/>
          </a:xfrm>
          <a:prstGeom prst="line">
            <a:avLst/>
          </a:prstGeom>
          <a:noFill/>
          <a:ln w="57150" cap="flat" cmpd="sng" algn="ctr">
            <a:solidFill>
              <a:schemeClr val="bg1">
                <a:lumMod val="75000"/>
              </a:schemeClr>
            </a:solidFill>
            <a:prstDash val="solid"/>
            <a:miter lim="800000"/>
          </a:ln>
          <a:effectLst/>
        </p:spPr>
      </p:cxnSp>
      <p:cxnSp>
        <p:nvCxnSpPr>
          <p:cNvPr id="274" name="Straight Connector 273">
            <a:extLst>
              <a:ext uri="{FF2B5EF4-FFF2-40B4-BE49-F238E27FC236}">
                <a16:creationId xmlns:a16="http://schemas.microsoft.com/office/drawing/2014/main" id="{FC98533A-6FE6-393E-4558-E5D805F84C39}"/>
              </a:ext>
            </a:extLst>
          </p:cNvPr>
          <p:cNvCxnSpPr>
            <a:cxnSpLocks/>
            <a:stCxn id="219" idx="31"/>
            <a:endCxn id="240" idx="10"/>
          </p:cNvCxnSpPr>
          <p:nvPr/>
        </p:nvCxnSpPr>
        <p:spPr>
          <a:xfrm flipV="1">
            <a:off x="2280649" y="6276463"/>
            <a:ext cx="1276288" cy="135983"/>
          </a:xfrm>
          <a:prstGeom prst="line">
            <a:avLst/>
          </a:prstGeom>
          <a:noFill/>
          <a:ln w="57150" cap="flat" cmpd="sng" algn="ctr">
            <a:solidFill>
              <a:schemeClr val="bg1">
                <a:lumMod val="75000"/>
              </a:schemeClr>
            </a:solidFill>
            <a:prstDash val="solid"/>
            <a:miter lim="800000"/>
          </a:ln>
          <a:effectLst/>
        </p:spPr>
      </p:cxnSp>
      <p:grpSp>
        <p:nvGrpSpPr>
          <p:cNvPr id="295" name="Group 294">
            <a:extLst>
              <a:ext uri="{FF2B5EF4-FFF2-40B4-BE49-F238E27FC236}">
                <a16:creationId xmlns:a16="http://schemas.microsoft.com/office/drawing/2014/main" id="{35EF343D-19A2-8508-C56B-A5FDBDF0DCE7}"/>
              </a:ext>
            </a:extLst>
          </p:cNvPr>
          <p:cNvGrpSpPr/>
          <p:nvPr/>
        </p:nvGrpSpPr>
        <p:grpSpPr>
          <a:xfrm>
            <a:off x="5904985" y="2426563"/>
            <a:ext cx="2527265" cy="927971"/>
            <a:chOff x="7093277" y="2426563"/>
            <a:chExt cx="2527265" cy="927971"/>
          </a:xfrm>
        </p:grpSpPr>
        <p:grpSp>
          <p:nvGrpSpPr>
            <p:cNvPr id="293" name="Group 292">
              <a:extLst>
                <a:ext uri="{FF2B5EF4-FFF2-40B4-BE49-F238E27FC236}">
                  <a16:creationId xmlns:a16="http://schemas.microsoft.com/office/drawing/2014/main" id="{AC775A2C-E324-1E0D-8B6E-75659AC75D33}"/>
                </a:ext>
              </a:extLst>
            </p:cNvPr>
            <p:cNvGrpSpPr/>
            <p:nvPr/>
          </p:nvGrpSpPr>
          <p:grpSpPr>
            <a:xfrm>
              <a:off x="7770477" y="2463639"/>
              <a:ext cx="1850065" cy="890895"/>
              <a:chOff x="6704297" y="2448407"/>
              <a:chExt cx="1850065" cy="890895"/>
            </a:xfrm>
          </p:grpSpPr>
          <p:sp>
            <p:nvSpPr>
              <p:cNvPr id="286" name="TextBox 285">
                <a:extLst>
                  <a:ext uri="{FF2B5EF4-FFF2-40B4-BE49-F238E27FC236}">
                    <a16:creationId xmlns:a16="http://schemas.microsoft.com/office/drawing/2014/main" id="{D149F667-97F2-2044-62D1-74AAF5F09617}"/>
                  </a:ext>
                </a:extLst>
              </p:cNvPr>
              <p:cNvSpPr txBox="1"/>
              <p:nvPr/>
            </p:nvSpPr>
            <p:spPr>
              <a:xfrm>
                <a:off x="6751973" y="3031525"/>
                <a:ext cx="1802389" cy="307777"/>
              </a:xfrm>
              <a:prstGeom prst="rect">
                <a:avLst/>
              </a:prstGeom>
              <a:noFill/>
            </p:spPr>
            <p:txBody>
              <a:bodyPr wrap="square" rtlCol="0">
                <a:spAutoFit/>
              </a:bodyPr>
              <a:lstStyle/>
              <a:p>
                <a:r>
                  <a:rPr lang="en-US" sz="1400" dirty="0">
                    <a:solidFill>
                      <a:schemeClr val="bg1"/>
                    </a:solidFill>
                  </a:rPr>
                  <a:t>Male    Female   Other</a:t>
                </a:r>
                <a:endParaRPr lang="en-IN" sz="1400" dirty="0">
                  <a:solidFill>
                    <a:schemeClr val="bg1"/>
                  </a:solidFill>
                </a:endParaRPr>
              </a:p>
            </p:txBody>
          </p:sp>
          <p:grpSp>
            <p:nvGrpSpPr>
              <p:cNvPr id="287" name="Group 286">
                <a:extLst>
                  <a:ext uri="{FF2B5EF4-FFF2-40B4-BE49-F238E27FC236}">
                    <a16:creationId xmlns:a16="http://schemas.microsoft.com/office/drawing/2014/main" id="{B72AAC25-955B-0579-D155-D319CDD326DB}"/>
                  </a:ext>
                </a:extLst>
              </p:cNvPr>
              <p:cNvGrpSpPr/>
              <p:nvPr/>
            </p:nvGrpSpPr>
            <p:grpSpPr>
              <a:xfrm>
                <a:off x="6704297" y="2448407"/>
                <a:ext cx="1806686" cy="516939"/>
                <a:chOff x="5477835" y="3891516"/>
                <a:chExt cx="1806686" cy="516939"/>
              </a:xfrm>
              <a:solidFill>
                <a:schemeClr val="tx1"/>
              </a:solidFill>
            </p:grpSpPr>
            <p:sp>
              <p:nvSpPr>
                <p:cNvPr id="288" name="Rectangle 287">
                  <a:extLst>
                    <a:ext uri="{FF2B5EF4-FFF2-40B4-BE49-F238E27FC236}">
                      <a16:creationId xmlns:a16="http://schemas.microsoft.com/office/drawing/2014/main" id="{4D34406D-F3A1-229E-DB90-75DE5981E5C0}"/>
                    </a:ext>
                  </a:extLst>
                </p:cNvPr>
                <p:cNvSpPr/>
                <p:nvPr/>
              </p:nvSpPr>
              <p:spPr>
                <a:xfrm>
                  <a:off x="5477835" y="3891516"/>
                  <a:ext cx="602925" cy="516939"/>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0</a:t>
                  </a:r>
                  <a:endParaRPr lang="en-IN" sz="3200" dirty="0"/>
                </a:p>
              </p:txBody>
            </p:sp>
            <p:sp>
              <p:nvSpPr>
                <p:cNvPr id="289" name="Rectangle 288">
                  <a:extLst>
                    <a:ext uri="{FF2B5EF4-FFF2-40B4-BE49-F238E27FC236}">
                      <a16:creationId xmlns:a16="http://schemas.microsoft.com/office/drawing/2014/main" id="{4B3DCBC4-D118-0CE6-98B6-0F9231DAA9A2}"/>
                    </a:ext>
                  </a:extLst>
                </p:cNvPr>
                <p:cNvSpPr/>
                <p:nvPr/>
              </p:nvSpPr>
              <p:spPr>
                <a:xfrm>
                  <a:off x="6079715" y="3891516"/>
                  <a:ext cx="602926" cy="516939"/>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a:t>
                  </a:r>
                  <a:endParaRPr lang="en-IN" sz="3200" dirty="0"/>
                </a:p>
              </p:txBody>
            </p:sp>
            <p:sp>
              <p:nvSpPr>
                <p:cNvPr id="290" name="Rectangle 289">
                  <a:extLst>
                    <a:ext uri="{FF2B5EF4-FFF2-40B4-BE49-F238E27FC236}">
                      <a16:creationId xmlns:a16="http://schemas.microsoft.com/office/drawing/2014/main" id="{C6674434-0615-71A2-6871-58B76D72E932}"/>
                    </a:ext>
                  </a:extLst>
                </p:cNvPr>
                <p:cNvSpPr/>
                <p:nvPr/>
              </p:nvSpPr>
              <p:spPr>
                <a:xfrm>
                  <a:off x="6681017" y="3891516"/>
                  <a:ext cx="603504" cy="516939"/>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0</a:t>
                  </a:r>
                  <a:endParaRPr lang="en-IN" sz="3200" dirty="0"/>
                </a:p>
              </p:txBody>
            </p:sp>
          </p:grpSp>
        </p:grpSp>
        <p:pic>
          <p:nvPicPr>
            <p:cNvPr id="294" name="Picture 293">
              <a:extLst>
                <a:ext uri="{FF2B5EF4-FFF2-40B4-BE49-F238E27FC236}">
                  <a16:creationId xmlns:a16="http://schemas.microsoft.com/office/drawing/2014/main" id="{BCE0C898-0586-8363-2CB1-73F47737974D}"/>
                </a:ext>
              </a:extLst>
            </p:cNvPr>
            <p:cNvPicPr>
              <a:picLocks noChangeAspect="1"/>
            </p:cNvPicPr>
            <p:nvPr/>
          </p:nvPicPr>
          <p:blipFill>
            <a:blip r:embed="rId3"/>
            <a:stretch>
              <a:fillRect/>
            </a:stretch>
          </p:blipFill>
          <p:spPr>
            <a:xfrm>
              <a:off x="7093277" y="2426563"/>
              <a:ext cx="661313" cy="927971"/>
            </a:xfrm>
            <a:prstGeom prst="rect">
              <a:avLst/>
            </a:prstGeom>
          </p:spPr>
        </p:pic>
      </p:grpSp>
      <p:grpSp>
        <p:nvGrpSpPr>
          <p:cNvPr id="401" name="Group 400">
            <a:extLst>
              <a:ext uri="{FF2B5EF4-FFF2-40B4-BE49-F238E27FC236}">
                <a16:creationId xmlns:a16="http://schemas.microsoft.com/office/drawing/2014/main" id="{754C0952-85EF-8D73-10C5-6B428DDC7EC0}"/>
              </a:ext>
            </a:extLst>
          </p:cNvPr>
          <p:cNvGrpSpPr/>
          <p:nvPr/>
        </p:nvGrpSpPr>
        <p:grpSpPr>
          <a:xfrm>
            <a:off x="8475144" y="1850301"/>
            <a:ext cx="3324190" cy="1504233"/>
            <a:chOff x="8109934" y="1850301"/>
            <a:chExt cx="3324190" cy="1504233"/>
          </a:xfrm>
        </p:grpSpPr>
        <p:grpSp>
          <p:nvGrpSpPr>
            <p:cNvPr id="298" name="Group 297">
              <a:extLst>
                <a:ext uri="{FF2B5EF4-FFF2-40B4-BE49-F238E27FC236}">
                  <a16:creationId xmlns:a16="http://schemas.microsoft.com/office/drawing/2014/main" id="{77FB36BD-A7BA-EAC3-9788-2884872C6DC2}"/>
                </a:ext>
              </a:extLst>
            </p:cNvPr>
            <p:cNvGrpSpPr/>
            <p:nvPr/>
          </p:nvGrpSpPr>
          <p:grpSpPr>
            <a:xfrm>
              <a:off x="9008316" y="2463639"/>
              <a:ext cx="2425808" cy="890895"/>
              <a:chOff x="6688425" y="2448407"/>
              <a:chExt cx="2425808" cy="890895"/>
            </a:xfrm>
          </p:grpSpPr>
          <p:sp>
            <p:nvSpPr>
              <p:cNvPr id="300" name="TextBox 299">
                <a:extLst>
                  <a:ext uri="{FF2B5EF4-FFF2-40B4-BE49-F238E27FC236}">
                    <a16:creationId xmlns:a16="http://schemas.microsoft.com/office/drawing/2014/main" id="{06BF7C9D-E221-7236-C275-AA1D2F1B7947}"/>
                  </a:ext>
                </a:extLst>
              </p:cNvPr>
              <p:cNvSpPr txBox="1"/>
              <p:nvPr/>
            </p:nvSpPr>
            <p:spPr>
              <a:xfrm>
                <a:off x="6688425" y="3031525"/>
                <a:ext cx="2425808" cy="307777"/>
              </a:xfrm>
              <a:prstGeom prst="rect">
                <a:avLst/>
              </a:prstGeom>
              <a:noFill/>
            </p:spPr>
            <p:txBody>
              <a:bodyPr wrap="square" rtlCol="0">
                <a:spAutoFit/>
              </a:bodyPr>
              <a:lstStyle/>
              <a:p>
                <a:r>
                  <a:rPr lang="en-US" sz="1400" dirty="0">
                    <a:solidFill>
                      <a:schemeClr val="bg1"/>
                    </a:solidFill>
                  </a:rPr>
                  <a:t>BTECH   MTECH     MS        PHD</a:t>
                </a:r>
                <a:endParaRPr lang="en-IN" sz="1400" dirty="0">
                  <a:solidFill>
                    <a:schemeClr val="bg1"/>
                  </a:solidFill>
                </a:endParaRPr>
              </a:p>
            </p:txBody>
          </p:sp>
          <p:grpSp>
            <p:nvGrpSpPr>
              <p:cNvPr id="301" name="Group 300">
                <a:extLst>
                  <a:ext uri="{FF2B5EF4-FFF2-40B4-BE49-F238E27FC236}">
                    <a16:creationId xmlns:a16="http://schemas.microsoft.com/office/drawing/2014/main" id="{05BC2451-BF93-8C10-8356-30336ACC55D4}"/>
                  </a:ext>
                </a:extLst>
              </p:cNvPr>
              <p:cNvGrpSpPr/>
              <p:nvPr/>
            </p:nvGrpSpPr>
            <p:grpSpPr>
              <a:xfrm>
                <a:off x="6704297" y="2448407"/>
                <a:ext cx="2409936" cy="516939"/>
                <a:chOff x="5477835" y="3891516"/>
                <a:chExt cx="2409936" cy="516939"/>
              </a:xfrm>
              <a:solidFill>
                <a:schemeClr val="tx1"/>
              </a:solidFill>
            </p:grpSpPr>
            <p:sp>
              <p:nvSpPr>
                <p:cNvPr id="302" name="Rectangle 301">
                  <a:extLst>
                    <a:ext uri="{FF2B5EF4-FFF2-40B4-BE49-F238E27FC236}">
                      <a16:creationId xmlns:a16="http://schemas.microsoft.com/office/drawing/2014/main" id="{D02D67A8-9B32-0A93-13FB-65E9EAFA98E2}"/>
                    </a:ext>
                  </a:extLst>
                </p:cNvPr>
                <p:cNvSpPr/>
                <p:nvPr/>
              </p:nvSpPr>
              <p:spPr>
                <a:xfrm>
                  <a:off x="5477835" y="3891516"/>
                  <a:ext cx="602925" cy="516939"/>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0</a:t>
                  </a:r>
                  <a:endParaRPr lang="en-IN" sz="3200" dirty="0"/>
                </a:p>
              </p:txBody>
            </p:sp>
            <p:sp>
              <p:nvSpPr>
                <p:cNvPr id="303" name="Rectangle 302">
                  <a:extLst>
                    <a:ext uri="{FF2B5EF4-FFF2-40B4-BE49-F238E27FC236}">
                      <a16:creationId xmlns:a16="http://schemas.microsoft.com/office/drawing/2014/main" id="{4A11509D-7DC7-CFF0-9C32-7E451E6EDD0F}"/>
                    </a:ext>
                  </a:extLst>
                </p:cNvPr>
                <p:cNvSpPr/>
                <p:nvPr/>
              </p:nvSpPr>
              <p:spPr>
                <a:xfrm>
                  <a:off x="6079715" y="3891516"/>
                  <a:ext cx="602926" cy="516939"/>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a:t>
                  </a:r>
                  <a:endParaRPr lang="en-IN" sz="3200" dirty="0"/>
                </a:p>
              </p:txBody>
            </p:sp>
            <p:sp>
              <p:nvSpPr>
                <p:cNvPr id="304" name="Rectangle 303">
                  <a:extLst>
                    <a:ext uri="{FF2B5EF4-FFF2-40B4-BE49-F238E27FC236}">
                      <a16:creationId xmlns:a16="http://schemas.microsoft.com/office/drawing/2014/main" id="{86FDE5AF-51B1-699E-2962-D8563221EBC8}"/>
                    </a:ext>
                  </a:extLst>
                </p:cNvPr>
                <p:cNvSpPr/>
                <p:nvPr/>
              </p:nvSpPr>
              <p:spPr>
                <a:xfrm>
                  <a:off x="6681017" y="3891516"/>
                  <a:ext cx="603504" cy="516939"/>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0</a:t>
                  </a:r>
                  <a:endParaRPr lang="en-IN" sz="3200" dirty="0"/>
                </a:p>
              </p:txBody>
            </p:sp>
            <p:sp>
              <p:nvSpPr>
                <p:cNvPr id="378" name="Rectangle 377">
                  <a:extLst>
                    <a:ext uri="{FF2B5EF4-FFF2-40B4-BE49-F238E27FC236}">
                      <a16:creationId xmlns:a16="http://schemas.microsoft.com/office/drawing/2014/main" id="{BDD7D528-CB62-34BA-4120-129BB0EE407A}"/>
                    </a:ext>
                  </a:extLst>
                </p:cNvPr>
                <p:cNvSpPr/>
                <p:nvPr/>
              </p:nvSpPr>
              <p:spPr>
                <a:xfrm>
                  <a:off x="7284267" y="3891516"/>
                  <a:ext cx="603504" cy="516939"/>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0</a:t>
                  </a:r>
                  <a:endParaRPr lang="en-IN" sz="3200" dirty="0"/>
                </a:p>
              </p:txBody>
            </p:sp>
          </p:grpSp>
        </p:grpSp>
        <p:grpSp>
          <p:nvGrpSpPr>
            <p:cNvPr id="327" name="Group 326">
              <a:extLst>
                <a:ext uri="{FF2B5EF4-FFF2-40B4-BE49-F238E27FC236}">
                  <a16:creationId xmlns:a16="http://schemas.microsoft.com/office/drawing/2014/main" id="{8DC09466-EE1E-7062-58F6-29C9C13FE3C9}"/>
                </a:ext>
              </a:extLst>
            </p:cNvPr>
            <p:cNvGrpSpPr/>
            <p:nvPr/>
          </p:nvGrpSpPr>
          <p:grpSpPr>
            <a:xfrm>
              <a:off x="8109934" y="1850301"/>
              <a:ext cx="1021956" cy="1467851"/>
              <a:chOff x="6455409" y="2446455"/>
              <a:chExt cx="1021956" cy="1467851"/>
            </a:xfrm>
          </p:grpSpPr>
          <p:grpSp>
            <p:nvGrpSpPr>
              <p:cNvPr id="329" name="Group 328">
                <a:extLst>
                  <a:ext uri="{FF2B5EF4-FFF2-40B4-BE49-F238E27FC236}">
                    <a16:creationId xmlns:a16="http://schemas.microsoft.com/office/drawing/2014/main" id="{F358AA7C-F822-EF4C-FC49-5E4DEC080E18}"/>
                  </a:ext>
                </a:extLst>
              </p:cNvPr>
              <p:cNvGrpSpPr/>
              <p:nvPr/>
            </p:nvGrpSpPr>
            <p:grpSpPr>
              <a:xfrm>
                <a:off x="6455409" y="2446455"/>
                <a:ext cx="1021956" cy="1467851"/>
                <a:chOff x="2352422" y="-414442"/>
                <a:chExt cx="3568475" cy="5125458"/>
              </a:xfrm>
            </p:grpSpPr>
            <p:sp>
              <p:nvSpPr>
                <p:cNvPr id="336" name="Pie 335">
                  <a:extLst>
                    <a:ext uri="{FF2B5EF4-FFF2-40B4-BE49-F238E27FC236}">
                      <a16:creationId xmlns:a16="http://schemas.microsoft.com/office/drawing/2014/main" id="{5DE2D5F2-6B92-27DC-3A87-2E939981E3CC}"/>
                    </a:ext>
                  </a:extLst>
                </p:cNvPr>
                <p:cNvSpPr/>
                <p:nvPr/>
              </p:nvSpPr>
              <p:spPr>
                <a:xfrm flipH="1">
                  <a:off x="4458089" y="2139062"/>
                  <a:ext cx="467124"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ea typeface="+mn-ea"/>
                    <a:cs typeface="+mn-cs"/>
                  </a:endParaRPr>
                </a:p>
              </p:txBody>
            </p:sp>
            <p:sp>
              <p:nvSpPr>
                <p:cNvPr id="337" name="Pie 336">
                  <a:extLst>
                    <a:ext uri="{FF2B5EF4-FFF2-40B4-BE49-F238E27FC236}">
                      <a16:creationId xmlns:a16="http://schemas.microsoft.com/office/drawing/2014/main" id="{2FE48F45-EA41-DE19-6C4B-5D5EEE83A334}"/>
                    </a:ext>
                  </a:extLst>
                </p:cNvPr>
                <p:cNvSpPr/>
                <p:nvPr/>
              </p:nvSpPr>
              <p:spPr>
                <a:xfrm rot="10800000" flipH="1">
                  <a:off x="2352422" y="-414442"/>
                  <a:ext cx="3568475" cy="5107009"/>
                </a:xfrm>
                <a:prstGeom prst="pie">
                  <a:avLst>
                    <a:gd name="adj1" fmla="val 15522115"/>
                    <a:gd name="adj2" fmla="val 16855910"/>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ea typeface="+mn-ea"/>
                    <a:cs typeface="+mn-cs"/>
                  </a:endParaRPr>
                </a:p>
              </p:txBody>
            </p:sp>
            <p:sp>
              <p:nvSpPr>
                <p:cNvPr id="338" name="Pie 337">
                  <a:extLst>
                    <a:ext uri="{FF2B5EF4-FFF2-40B4-BE49-F238E27FC236}">
                      <a16:creationId xmlns:a16="http://schemas.microsoft.com/office/drawing/2014/main" id="{1B740AB8-4723-6F52-C3BB-B6A85E895E40}"/>
                    </a:ext>
                  </a:extLst>
                </p:cNvPr>
                <p:cNvSpPr/>
                <p:nvPr/>
              </p:nvSpPr>
              <p:spPr>
                <a:xfrm>
                  <a:off x="3348107" y="2139062"/>
                  <a:ext cx="467124"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ea typeface="+mn-ea"/>
                    <a:cs typeface="+mn-cs"/>
                  </a:endParaRPr>
                </a:p>
              </p:txBody>
            </p:sp>
            <p:sp>
              <p:nvSpPr>
                <p:cNvPr id="339" name="Freeform 338">
                  <a:extLst>
                    <a:ext uri="{FF2B5EF4-FFF2-40B4-BE49-F238E27FC236}">
                      <a16:creationId xmlns:a16="http://schemas.microsoft.com/office/drawing/2014/main" id="{0E93D57D-BBEB-4B9F-3FF2-05A24CD545AF}"/>
                    </a:ext>
                  </a:extLst>
                </p:cNvPr>
                <p:cNvSpPr/>
                <p:nvPr/>
              </p:nvSpPr>
              <p:spPr>
                <a:xfrm>
                  <a:off x="3455156" y="1527339"/>
                  <a:ext cx="1363008" cy="1719377"/>
                </a:xfrm>
                <a:custGeom>
                  <a:avLst/>
                  <a:gdLst>
                    <a:gd name="connsiteX0" fmla="*/ 681504 w 1363008"/>
                    <a:gd name="connsiteY0" fmla="*/ 0 h 1719377"/>
                    <a:gd name="connsiteX1" fmla="*/ 1349162 w 1363008"/>
                    <a:gd name="connsiteY1" fmla="*/ 556249 h 1719377"/>
                    <a:gd name="connsiteX2" fmla="*/ 1358825 w 1363008"/>
                    <a:gd name="connsiteY2" fmla="*/ 654229 h 1719377"/>
                    <a:gd name="connsiteX3" fmla="*/ 1363008 w 1363008"/>
                    <a:gd name="connsiteY3" fmla="*/ 656873 h 1719377"/>
                    <a:gd name="connsiteX4" fmla="*/ 1361587 w 1363008"/>
                    <a:gd name="connsiteY4" fmla="*/ 682238 h 1719377"/>
                    <a:gd name="connsiteX5" fmla="*/ 1363008 w 1363008"/>
                    <a:gd name="connsiteY5" fmla="*/ 696648 h 1719377"/>
                    <a:gd name="connsiteX6" fmla="*/ 1360699 w 1363008"/>
                    <a:gd name="connsiteY6" fmla="*/ 698086 h 1719377"/>
                    <a:gd name="connsiteX7" fmla="*/ 1354396 w 1363008"/>
                    <a:gd name="connsiteY7" fmla="*/ 810591 h 1719377"/>
                    <a:gd name="connsiteX8" fmla="*/ 681504 w 1363008"/>
                    <a:gd name="connsiteY8" fmla="*/ 1719377 h 1719377"/>
                    <a:gd name="connsiteX9" fmla="*/ 10641 w 1363008"/>
                    <a:gd name="connsiteY9" fmla="*/ 816876 h 1719377"/>
                    <a:gd name="connsiteX10" fmla="*/ 2760 w 1363008"/>
                    <a:gd name="connsiteY10" fmla="*/ 698366 h 1719377"/>
                    <a:gd name="connsiteX11" fmla="*/ 0 w 1363008"/>
                    <a:gd name="connsiteY11" fmla="*/ 696648 h 1719377"/>
                    <a:gd name="connsiteX12" fmla="*/ 1580 w 1363008"/>
                    <a:gd name="connsiteY12" fmla="*/ 680628 h 1719377"/>
                    <a:gd name="connsiteX13" fmla="*/ 0 w 1363008"/>
                    <a:gd name="connsiteY13" fmla="*/ 656873 h 1719377"/>
                    <a:gd name="connsiteX14" fmla="*/ 4330 w 1363008"/>
                    <a:gd name="connsiteY14" fmla="*/ 652738 h 1719377"/>
                    <a:gd name="connsiteX15" fmla="*/ 13846 w 1363008"/>
                    <a:gd name="connsiteY15" fmla="*/ 556249 h 1719377"/>
                    <a:gd name="connsiteX16" fmla="*/ 681504 w 1363008"/>
                    <a:gd name="connsiteY16" fmla="*/ 0 h 171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63008" h="1719377">
                      <a:moveTo>
                        <a:pt x="681504" y="0"/>
                      </a:moveTo>
                      <a:cubicBezTo>
                        <a:pt x="1010840" y="0"/>
                        <a:pt x="1285615" y="238799"/>
                        <a:pt x="1349162" y="556249"/>
                      </a:cubicBezTo>
                      <a:lnTo>
                        <a:pt x="1358825" y="654229"/>
                      </a:lnTo>
                      <a:lnTo>
                        <a:pt x="1363008" y="656873"/>
                      </a:lnTo>
                      <a:lnTo>
                        <a:pt x="1361587" y="682238"/>
                      </a:lnTo>
                      <a:lnTo>
                        <a:pt x="1363008" y="696648"/>
                      </a:lnTo>
                      <a:lnTo>
                        <a:pt x="1360699" y="698086"/>
                      </a:lnTo>
                      <a:lnTo>
                        <a:pt x="1354396" y="810591"/>
                      </a:lnTo>
                      <a:cubicBezTo>
                        <a:pt x="1313528" y="1194067"/>
                        <a:pt x="1122492" y="1719376"/>
                        <a:pt x="681504" y="1719377"/>
                      </a:cubicBezTo>
                      <a:cubicBezTo>
                        <a:pt x="240517" y="1719378"/>
                        <a:pt x="54891" y="1210826"/>
                        <a:pt x="10641" y="816876"/>
                      </a:cubicBezTo>
                      <a:lnTo>
                        <a:pt x="2760" y="698366"/>
                      </a:lnTo>
                      <a:lnTo>
                        <a:pt x="0" y="696648"/>
                      </a:lnTo>
                      <a:lnTo>
                        <a:pt x="1580" y="680628"/>
                      </a:lnTo>
                      <a:lnTo>
                        <a:pt x="0" y="656873"/>
                      </a:lnTo>
                      <a:lnTo>
                        <a:pt x="4330" y="652738"/>
                      </a:lnTo>
                      <a:lnTo>
                        <a:pt x="13846" y="556249"/>
                      </a:lnTo>
                      <a:cubicBezTo>
                        <a:pt x="77394" y="238799"/>
                        <a:pt x="352168" y="0"/>
                        <a:pt x="681504" y="0"/>
                      </a:cubicBezTo>
                      <a:close/>
                    </a:path>
                  </a:pathLst>
                </a:cu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340" name="Freeform 339">
                  <a:extLst>
                    <a:ext uri="{FF2B5EF4-FFF2-40B4-BE49-F238E27FC236}">
                      <a16:creationId xmlns:a16="http://schemas.microsoft.com/office/drawing/2014/main" id="{E871A33B-1994-EFAD-2003-C3E52A2D1A61}"/>
                    </a:ext>
                  </a:extLst>
                </p:cNvPr>
                <p:cNvSpPr/>
                <p:nvPr/>
              </p:nvSpPr>
              <p:spPr>
                <a:xfrm>
                  <a:off x="3451493" y="1532665"/>
                  <a:ext cx="1363008" cy="983731"/>
                </a:xfrm>
                <a:custGeom>
                  <a:avLst/>
                  <a:gdLst>
                    <a:gd name="connsiteX0" fmla="*/ 681504 w 1363008"/>
                    <a:gd name="connsiteY0" fmla="*/ 0 h 781663"/>
                    <a:gd name="connsiteX1" fmla="*/ 1349162 w 1363008"/>
                    <a:gd name="connsiteY1" fmla="*/ 556249 h 781663"/>
                    <a:gd name="connsiteX2" fmla="*/ 1358825 w 1363008"/>
                    <a:gd name="connsiteY2" fmla="*/ 654229 h 781663"/>
                    <a:gd name="connsiteX3" fmla="*/ 1363008 w 1363008"/>
                    <a:gd name="connsiteY3" fmla="*/ 656873 h 781663"/>
                    <a:gd name="connsiteX4" fmla="*/ 1361587 w 1363008"/>
                    <a:gd name="connsiteY4" fmla="*/ 682238 h 781663"/>
                    <a:gd name="connsiteX5" fmla="*/ 1363008 w 1363008"/>
                    <a:gd name="connsiteY5" fmla="*/ 696648 h 781663"/>
                    <a:gd name="connsiteX6" fmla="*/ 1360699 w 1363008"/>
                    <a:gd name="connsiteY6" fmla="*/ 698086 h 781663"/>
                    <a:gd name="connsiteX7" fmla="*/ 1356017 w 1363008"/>
                    <a:gd name="connsiteY7" fmla="*/ 781663 h 781663"/>
                    <a:gd name="connsiteX8" fmla="*/ 8300 w 1363008"/>
                    <a:gd name="connsiteY8" fmla="*/ 781663 h 781663"/>
                    <a:gd name="connsiteX9" fmla="*/ 2760 w 1363008"/>
                    <a:gd name="connsiteY9" fmla="*/ 698366 h 781663"/>
                    <a:gd name="connsiteX10" fmla="*/ 0 w 1363008"/>
                    <a:gd name="connsiteY10" fmla="*/ 696648 h 781663"/>
                    <a:gd name="connsiteX11" fmla="*/ 1580 w 1363008"/>
                    <a:gd name="connsiteY11" fmla="*/ 680629 h 781663"/>
                    <a:gd name="connsiteX12" fmla="*/ 0 w 1363008"/>
                    <a:gd name="connsiteY12" fmla="*/ 656873 h 781663"/>
                    <a:gd name="connsiteX13" fmla="*/ 4331 w 1363008"/>
                    <a:gd name="connsiteY13" fmla="*/ 652738 h 781663"/>
                    <a:gd name="connsiteX14" fmla="*/ 13846 w 1363008"/>
                    <a:gd name="connsiteY14" fmla="*/ 556249 h 781663"/>
                    <a:gd name="connsiteX15" fmla="*/ 681504 w 1363008"/>
                    <a:gd name="connsiteY15" fmla="*/ 0 h 781663"/>
                    <a:gd name="connsiteX0" fmla="*/ 681504 w 1363008"/>
                    <a:gd name="connsiteY0" fmla="*/ 0 h 781663"/>
                    <a:gd name="connsiteX1" fmla="*/ 1349162 w 1363008"/>
                    <a:gd name="connsiteY1" fmla="*/ 556249 h 781663"/>
                    <a:gd name="connsiteX2" fmla="*/ 1358825 w 1363008"/>
                    <a:gd name="connsiteY2" fmla="*/ 654229 h 781663"/>
                    <a:gd name="connsiteX3" fmla="*/ 1363008 w 1363008"/>
                    <a:gd name="connsiteY3" fmla="*/ 656873 h 781663"/>
                    <a:gd name="connsiteX4" fmla="*/ 1361587 w 1363008"/>
                    <a:gd name="connsiteY4" fmla="*/ 682238 h 781663"/>
                    <a:gd name="connsiteX5" fmla="*/ 1363008 w 1363008"/>
                    <a:gd name="connsiteY5" fmla="*/ 696648 h 781663"/>
                    <a:gd name="connsiteX6" fmla="*/ 1360699 w 1363008"/>
                    <a:gd name="connsiteY6" fmla="*/ 698086 h 781663"/>
                    <a:gd name="connsiteX7" fmla="*/ 1356017 w 1363008"/>
                    <a:gd name="connsiteY7" fmla="*/ 781663 h 781663"/>
                    <a:gd name="connsiteX8" fmla="*/ 8300 w 1363008"/>
                    <a:gd name="connsiteY8" fmla="*/ 781663 h 781663"/>
                    <a:gd name="connsiteX9" fmla="*/ 2760 w 1363008"/>
                    <a:gd name="connsiteY9" fmla="*/ 698366 h 781663"/>
                    <a:gd name="connsiteX10" fmla="*/ 0 w 1363008"/>
                    <a:gd name="connsiteY10" fmla="*/ 696648 h 781663"/>
                    <a:gd name="connsiteX11" fmla="*/ 1580 w 1363008"/>
                    <a:gd name="connsiteY11" fmla="*/ 680629 h 781663"/>
                    <a:gd name="connsiteX12" fmla="*/ 0 w 1363008"/>
                    <a:gd name="connsiteY12" fmla="*/ 656873 h 781663"/>
                    <a:gd name="connsiteX13" fmla="*/ 4331 w 1363008"/>
                    <a:gd name="connsiteY13" fmla="*/ 652738 h 781663"/>
                    <a:gd name="connsiteX14" fmla="*/ 13846 w 1363008"/>
                    <a:gd name="connsiteY14" fmla="*/ 556249 h 781663"/>
                    <a:gd name="connsiteX15" fmla="*/ 681504 w 1363008"/>
                    <a:gd name="connsiteY15" fmla="*/ 0 h 781663"/>
                    <a:gd name="connsiteX0" fmla="*/ 681504 w 1363008"/>
                    <a:gd name="connsiteY0" fmla="*/ 0 h 872594"/>
                    <a:gd name="connsiteX1" fmla="*/ 1349162 w 1363008"/>
                    <a:gd name="connsiteY1" fmla="*/ 556249 h 872594"/>
                    <a:gd name="connsiteX2" fmla="*/ 1358825 w 1363008"/>
                    <a:gd name="connsiteY2" fmla="*/ 654229 h 872594"/>
                    <a:gd name="connsiteX3" fmla="*/ 1363008 w 1363008"/>
                    <a:gd name="connsiteY3" fmla="*/ 656873 h 872594"/>
                    <a:gd name="connsiteX4" fmla="*/ 1361587 w 1363008"/>
                    <a:gd name="connsiteY4" fmla="*/ 682238 h 872594"/>
                    <a:gd name="connsiteX5" fmla="*/ 1363008 w 1363008"/>
                    <a:gd name="connsiteY5" fmla="*/ 696648 h 872594"/>
                    <a:gd name="connsiteX6" fmla="*/ 1360699 w 1363008"/>
                    <a:gd name="connsiteY6" fmla="*/ 698086 h 872594"/>
                    <a:gd name="connsiteX7" fmla="*/ 1356017 w 1363008"/>
                    <a:gd name="connsiteY7" fmla="*/ 781663 h 872594"/>
                    <a:gd name="connsiteX8" fmla="*/ 8300 w 1363008"/>
                    <a:gd name="connsiteY8" fmla="*/ 781663 h 872594"/>
                    <a:gd name="connsiteX9" fmla="*/ 2760 w 1363008"/>
                    <a:gd name="connsiteY9" fmla="*/ 698366 h 872594"/>
                    <a:gd name="connsiteX10" fmla="*/ 0 w 1363008"/>
                    <a:gd name="connsiteY10" fmla="*/ 696648 h 872594"/>
                    <a:gd name="connsiteX11" fmla="*/ 1580 w 1363008"/>
                    <a:gd name="connsiteY11" fmla="*/ 680629 h 872594"/>
                    <a:gd name="connsiteX12" fmla="*/ 0 w 1363008"/>
                    <a:gd name="connsiteY12" fmla="*/ 656873 h 872594"/>
                    <a:gd name="connsiteX13" fmla="*/ 4331 w 1363008"/>
                    <a:gd name="connsiteY13" fmla="*/ 652738 h 872594"/>
                    <a:gd name="connsiteX14" fmla="*/ 13846 w 1363008"/>
                    <a:gd name="connsiteY14" fmla="*/ 556249 h 872594"/>
                    <a:gd name="connsiteX15" fmla="*/ 681504 w 1363008"/>
                    <a:gd name="connsiteY15" fmla="*/ 0 h 872594"/>
                    <a:gd name="connsiteX0" fmla="*/ 681504 w 1363008"/>
                    <a:gd name="connsiteY0" fmla="*/ 0 h 869817"/>
                    <a:gd name="connsiteX1" fmla="*/ 1349162 w 1363008"/>
                    <a:gd name="connsiteY1" fmla="*/ 556249 h 869817"/>
                    <a:gd name="connsiteX2" fmla="*/ 1358825 w 1363008"/>
                    <a:gd name="connsiteY2" fmla="*/ 654229 h 869817"/>
                    <a:gd name="connsiteX3" fmla="*/ 1363008 w 1363008"/>
                    <a:gd name="connsiteY3" fmla="*/ 656873 h 869817"/>
                    <a:gd name="connsiteX4" fmla="*/ 1361587 w 1363008"/>
                    <a:gd name="connsiteY4" fmla="*/ 682238 h 869817"/>
                    <a:gd name="connsiteX5" fmla="*/ 1363008 w 1363008"/>
                    <a:gd name="connsiteY5" fmla="*/ 696648 h 869817"/>
                    <a:gd name="connsiteX6" fmla="*/ 1360699 w 1363008"/>
                    <a:gd name="connsiteY6" fmla="*/ 698086 h 869817"/>
                    <a:gd name="connsiteX7" fmla="*/ 1356017 w 1363008"/>
                    <a:gd name="connsiteY7" fmla="*/ 781663 h 869817"/>
                    <a:gd name="connsiteX8" fmla="*/ 8300 w 1363008"/>
                    <a:gd name="connsiteY8" fmla="*/ 781663 h 869817"/>
                    <a:gd name="connsiteX9" fmla="*/ 2760 w 1363008"/>
                    <a:gd name="connsiteY9" fmla="*/ 698366 h 869817"/>
                    <a:gd name="connsiteX10" fmla="*/ 0 w 1363008"/>
                    <a:gd name="connsiteY10" fmla="*/ 696648 h 869817"/>
                    <a:gd name="connsiteX11" fmla="*/ 1580 w 1363008"/>
                    <a:gd name="connsiteY11" fmla="*/ 680629 h 869817"/>
                    <a:gd name="connsiteX12" fmla="*/ 0 w 1363008"/>
                    <a:gd name="connsiteY12" fmla="*/ 656873 h 869817"/>
                    <a:gd name="connsiteX13" fmla="*/ 4331 w 1363008"/>
                    <a:gd name="connsiteY13" fmla="*/ 652738 h 869817"/>
                    <a:gd name="connsiteX14" fmla="*/ 13846 w 1363008"/>
                    <a:gd name="connsiteY14" fmla="*/ 556249 h 869817"/>
                    <a:gd name="connsiteX15" fmla="*/ 681504 w 1363008"/>
                    <a:gd name="connsiteY15" fmla="*/ 0 h 869817"/>
                    <a:gd name="connsiteX0" fmla="*/ 681504 w 1363008"/>
                    <a:gd name="connsiteY0" fmla="*/ 0 h 869817"/>
                    <a:gd name="connsiteX1" fmla="*/ 1349162 w 1363008"/>
                    <a:gd name="connsiteY1" fmla="*/ 556249 h 869817"/>
                    <a:gd name="connsiteX2" fmla="*/ 1358825 w 1363008"/>
                    <a:gd name="connsiteY2" fmla="*/ 654229 h 869817"/>
                    <a:gd name="connsiteX3" fmla="*/ 1363008 w 1363008"/>
                    <a:gd name="connsiteY3" fmla="*/ 656873 h 869817"/>
                    <a:gd name="connsiteX4" fmla="*/ 1361587 w 1363008"/>
                    <a:gd name="connsiteY4" fmla="*/ 682238 h 869817"/>
                    <a:gd name="connsiteX5" fmla="*/ 1363008 w 1363008"/>
                    <a:gd name="connsiteY5" fmla="*/ 696648 h 869817"/>
                    <a:gd name="connsiteX6" fmla="*/ 1360699 w 1363008"/>
                    <a:gd name="connsiteY6" fmla="*/ 698086 h 869817"/>
                    <a:gd name="connsiteX7" fmla="*/ 1356017 w 1363008"/>
                    <a:gd name="connsiteY7" fmla="*/ 781663 h 869817"/>
                    <a:gd name="connsiteX8" fmla="*/ 8300 w 1363008"/>
                    <a:gd name="connsiteY8" fmla="*/ 781663 h 869817"/>
                    <a:gd name="connsiteX9" fmla="*/ 2760 w 1363008"/>
                    <a:gd name="connsiteY9" fmla="*/ 698366 h 869817"/>
                    <a:gd name="connsiteX10" fmla="*/ 0 w 1363008"/>
                    <a:gd name="connsiteY10" fmla="*/ 696648 h 869817"/>
                    <a:gd name="connsiteX11" fmla="*/ 1580 w 1363008"/>
                    <a:gd name="connsiteY11" fmla="*/ 680629 h 869817"/>
                    <a:gd name="connsiteX12" fmla="*/ 0 w 1363008"/>
                    <a:gd name="connsiteY12" fmla="*/ 656873 h 869817"/>
                    <a:gd name="connsiteX13" fmla="*/ 4331 w 1363008"/>
                    <a:gd name="connsiteY13" fmla="*/ 652738 h 869817"/>
                    <a:gd name="connsiteX14" fmla="*/ 13846 w 1363008"/>
                    <a:gd name="connsiteY14" fmla="*/ 556249 h 869817"/>
                    <a:gd name="connsiteX15" fmla="*/ 681504 w 1363008"/>
                    <a:gd name="connsiteY15" fmla="*/ 0 h 869817"/>
                    <a:gd name="connsiteX0" fmla="*/ 681504 w 1363008"/>
                    <a:gd name="connsiteY0" fmla="*/ 0 h 876729"/>
                    <a:gd name="connsiteX1" fmla="*/ 1349162 w 1363008"/>
                    <a:gd name="connsiteY1" fmla="*/ 556249 h 876729"/>
                    <a:gd name="connsiteX2" fmla="*/ 1358825 w 1363008"/>
                    <a:gd name="connsiteY2" fmla="*/ 654229 h 876729"/>
                    <a:gd name="connsiteX3" fmla="*/ 1363008 w 1363008"/>
                    <a:gd name="connsiteY3" fmla="*/ 656873 h 876729"/>
                    <a:gd name="connsiteX4" fmla="*/ 1361587 w 1363008"/>
                    <a:gd name="connsiteY4" fmla="*/ 682238 h 876729"/>
                    <a:gd name="connsiteX5" fmla="*/ 1363008 w 1363008"/>
                    <a:gd name="connsiteY5" fmla="*/ 696648 h 876729"/>
                    <a:gd name="connsiteX6" fmla="*/ 1360699 w 1363008"/>
                    <a:gd name="connsiteY6" fmla="*/ 698086 h 876729"/>
                    <a:gd name="connsiteX7" fmla="*/ 1356017 w 1363008"/>
                    <a:gd name="connsiteY7" fmla="*/ 781663 h 876729"/>
                    <a:gd name="connsiteX8" fmla="*/ 21000 w 1363008"/>
                    <a:gd name="connsiteY8" fmla="*/ 851513 h 876729"/>
                    <a:gd name="connsiteX9" fmla="*/ 2760 w 1363008"/>
                    <a:gd name="connsiteY9" fmla="*/ 698366 h 876729"/>
                    <a:gd name="connsiteX10" fmla="*/ 0 w 1363008"/>
                    <a:gd name="connsiteY10" fmla="*/ 696648 h 876729"/>
                    <a:gd name="connsiteX11" fmla="*/ 1580 w 1363008"/>
                    <a:gd name="connsiteY11" fmla="*/ 680629 h 876729"/>
                    <a:gd name="connsiteX12" fmla="*/ 0 w 1363008"/>
                    <a:gd name="connsiteY12" fmla="*/ 656873 h 876729"/>
                    <a:gd name="connsiteX13" fmla="*/ 4331 w 1363008"/>
                    <a:gd name="connsiteY13" fmla="*/ 652738 h 876729"/>
                    <a:gd name="connsiteX14" fmla="*/ 13846 w 1363008"/>
                    <a:gd name="connsiteY14" fmla="*/ 556249 h 876729"/>
                    <a:gd name="connsiteX15" fmla="*/ 681504 w 1363008"/>
                    <a:gd name="connsiteY15" fmla="*/ 0 h 876729"/>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5542"/>
                    <a:gd name="connsiteY0" fmla="*/ 0 h 908663"/>
                    <a:gd name="connsiteX1" fmla="*/ 1349162 w 1365542"/>
                    <a:gd name="connsiteY1" fmla="*/ 556249 h 908663"/>
                    <a:gd name="connsiteX2" fmla="*/ 1358825 w 1365542"/>
                    <a:gd name="connsiteY2" fmla="*/ 654229 h 908663"/>
                    <a:gd name="connsiteX3" fmla="*/ 1363008 w 1365542"/>
                    <a:gd name="connsiteY3" fmla="*/ 656873 h 908663"/>
                    <a:gd name="connsiteX4" fmla="*/ 1361587 w 1365542"/>
                    <a:gd name="connsiteY4" fmla="*/ 682238 h 908663"/>
                    <a:gd name="connsiteX5" fmla="*/ 1363008 w 1365542"/>
                    <a:gd name="connsiteY5" fmla="*/ 696648 h 908663"/>
                    <a:gd name="connsiteX6" fmla="*/ 1360699 w 1365542"/>
                    <a:gd name="connsiteY6" fmla="*/ 698086 h 908663"/>
                    <a:gd name="connsiteX7" fmla="*/ 1365542 w 1365542"/>
                    <a:gd name="connsiteY7" fmla="*/ 784838 h 908663"/>
                    <a:gd name="connsiteX8" fmla="*/ 16238 w 1365542"/>
                    <a:gd name="connsiteY8" fmla="*/ 908663 h 908663"/>
                    <a:gd name="connsiteX9" fmla="*/ 2760 w 1365542"/>
                    <a:gd name="connsiteY9" fmla="*/ 698366 h 908663"/>
                    <a:gd name="connsiteX10" fmla="*/ 0 w 1365542"/>
                    <a:gd name="connsiteY10" fmla="*/ 696648 h 908663"/>
                    <a:gd name="connsiteX11" fmla="*/ 1580 w 1365542"/>
                    <a:gd name="connsiteY11" fmla="*/ 680629 h 908663"/>
                    <a:gd name="connsiteX12" fmla="*/ 0 w 1365542"/>
                    <a:gd name="connsiteY12" fmla="*/ 656873 h 908663"/>
                    <a:gd name="connsiteX13" fmla="*/ 4331 w 1365542"/>
                    <a:gd name="connsiteY13" fmla="*/ 652738 h 908663"/>
                    <a:gd name="connsiteX14" fmla="*/ 13846 w 1365542"/>
                    <a:gd name="connsiteY14" fmla="*/ 556249 h 908663"/>
                    <a:gd name="connsiteX15" fmla="*/ 681504 w 1365542"/>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60779 w 1363008"/>
                    <a:gd name="connsiteY7" fmla="*/ 776901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5542"/>
                    <a:gd name="connsiteY0" fmla="*/ 0 h 908663"/>
                    <a:gd name="connsiteX1" fmla="*/ 1349162 w 1365542"/>
                    <a:gd name="connsiteY1" fmla="*/ 556249 h 908663"/>
                    <a:gd name="connsiteX2" fmla="*/ 1358825 w 1365542"/>
                    <a:gd name="connsiteY2" fmla="*/ 654229 h 908663"/>
                    <a:gd name="connsiteX3" fmla="*/ 1363008 w 1365542"/>
                    <a:gd name="connsiteY3" fmla="*/ 656873 h 908663"/>
                    <a:gd name="connsiteX4" fmla="*/ 1361587 w 1365542"/>
                    <a:gd name="connsiteY4" fmla="*/ 682238 h 908663"/>
                    <a:gd name="connsiteX5" fmla="*/ 1363008 w 1365542"/>
                    <a:gd name="connsiteY5" fmla="*/ 696648 h 908663"/>
                    <a:gd name="connsiteX6" fmla="*/ 1360699 w 1365542"/>
                    <a:gd name="connsiteY6" fmla="*/ 698086 h 908663"/>
                    <a:gd name="connsiteX7" fmla="*/ 1365542 w 1365542"/>
                    <a:gd name="connsiteY7" fmla="*/ 776901 h 908663"/>
                    <a:gd name="connsiteX8" fmla="*/ 16238 w 1365542"/>
                    <a:gd name="connsiteY8" fmla="*/ 908663 h 908663"/>
                    <a:gd name="connsiteX9" fmla="*/ 2760 w 1365542"/>
                    <a:gd name="connsiteY9" fmla="*/ 698366 h 908663"/>
                    <a:gd name="connsiteX10" fmla="*/ 0 w 1365542"/>
                    <a:gd name="connsiteY10" fmla="*/ 696648 h 908663"/>
                    <a:gd name="connsiteX11" fmla="*/ 1580 w 1365542"/>
                    <a:gd name="connsiteY11" fmla="*/ 680629 h 908663"/>
                    <a:gd name="connsiteX12" fmla="*/ 0 w 1365542"/>
                    <a:gd name="connsiteY12" fmla="*/ 656873 h 908663"/>
                    <a:gd name="connsiteX13" fmla="*/ 4331 w 1365542"/>
                    <a:gd name="connsiteY13" fmla="*/ 652738 h 908663"/>
                    <a:gd name="connsiteX14" fmla="*/ 13846 w 1365542"/>
                    <a:gd name="connsiteY14" fmla="*/ 556249 h 908663"/>
                    <a:gd name="connsiteX15" fmla="*/ 681504 w 1365542"/>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391090 w 1366278"/>
                    <a:gd name="connsiteY8" fmla="*/ 695272 h 908663"/>
                    <a:gd name="connsiteX9" fmla="*/ 16238 w 1366278"/>
                    <a:gd name="connsiteY9" fmla="*/ 908663 h 908663"/>
                    <a:gd name="connsiteX10" fmla="*/ 2760 w 1366278"/>
                    <a:gd name="connsiteY10" fmla="*/ 698366 h 908663"/>
                    <a:gd name="connsiteX11" fmla="*/ 0 w 1366278"/>
                    <a:gd name="connsiteY11" fmla="*/ 696648 h 908663"/>
                    <a:gd name="connsiteX12" fmla="*/ 1580 w 1366278"/>
                    <a:gd name="connsiteY12" fmla="*/ 680629 h 908663"/>
                    <a:gd name="connsiteX13" fmla="*/ 0 w 1366278"/>
                    <a:gd name="connsiteY13" fmla="*/ 656873 h 908663"/>
                    <a:gd name="connsiteX14" fmla="*/ 4331 w 1366278"/>
                    <a:gd name="connsiteY14" fmla="*/ 652738 h 908663"/>
                    <a:gd name="connsiteX15" fmla="*/ 13846 w 1366278"/>
                    <a:gd name="connsiteY15" fmla="*/ 556249 h 908663"/>
                    <a:gd name="connsiteX16" fmla="*/ 681504 w 1366278"/>
                    <a:gd name="connsiteY16"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446124 w 1366278"/>
                    <a:gd name="connsiteY8" fmla="*/ 466672 h 908663"/>
                    <a:gd name="connsiteX9" fmla="*/ 16238 w 1366278"/>
                    <a:gd name="connsiteY9" fmla="*/ 908663 h 908663"/>
                    <a:gd name="connsiteX10" fmla="*/ 2760 w 1366278"/>
                    <a:gd name="connsiteY10" fmla="*/ 698366 h 908663"/>
                    <a:gd name="connsiteX11" fmla="*/ 0 w 1366278"/>
                    <a:gd name="connsiteY11" fmla="*/ 696648 h 908663"/>
                    <a:gd name="connsiteX12" fmla="*/ 1580 w 1366278"/>
                    <a:gd name="connsiteY12" fmla="*/ 680629 h 908663"/>
                    <a:gd name="connsiteX13" fmla="*/ 0 w 1366278"/>
                    <a:gd name="connsiteY13" fmla="*/ 656873 h 908663"/>
                    <a:gd name="connsiteX14" fmla="*/ 4331 w 1366278"/>
                    <a:gd name="connsiteY14" fmla="*/ 652738 h 908663"/>
                    <a:gd name="connsiteX15" fmla="*/ 13846 w 1366278"/>
                    <a:gd name="connsiteY15" fmla="*/ 556249 h 908663"/>
                    <a:gd name="connsiteX16" fmla="*/ 681504 w 1366278"/>
                    <a:gd name="connsiteY16"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446124 w 1366278"/>
                    <a:gd name="connsiteY8" fmla="*/ 466672 h 908663"/>
                    <a:gd name="connsiteX9" fmla="*/ 16238 w 1366278"/>
                    <a:gd name="connsiteY9" fmla="*/ 908663 h 908663"/>
                    <a:gd name="connsiteX10" fmla="*/ 2760 w 1366278"/>
                    <a:gd name="connsiteY10" fmla="*/ 698366 h 908663"/>
                    <a:gd name="connsiteX11" fmla="*/ 0 w 1366278"/>
                    <a:gd name="connsiteY11" fmla="*/ 696648 h 908663"/>
                    <a:gd name="connsiteX12" fmla="*/ 1580 w 1366278"/>
                    <a:gd name="connsiteY12" fmla="*/ 680629 h 908663"/>
                    <a:gd name="connsiteX13" fmla="*/ 0 w 1366278"/>
                    <a:gd name="connsiteY13" fmla="*/ 656873 h 908663"/>
                    <a:gd name="connsiteX14" fmla="*/ 4331 w 1366278"/>
                    <a:gd name="connsiteY14" fmla="*/ 652738 h 908663"/>
                    <a:gd name="connsiteX15" fmla="*/ 13846 w 1366278"/>
                    <a:gd name="connsiteY15" fmla="*/ 556249 h 908663"/>
                    <a:gd name="connsiteX16" fmla="*/ 681504 w 1366278"/>
                    <a:gd name="connsiteY16"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446124 w 1366278"/>
                    <a:gd name="connsiteY8" fmla="*/ 466672 h 908663"/>
                    <a:gd name="connsiteX9" fmla="*/ 16238 w 1366278"/>
                    <a:gd name="connsiteY9" fmla="*/ 908663 h 908663"/>
                    <a:gd name="connsiteX10" fmla="*/ 2760 w 1366278"/>
                    <a:gd name="connsiteY10" fmla="*/ 698366 h 908663"/>
                    <a:gd name="connsiteX11" fmla="*/ 0 w 1366278"/>
                    <a:gd name="connsiteY11" fmla="*/ 696648 h 908663"/>
                    <a:gd name="connsiteX12" fmla="*/ 1580 w 1366278"/>
                    <a:gd name="connsiteY12" fmla="*/ 680629 h 908663"/>
                    <a:gd name="connsiteX13" fmla="*/ 0 w 1366278"/>
                    <a:gd name="connsiteY13" fmla="*/ 656873 h 908663"/>
                    <a:gd name="connsiteX14" fmla="*/ 4331 w 1366278"/>
                    <a:gd name="connsiteY14" fmla="*/ 652738 h 908663"/>
                    <a:gd name="connsiteX15" fmla="*/ 13846 w 1366278"/>
                    <a:gd name="connsiteY15" fmla="*/ 556249 h 908663"/>
                    <a:gd name="connsiteX16" fmla="*/ 681504 w 1366278"/>
                    <a:gd name="connsiteY16"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446124 w 1366278"/>
                    <a:gd name="connsiteY8" fmla="*/ 466672 h 908663"/>
                    <a:gd name="connsiteX9" fmla="*/ 16238 w 1366278"/>
                    <a:gd name="connsiteY9" fmla="*/ 908663 h 908663"/>
                    <a:gd name="connsiteX10" fmla="*/ 2760 w 1366278"/>
                    <a:gd name="connsiteY10" fmla="*/ 698366 h 908663"/>
                    <a:gd name="connsiteX11" fmla="*/ 0 w 1366278"/>
                    <a:gd name="connsiteY11" fmla="*/ 696648 h 908663"/>
                    <a:gd name="connsiteX12" fmla="*/ 1580 w 1366278"/>
                    <a:gd name="connsiteY12" fmla="*/ 680629 h 908663"/>
                    <a:gd name="connsiteX13" fmla="*/ 0 w 1366278"/>
                    <a:gd name="connsiteY13" fmla="*/ 656873 h 908663"/>
                    <a:gd name="connsiteX14" fmla="*/ 4331 w 1366278"/>
                    <a:gd name="connsiteY14" fmla="*/ 652738 h 908663"/>
                    <a:gd name="connsiteX15" fmla="*/ 13846 w 1366278"/>
                    <a:gd name="connsiteY15" fmla="*/ 556249 h 908663"/>
                    <a:gd name="connsiteX16" fmla="*/ 681504 w 1366278"/>
                    <a:gd name="connsiteY16"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691657 w 1366278"/>
                    <a:gd name="connsiteY8" fmla="*/ 792639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568890 w 1366278"/>
                    <a:gd name="connsiteY8" fmla="*/ 881539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568890 w 1366278"/>
                    <a:gd name="connsiteY8" fmla="*/ 881539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509623 w 1366278"/>
                    <a:gd name="connsiteY8" fmla="*/ 741839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509623 w 1366278"/>
                    <a:gd name="connsiteY8" fmla="*/ 741839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509623 w 1366278"/>
                    <a:gd name="connsiteY8" fmla="*/ 741839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416490 w 1366278"/>
                    <a:gd name="connsiteY8" fmla="*/ 771472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416490 w 1366278"/>
                    <a:gd name="connsiteY8" fmla="*/ 771472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894857 w 1366278"/>
                    <a:gd name="connsiteY8" fmla="*/ 652939 h 908663"/>
                    <a:gd name="connsiteX9" fmla="*/ 416490 w 1366278"/>
                    <a:gd name="connsiteY9" fmla="*/ 771472 h 908663"/>
                    <a:gd name="connsiteX10" fmla="*/ 446124 w 1366278"/>
                    <a:gd name="connsiteY10" fmla="*/ 466672 h 908663"/>
                    <a:gd name="connsiteX11" fmla="*/ 16238 w 1366278"/>
                    <a:gd name="connsiteY11" fmla="*/ 908663 h 908663"/>
                    <a:gd name="connsiteX12" fmla="*/ 2760 w 1366278"/>
                    <a:gd name="connsiteY12" fmla="*/ 698366 h 908663"/>
                    <a:gd name="connsiteX13" fmla="*/ 0 w 1366278"/>
                    <a:gd name="connsiteY13" fmla="*/ 696648 h 908663"/>
                    <a:gd name="connsiteX14" fmla="*/ 1580 w 1366278"/>
                    <a:gd name="connsiteY14" fmla="*/ 680629 h 908663"/>
                    <a:gd name="connsiteX15" fmla="*/ 0 w 1366278"/>
                    <a:gd name="connsiteY15" fmla="*/ 656873 h 908663"/>
                    <a:gd name="connsiteX16" fmla="*/ 4331 w 1366278"/>
                    <a:gd name="connsiteY16" fmla="*/ 652738 h 908663"/>
                    <a:gd name="connsiteX17" fmla="*/ 13846 w 1366278"/>
                    <a:gd name="connsiteY17" fmla="*/ 556249 h 908663"/>
                    <a:gd name="connsiteX18" fmla="*/ 681504 w 1366278"/>
                    <a:gd name="connsiteY18"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026090 w 1366278"/>
                    <a:gd name="connsiteY8" fmla="*/ 445506 h 908663"/>
                    <a:gd name="connsiteX9" fmla="*/ 416490 w 1366278"/>
                    <a:gd name="connsiteY9" fmla="*/ 771472 h 908663"/>
                    <a:gd name="connsiteX10" fmla="*/ 446124 w 1366278"/>
                    <a:gd name="connsiteY10" fmla="*/ 466672 h 908663"/>
                    <a:gd name="connsiteX11" fmla="*/ 16238 w 1366278"/>
                    <a:gd name="connsiteY11" fmla="*/ 908663 h 908663"/>
                    <a:gd name="connsiteX12" fmla="*/ 2760 w 1366278"/>
                    <a:gd name="connsiteY12" fmla="*/ 698366 h 908663"/>
                    <a:gd name="connsiteX13" fmla="*/ 0 w 1366278"/>
                    <a:gd name="connsiteY13" fmla="*/ 696648 h 908663"/>
                    <a:gd name="connsiteX14" fmla="*/ 1580 w 1366278"/>
                    <a:gd name="connsiteY14" fmla="*/ 680629 h 908663"/>
                    <a:gd name="connsiteX15" fmla="*/ 0 w 1366278"/>
                    <a:gd name="connsiteY15" fmla="*/ 656873 h 908663"/>
                    <a:gd name="connsiteX16" fmla="*/ 4331 w 1366278"/>
                    <a:gd name="connsiteY16" fmla="*/ 652738 h 908663"/>
                    <a:gd name="connsiteX17" fmla="*/ 13846 w 1366278"/>
                    <a:gd name="connsiteY17" fmla="*/ 556249 h 908663"/>
                    <a:gd name="connsiteX18" fmla="*/ 681504 w 1366278"/>
                    <a:gd name="connsiteY18"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026090 w 1366278"/>
                    <a:gd name="connsiteY8" fmla="*/ 445506 h 908663"/>
                    <a:gd name="connsiteX9" fmla="*/ 416490 w 1366278"/>
                    <a:gd name="connsiteY9" fmla="*/ 771472 h 908663"/>
                    <a:gd name="connsiteX10" fmla="*/ 446124 w 1366278"/>
                    <a:gd name="connsiteY10" fmla="*/ 466672 h 908663"/>
                    <a:gd name="connsiteX11" fmla="*/ 16238 w 1366278"/>
                    <a:gd name="connsiteY11" fmla="*/ 908663 h 908663"/>
                    <a:gd name="connsiteX12" fmla="*/ 2760 w 1366278"/>
                    <a:gd name="connsiteY12" fmla="*/ 698366 h 908663"/>
                    <a:gd name="connsiteX13" fmla="*/ 0 w 1366278"/>
                    <a:gd name="connsiteY13" fmla="*/ 696648 h 908663"/>
                    <a:gd name="connsiteX14" fmla="*/ 1580 w 1366278"/>
                    <a:gd name="connsiteY14" fmla="*/ 680629 h 908663"/>
                    <a:gd name="connsiteX15" fmla="*/ 0 w 1366278"/>
                    <a:gd name="connsiteY15" fmla="*/ 656873 h 908663"/>
                    <a:gd name="connsiteX16" fmla="*/ 4331 w 1366278"/>
                    <a:gd name="connsiteY16" fmla="*/ 652738 h 908663"/>
                    <a:gd name="connsiteX17" fmla="*/ 13846 w 1366278"/>
                    <a:gd name="connsiteY17" fmla="*/ 556249 h 908663"/>
                    <a:gd name="connsiteX18" fmla="*/ 681504 w 1366278"/>
                    <a:gd name="connsiteY18" fmla="*/ 0 h 908663"/>
                    <a:gd name="connsiteX0" fmla="*/ 681504 w 1363008"/>
                    <a:gd name="connsiteY0" fmla="*/ 0 h 963168"/>
                    <a:gd name="connsiteX1" fmla="*/ 1349162 w 1363008"/>
                    <a:gd name="connsiteY1" fmla="*/ 556249 h 963168"/>
                    <a:gd name="connsiteX2" fmla="*/ 1358825 w 1363008"/>
                    <a:gd name="connsiteY2" fmla="*/ 654229 h 963168"/>
                    <a:gd name="connsiteX3" fmla="*/ 1363008 w 1363008"/>
                    <a:gd name="connsiteY3" fmla="*/ 656873 h 963168"/>
                    <a:gd name="connsiteX4" fmla="*/ 1361587 w 1363008"/>
                    <a:gd name="connsiteY4" fmla="*/ 682238 h 963168"/>
                    <a:gd name="connsiteX5" fmla="*/ 1363008 w 1363008"/>
                    <a:gd name="connsiteY5" fmla="*/ 696648 h 963168"/>
                    <a:gd name="connsiteX6" fmla="*/ 1360699 w 1363008"/>
                    <a:gd name="connsiteY6" fmla="*/ 698086 h 963168"/>
                    <a:gd name="connsiteX7" fmla="*/ 1335908 w 1363008"/>
                    <a:gd name="connsiteY7" fmla="*/ 963168 h 963168"/>
                    <a:gd name="connsiteX8" fmla="*/ 1026090 w 1363008"/>
                    <a:gd name="connsiteY8" fmla="*/ 445506 h 963168"/>
                    <a:gd name="connsiteX9" fmla="*/ 416490 w 1363008"/>
                    <a:gd name="connsiteY9" fmla="*/ 771472 h 963168"/>
                    <a:gd name="connsiteX10" fmla="*/ 446124 w 1363008"/>
                    <a:gd name="connsiteY10" fmla="*/ 466672 h 963168"/>
                    <a:gd name="connsiteX11" fmla="*/ 16238 w 1363008"/>
                    <a:gd name="connsiteY11" fmla="*/ 908663 h 963168"/>
                    <a:gd name="connsiteX12" fmla="*/ 2760 w 1363008"/>
                    <a:gd name="connsiteY12" fmla="*/ 698366 h 963168"/>
                    <a:gd name="connsiteX13" fmla="*/ 0 w 1363008"/>
                    <a:gd name="connsiteY13" fmla="*/ 696648 h 963168"/>
                    <a:gd name="connsiteX14" fmla="*/ 1580 w 1363008"/>
                    <a:gd name="connsiteY14" fmla="*/ 680629 h 963168"/>
                    <a:gd name="connsiteX15" fmla="*/ 0 w 1363008"/>
                    <a:gd name="connsiteY15" fmla="*/ 656873 h 963168"/>
                    <a:gd name="connsiteX16" fmla="*/ 4331 w 1363008"/>
                    <a:gd name="connsiteY16" fmla="*/ 652738 h 963168"/>
                    <a:gd name="connsiteX17" fmla="*/ 13846 w 1363008"/>
                    <a:gd name="connsiteY17" fmla="*/ 556249 h 963168"/>
                    <a:gd name="connsiteX18" fmla="*/ 681504 w 1363008"/>
                    <a:gd name="connsiteY18" fmla="*/ 0 h 963168"/>
                    <a:gd name="connsiteX0" fmla="*/ 681504 w 1363008"/>
                    <a:gd name="connsiteY0" fmla="*/ 0 h 964756"/>
                    <a:gd name="connsiteX1" fmla="*/ 1349162 w 1363008"/>
                    <a:gd name="connsiteY1" fmla="*/ 556249 h 964756"/>
                    <a:gd name="connsiteX2" fmla="*/ 1358825 w 1363008"/>
                    <a:gd name="connsiteY2" fmla="*/ 654229 h 964756"/>
                    <a:gd name="connsiteX3" fmla="*/ 1363008 w 1363008"/>
                    <a:gd name="connsiteY3" fmla="*/ 656873 h 964756"/>
                    <a:gd name="connsiteX4" fmla="*/ 1361587 w 1363008"/>
                    <a:gd name="connsiteY4" fmla="*/ 682238 h 964756"/>
                    <a:gd name="connsiteX5" fmla="*/ 1363008 w 1363008"/>
                    <a:gd name="connsiteY5" fmla="*/ 696648 h 964756"/>
                    <a:gd name="connsiteX6" fmla="*/ 1360699 w 1363008"/>
                    <a:gd name="connsiteY6" fmla="*/ 698086 h 964756"/>
                    <a:gd name="connsiteX7" fmla="*/ 1343845 w 1363008"/>
                    <a:gd name="connsiteY7" fmla="*/ 964756 h 964756"/>
                    <a:gd name="connsiteX8" fmla="*/ 1026090 w 1363008"/>
                    <a:gd name="connsiteY8" fmla="*/ 445506 h 964756"/>
                    <a:gd name="connsiteX9" fmla="*/ 416490 w 1363008"/>
                    <a:gd name="connsiteY9" fmla="*/ 771472 h 964756"/>
                    <a:gd name="connsiteX10" fmla="*/ 446124 w 1363008"/>
                    <a:gd name="connsiteY10" fmla="*/ 466672 h 964756"/>
                    <a:gd name="connsiteX11" fmla="*/ 16238 w 1363008"/>
                    <a:gd name="connsiteY11" fmla="*/ 908663 h 964756"/>
                    <a:gd name="connsiteX12" fmla="*/ 2760 w 1363008"/>
                    <a:gd name="connsiteY12" fmla="*/ 698366 h 964756"/>
                    <a:gd name="connsiteX13" fmla="*/ 0 w 1363008"/>
                    <a:gd name="connsiteY13" fmla="*/ 696648 h 964756"/>
                    <a:gd name="connsiteX14" fmla="*/ 1580 w 1363008"/>
                    <a:gd name="connsiteY14" fmla="*/ 680629 h 964756"/>
                    <a:gd name="connsiteX15" fmla="*/ 0 w 1363008"/>
                    <a:gd name="connsiteY15" fmla="*/ 656873 h 964756"/>
                    <a:gd name="connsiteX16" fmla="*/ 4331 w 1363008"/>
                    <a:gd name="connsiteY16" fmla="*/ 652738 h 964756"/>
                    <a:gd name="connsiteX17" fmla="*/ 13846 w 1363008"/>
                    <a:gd name="connsiteY17" fmla="*/ 556249 h 964756"/>
                    <a:gd name="connsiteX18" fmla="*/ 681504 w 1363008"/>
                    <a:gd name="connsiteY18" fmla="*/ 0 h 964756"/>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416490 w 1363008"/>
                    <a:gd name="connsiteY9" fmla="*/ 771472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416490 w 1363008"/>
                    <a:gd name="connsiteY9" fmla="*/ 771472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416490 w 1363008"/>
                    <a:gd name="connsiteY9" fmla="*/ 771472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416490 w 1363008"/>
                    <a:gd name="connsiteY9" fmla="*/ 771472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416490 w 1363008"/>
                    <a:gd name="connsiteY9" fmla="*/ 771472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416490 w 1363008"/>
                    <a:gd name="connsiteY9" fmla="*/ 771472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372040 w 1363008"/>
                    <a:gd name="connsiteY9" fmla="*/ 760360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372040 w 1363008"/>
                    <a:gd name="connsiteY9" fmla="*/ 760360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372040 w 1363008"/>
                    <a:gd name="connsiteY9" fmla="*/ 760360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446124 w 1363008"/>
                    <a:gd name="connsiteY9" fmla="*/ 466672 h 975869"/>
                    <a:gd name="connsiteX10" fmla="*/ 16238 w 1363008"/>
                    <a:gd name="connsiteY10" fmla="*/ 908663 h 975869"/>
                    <a:gd name="connsiteX11" fmla="*/ 2760 w 1363008"/>
                    <a:gd name="connsiteY11" fmla="*/ 698366 h 975869"/>
                    <a:gd name="connsiteX12" fmla="*/ 0 w 1363008"/>
                    <a:gd name="connsiteY12" fmla="*/ 696648 h 975869"/>
                    <a:gd name="connsiteX13" fmla="*/ 1580 w 1363008"/>
                    <a:gd name="connsiteY13" fmla="*/ 680629 h 975869"/>
                    <a:gd name="connsiteX14" fmla="*/ 0 w 1363008"/>
                    <a:gd name="connsiteY14" fmla="*/ 656873 h 975869"/>
                    <a:gd name="connsiteX15" fmla="*/ 4331 w 1363008"/>
                    <a:gd name="connsiteY15" fmla="*/ 652738 h 975869"/>
                    <a:gd name="connsiteX16" fmla="*/ 13846 w 1363008"/>
                    <a:gd name="connsiteY16" fmla="*/ 556249 h 975869"/>
                    <a:gd name="connsiteX17" fmla="*/ 681504 w 1363008"/>
                    <a:gd name="connsiteY17"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446124 w 1363008"/>
                    <a:gd name="connsiteY8" fmla="*/ 466672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350874 w 1363008"/>
                    <a:gd name="connsiteY8" fmla="*/ 587322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350874 w 1363008"/>
                    <a:gd name="connsiteY8" fmla="*/ 587322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379449 w 1363008"/>
                    <a:gd name="connsiteY8" fmla="*/ 412697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379449 w 1363008"/>
                    <a:gd name="connsiteY8" fmla="*/ 412697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379449 w 1363008"/>
                    <a:gd name="connsiteY8" fmla="*/ 412697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379449 w 1363008"/>
                    <a:gd name="connsiteY8" fmla="*/ 412697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379449 w 1363008"/>
                    <a:gd name="connsiteY8" fmla="*/ 412697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379449 w 1363008"/>
                    <a:gd name="connsiteY8" fmla="*/ 412697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379449 w 1363008"/>
                    <a:gd name="connsiteY8" fmla="*/ 412697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86872"/>
                    <a:gd name="connsiteX1" fmla="*/ 1349162 w 1363008"/>
                    <a:gd name="connsiteY1" fmla="*/ 556249 h 986872"/>
                    <a:gd name="connsiteX2" fmla="*/ 1358825 w 1363008"/>
                    <a:gd name="connsiteY2" fmla="*/ 654229 h 986872"/>
                    <a:gd name="connsiteX3" fmla="*/ 1363008 w 1363008"/>
                    <a:gd name="connsiteY3" fmla="*/ 656873 h 986872"/>
                    <a:gd name="connsiteX4" fmla="*/ 1361587 w 1363008"/>
                    <a:gd name="connsiteY4" fmla="*/ 682238 h 986872"/>
                    <a:gd name="connsiteX5" fmla="*/ 1363008 w 1363008"/>
                    <a:gd name="connsiteY5" fmla="*/ 696648 h 986872"/>
                    <a:gd name="connsiteX6" fmla="*/ 1360699 w 1363008"/>
                    <a:gd name="connsiteY6" fmla="*/ 698086 h 986872"/>
                    <a:gd name="connsiteX7" fmla="*/ 1335908 w 1363008"/>
                    <a:gd name="connsiteY7" fmla="*/ 975869 h 986872"/>
                    <a:gd name="connsiteX8" fmla="*/ 16238 w 1363008"/>
                    <a:gd name="connsiteY8" fmla="*/ 908663 h 986872"/>
                    <a:gd name="connsiteX9" fmla="*/ 2760 w 1363008"/>
                    <a:gd name="connsiteY9" fmla="*/ 698366 h 986872"/>
                    <a:gd name="connsiteX10" fmla="*/ 0 w 1363008"/>
                    <a:gd name="connsiteY10" fmla="*/ 696648 h 986872"/>
                    <a:gd name="connsiteX11" fmla="*/ 1580 w 1363008"/>
                    <a:gd name="connsiteY11" fmla="*/ 680629 h 986872"/>
                    <a:gd name="connsiteX12" fmla="*/ 0 w 1363008"/>
                    <a:gd name="connsiteY12" fmla="*/ 656873 h 986872"/>
                    <a:gd name="connsiteX13" fmla="*/ 4331 w 1363008"/>
                    <a:gd name="connsiteY13" fmla="*/ 652738 h 986872"/>
                    <a:gd name="connsiteX14" fmla="*/ 13846 w 1363008"/>
                    <a:gd name="connsiteY14" fmla="*/ 556249 h 986872"/>
                    <a:gd name="connsiteX15" fmla="*/ 681504 w 1363008"/>
                    <a:gd name="connsiteY15" fmla="*/ 0 h 986872"/>
                    <a:gd name="connsiteX0" fmla="*/ 681504 w 1363008"/>
                    <a:gd name="connsiteY0" fmla="*/ 0 h 978389"/>
                    <a:gd name="connsiteX1" fmla="*/ 1349162 w 1363008"/>
                    <a:gd name="connsiteY1" fmla="*/ 556249 h 978389"/>
                    <a:gd name="connsiteX2" fmla="*/ 1358825 w 1363008"/>
                    <a:gd name="connsiteY2" fmla="*/ 654229 h 978389"/>
                    <a:gd name="connsiteX3" fmla="*/ 1363008 w 1363008"/>
                    <a:gd name="connsiteY3" fmla="*/ 656873 h 978389"/>
                    <a:gd name="connsiteX4" fmla="*/ 1361587 w 1363008"/>
                    <a:gd name="connsiteY4" fmla="*/ 682238 h 978389"/>
                    <a:gd name="connsiteX5" fmla="*/ 1363008 w 1363008"/>
                    <a:gd name="connsiteY5" fmla="*/ 696648 h 978389"/>
                    <a:gd name="connsiteX6" fmla="*/ 1360699 w 1363008"/>
                    <a:gd name="connsiteY6" fmla="*/ 698086 h 978389"/>
                    <a:gd name="connsiteX7" fmla="*/ 1335908 w 1363008"/>
                    <a:gd name="connsiteY7" fmla="*/ 975869 h 978389"/>
                    <a:gd name="connsiteX8" fmla="*/ 445290 w 1363008"/>
                    <a:gd name="connsiteY8" fmla="*/ 484518 h 978389"/>
                    <a:gd name="connsiteX9" fmla="*/ 16238 w 1363008"/>
                    <a:gd name="connsiteY9" fmla="*/ 908663 h 978389"/>
                    <a:gd name="connsiteX10" fmla="*/ 2760 w 1363008"/>
                    <a:gd name="connsiteY10" fmla="*/ 698366 h 978389"/>
                    <a:gd name="connsiteX11" fmla="*/ 0 w 1363008"/>
                    <a:gd name="connsiteY11" fmla="*/ 696648 h 978389"/>
                    <a:gd name="connsiteX12" fmla="*/ 1580 w 1363008"/>
                    <a:gd name="connsiteY12" fmla="*/ 680629 h 978389"/>
                    <a:gd name="connsiteX13" fmla="*/ 0 w 1363008"/>
                    <a:gd name="connsiteY13" fmla="*/ 656873 h 978389"/>
                    <a:gd name="connsiteX14" fmla="*/ 4331 w 1363008"/>
                    <a:gd name="connsiteY14" fmla="*/ 652738 h 978389"/>
                    <a:gd name="connsiteX15" fmla="*/ 13846 w 1363008"/>
                    <a:gd name="connsiteY15" fmla="*/ 556249 h 978389"/>
                    <a:gd name="connsiteX16" fmla="*/ 681504 w 1363008"/>
                    <a:gd name="connsiteY16" fmla="*/ 0 h 978389"/>
                    <a:gd name="connsiteX0" fmla="*/ 681504 w 1363008"/>
                    <a:gd name="connsiteY0" fmla="*/ 0 h 978389"/>
                    <a:gd name="connsiteX1" fmla="*/ 1349162 w 1363008"/>
                    <a:gd name="connsiteY1" fmla="*/ 556249 h 978389"/>
                    <a:gd name="connsiteX2" fmla="*/ 1358825 w 1363008"/>
                    <a:gd name="connsiteY2" fmla="*/ 654229 h 978389"/>
                    <a:gd name="connsiteX3" fmla="*/ 1363008 w 1363008"/>
                    <a:gd name="connsiteY3" fmla="*/ 656873 h 978389"/>
                    <a:gd name="connsiteX4" fmla="*/ 1361587 w 1363008"/>
                    <a:gd name="connsiteY4" fmla="*/ 682238 h 978389"/>
                    <a:gd name="connsiteX5" fmla="*/ 1363008 w 1363008"/>
                    <a:gd name="connsiteY5" fmla="*/ 696648 h 978389"/>
                    <a:gd name="connsiteX6" fmla="*/ 1360699 w 1363008"/>
                    <a:gd name="connsiteY6" fmla="*/ 698086 h 978389"/>
                    <a:gd name="connsiteX7" fmla="*/ 1335908 w 1363008"/>
                    <a:gd name="connsiteY7" fmla="*/ 975869 h 978389"/>
                    <a:gd name="connsiteX8" fmla="*/ 445290 w 1363008"/>
                    <a:gd name="connsiteY8" fmla="*/ 484518 h 978389"/>
                    <a:gd name="connsiteX9" fmla="*/ 16238 w 1363008"/>
                    <a:gd name="connsiteY9" fmla="*/ 908663 h 978389"/>
                    <a:gd name="connsiteX10" fmla="*/ 2760 w 1363008"/>
                    <a:gd name="connsiteY10" fmla="*/ 698366 h 978389"/>
                    <a:gd name="connsiteX11" fmla="*/ 0 w 1363008"/>
                    <a:gd name="connsiteY11" fmla="*/ 696648 h 978389"/>
                    <a:gd name="connsiteX12" fmla="*/ 1580 w 1363008"/>
                    <a:gd name="connsiteY12" fmla="*/ 680629 h 978389"/>
                    <a:gd name="connsiteX13" fmla="*/ 0 w 1363008"/>
                    <a:gd name="connsiteY13" fmla="*/ 656873 h 978389"/>
                    <a:gd name="connsiteX14" fmla="*/ 4331 w 1363008"/>
                    <a:gd name="connsiteY14" fmla="*/ 652738 h 978389"/>
                    <a:gd name="connsiteX15" fmla="*/ 13846 w 1363008"/>
                    <a:gd name="connsiteY15" fmla="*/ 556249 h 978389"/>
                    <a:gd name="connsiteX16" fmla="*/ 681504 w 1363008"/>
                    <a:gd name="connsiteY16" fmla="*/ 0 h 978389"/>
                    <a:gd name="connsiteX0" fmla="*/ 681504 w 1363008"/>
                    <a:gd name="connsiteY0" fmla="*/ 0 h 978168"/>
                    <a:gd name="connsiteX1" fmla="*/ 1349162 w 1363008"/>
                    <a:gd name="connsiteY1" fmla="*/ 556249 h 978168"/>
                    <a:gd name="connsiteX2" fmla="*/ 1358825 w 1363008"/>
                    <a:gd name="connsiteY2" fmla="*/ 654229 h 978168"/>
                    <a:gd name="connsiteX3" fmla="*/ 1363008 w 1363008"/>
                    <a:gd name="connsiteY3" fmla="*/ 656873 h 978168"/>
                    <a:gd name="connsiteX4" fmla="*/ 1361587 w 1363008"/>
                    <a:gd name="connsiteY4" fmla="*/ 682238 h 978168"/>
                    <a:gd name="connsiteX5" fmla="*/ 1363008 w 1363008"/>
                    <a:gd name="connsiteY5" fmla="*/ 696648 h 978168"/>
                    <a:gd name="connsiteX6" fmla="*/ 1360699 w 1363008"/>
                    <a:gd name="connsiteY6" fmla="*/ 698086 h 978168"/>
                    <a:gd name="connsiteX7" fmla="*/ 1335908 w 1363008"/>
                    <a:gd name="connsiteY7" fmla="*/ 975869 h 978168"/>
                    <a:gd name="connsiteX8" fmla="*/ 369090 w 1363008"/>
                    <a:gd name="connsiteY8" fmla="*/ 431602 h 978168"/>
                    <a:gd name="connsiteX9" fmla="*/ 16238 w 1363008"/>
                    <a:gd name="connsiteY9" fmla="*/ 908663 h 978168"/>
                    <a:gd name="connsiteX10" fmla="*/ 2760 w 1363008"/>
                    <a:gd name="connsiteY10" fmla="*/ 698366 h 978168"/>
                    <a:gd name="connsiteX11" fmla="*/ 0 w 1363008"/>
                    <a:gd name="connsiteY11" fmla="*/ 696648 h 978168"/>
                    <a:gd name="connsiteX12" fmla="*/ 1580 w 1363008"/>
                    <a:gd name="connsiteY12" fmla="*/ 680629 h 978168"/>
                    <a:gd name="connsiteX13" fmla="*/ 0 w 1363008"/>
                    <a:gd name="connsiteY13" fmla="*/ 656873 h 978168"/>
                    <a:gd name="connsiteX14" fmla="*/ 4331 w 1363008"/>
                    <a:gd name="connsiteY14" fmla="*/ 652738 h 978168"/>
                    <a:gd name="connsiteX15" fmla="*/ 13846 w 1363008"/>
                    <a:gd name="connsiteY15" fmla="*/ 556249 h 978168"/>
                    <a:gd name="connsiteX16" fmla="*/ 681504 w 1363008"/>
                    <a:gd name="connsiteY16" fmla="*/ 0 h 978168"/>
                    <a:gd name="connsiteX0" fmla="*/ 681504 w 1363008"/>
                    <a:gd name="connsiteY0" fmla="*/ 0 h 979641"/>
                    <a:gd name="connsiteX1" fmla="*/ 1349162 w 1363008"/>
                    <a:gd name="connsiteY1" fmla="*/ 556249 h 979641"/>
                    <a:gd name="connsiteX2" fmla="*/ 1358825 w 1363008"/>
                    <a:gd name="connsiteY2" fmla="*/ 654229 h 979641"/>
                    <a:gd name="connsiteX3" fmla="*/ 1363008 w 1363008"/>
                    <a:gd name="connsiteY3" fmla="*/ 656873 h 979641"/>
                    <a:gd name="connsiteX4" fmla="*/ 1361587 w 1363008"/>
                    <a:gd name="connsiteY4" fmla="*/ 682238 h 979641"/>
                    <a:gd name="connsiteX5" fmla="*/ 1363008 w 1363008"/>
                    <a:gd name="connsiteY5" fmla="*/ 696648 h 979641"/>
                    <a:gd name="connsiteX6" fmla="*/ 1360699 w 1363008"/>
                    <a:gd name="connsiteY6" fmla="*/ 698086 h 979641"/>
                    <a:gd name="connsiteX7" fmla="*/ 1335908 w 1363008"/>
                    <a:gd name="connsiteY7" fmla="*/ 975869 h 979641"/>
                    <a:gd name="connsiteX8" fmla="*/ 369090 w 1363008"/>
                    <a:gd name="connsiteY8" fmla="*/ 431602 h 979641"/>
                    <a:gd name="connsiteX9" fmla="*/ 16238 w 1363008"/>
                    <a:gd name="connsiteY9" fmla="*/ 908663 h 979641"/>
                    <a:gd name="connsiteX10" fmla="*/ 2760 w 1363008"/>
                    <a:gd name="connsiteY10" fmla="*/ 698366 h 979641"/>
                    <a:gd name="connsiteX11" fmla="*/ 0 w 1363008"/>
                    <a:gd name="connsiteY11" fmla="*/ 696648 h 979641"/>
                    <a:gd name="connsiteX12" fmla="*/ 1580 w 1363008"/>
                    <a:gd name="connsiteY12" fmla="*/ 680629 h 979641"/>
                    <a:gd name="connsiteX13" fmla="*/ 0 w 1363008"/>
                    <a:gd name="connsiteY13" fmla="*/ 656873 h 979641"/>
                    <a:gd name="connsiteX14" fmla="*/ 4331 w 1363008"/>
                    <a:gd name="connsiteY14" fmla="*/ 652738 h 979641"/>
                    <a:gd name="connsiteX15" fmla="*/ 13846 w 1363008"/>
                    <a:gd name="connsiteY15" fmla="*/ 556249 h 979641"/>
                    <a:gd name="connsiteX16" fmla="*/ 681504 w 1363008"/>
                    <a:gd name="connsiteY16" fmla="*/ 0 h 979641"/>
                    <a:gd name="connsiteX0" fmla="*/ 681504 w 1363008"/>
                    <a:gd name="connsiteY0" fmla="*/ 0 h 980633"/>
                    <a:gd name="connsiteX1" fmla="*/ 1349162 w 1363008"/>
                    <a:gd name="connsiteY1" fmla="*/ 556249 h 980633"/>
                    <a:gd name="connsiteX2" fmla="*/ 1358825 w 1363008"/>
                    <a:gd name="connsiteY2" fmla="*/ 654229 h 980633"/>
                    <a:gd name="connsiteX3" fmla="*/ 1363008 w 1363008"/>
                    <a:gd name="connsiteY3" fmla="*/ 656873 h 980633"/>
                    <a:gd name="connsiteX4" fmla="*/ 1361587 w 1363008"/>
                    <a:gd name="connsiteY4" fmla="*/ 682238 h 980633"/>
                    <a:gd name="connsiteX5" fmla="*/ 1363008 w 1363008"/>
                    <a:gd name="connsiteY5" fmla="*/ 696648 h 980633"/>
                    <a:gd name="connsiteX6" fmla="*/ 1360699 w 1363008"/>
                    <a:gd name="connsiteY6" fmla="*/ 698086 h 980633"/>
                    <a:gd name="connsiteX7" fmla="*/ 1335908 w 1363008"/>
                    <a:gd name="connsiteY7" fmla="*/ 975869 h 980633"/>
                    <a:gd name="connsiteX8" fmla="*/ 369090 w 1363008"/>
                    <a:gd name="connsiteY8" fmla="*/ 431602 h 980633"/>
                    <a:gd name="connsiteX9" fmla="*/ 16238 w 1363008"/>
                    <a:gd name="connsiteY9" fmla="*/ 908663 h 980633"/>
                    <a:gd name="connsiteX10" fmla="*/ 2760 w 1363008"/>
                    <a:gd name="connsiteY10" fmla="*/ 698366 h 980633"/>
                    <a:gd name="connsiteX11" fmla="*/ 0 w 1363008"/>
                    <a:gd name="connsiteY11" fmla="*/ 696648 h 980633"/>
                    <a:gd name="connsiteX12" fmla="*/ 1580 w 1363008"/>
                    <a:gd name="connsiteY12" fmla="*/ 680629 h 980633"/>
                    <a:gd name="connsiteX13" fmla="*/ 0 w 1363008"/>
                    <a:gd name="connsiteY13" fmla="*/ 656873 h 980633"/>
                    <a:gd name="connsiteX14" fmla="*/ 4331 w 1363008"/>
                    <a:gd name="connsiteY14" fmla="*/ 652738 h 980633"/>
                    <a:gd name="connsiteX15" fmla="*/ 13846 w 1363008"/>
                    <a:gd name="connsiteY15" fmla="*/ 556249 h 980633"/>
                    <a:gd name="connsiteX16" fmla="*/ 681504 w 1363008"/>
                    <a:gd name="connsiteY16" fmla="*/ 0 h 980633"/>
                    <a:gd name="connsiteX0" fmla="*/ 681504 w 1363008"/>
                    <a:gd name="connsiteY0" fmla="*/ 0 h 981510"/>
                    <a:gd name="connsiteX1" fmla="*/ 1349162 w 1363008"/>
                    <a:gd name="connsiteY1" fmla="*/ 556249 h 981510"/>
                    <a:gd name="connsiteX2" fmla="*/ 1358825 w 1363008"/>
                    <a:gd name="connsiteY2" fmla="*/ 654229 h 981510"/>
                    <a:gd name="connsiteX3" fmla="*/ 1363008 w 1363008"/>
                    <a:gd name="connsiteY3" fmla="*/ 656873 h 981510"/>
                    <a:gd name="connsiteX4" fmla="*/ 1361587 w 1363008"/>
                    <a:gd name="connsiteY4" fmla="*/ 682238 h 981510"/>
                    <a:gd name="connsiteX5" fmla="*/ 1363008 w 1363008"/>
                    <a:gd name="connsiteY5" fmla="*/ 696648 h 981510"/>
                    <a:gd name="connsiteX6" fmla="*/ 1360699 w 1363008"/>
                    <a:gd name="connsiteY6" fmla="*/ 698086 h 981510"/>
                    <a:gd name="connsiteX7" fmla="*/ 1335908 w 1363008"/>
                    <a:gd name="connsiteY7" fmla="*/ 975869 h 981510"/>
                    <a:gd name="connsiteX8" fmla="*/ 369090 w 1363008"/>
                    <a:gd name="connsiteY8" fmla="*/ 431602 h 981510"/>
                    <a:gd name="connsiteX9" fmla="*/ 16238 w 1363008"/>
                    <a:gd name="connsiteY9" fmla="*/ 908663 h 981510"/>
                    <a:gd name="connsiteX10" fmla="*/ 2760 w 1363008"/>
                    <a:gd name="connsiteY10" fmla="*/ 698366 h 981510"/>
                    <a:gd name="connsiteX11" fmla="*/ 0 w 1363008"/>
                    <a:gd name="connsiteY11" fmla="*/ 696648 h 981510"/>
                    <a:gd name="connsiteX12" fmla="*/ 1580 w 1363008"/>
                    <a:gd name="connsiteY12" fmla="*/ 680629 h 981510"/>
                    <a:gd name="connsiteX13" fmla="*/ 0 w 1363008"/>
                    <a:gd name="connsiteY13" fmla="*/ 656873 h 981510"/>
                    <a:gd name="connsiteX14" fmla="*/ 4331 w 1363008"/>
                    <a:gd name="connsiteY14" fmla="*/ 652738 h 981510"/>
                    <a:gd name="connsiteX15" fmla="*/ 13846 w 1363008"/>
                    <a:gd name="connsiteY15" fmla="*/ 556249 h 981510"/>
                    <a:gd name="connsiteX16" fmla="*/ 681504 w 1363008"/>
                    <a:gd name="connsiteY16" fmla="*/ 0 h 981510"/>
                    <a:gd name="connsiteX0" fmla="*/ 681504 w 1363008"/>
                    <a:gd name="connsiteY0" fmla="*/ 0 h 983574"/>
                    <a:gd name="connsiteX1" fmla="*/ 1349162 w 1363008"/>
                    <a:gd name="connsiteY1" fmla="*/ 556249 h 983574"/>
                    <a:gd name="connsiteX2" fmla="*/ 1358825 w 1363008"/>
                    <a:gd name="connsiteY2" fmla="*/ 654229 h 983574"/>
                    <a:gd name="connsiteX3" fmla="*/ 1363008 w 1363008"/>
                    <a:gd name="connsiteY3" fmla="*/ 656873 h 983574"/>
                    <a:gd name="connsiteX4" fmla="*/ 1361587 w 1363008"/>
                    <a:gd name="connsiteY4" fmla="*/ 682238 h 983574"/>
                    <a:gd name="connsiteX5" fmla="*/ 1363008 w 1363008"/>
                    <a:gd name="connsiteY5" fmla="*/ 696648 h 983574"/>
                    <a:gd name="connsiteX6" fmla="*/ 1360699 w 1363008"/>
                    <a:gd name="connsiteY6" fmla="*/ 698086 h 983574"/>
                    <a:gd name="connsiteX7" fmla="*/ 1335908 w 1363008"/>
                    <a:gd name="connsiteY7" fmla="*/ 975869 h 983574"/>
                    <a:gd name="connsiteX8" fmla="*/ 369090 w 1363008"/>
                    <a:gd name="connsiteY8" fmla="*/ 431602 h 983574"/>
                    <a:gd name="connsiteX9" fmla="*/ 16238 w 1363008"/>
                    <a:gd name="connsiteY9" fmla="*/ 908663 h 983574"/>
                    <a:gd name="connsiteX10" fmla="*/ 2760 w 1363008"/>
                    <a:gd name="connsiteY10" fmla="*/ 698366 h 983574"/>
                    <a:gd name="connsiteX11" fmla="*/ 0 w 1363008"/>
                    <a:gd name="connsiteY11" fmla="*/ 696648 h 983574"/>
                    <a:gd name="connsiteX12" fmla="*/ 1580 w 1363008"/>
                    <a:gd name="connsiteY12" fmla="*/ 680629 h 983574"/>
                    <a:gd name="connsiteX13" fmla="*/ 0 w 1363008"/>
                    <a:gd name="connsiteY13" fmla="*/ 656873 h 983574"/>
                    <a:gd name="connsiteX14" fmla="*/ 4331 w 1363008"/>
                    <a:gd name="connsiteY14" fmla="*/ 652738 h 983574"/>
                    <a:gd name="connsiteX15" fmla="*/ 13846 w 1363008"/>
                    <a:gd name="connsiteY15" fmla="*/ 556249 h 983574"/>
                    <a:gd name="connsiteX16" fmla="*/ 681504 w 1363008"/>
                    <a:gd name="connsiteY16" fmla="*/ 0 h 983574"/>
                    <a:gd name="connsiteX0" fmla="*/ 681504 w 1363008"/>
                    <a:gd name="connsiteY0" fmla="*/ 0 h 983731"/>
                    <a:gd name="connsiteX1" fmla="*/ 1349162 w 1363008"/>
                    <a:gd name="connsiteY1" fmla="*/ 556249 h 983731"/>
                    <a:gd name="connsiteX2" fmla="*/ 1358825 w 1363008"/>
                    <a:gd name="connsiteY2" fmla="*/ 654229 h 983731"/>
                    <a:gd name="connsiteX3" fmla="*/ 1363008 w 1363008"/>
                    <a:gd name="connsiteY3" fmla="*/ 656873 h 983731"/>
                    <a:gd name="connsiteX4" fmla="*/ 1361587 w 1363008"/>
                    <a:gd name="connsiteY4" fmla="*/ 682238 h 983731"/>
                    <a:gd name="connsiteX5" fmla="*/ 1363008 w 1363008"/>
                    <a:gd name="connsiteY5" fmla="*/ 696648 h 983731"/>
                    <a:gd name="connsiteX6" fmla="*/ 1360699 w 1363008"/>
                    <a:gd name="connsiteY6" fmla="*/ 698086 h 983731"/>
                    <a:gd name="connsiteX7" fmla="*/ 1335908 w 1363008"/>
                    <a:gd name="connsiteY7" fmla="*/ 975869 h 983731"/>
                    <a:gd name="connsiteX8" fmla="*/ 369090 w 1363008"/>
                    <a:gd name="connsiteY8" fmla="*/ 431602 h 983731"/>
                    <a:gd name="connsiteX9" fmla="*/ 16238 w 1363008"/>
                    <a:gd name="connsiteY9" fmla="*/ 908663 h 983731"/>
                    <a:gd name="connsiteX10" fmla="*/ 2760 w 1363008"/>
                    <a:gd name="connsiteY10" fmla="*/ 698366 h 983731"/>
                    <a:gd name="connsiteX11" fmla="*/ 0 w 1363008"/>
                    <a:gd name="connsiteY11" fmla="*/ 696648 h 983731"/>
                    <a:gd name="connsiteX12" fmla="*/ 1580 w 1363008"/>
                    <a:gd name="connsiteY12" fmla="*/ 680629 h 983731"/>
                    <a:gd name="connsiteX13" fmla="*/ 0 w 1363008"/>
                    <a:gd name="connsiteY13" fmla="*/ 656873 h 983731"/>
                    <a:gd name="connsiteX14" fmla="*/ 4331 w 1363008"/>
                    <a:gd name="connsiteY14" fmla="*/ 652738 h 983731"/>
                    <a:gd name="connsiteX15" fmla="*/ 13846 w 1363008"/>
                    <a:gd name="connsiteY15" fmla="*/ 556249 h 983731"/>
                    <a:gd name="connsiteX16" fmla="*/ 681504 w 1363008"/>
                    <a:gd name="connsiteY16" fmla="*/ 0 h 983731"/>
                    <a:gd name="connsiteX0" fmla="*/ 681504 w 1363008"/>
                    <a:gd name="connsiteY0" fmla="*/ 0 h 983731"/>
                    <a:gd name="connsiteX1" fmla="*/ 1349162 w 1363008"/>
                    <a:gd name="connsiteY1" fmla="*/ 556249 h 983731"/>
                    <a:gd name="connsiteX2" fmla="*/ 1358825 w 1363008"/>
                    <a:gd name="connsiteY2" fmla="*/ 654229 h 983731"/>
                    <a:gd name="connsiteX3" fmla="*/ 1363008 w 1363008"/>
                    <a:gd name="connsiteY3" fmla="*/ 656873 h 983731"/>
                    <a:gd name="connsiteX4" fmla="*/ 1361587 w 1363008"/>
                    <a:gd name="connsiteY4" fmla="*/ 682238 h 983731"/>
                    <a:gd name="connsiteX5" fmla="*/ 1363008 w 1363008"/>
                    <a:gd name="connsiteY5" fmla="*/ 696648 h 983731"/>
                    <a:gd name="connsiteX6" fmla="*/ 1360699 w 1363008"/>
                    <a:gd name="connsiteY6" fmla="*/ 698086 h 983731"/>
                    <a:gd name="connsiteX7" fmla="*/ 1335908 w 1363008"/>
                    <a:gd name="connsiteY7" fmla="*/ 975869 h 983731"/>
                    <a:gd name="connsiteX8" fmla="*/ 369090 w 1363008"/>
                    <a:gd name="connsiteY8" fmla="*/ 431602 h 983731"/>
                    <a:gd name="connsiteX9" fmla="*/ 16238 w 1363008"/>
                    <a:gd name="connsiteY9" fmla="*/ 908663 h 983731"/>
                    <a:gd name="connsiteX10" fmla="*/ 2760 w 1363008"/>
                    <a:gd name="connsiteY10" fmla="*/ 698366 h 983731"/>
                    <a:gd name="connsiteX11" fmla="*/ 0 w 1363008"/>
                    <a:gd name="connsiteY11" fmla="*/ 696648 h 983731"/>
                    <a:gd name="connsiteX12" fmla="*/ 1580 w 1363008"/>
                    <a:gd name="connsiteY12" fmla="*/ 680629 h 983731"/>
                    <a:gd name="connsiteX13" fmla="*/ 0 w 1363008"/>
                    <a:gd name="connsiteY13" fmla="*/ 656873 h 983731"/>
                    <a:gd name="connsiteX14" fmla="*/ 4331 w 1363008"/>
                    <a:gd name="connsiteY14" fmla="*/ 652738 h 983731"/>
                    <a:gd name="connsiteX15" fmla="*/ 13846 w 1363008"/>
                    <a:gd name="connsiteY15" fmla="*/ 556249 h 983731"/>
                    <a:gd name="connsiteX16" fmla="*/ 681504 w 1363008"/>
                    <a:gd name="connsiteY16" fmla="*/ 0 h 983731"/>
                    <a:gd name="connsiteX0" fmla="*/ 681504 w 1363008"/>
                    <a:gd name="connsiteY0" fmla="*/ 0 h 983731"/>
                    <a:gd name="connsiteX1" fmla="*/ 1349162 w 1363008"/>
                    <a:gd name="connsiteY1" fmla="*/ 556249 h 983731"/>
                    <a:gd name="connsiteX2" fmla="*/ 1358825 w 1363008"/>
                    <a:gd name="connsiteY2" fmla="*/ 654229 h 983731"/>
                    <a:gd name="connsiteX3" fmla="*/ 1363008 w 1363008"/>
                    <a:gd name="connsiteY3" fmla="*/ 656873 h 983731"/>
                    <a:gd name="connsiteX4" fmla="*/ 1361587 w 1363008"/>
                    <a:gd name="connsiteY4" fmla="*/ 682238 h 983731"/>
                    <a:gd name="connsiteX5" fmla="*/ 1363008 w 1363008"/>
                    <a:gd name="connsiteY5" fmla="*/ 696648 h 983731"/>
                    <a:gd name="connsiteX6" fmla="*/ 1360699 w 1363008"/>
                    <a:gd name="connsiteY6" fmla="*/ 698086 h 983731"/>
                    <a:gd name="connsiteX7" fmla="*/ 1335908 w 1363008"/>
                    <a:gd name="connsiteY7" fmla="*/ 975869 h 983731"/>
                    <a:gd name="connsiteX8" fmla="*/ 369090 w 1363008"/>
                    <a:gd name="connsiteY8" fmla="*/ 431602 h 983731"/>
                    <a:gd name="connsiteX9" fmla="*/ 16238 w 1363008"/>
                    <a:gd name="connsiteY9" fmla="*/ 908663 h 983731"/>
                    <a:gd name="connsiteX10" fmla="*/ 2760 w 1363008"/>
                    <a:gd name="connsiteY10" fmla="*/ 698366 h 983731"/>
                    <a:gd name="connsiteX11" fmla="*/ 0 w 1363008"/>
                    <a:gd name="connsiteY11" fmla="*/ 696648 h 983731"/>
                    <a:gd name="connsiteX12" fmla="*/ 1580 w 1363008"/>
                    <a:gd name="connsiteY12" fmla="*/ 680629 h 983731"/>
                    <a:gd name="connsiteX13" fmla="*/ 0 w 1363008"/>
                    <a:gd name="connsiteY13" fmla="*/ 656873 h 983731"/>
                    <a:gd name="connsiteX14" fmla="*/ 4331 w 1363008"/>
                    <a:gd name="connsiteY14" fmla="*/ 652738 h 983731"/>
                    <a:gd name="connsiteX15" fmla="*/ 13846 w 1363008"/>
                    <a:gd name="connsiteY15" fmla="*/ 556249 h 983731"/>
                    <a:gd name="connsiteX16" fmla="*/ 681504 w 1363008"/>
                    <a:gd name="connsiteY16" fmla="*/ 0 h 983731"/>
                    <a:gd name="connsiteX0" fmla="*/ 681504 w 1363008"/>
                    <a:gd name="connsiteY0" fmla="*/ 0 h 983731"/>
                    <a:gd name="connsiteX1" fmla="*/ 1349162 w 1363008"/>
                    <a:gd name="connsiteY1" fmla="*/ 556249 h 983731"/>
                    <a:gd name="connsiteX2" fmla="*/ 1358825 w 1363008"/>
                    <a:gd name="connsiteY2" fmla="*/ 654229 h 983731"/>
                    <a:gd name="connsiteX3" fmla="*/ 1363008 w 1363008"/>
                    <a:gd name="connsiteY3" fmla="*/ 656873 h 983731"/>
                    <a:gd name="connsiteX4" fmla="*/ 1361587 w 1363008"/>
                    <a:gd name="connsiteY4" fmla="*/ 682238 h 983731"/>
                    <a:gd name="connsiteX5" fmla="*/ 1363008 w 1363008"/>
                    <a:gd name="connsiteY5" fmla="*/ 696648 h 983731"/>
                    <a:gd name="connsiteX6" fmla="*/ 1360699 w 1363008"/>
                    <a:gd name="connsiteY6" fmla="*/ 698086 h 983731"/>
                    <a:gd name="connsiteX7" fmla="*/ 1335908 w 1363008"/>
                    <a:gd name="connsiteY7" fmla="*/ 975869 h 983731"/>
                    <a:gd name="connsiteX8" fmla="*/ 369090 w 1363008"/>
                    <a:gd name="connsiteY8" fmla="*/ 431602 h 983731"/>
                    <a:gd name="connsiteX9" fmla="*/ 16238 w 1363008"/>
                    <a:gd name="connsiteY9" fmla="*/ 908663 h 983731"/>
                    <a:gd name="connsiteX10" fmla="*/ 2760 w 1363008"/>
                    <a:gd name="connsiteY10" fmla="*/ 698366 h 983731"/>
                    <a:gd name="connsiteX11" fmla="*/ 0 w 1363008"/>
                    <a:gd name="connsiteY11" fmla="*/ 696648 h 983731"/>
                    <a:gd name="connsiteX12" fmla="*/ 1580 w 1363008"/>
                    <a:gd name="connsiteY12" fmla="*/ 680629 h 983731"/>
                    <a:gd name="connsiteX13" fmla="*/ 0 w 1363008"/>
                    <a:gd name="connsiteY13" fmla="*/ 656873 h 983731"/>
                    <a:gd name="connsiteX14" fmla="*/ 4331 w 1363008"/>
                    <a:gd name="connsiteY14" fmla="*/ 652738 h 983731"/>
                    <a:gd name="connsiteX15" fmla="*/ 13846 w 1363008"/>
                    <a:gd name="connsiteY15" fmla="*/ 556249 h 983731"/>
                    <a:gd name="connsiteX16" fmla="*/ 681504 w 1363008"/>
                    <a:gd name="connsiteY16" fmla="*/ 0 h 983731"/>
                    <a:gd name="connsiteX0" fmla="*/ 681504 w 1363008"/>
                    <a:gd name="connsiteY0" fmla="*/ 0 h 983731"/>
                    <a:gd name="connsiteX1" fmla="*/ 1349162 w 1363008"/>
                    <a:gd name="connsiteY1" fmla="*/ 556249 h 983731"/>
                    <a:gd name="connsiteX2" fmla="*/ 1358825 w 1363008"/>
                    <a:gd name="connsiteY2" fmla="*/ 654229 h 983731"/>
                    <a:gd name="connsiteX3" fmla="*/ 1363008 w 1363008"/>
                    <a:gd name="connsiteY3" fmla="*/ 656873 h 983731"/>
                    <a:gd name="connsiteX4" fmla="*/ 1361587 w 1363008"/>
                    <a:gd name="connsiteY4" fmla="*/ 682238 h 983731"/>
                    <a:gd name="connsiteX5" fmla="*/ 1363008 w 1363008"/>
                    <a:gd name="connsiteY5" fmla="*/ 696648 h 983731"/>
                    <a:gd name="connsiteX6" fmla="*/ 1360699 w 1363008"/>
                    <a:gd name="connsiteY6" fmla="*/ 698086 h 983731"/>
                    <a:gd name="connsiteX7" fmla="*/ 1335908 w 1363008"/>
                    <a:gd name="connsiteY7" fmla="*/ 975869 h 983731"/>
                    <a:gd name="connsiteX8" fmla="*/ 369090 w 1363008"/>
                    <a:gd name="connsiteY8" fmla="*/ 431602 h 983731"/>
                    <a:gd name="connsiteX9" fmla="*/ 16238 w 1363008"/>
                    <a:gd name="connsiteY9" fmla="*/ 908663 h 983731"/>
                    <a:gd name="connsiteX10" fmla="*/ 2760 w 1363008"/>
                    <a:gd name="connsiteY10" fmla="*/ 698366 h 983731"/>
                    <a:gd name="connsiteX11" fmla="*/ 0 w 1363008"/>
                    <a:gd name="connsiteY11" fmla="*/ 696648 h 983731"/>
                    <a:gd name="connsiteX12" fmla="*/ 1580 w 1363008"/>
                    <a:gd name="connsiteY12" fmla="*/ 680629 h 983731"/>
                    <a:gd name="connsiteX13" fmla="*/ 0 w 1363008"/>
                    <a:gd name="connsiteY13" fmla="*/ 656873 h 983731"/>
                    <a:gd name="connsiteX14" fmla="*/ 4331 w 1363008"/>
                    <a:gd name="connsiteY14" fmla="*/ 652738 h 983731"/>
                    <a:gd name="connsiteX15" fmla="*/ 13846 w 1363008"/>
                    <a:gd name="connsiteY15" fmla="*/ 556249 h 983731"/>
                    <a:gd name="connsiteX16" fmla="*/ 681504 w 1363008"/>
                    <a:gd name="connsiteY16" fmla="*/ 0 h 983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63008" h="983731">
                      <a:moveTo>
                        <a:pt x="681504" y="0"/>
                      </a:moveTo>
                      <a:cubicBezTo>
                        <a:pt x="1163240" y="0"/>
                        <a:pt x="1285615" y="238799"/>
                        <a:pt x="1349162" y="556249"/>
                      </a:cubicBezTo>
                      <a:lnTo>
                        <a:pt x="1358825" y="654229"/>
                      </a:lnTo>
                      <a:lnTo>
                        <a:pt x="1363008" y="656873"/>
                      </a:lnTo>
                      <a:cubicBezTo>
                        <a:pt x="1362534" y="665328"/>
                        <a:pt x="1362061" y="673783"/>
                        <a:pt x="1361587" y="682238"/>
                      </a:cubicBezTo>
                      <a:lnTo>
                        <a:pt x="1363008" y="696648"/>
                      </a:lnTo>
                      <a:lnTo>
                        <a:pt x="1360699" y="698086"/>
                      </a:lnTo>
                      <a:cubicBezTo>
                        <a:pt x="1360726" y="724358"/>
                        <a:pt x="1353344" y="890859"/>
                        <a:pt x="1335908" y="975869"/>
                      </a:cubicBezTo>
                      <a:cubicBezTo>
                        <a:pt x="1186162" y="1018944"/>
                        <a:pt x="451452" y="891537"/>
                        <a:pt x="369090" y="431602"/>
                      </a:cubicBezTo>
                      <a:cubicBezTo>
                        <a:pt x="318478" y="577034"/>
                        <a:pt x="190182" y="877608"/>
                        <a:pt x="16238" y="908663"/>
                      </a:cubicBezTo>
                      <a:cubicBezTo>
                        <a:pt x="-5718" y="727439"/>
                        <a:pt x="7253" y="768465"/>
                        <a:pt x="2760" y="698366"/>
                      </a:cubicBezTo>
                      <a:lnTo>
                        <a:pt x="0" y="696648"/>
                      </a:lnTo>
                      <a:lnTo>
                        <a:pt x="1580" y="680629"/>
                      </a:lnTo>
                      <a:lnTo>
                        <a:pt x="0" y="656873"/>
                      </a:lnTo>
                      <a:lnTo>
                        <a:pt x="4331" y="652738"/>
                      </a:lnTo>
                      <a:lnTo>
                        <a:pt x="13846" y="556249"/>
                      </a:lnTo>
                      <a:cubicBezTo>
                        <a:pt x="77394" y="238799"/>
                        <a:pt x="199768" y="0"/>
                        <a:pt x="681504" y="0"/>
                      </a:cubicBezTo>
                      <a:close/>
                    </a:path>
                  </a:pathLst>
                </a:custGeom>
                <a:solidFill>
                  <a:srgbClr val="843C0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ea typeface="+mn-ea"/>
                    <a:cs typeface="+mn-cs"/>
                  </a:endParaRPr>
                </a:p>
              </p:txBody>
            </p:sp>
            <p:sp>
              <p:nvSpPr>
                <p:cNvPr id="341" name="Freeform 340">
                  <a:extLst>
                    <a:ext uri="{FF2B5EF4-FFF2-40B4-BE49-F238E27FC236}">
                      <a16:creationId xmlns:a16="http://schemas.microsoft.com/office/drawing/2014/main" id="{05628C77-5F29-7C99-3DA5-5E6B42FAB5DC}"/>
                    </a:ext>
                  </a:extLst>
                </p:cNvPr>
                <p:cNvSpPr/>
                <p:nvPr/>
              </p:nvSpPr>
              <p:spPr>
                <a:xfrm rot="16200000">
                  <a:off x="3437998" y="3063792"/>
                  <a:ext cx="1365515" cy="1928932"/>
                </a:xfrm>
                <a:custGeom>
                  <a:avLst/>
                  <a:gdLst>
                    <a:gd name="connsiteX0" fmla="*/ 1365515 w 1365515"/>
                    <a:gd name="connsiteY0" fmla="*/ 942241 h 1928932"/>
                    <a:gd name="connsiteX1" fmla="*/ 1363457 w 1365515"/>
                    <a:gd name="connsiteY1" fmla="*/ 964466 h 1928932"/>
                    <a:gd name="connsiteX2" fmla="*/ 1365515 w 1365515"/>
                    <a:gd name="connsiteY2" fmla="*/ 986691 h 1928932"/>
                    <a:gd name="connsiteX3" fmla="*/ 1361401 w 1365515"/>
                    <a:gd name="connsiteY3" fmla="*/ 986672 h 1928932"/>
                    <a:gd name="connsiteX4" fmla="*/ 1353717 w 1365515"/>
                    <a:gd name="connsiteY4" fmla="*/ 1069645 h 1928932"/>
                    <a:gd name="connsiteX5" fmla="*/ 1087717 w 1365515"/>
                    <a:gd name="connsiteY5" fmla="*/ 1885121 h 1928932"/>
                    <a:gd name="connsiteX6" fmla="*/ 0 w 1365515"/>
                    <a:gd name="connsiteY6" fmla="*/ 1916866 h 1928932"/>
                    <a:gd name="connsiteX7" fmla="*/ 800 w 1365515"/>
                    <a:gd name="connsiteY7" fmla="*/ 1432730 h 1928932"/>
                    <a:gd name="connsiteX8" fmla="*/ 1574 w 1365515"/>
                    <a:gd name="connsiteY8" fmla="*/ 964466 h 1928932"/>
                    <a:gd name="connsiteX9" fmla="*/ 800 w 1365515"/>
                    <a:gd name="connsiteY9" fmla="*/ 496202 h 1928932"/>
                    <a:gd name="connsiteX10" fmla="*/ 0 w 1365515"/>
                    <a:gd name="connsiteY10" fmla="*/ 12066 h 1928932"/>
                    <a:gd name="connsiteX11" fmla="*/ 1087717 w 1365515"/>
                    <a:gd name="connsiteY11" fmla="*/ 43811 h 1928932"/>
                    <a:gd name="connsiteX12" fmla="*/ 1353717 w 1365515"/>
                    <a:gd name="connsiteY12" fmla="*/ 859287 h 1928932"/>
                    <a:gd name="connsiteX13" fmla="*/ 1361401 w 1365515"/>
                    <a:gd name="connsiteY13" fmla="*/ 942260 h 192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65515" h="1928932">
                      <a:moveTo>
                        <a:pt x="1365515" y="942241"/>
                      </a:moveTo>
                      <a:lnTo>
                        <a:pt x="1363457" y="964466"/>
                      </a:lnTo>
                      <a:lnTo>
                        <a:pt x="1365515" y="986691"/>
                      </a:lnTo>
                      <a:lnTo>
                        <a:pt x="1361401" y="986672"/>
                      </a:lnTo>
                      <a:lnTo>
                        <a:pt x="1353717" y="1069645"/>
                      </a:lnTo>
                      <a:cubicBezTo>
                        <a:pt x="1296944" y="1676922"/>
                        <a:pt x="1269329" y="1844953"/>
                        <a:pt x="1087717" y="1885121"/>
                      </a:cubicBezTo>
                      <a:cubicBezTo>
                        <a:pt x="850028" y="1910518"/>
                        <a:pt x="307538" y="1948616"/>
                        <a:pt x="0" y="1916866"/>
                      </a:cubicBezTo>
                      <a:cubicBezTo>
                        <a:pt x="267" y="1759722"/>
                        <a:pt x="534" y="1596226"/>
                        <a:pt x="800" y="1432730"/>
                      </a:cubicBezTo>
                      <a:lnTo>
                        <a:pt x="1574" y="964466"/>
                      </a:lnTo>
                      <a:lnTo>
                        <a:pt x="800" y="496202"/>
                      </a:lnTo>
                      <a:cubicBezTo>
                        <a:pt x="534" y="332706"/>
                        <a:pt x="267" y="169211"/>
                        <a:pt x="0" y="12066"/>
                      </a:cubicBezTo>
                      <a:cubicBezTo>
                        <a:pt x="307538" y="-19684"/>
                        <a:pt x="850028" y="18414"/>
                        <a:pt x="1087717" y="43811"/>
                      </a:cubicBezTo>
                      <a:cubicBezTo>
                        <a:pt x="1269329" y="83979"/>
                        <a:pt x="1296944" y="252010"/>
                        <a:pt x="1353717" y="859287"/>
                      </a:cubicBezTo>
                      <a:lnTo>
                        <a:pt x="1361401" y="942260"/>
                      </a:lnTo>
                      <a:close/>
                    </a:path>
                  </a:pathLst>
                </a:cu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342" name="Freeform 341">
                  <a:extLst>
                    <a:ext uri="{FF2B5EF4-FFF2-40B4-BE49-F238E27FC236}">
                      <a16:creationId xmlns:a16="http://schemas.microsoft.com/office/drawing/2014/main" id="{1E526119-AA33-7AFA-B303-5092F735433F}"/>
                    </a:ext>
                  </a:extLst>
                </p:cNvPr>
                <p:cNvSpPr/>
                <p:nvPr/>
              </p:nvSpPr>
              <p:spPr>
                <a:xfrm rot="16200000">
                  <a:off x="3453182" y="3072941"/>
                  <a:ext cx="1341495" cy="1899041"/>
                </a:xfrm>
                <a:custGeom>
                  <a:avLst/>
                  <a:gdLst>
                    <a:gd name="connsiteX0" fmla="*/ 1341495 w 1341495"/>
                    <a:gd name="connsiteY0" fmla="*/ 722059 h 1899041"/>
                    <a:gd name="connsiteX1" fmla="*/ 1101643 w 1341495"/>
                    <a:gd name="connsiteY1" fmla="*/ 954468 h 1899041"/>
                    <a:gd name="connsiteX2" fmla="*/ 1340590 w 1341495"/>
                    <a:gd name="connsiteY2" fmla="*/ 1185999 h 1899041"/>
                    <a:gd name="connsiteX3" fmla="*/ 1332916 w 1341495"/>
                    <a:gd name="connsiteY3" fmla="*/ 1262447 h 1899041"/>
                    <a:gd name="connsiteX4" fmla="*/ 1087197 w 1341495"/>
                    <a:gd name="connsiteY4" fmla="*/ 1870175 h 1899041"/>
                    <a:gd name="connsiteX5" fmla="*/ 860214 w 1341495"/>
                    <a:gd name="connsiteY5" fmla="*/ 1890315 h 1899041"/>
                    <a:gd name="connsiteX6" fmla="*/ 730264 w 1341495"/>
                    <a:gd name="connsiteY6" fmla="*/ 1899041 h 1899041"/>
                    <a:gd name="connsiteX7" fmla="*/ 730264 w 1341495"/>
                    <a:gd name="connsiteY7" fmla="*/ 1589014 h 1899041"/>
                    <a:gd name="connsiteX8" fmla="*/ 0 w 1341495"/>
                    <a:gd name="connsiteY8" fmla="*/ 1589014 h 1899041"/>
                    <a:gd name="connsiteX9" fmla="*/ 280 w 1341495"/>
                    <a:gd name="connsiteY9" fmla="*/ 1417784 h 1899041"/>
                    <a:gd name="connsiteX10" fmla="*/ 1054 w 1341495"/>
                    <a:gd name="connsiteY10" fmla="*/ 949520 h 1899041"/>
                    <a:gd name="connsiteX11" fmla="*/ 280 w 1341495"/>
                    <a:gd name="connsiteY11" fmla="*/ 481256 h 1899041"/>
                    <a:gd name="connsiteX12" fmla="*/ 36 w 1341495"/>
                    <a:gd name="connsiteY12" fmla="*/ 332069 h 1899041"/>
                    <a:gd name="connsiteX13" fmla="*/ 730264 w 1341495"/>
                    <a:gd name="connsiteY13" fmla="*/ 332069 h 1899041"/>
                    <a:gd name="connsiteX14" fmla="*/ 730264 w 1341495"/>
                    <a:gd name="connsiteY14" fmla="*/ 0 h 1899041"/>
                    <a:gd name="connsiteX15" fmla="*/ 860214 w 1341495"/>
                    <a:gd name="connsiteY15" fmla="*/ 8726 h 1899041"/>
                    <a:gd name="connsiteX16" fmla="*/ 1087197 w 1341495"/>
                    <a:gd name="connsiteY16" fmla="*/ 28865 h 1899041"/>
                    <a:gd name="connsiteX17" fmla="*/ 1332916 w 1341495"/>
                    <a:gd name="connsiteY17" fmla="*/ 636594 h 189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41495" h="1899041">
                      <a:moveTo>
                        <a:pt x="1341495" y="722059"/>
                      </a:moveTo>
                      <a:lnTo>
                        <a:pt x="1101643" y="954468"/>
                      </a:lnTo>
                      <a:lnTo>
                        <a:pt x="1340590" y="1185999"/>
                      </a:lnTo>
                      <a:lnTo>
                        <a:pt x="1332916" y="1262447"/>
                      </a:lnTo>
                      <a:cubicBezTo>
                        <a:pt x="1287114" y="1701986"/>
                        <a:pt x="1246108" y="1835028"/>
                        <a:pt x="1087197" y="1870175"/>
                      </a:cubicBezTo>
                      <a:cubicBezTo>
                        <a:pt x="1027775" y="1876524"/>
                        <a:pt x="949303" y="1883667"/>
                        <a:pt x="860214" y="1890315"/>
                      </a:cubicBezTo>
                      <a:lnTo>
                        <a:pt x="730264" y="1899041"/>
                      </a:lnTo>
                      <a:lnTo>
                        <a:pt x="730264" y="1589014"/>
                      </a:lnTo>
                      <a:lnTo>
                        <a:pt x="0" y="1589014"/>
                      </a:lnTo>
                      <a:lnTo>
                        <a:pt x="280" y="1417784"/>
                      </a:lnTo>
                      <a:lnTo>
                        <a:pt x="1054" y="949520"/>
                      </a:lnTo>
                      <a:lnTo>
                        <a:pt x="280" y="481256"/>
                      </a:lnTo>
                      <a:lnTo>
                        <a:pt x="36" y="332069"/>
                      </a:lnTo>
                      <a:lnTo>
                        <a:pt x="730264" y="332069"/>
                      </a:lnTo>
                      <a:lnTo>
                        <a:pt x="730264" y="0"/>
                      </a:lnTo>
                      <a:lnTo>
                        <a:pt x="860214" y="8726"/>
                      </a:lnTo>
                      <a:cubicBezTo>
                        <a:pt x="949303" y="15373"/>
                        <a:pt x="1027775" y="22516"/>
                        <a:pt x="1087197" y="28865"/>
                      </a:cubicBezTo>
                      <a:cubicBezTo>
                        <a:pt x="1246108" y="64012"/>
                        <a:pt x="1287114" y="197054"/>
                        <a:pt x="1332916" y="636594"/>
                      </a:cubicBezTo>
                      <a:close/>
                    </a:path>
                  </a:pathLst>
                </a:cu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343" name="Freeform 342">
                  <a:extLst>
                    <a:ext uri="{FF2B5EF4-FFF2-40B4-BE49-F238E27FC236}">
                      <a16:creationId xmlns:a16="http://schemas.microsoft.com/office/drawing/2014/main" id="{FF636C53-8DF7-86CB-CB19-948FEFF1D5A9}"/>
                    </a:ext>
                  </a:extLst>
                </p:cNvPr>
                <p:cNvSpPr/>
                <p:nvPr/>
              </p:nvSpPr>
              <p:spPr>
                <a:xfrm>
                  <a:off x="4114353" y="1527339"/>
                  <a:ext cx="964466" cy="3183677"/>
                </a:xfrm>
                <a:custGeom>
                  <a:avLst/>
                  <a:gdLst>
                    <a:gd name="connsiteX0" fmla="*/ 22225 w 964466"/>
                    <a:gd name="connsiteY0" fmla="*/ 0 h 3175395"/>
                    <a:gd name="connsiteX1" fmla="*/ 142862 w 964466"/>
                    <a:gd name="connsiteY1" fmla="*/ 10881 h 3175395"/>
                    <a:gd name="connsiteX2" fmla="*/ 149604 w 964466"/>
                    <a:gd name="connsiteY2" fmla="*/ 12742 h 3175395"/>
                    <a:gd name="connsiteX3" fmla="*/ 182955 w 964466"/>
                    <a:gd name="connsiteY3" fmla="*/ 16206 h 3175395"/>
                    <a:gd name="connsiteX4" fmla="*/ 659045 w 964466"/>
                    <a:gd name="connsiteY4" fmla="*/ 446530 h 3175395"/>
                    <a:gd name="connsiteX5" fmla="*/ 663569 w 964466"/>
                    <a:gd name="connsiteY5" fmla="*/ 465682 h 3175395"/>
                    <a:gd name="connsiteX6" fmla="*/ 689883 w 964466"/>
                    <a:gd name="connsiteY6" fmla="*/ 556249 h 3175395"/>
                    <a:gd name="connsiteX7" fmla="*/ 698807 w 964466"/>
                    <a:gd name="connsiteY7" fmla="*/ 646741 h 3175395"/>
                    <a:gd name="connsiteX8" fmla="*/ 711921 w 964466"/>
                    <a:gd name="connsiteY8" fmla="*/ 652767 h 3175395"/>
                    <a:gd name="connsiteX9" fmla="*/ 810631 w 964466"/>
                    <a:gd name="connsiteY9" fmla="*/ 844038 h 3175395"/>
                    <a:gd name="connsiteX10" fmla="*/ 698785 w 964466"/>
                    <a:gd name="connsiteY10" fmla="*/ 1027642 h 3175395"/>
                    <a:gd name="connsiteX11" fmla="*/ 651527 w 964466"/>
                    <a:gd name="connsiteY11" fmla="*/ 1045751 h 3175395"/>
                    <a:gd name="connsiteX12" fmla="*/ 634750 w 964466"/>
                    <a:gd name="connsiteY12" fmla="*/ 1114368 h 3175395"/>
                    <a:gd name="connsiteX13" fmla="*/ 307659 w 964466"/>
                    <a:gd name="connsiteY13" fmla="*/ 1631305 h 3175395"/>
                    <a:gd name="connsiteX14" fmla="*/ 226835 w 964466"/>
                    <a:gd name="connsiteY14" fmla="*/ 1671077 h 3175395"/>
                    <a:gd name="connsiteX15" fmla="*/ 256788 w 964466"/>
                    <a:gd name="connsiteY15" fmla="*/ 1826157 h 3175395"/>
                    <a:gd name="connsiteX16" fmla="*/ 312927 w 964466"/>
                    <a:gd name="connsiteY16" fmla="*/ 1831792 h 3175395"/>
                    <a:gd name="connsiteX17" fmla="*/ 920655 w 964466"/>
                    <a:gd name="connsiteY17" fmla="*/ 2077511 h 3175395"/>
                    <a:gd name="connsiteX18" fmla="*/ 952400 w 964466"/>
                    <a:gd name="connsiteY18" fmla="*/ 3165228 h 3175395"/>
                    <a:gd name="connsiteX19" fmla="*/ 712714 w 964466"/>
                    <a:gd name="connsiteY19" fmla="*/ 3164828 h 3175395"/>
                    <a:gd name="connsiteX20" fmla="*/ 668779 w 964466"/>
                    <a:gd name="connsiteY20" fmla="*/ 3164756 h 3175395"/>
                    <a:gd name="connsiteX21" fmla="*/ 668779 w 964466"/>
                    <a:gd name="connsiteY21" fmla="*/ 3175395 h 3175395"/>
                    <a:gd name="connsiteX22" fmla="*/ 474557 w 964466"/>
                    <a:gd name="connsiteY22" fmla="*/ 3175077 h 3175395"/>
                    <a:gd name="connsiteX23" fmla="*/ 6293 w 964466"/>
                    <a:gd name="connsiteY23" fmla="*/ 3174303 h 3175395"/>
                    <a:gd name="connsiteX24" fmla="*/ 0 w 964466"/>
                    <a:gd name="connsiteY24" fmla="*/ 3174314 h 3175395"/>
                    <a:gd name="connsiteX25" fmla="*/ 0 w 964466"/>
                    <a:gd name="connsiteY25" fmla="*/ 2005 h 3175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64466" h="3175395">
                      <a:moveTo>
                        <a:pt x="22225" y="0"/>
                      </a:moveTo>
                      <a:cubicBezTo>
                        <a:pt x="63392" y="0"/>
                        <a:pt x="103706" y="3731"/>
                        <a:pt x="142862" y="10881"/>
                      </a:cubicBezTo>
                      <a:lnTo>
                        <a:pt x="149604" y="12742"/>
                      </a:lnTo>
                      <a:lnTo>
                        <a:pt x="182955" y="16206"/>
                      </a:lnTo>
                      <a:cubicBezTo>
                        <a:pt x="480398" y="59104"/>
                        <a:pt x="596833" y="225066"/>
                        <a:pt x="659045" y="446530"/>
                      </a:cubicBezTo>
                      <a:lnTo>
                        <a:pt x="663569" y="465682"/>
                      </a:lnTo>
                      <a:lnTo>
                        <a:pt x="689883" y="556249"/>
                      </a:lnTo>
                      <a:lnTo>
                        <a:pt x="698807" y="646741"/>
                      </a:lnTo>
                      <a:lnTo>
                        <a:pt x="711921" y="652767"/>
                      </a:lnTo>
                      <a:cubicBezTo>
                        <a:pt x="774933" y="695507"/>
                        <a:pt x="813494" y="766742"/>
                        <a:pt x="810631" y="844038"/>
                      </a:cubicBezTo>
                      <a:cubicBezTo>
                        <a:pt x="807779" y="921010"/>
                        <a:pt x="764392" y="989217"/>
                        <a:pt x="698785" y="1027642"/>
                      </a:cubicBezTo>
                      <a:lnTo>
                        <a:pt x="651527" y="1045751"/>
                      </a:lnTo>
                      <a:lnTo>
                        <a:pt x="634750" y="1114368"/>
                      </a:lnTo>
                      <a:cubicBezTo>
                        <a:pt x="573656" y="1320716"/>
                        <a:pt x="468783" y="1520826"/>
                        <a:pt x="307659" y="1631305"/>
                      </a:cubicBezTo>
                      <a:lnTo>
                        <a:pt x="226835" y="1671077"/>
                      </a:lnTo>
                      <a:lnTo>
                        <a:pt x="256788" y="1826157"/>
                      </a:lnTo>
                      <a:lnTo>
                        <a:pt x="312927" y="1831792"/>
                      </a:lnTo>
                      <a:cubicBezTo>
                        <a:pt x="752466" y="1877594"/>
                        <a:pt x="885508" y="1918600"/>
                        <a:pt x="920655" y="2077511"/>
                      </a:cubicBezTo>
                      <a:cubicBezTo>
                        <a:pt x="946052" y="2315200"/>
                        <a:pt x="984150" y="2857690"/>
                        <a:pt x="952400" y="3165228"/>
                      </a:cubicBezTo>
                      <a:cubicBezTo>
                        <a:pt x="873828" y="3165095"/>
                        <a:pt x="793668" y="3164961"/>
                        <a:pt x="712714" y="3164828"/>
                      </a:cubicBezTo>
                      <a:lnTo>
                        <a:pt x="668779" y="3164756"/>
                      </a:lnTo>
                      <a:lnTo>
                        <a:pt x="668779" y="3175395"/>
                      </a:lnTo>
                      <a:lnTo>
                        <a:pt x="474557" y="3175077"/>
                      </a:lnTo>
                      <a:lnTo>
                        <a:pt x="6293" y="3174303"/>
                      </a:lnTo>
                      <a:lnTo>
                        <a:pt x="0" y="3174314"/>
                      </a:lnTo>
                      <a:lnTo>
                        <a:pt x="0" y="2005"/>
                      </a:ln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grpSp>
          <p:grpSp>
            <p:nvGrpSpPr>
              <p:cNvPr id="330" name="Group 329">
                <a:extLst>
                  <a:ext uri="{FF2B5EF4-FFF2-40B4-BE49-F238E27FC236}">
                    <a16:creationId xmlns:a16="http://schemas.microsoft.com/office/drawing/2014/main" id="{7DF8172F-50DF-3261-40CF-8B7DE7C495F0}"/>
                  </a:ext>
                </a:extLst>
              </p:cNvPr>
              <p:cNvGrpSpPr/>
              <p:nvPr/>
            </p:nvGrpSpPr>
            <p:grpSpPr>
              <a:xfrm>
                <a:off x="6722866" y="2974261"/>
                <a:ext cx="484944" cy="109169"/>
                <a:chOff x="1380556" y="1583173"/>
                <a:chExt cx="1693333" cy="381196"/>
              </a:xfrm>
            </p:grpSpPr>
            <p:cxnSp>
              <p:nvCxnSpPr>
                <p:cNvPr id="331" name="Straight Connector 330">
                  <a:extLst>
                    <a:ext uri="{FF2B5EF4-FFF2-40B4-BE49-F238E27FC236}">
                      <a16:creationId xmlns:a16="http://schemas.microsoft.com/office/drawing/2014/main" id="{2217E886-E3FE-641A-632D-EED08139C322}"/>
                    </a:ext>
                  </a:extLst>
                </p:cNvPr>
                <p:cNvCxnSpPr/>
                <p:nvPr/>
              </p:nvCxnSpPr>
              <p:spPr>
                <a:xfrm>
                  <a:off x="3019440" y="1595682"/>
                  <a:ext cx="0" cy="283824"/>
                </a:xfrm>
                <a:prstGeom prst="line">
                  <a:avLst/>
                </a:prstGeom>
                <a:noFill/>
                <a:ln w="28575" cap="flat" cmpd="sng" algn="ctr">
                  <a:solidFill>
                    <a:schemeClr val="tx1">
                      <a:lumMod val="65000"/>
                      <a:lumOff val="35000"/>
                    </a:schemeClr>
                  </a:solidFill>
                  <a:prstDash val="solid"/>
                  <a:miter lim="800000"/>
                </a:ln>
                <a:effectLst/>
              </p:spPr>
            </p:cxnSp>
            <p:grpSp>
              <p:nvGrpSpPr>
                <p:cNvPr id="332" name="Group 331">
                  <a:extLst>
                    <a:ext uri="{FF2B5EF4-FFF2-40B4-BE49-F238E27FC236}">
                      <a16:creationId xmlns:a16="http://schemas.microsoft.com/office/drawing/2014/main" id="{17B2ED23-9733-1A83-1145-86CC02842889}"/>
                    </a:ext>
                  </a:extLst>
                </p:cNvPr>
                <p:cNvGrpSpPr/>
                <p:nvPr/>
              </p:nvGrpSpPr>
              <p:grpSpPr>
                <a:xfrm>
                  <a:off x="1711224" y="1583173"/>
                  <a:ext cx="1031999" cy="381196"/>
                  <a:chOff x="1607577" y="1611106"/>
                  <a:chExt cx="1237223" cy="433599"/>
                </a:xfrm>
              </p:grpSpPr>
              <p:sp>
                <p:nvSpPr>
                  <p:cNvPr id="334" name="Rectangle 333">
                    <a:extLst>
                      <a:ext uri="{FF2B5EF4-FFF2-40B4-BE49-F238E27FC236}">
                        <a16:creationId xmlns:a16="http://schemas.microsoft.com/office/drawing/2014/main" id="{E8EBB1E0-D9B8-7099-B2E5-F0969CD2D95B}"/>
                      </a:ext>
                    </a:extLst>
                  </p:cNvPr>
                  <p:cNvSpPr/>
                  <p:nvPr/>
                </p:nvSpPr>
                <p:spPr>
                  <a:xfrm>
                    <a:off x="1607577" y="1611747"/>
                    <a:ext cx="1237223" cy="432958"/>
                  </a:xfrm>
                  <a:prstGeom prst="rect">
                    <a:avLst/>
                  </a:prstGeom>
                  <a:solidFill>
                    <a:schemeClr val="tx1">
                      <a:lumMod val="65000"/>
                      <a:lumOff val="3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335" name="Freeform 334">
                    <a:extLst>
                      <a:ext uri="{FF2B5EF4-FFF2-40B4-BE49-F238E27FC236}">
                        <a16:creationId xmlns:a16="http://schemas.microsoft.com/office/drawing/2014/main" id="{52BECCB0-8C9F-5B46-0BA4-52D38637922D}"/>
                      </a:ext>
                    </a:extLst>
                  </p:cNvPr>
                  <p:cNvSpPr/>
                  <p:nvPr/>
                </p:nvSpPr>
                <p:spPr>
                  <a:xfrm flipH="1">
                    <a:off x="1705175" y="1611106"/>
                    <a:ext cx="521013" cy="432958"/>
                  </a:xfrm>
                  <a:custGeom>
                    <a:avLst/>
                    <a:gdLst>
                      <a:gd name="connsiteX0" fmla="*/ 232521 w 521013"/>
                      <a:gd name="connsiteY0" fmla="*/ 0 h 432958"/>
                      <a:gd name="connsiteX1" fmla="*/ 0 w 521013"/>
                      <a:gd name="connsiteY1" fmla="*/ 0 h 432958"/>
                      <a:gd name="connsiteX2" fmla="*/ 0 w 521013"/>
                      <a:gd name="connsiteY2" fmla="*/ 432958 h 432958"/>
                      <a:gd name="connsiteX3" fmla="*/ 521013 w 521013"/>
                      <a:gd name="connsiteY3" fmla="*/ 432958 h 432958"/>
                    </a:gdLst>
                    <a:ahLst/>
                    <a:cxnLst>
                      <a:cxn ang="0">
                        <a:pos x="connsiteX0" y="connsiteY0"/>
                      </a:cxn>
                      <a:cxn ang="0">
                        <a:pos x="connsiteX1" y="connsiteY1"/>
                      </a:cxn>
                      <a:cxn ang="0">
                        <a:pos x="connsiteX2" y="connsiteY2"/>
                      </a:cxn>
                      <a:cxn ang="0">
                        <a:pos x="connsiteX3" y="connsiteY3"/>
                      </a:cxn>
                    </a:cxnLst>
                    <a:rect l="l" t="t" r="r" b="b"/>
                    <a:pathLst>
                      <a:path w="521013" h="432958">
                        <a:moveTo>
                          <a:pt x="232521" y="0"/>
                        </a:moveTo>
                        <a:lnTo>
                          <a:pt x="0" y="0"/>
                        </a:lnTo>
                        <a:lnTo>
                          <a:pt x="0" y="432958"/>
                        </a:lnTo>
                        <a:lnTo>
                          <a:pt x="521013" y="432958"/>
                        </a:lnTo>
                        <a:close/>
                      </a:path>
                    </a:pathLst>
                  </a:custGeom>
                  <a:solidFill>
                    <a:schemeClr val="tx1">
                      <a:lumMod val="85000"/>
                      <a:lumOff val="1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grpSp>
            <p:cxnSp>
              <p:nvCxnSpPr>
                <p:cNvPr id="333" name="Straight Connector 332">
                  <a:extLst>
                    <a:ext uri="{FF2B5EF4-FFF2-40B4-BE49-F238E27FC236}">
                      <a16:creationId xmlns:a16="http://schemas.microsoft.com/office/drawing/2014/main" id="{57EB737F-B641-336A-89FA-F8FB0AAD92FA}"/>
                    </a:ext>
                  </a:extLst>
                </p:cNvPr>
                <p:cNvCxnSpPr/>
                <p:nvPr/>
              </p:nvCxnSpPr>
              <p:spPr>
                <a:xfrm>
                  <a:off x="1380556" y="1595681"/>
                  <a:ext cx="1693333" cy="0"/>
                </a:xfrm>
                <a:prstGeom prst="line">
                  <a:avLst/>
                </a:prstGeom>
                <a:noFill/>
                <a:ln w="76200" cap="flat" cmpd="sng" algn="ctr">
                  <a:solidFill>
                    <a:schemeClr val="tx1">
                      <a:lumMod val="65000"/>
                      <a:lumOff val="35000"/>
                    </a:schemeClr>
                  </a:solidFill>
                  <a:prstDash val="solid"/>
                  <a:miter lim="800000"/>
                </a:ln>
                <a:effectLst/>
              </p:spPr>
            </p:cxnSp>
          </p:grpSp>
        </p:grpSp>
      </p:grpSp>
      <p:graphicFrame>
        <p:nvGraphicFramePr>
          <p:cNvPr id="379" name="Table 379">
            <a:extLst>
              <a:ext uri="{FF2B5EF4-FFF2-40B4-BE49-F238E27FC236}">
                <a16:creationId xmlns:a16="http://schemas.microsoft.com/office/drawing/2014/main" id="{228ADCF7-0767-E921-F758-5386E194282B}"/>
              </a:ext>
            </a:extLst>
          </p:cNvPr>
          <p:cNvGraphicFramePr>
            <a:graphicFrameLocks noGrp="1"/>
          </p:cNvGraphicFramePr>
          <p:nvPr>
            <p:extLst>
              <p:ext uri="{D42A27DB-BD31-4B8C-83A1-F6EECF244321}">
                <p14:modId xmlns:p14="http://schemas.microsoft.com/office/powerpoint/2010/main" val="2223483724"/>
              </p:ext>
            </p:extLst>
          </p:nvPr>
        </p:nvGraphicFramePr>
        <p:xfrm>
          <a:off x="4935832" y="3979089"/>
          <a:ext cx="2686425" cy="2681140"/>
        </p:xfrm>
        <a:graphic>
          <a:graphicData uri="http://schemas.openxmlformats.org/drawingml/2006/table">
            <a:tbl>
              <a:tblPr bandRow="1">
                <a:tableStyleId>{2D5ABB26-0587-4C30-8999-92F81FD0307C}</a:tableStyleId>
              </a:tblPr>
              <a:tblGrid>
                <a:gridCol w="383775">
                  <a:extLst>
                    <a:ext uri="{9D8B030D-6E8A-4147-A177-3AD203B41FA5}">
                      <a16:colId xmlns:a16="http://schemas.microsoft.com/office/drawing/2014/main" val="1633589328"/>
                    </a:ext>
                  </a:extLst>
                </a:gridCol>
                <a:gridCol w="383775">
                  <a:extLst>
                    <a:ext uri="{9D8B030D-6E8A-4147-A177-3AD203B41FA5}">
                      <a16:colId xmlns:a16="http://schemas.microsoft.com/office/drawing/2014/main" val="1578885785"/>
                    </a:ext>
                  </a:extLst>
                </a:gridCol>
                <a:gridCol w="383775">
                  <a:extLst>
                    <a:ext uri="{9D8B030D-6E8A-4147-A177-3AD203B41FA5}">
                      <a16:colId xmlns:a16="http://schemas.microsoft.com/office/drawing/2014/main" val="4197287702"/>
                    </a:ext>
                  </a:extLst>
                </a:gridCol>
                <a:gridCol w="383775">
                  <a:extLst>
                    <a:ext uri="{9D8B030D-6E8A-4147-A177-3AD203B41FA5}">
                      <a16:colId xmlns:a16="http://schemas.microsoft.com/office/drawing/2014/main" val="3359939498"/>
                    </a:ext>
                  </a:extLst>
                </a:gridCol>
                <a:gridCol w="383775">
                  <a:extLst>
                    <a:ext uri="{9D8B030D-6E8A-4147-A177-3AD203B41FA5}">
                      <a16:colId xmlns:a16="http://schemas.microsoft.com/office/drawing/2014/main" val="718041387"/>
                    </a:ext>
                  </a:extLst>
                </a:gridCol>
                <a:gridCol w="383775">
                  <a:extLst>
                    <a:ext uri="{9D8B030D-6E8A-4147-A177-3AD203B41FA5}">
                      <a16:colId xmlns:a16="http://schemas.microsoft.com/office/drawing/2014/main" val="2182589576"/>
                    </a:ext>
                  </a:extLst>
                </a:gridCol>
                <a:gridCol w="383775">
                  <a:extLst>
                    <a:ext uri="{9D8B030D-6E8A-4147-A177-3AD203B41FA5}">
                      <a16:colId xmlns:a16="http://schemas.microsoft.com/office/drawing/2014/main" val="3066797350"/>
                    </a:ext>
                  </a:extLst>
                </a:gridCol>
              </a:tblGrid>
              <a:tr h="383020">
                <a:tc>
                  <a:txBody>
                    <a:bodyPr/>
                    <a:lstStyle/>
                    <a:p>
                      <a:pPr algn="ctr"/>
                      <a:r>
                        <a:rPr lang="en-US" sz="1400" b="1" dirty="0">
                          <a:solidFill>
                            <a:schemeClr val="bg1"/>
                          </a:solidFill>
                        </a:rPr>
                        <a:t>0</a:t>
                      </a:r>
                      <a:endParaRPr lang="en-IN" sz="1400" b="1" dirty="0">
                        <a:solidFill>
                          <a:schemeClr val="bg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bg1"/>
                          </a:solidFill>
                        </a:rPr>
                        <a:t>0</a:t>
                      </a:r>
                      <a:endParaRPr lang="en-IN" sz="1400" b="1" dirty="0">
                        <a:solidFill>
                          <a:schemeClr val="bg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bg1"/>
                          </a:solidFill>
                        </a:rPr>
                        <a:t>0</a:t>
                      </a:r>
                      <a:endParaRPr lang="en-IN" sz="1400" b="1" dirty="0">
                        <a:solidFill>
                          <a:schemeClr val="bg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accent1"/>
                          </a:solidFill>
                        </a:rPr>
                        <a:t>1</a:t>
                      </a:r>
                      <a:endParaRPr lang="en-IN" sz="1400" b="1" dirty="0">
                        <a:solidFill>
                          <a:schemeClr val="accent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accent1"/>
                          </a:solidFill>
                        </a:rPr>
                        <a:t>1</a:t>
                      </a:r>
                      <a:endParaRPr lang="en-IN" sz="1400" b="1" dirty="0">
                        <a:solidFill>
                          <a:schemeClr val="accent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bg1"/>
                          </a:solidFill>
                        </a:rPr>
                        <a:t>0</a:t>
                      </a:r>
                      <a:endParaRPr lang="en-IN" sz="1400" b="1" dirty="0">
                        <a:solidFill>
                          <a:schemeClr val="bg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bg1"/>
                          </a:solidFill>
                        </a:rPr>
                        <a:t>0</a:t>
                      </a:r>
                      <a:endParaRPr lang="en-IN" sz="1400" b="1" dirty="0">
                        <a:solidFill>
                          <a:schemeClr val="bg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00681027"/>
                  </a:ext>
                </a:extLst>
              </a:tr>
              <a:tr h="383020">
                <a:tc>
                  <a:txBody>
                    <a:bodyPr/>
                    <a:lstStyle/>
                    <a:p>
                      <a:pPr algn="ctr"/>
                      <a:r>
                        <a:rPr lang="en-US" sz="1400" b="1" dirty="0">
                          <a:solidFill>
                            <a:schemeClr val="bg1"/>
                          </a:solidFill>
                        </a:rPr>
                        <a:t>0</a:t>
                      </a:r>
                      <a:endParaRPr lang="en-IN" sz="1400" b="1" dirty="0">
                        <a:solidFill>
                          <a:schemeClr val="bg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bg1"/>
                          </a:solidFill>
                        </a:rPr>
                        <a:t>0</a:t>
                      </a:r>
                      <a:endParaRPr lang="en-IN" sz="1400" b="1" dirty="0">
                        <a:solidFill>
                          <a:schemeClr val="bg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bg1"/>
                          </a:solidFill>
                        </a:rPr>
                        <a:t>0</a:t>
                      </a:r>
                      <a:endParaRPr lang="en-IN" sz="1400" b="1" dirty="0">
                        <a:solidFill>
                          <a:schemeClr val="bg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accent1"/>
                          </a:solidFill>
                        </a:rPr>
                        <a:t>1</a:t>
                      </a:r>
                      <a:endParaRPr lang="en-IN" sz="1400" b="1" dirty="0">
                        <a:solidFill>
                          <a:schemeClr val="accent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bg1"/>
                          </a:solidFill>
                        </a:rPr>
                        <a:t>0</a:t>
                      </a:r>
                      <a:endParaRPr lang="en-IN" sz="1400" b="1" dirty="0">
                        <a:solidFill>
                          <a:schemeClr val="bg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bg1"/>
                          </a:solidFill>
                        </a:rPr>
                        <a:t>0</a:t>
                      </a:r>
                      <a:endParaRPr lang="en-IN" sz="1400" b="1" dirty="0">
                        <a:solidFill>
                          <a:schemeClr val="bg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accent1"/>
                          </a:solidFill>
                        </a:rPr>
                        <a:t>1</a:t>
                      </a:r>
                      <a:endParaRPr lang="en-IN" sz="1400" b="1" dirty="0">
                        <a:solidFill>
                          <a:schemeClr val="accent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84865630"/>
                  </a:ext>
                </a:extLst>
              </a:tr>
              <a:tr h="383020">
                <a:tc>
                  <a:txBody>
                    <a:bodyPr/>
                    <a:lstStyle/>
                    <a:p>
                      <a:pPr algn="ctr"/>
                      <a:r>
                        <a:rPr lang="en-US" sz="1400" b="1" dirty="0">
                          <a:solidFill>
                            <a:schemeClr val="bg1"/>
                          </a:solidFill>
                        </a:rPr>
                        <a:t>0</a:t>
                      </a:r>
                      <a:endParaRPr lang="en-IN" sz="1400" b="1" dirty="0">
                        <a:solidFill>
                          <a:schemeClr val="bg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bg1"/>
                          </a:solidFill>
                        </a:rPr>
                        <a:t>0</a:t>
                      </a:r>
                      <a:endParaRPr lang="en-IN" sz="1400" b="1" dirty="0">
                        <a:solidFill>
                          <a:schemeClr val="bg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bg1"/>
                          </a:solidFill>
                        </a:rPr>
                        <a:t>0</a:t>
                      </a:r>
                      <a:endParaRPr lang="en-IN" sz="1400" b="1" dirty="0">
                        <a:solidFill>
                          <a:schemeClr val="bg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bg1"/>
                          </a:solidFill>
                        </a:rPr>
                        <a:t>0</a:t>
                      </a:r>
                      <a:endParaRPr lang="en-IN" sz="1400" b="1" dirty="0">
                        <a:solidFill>
                          <a:schemeClr val="bg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bg1"/>
                          </a:solidFill>
                        </a:rPr>
                        <a:t>0</a:t>
                      </a:r>
                      <a:endParaRPr lang="en-IN" sz="1400" b="1" dirty="0">
                        <a:solidFill>
                          <a:schemeClr val="bg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accent1"/>
                          </a:solidFill>
                        </a:rPr>
                        <a:t>1</a:t>
                      </a:r>
                      <a:endParaRPr lang="en-IN" sz="1400" b="1" dirty="0">
                        <a:solidFill>
                          <a:schemeClr val="accent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bg1"/>
                          </a:solidFill>
                        </a:rPr>
                        <a:t>0</a:t>
                      </a:r>
                      <a:endParaRPr lang="en-IN" sz="1400" b="1" dirty="0">
                        <a:solidFill>
                          <a:schemeClr val="bg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558102744"/>
                  </a:ext>
                </a:extLst>
              </a:tr>
              <a:tr h="383020">
                <a:tc>
                  <a:txBody>
                    <a:bodyPr/>
                    <a:lstStyle/>
                    <a:p>
                      <a:pPr algn="ctr"/>
                      <a:r>
                        <a:rPr lang="en-US" sz="1400" b="1" dirty="0">
                          <a:solidFill>
                            <a:schemeClr val="accent1"/>
                          </a:solidFill>
                        </a:rPr>
                        <a:t>1</a:t>
                      </a:r>
                      <a:endParaRPr lang="en-IN" sz="1400" b="1" dirty="0">
                        <a:solidFill>
                          <a:schemeClr val="accent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accent1"/>
                          </a:solidFill>
                        </a:rPr>
                        <a:t>1</a:t>
                      </a:r>
                      <a:endParaRPr lang="en-IN" sz="1400" b="1" dirty="0">
                        <a:solidFill>
                          <a:schemeClr val="accent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bg1"/>
                          </a:solidFill>
                        </a:rPr>
                        <a:t>0</a:t>
                      </a:r>
                      <a:endParaRPr lang="en-IN" sz="1400" b="1" dirty="0">
                        <a:solidFill>
                          <a:schemeClr val="bg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bg1"/>
                          </a:solidFill>
                        </a:rPr>
                        <a:t>0</a:t>
                      </a:r>
                      <a:endParaRPr lang="en-IN" sz="1400" b="1" dirty="0">
                        <a:solidFill>
                          <a:schemeClr val="bg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accent1"/>
                          </a:solidFill>
                        </a:rPr>
                        <a:t>1</a:t>
                      </a:r>
                      <a:endParaRPr lang="en-IN" sz="1400" b="1" dirty="0">
                        <a:solidFill>
                          <a:schemeClr val="accent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bg1"/>
                          </a:solidFill>
                        </a:rPr>
                        <a:t>0</a:t>
                      </a:r>
                      <a:endParaRPr lang="en-IN" sz="1400" b="1" dirty="0">
                        <a:solidFill>
                          <a:schemeClr val="bg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bg1"/>
                          </a:solidFill>
                        </a:rPr>
                        <a:t>0</a:t>
                      </a:r>
                      <a:endParaRPr lang="en-IN" sz="1400" b="1" dirty="0">
                        <a:solidFill>
                          <a:schemeClr val="bg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822743958"/>
                  </a:ext>
                </a:extLst>
              </a:tr>
              <a:tr h="383020">
                <a:tc>
                  <a:txBody>
                    <a:bodyPr/>
                    <a:lstStyle/>
                    <a:p>
                      <a:pPr algn="ctr"/>
                      <a:r>
                        <a:rPr lang="en-US" sz="1400" b="1" dirty="0">
                          <a:solidFill>
                            <a:schemeClr val="accent1"/>
                          </a:solidFill>
                        </a:rPr>
                        <a:t>1</a:t>
                      </a:r>
                      <a:endParaRPr lang="en-IN" sz="1400" b="1" dirty="0">
                        <a:solidFill>
                          <a:schemeClr val="accent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bg1"/>
                          </a:solidFill>
                        </a:rPr>
                        <a:t>0</a:t>
                      </a:r>
                      <a:endParaRPr lang="en-IN" sz="1400" b="1" dirty="0">
                        <a:solidFill>
                          <a:schemeClr val="bg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bg1"/>
                          </a:solidFill>
                        </a:rPr>
                        <a:t>0</a:t>
                      </a:r>
                      <a:endParaRPr lang="en-IN" sz="1400" b="1" dirty="0">
                        <a:solidFill>
                          <a:schemeClr val="bg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accent1"/>
                          </a:solidFill>
                        </a:rPr>
                        <a:t>1</a:t>
                      </a:r>
                      <a:endParaRPr lang="en-IN" sz="1400" b="1" dirty="0">
                        <a:solidFill>
                          <a:schemeClr val="accent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bg1"/>
                          </a:solidFill>
                        </a:rPr>
                        <a:t>0</a:t>
                      </a:r>
                      <a:endParaRPr lang="en-IN" sz="1400" b="1" dirty="0">
                        <a:solidFill>
                          <a:schemeClr val="bg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accent1"/>
                          </a:solidFill>
                        </a:rPr>
                        <a:t>1</a:t>
                      </a:r>
                      <a:endParaRPr lang="en-IN" sz="1400" b="1" dirty="0">
                        <a:solidFill>
                          <a:schemeClr val="accent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accent1"/>
                          </a:solidFill>
                        </a:rPr>
                        <a:t>1</a:t>
                      </a:r>
                      <a:endParaRPr lang="en-IN" sz="1400" b="1" dirty="0">
                        <a:solidFill>
                          <a:schemeClr val="accent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19647479"/>
                  </a:ext>
                </a:extLst>
              </a:tr>
              <a:tr h="383020">
                <a:tc>
                  <a:txBody>
                    <a:bodyPr/>
                    <a:lstStyle/>
                    <a:p>
                      <a:pPr algn="ctr"/>
                      <a:r>
                        <a:rPr lang="en-US" sz="1400" b="1" dirty="0">
                          <a:solidFill>
                            <a:schemeClr val="bg1"/>
                          </a:solidFill>
                        </a:rPr>
                        <a:t>0</a:t>
                      </a:r>
                      <a:endParaRPr lang="en-IN" sz="1400" b="1" dirty="0">
                        <a:solidFill>
                          <a:schemeClr val="bg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bg1"/>
                          </a:solidFill>
                        </a:rPr>
                        <a:t>0</a:t>
                      </a:r>
                      <a:endParaRPr lang="en-IN" sz="1400" b="1" dirty="0">
                        <a:solidFill>
                          <a:schemeClr val="bg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accent1"/>
                          </a:solidFill>
                        </a:rPr>
                        <a:t>1</a:t>
                      </a:r>
                      <a:endParaRPr lang="en-IN" sz="1400" b="1" dirty="0">
                        <a:solidFill>
                          <a:schemeClr val="accent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bg1"/>
                          </a:solidFill>
                        </a:rPr>
                        <a:t>0</a:t>
                      </a:r>
                      <a:endParaRPr lang="en-IN" sz="1400" b="1" dirty="0">
                        <a:solidFill>
                          <a:schemeClr val="bg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accent1"/>
                          </a:solidFill>
                        </a:rPr>
                        <a:t>1</a:t>
                      </a:r>
                      <a:endParaRPr lang="en-IN" sz="1400" b="1" dirty="0">
                        <a:solidFill>
                          <a:schemeClr val="accent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bg1"/>
                          </a:solidFill>
                        </a:rPr>
                        <a:t>0</a:t>
                      </a:r>
                      <a:endParaRPr lang="en-IN" sz="1400" b="1" dirty="0">
                        <a:solidFill>
                          <a:schemeClr val="bg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bg1"/>
                          </a:solidFill>
                        </a:rPr>
                        <a:t>0</a:t>
                      </a:r>
                      <a:endParaRPr lang="en-IN" sz="1400" b="1" dirty="0">
                        <a:solidFill>
                          <a:schemeClr val="bg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69883733"/>
                  </a:ext>
                </a:extLst>
              </a:tr>
              <a:tr h="383020">
                <a:tc>
                  <a:txBody>
                    <a:bodyPr/>
                    <a:lstStyle/>
                    <a:p>
                      <a:pPr algn="ctr"/>
                      <a:r>
                        <a:rPr lang="en-US" sz="1400" b="1" dirty="0">
                          <a:solidFill>
                            <a:schemeClr val="bg1"/>
                          </a:solidFill>
                        </a:rPr>
                        <a:t>0</a:t>
                      </a:r>
                      <a:endParaRPr lang="en-IN" sz="1400" b="1" dirty="0">
                        <a:solidFill>
                          <a:schemeClr val="bg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accent1"/>
                          </a:solidFill>
                        </a:rPr>
                        <a:t>1</a:t>
                      </a:r>
                      <a:endParaRPr lang="en-IN" sz="1400" b="1" dirty="0">
                        <a:solidFill>
                          <a:schemeClr val="accent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bg1"/>
                          </a:solidFill>
                        </a:rPr>
                        <a:t>0</a:t>
                      </a:r>
                      <a:endParaRPr lang="en-IN" sz="1400" b="1" dirty="0">
                        <a:solidFill>
                          <a:schemeClr val="bg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bg1"/>
                          </a:solidFill>
                        </a:rPr>
                        <a:t>0</a:t>
                      </a:r>
                      <a:endParaRPr lang="en-IN" sz="1400" b="1" dirty="0">
                        <a:solidFill>
                          <a:schemeClr val="bg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accent1"/>
                          </a:solidFill>
                        </a:rPr>
                        <a:t>1</a:t>
                      </a:r>
                      <a:endParaRPr lang="en-IN" sz="1400" b="1" dirty="0">
                        <a:solidFill>
                          <a:schemeClr val="accent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bg1"/>
                          </a:solidFill>
                        </a:rPr>
                        <a:t>0</a:t>
                      </a:r>
                      <a:endParaRPr lang="en-IN" sz="1400" b="1" dirty="0">
                        <a:solidFill>
                          <a:schemeClr val="bg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bg1"/>
                          </a:solidFill>
                        </a:rPr>
                        <a:t>0</a:t>
                      </a:r>
                      <a:endParaRPr lang="en-IN" sz="1400" b="1" dirty="0">
                        <a:solidFill>
                          <a:schemeClr val="bg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166930517"/>
                  </a:ext>
                </a:extLst>
              </a:tr>
            </a:tbl>
          </a:graphicData>
        </a:graphic>
      </p:graphicFrame>
      <p:grpSp>
        <p:nvGrpSpPr>
          <p:cNvPr id="396" name="Group 395">
            <a:extLst>
              <a:ext uri="{FF2B5EF4-FFF2-40B4-BE49-F238E27FC236}">
                <a16:creationId xmlns:a16="http://schemas.microsoft.com/office/drawing/2014/main" id="{B505E1CE-6C16-3E54-0CE1-5818300A1C8C}"/>
              </a:ext>
            </a:extLst>
          </p:cNvPr>
          <p:cNvGrpSpPr/>
          <p:nvPr/>
        </p:nvGrpSpPr>
        <p:grpSpPr>
          <a:xfrm>
            <a:off x="4641279" y="3624578"/>
            <a:ext cx="2903410" cy="2996489"/>
            <a:chOff x="5887045" y="3624578"/>
            <a:chExt cx="2903410" cy="2996489"/>
          </a:xfrm>
        </p:grpSpPr>
        <p:pic>
          <p:nvPicPr>
            <p:cNvPr id="380" name="Picture 379">
              <a:extLst>
                <a:ext uri="{FF2B5EF4-FFF2-40B4-BE49-F238E27FC236}">
                  <a16:creationId xmlns:a16="http://schemas.microsoft.com/office/drawing/2014/main" id="{2A8E2174-41DE-758A-361B-B31B51A4543A}"/>
                </a:ext>
              </a:extLst>
            </p:cNvPr>
            <p:cNvPicPr>
              <a:picLocks noChangeAspect="1"/>
            </p:cNvPicPr>
            <p:nvPr/>
          </p:nvPicPr>
          <p:blipFill>
            <a:blip r:embed="rId4"/>
            <a:stretch>
              <a:fillRect/>
            </a:stretch>
          </p:blipFill>
          <p:spPr>
            <a:xfrm>
              <a:off x="8566518" y="3632672"/>
              <a:ext cx="223937" cy="312972"/>
            </a:xfrm>
            <a:prstGeom prst="rect">
              <a:avLst/>
            </a:prstGeom>
          </p:spPr>
        </p:pic>
        <p:pic>
          <p:nvPicPr>
            <p:cNvPr id="381" name="Picture 380">
              <a:extLst>
                <a:ext uri="{FF2B5EF4-FFF2-40B4-BE49-F238E27FC236}">
                  <a16:creationId xmlns:a16="http://schemas.microsoft.com/office/drawing/2014/main" id="{AD6FAE16-4F41-0420-389D-E3D65B4AD85C}"/>
                </a:ext>
              </a:extLst>
            </p:cNvPr>
            <p:cNvPicPr>
              <a:picLocks noChangeAspect="1"/>
            </p:cNvPicPr>
            <p:nvPr/>
          </p:nvPicPr>
          <p:blipFill>
            <a:blip r:embed="rId5"/>
            <a:stretch>
              <a:fillRect/>
            </a:stretch>
          </p:blipFill>
          <p:spPr>
            <a:xfrm>
              <a:off x="8195125" y="3632672"/>
              <a:ext cx="175372" cy="312972"/>
            </a:xfrm>
            <a:prstGeom prst="rect">
              <a:avLst/>
            </a:prstGeom>
          </p:spPr>
        </p:pic>
        <p:pic>
          <p:nvPicPr>
            <p:cNvPr id="382" name="Picture 381">
              <a:extLst>
                <a:ext uri="{FF2B5EF4-FFF2-40B4-BE49-F238E27FC236}">
                  <a16:creationId xmlns:a16="http://schemas.microsoft.com/office/drawing/2014/main" id="{1E7825A0-9F98-EE5F-7455-658B7F848A29}"/>
                </a:ext>
              </a:extLst>
            </p:cNvPr>
            <p:cNvPicPr>
              <a:picLocks noChangeAspect="1"/>
            </p:cNvPicPr>
            <p:nvPr/>
          </p:nvPicPr>
          <p:blipFill>
            <a:blip r:embed="rId6"/>
            <a:stretch>
              <a:fillRect/>
            </a:stretch>
          </p:blipFill>
          <p:spPr>
            <a:xfrm>
              <a:off x="7051263" y="3632672"/>
              <a:ext cx="172674" cy="312972"/>
            </a:xfrm>
            <a:prstGeom prst="rect">
              <a:avLst/>
            </a:prstGeom>
          </p:spPr>
        </p:pic>
        <p:pic>
          <p:nvPicPr>
            <p:cNvPr id="383" name="Picture 382">
              <a:extLst>
                <a:ext uri="{FF2B5EF4-FFF2-40B4-BE49-F238E27FC236}">
                  <a16:creationId xmlns:a16="http://schemas.microsoft.com/office/drawing/2014/main" id="{6FA1E3CD-BDD7-56B5-A075-D3969F27D9BA}"/>
                </a:ext>
              </a:extLst>
            </p:cNvPr>
            <p:cNvPicPr>
              <a:picLocks noChangeAspect="1"/>
            </p:cNvPicPr>
            <p:nvPr/>
          </p:nvPicPr>
          <p:blipFill>
            <a:blip r:embed="rId7"/>
            <a:stretch>
              <a:fillRect/>
            </a:stretch>
          </p:blipFill>
          <p:spPr>
            <a:xfrm>
              <a:off x="7807542" y="3632672"/>
              <a:ext cx="191561" cy="312972"/>
            </a:xfrm>
            <a:prstGeom prst="rect">
              <a:avLst/>
            </a:prstGeom>
          </p:spPr>
        </p:pic>
        <p:pic>
          <p:nvPicPr>
            <p:cNvPr id="384" name="Picture 383">
              <a:extLst>
                <a:ext uri="{FF2B5EF4-FFF2-40B4-BE49-F238E27FC236}">
                  <a16:creationId xmlns:a16="http://schemas.microsoft.com/office/drawing/2014/main" id="{A8ECCA8D-7C34-4399-D570-9B13680D5521}"/>
                </a:ext>
              </a:extLst>
            </p:cNvPr>
            <p:cNvPicPr>
              <a:picLocks noChangeAspect="1"/>
            </p:cNvPicPr>
            <p:nvPr/>
          </p:nvPicPr>
          <p:blipFill>
            <a:blip r:embed="rId8"/>
            <a:stretch>
              <a:fillRect/>
            </a:stretch>
          </p:blipFill>
          <p:spPr>
            <a:xfrm>
              <a:off x="7419959" y="3624578"/>
              <a:ext cx="191561" cy="321066"/>
            </a:xfrm>
            <a:prstGeom prst="rect">
              <a:avLst/>
            </a:prstGeom>
          </p:spPr>
        </p:pic>
        <p:pic>
          <p:nvPicPr>
            <p:cNvPr id="385" name="Picture 384">
              <a:extLst>
                <a:ext uri="{FF2B5EF4-FFF2-40B4-BE49-F238E27FC236}">
                  <a16:creationId xmlns:a16="http://schemas.microsoft.com/office/drawing/2014/main" id="{AD7EEAD7-4367-73FC-2131-FA004E0B3566}"/>
                </a:ext>
              </a:extLst>
            </p:cNvPr>
            <p:cNvPicPr>
              <a:picLocks noChangeAspect="1"/>
            </p:cNvPicPr>
            <p:nvPr/>
          </p:nvPicPr>
          <p:blipFill>
            <a:blip r:embed="rId9"/>
            <a:stretch>
              <a:fillRect/>
            </a:stretch>
          </p:blipFill>
          <p:spPr>
            <a:xfrm>
              <a:off x="6663680" y="3632672"/>
              <a:ext cx="191561" cy="312972"/>
            </a:xfrm>
            <a:prstGeom prst="rect">
              <a:avLst/>
            </a:prstGeom>
          </p:spPr>
        </p:pic>
        <p:pic>
          <p:nvPicPr>
            <p:cNvPr id="386" name="Picture 385">
              <a:extLst>
                <a:ext uri="{FF2B5EF4-FFF2-40B4-BE49-F238E27FC236}">
                  <a16:creationId xmlns:a16="http://schemas.microsoft.com/office/drawing/2014/main" id="{5357B64B-8D96-12AC-9822-348AF6ECAE68}"/>
                </a:ext>
              </a:extLst>
            </p:cNvPr>
            <p:cNvPicPr>
              <a:picLocks noChangeAspect="1"/>
            </p:cNvPicPr>
            <p:nvPr/>
          </p:nvPicPr>
          <p:blipFill>
            <a:blip r:embed="rId10"/>
            <a:stretch>
              <a:fillRect/>
            </a:stretch>
          </p:blipFill>
          <p:spPr>
            <a:xfrm>
              <a:off x="6278796" y="3624578"/>
              <a:ext cx="188862" cy="321066"/>
            </a:xfrm>
            <a:prstGeom prst="rect">
              <a:avLst/>
            </a:prstGeom>
          </p:spPr>
        </p:pic>
        <p:pic>
          <p:nvPicPr>
            <p:cNvPr id="387" name="Picture 386">
              <a:extLst>
                <a:ext uri="{FF2B5EF4-FFF2-40B4-BE49-F238E27FC236}">
                  <a16:creationId xmlns:a16="http://schemas.microsoft.com/office/drawing/2014/main" id="{E31CA3CA-5746-96EA-991E-4C7F4796F15C}"/>
                </a:ext>
              </a:extLst>
            </p:cNvPr>
            <p:cNvPicPr>
              <a:picLocks noChangeAspect="1"/>
            </p:cNvPicPr>
            <p:nvPr/>
          </p:nvPicPr>
          <p:blipFill>
            <a:blip r:embed="rId4"/>
            <a:stretch>
              <a:fillRect/>
            </a:stretch>
          </p:blipFill>
          <p:spPr>
            <a:xfrm>
              <a:off x="5887045" y="6308095"/>
              <a:ext cx="223937" cy="312972"/>
            </a:xfrm>
            <a:prstGeom prst="rect">
              <a:avLst/>
            </a:prstGeom>
          </p:spPr>
        </p:pic>
        <p:pic>
          <p:nvPicPr>
            <p:cNvPr id="388" name="Picture 387">
              <a:extLst>
                <a:ext uri="{FF2B5EF4-FFF2-40B4-BE49-F238E27FC236}">
                  <a16:creationId xmlns:a16="http://schemas.microsoft.com/office/drawing/2014/main" id="{3E7DA980-7A2F-7035-2EB7-8BEB5D8DF430}"/>
                </a:ext>
              </a:extLst>
            </p:cNvPr>
            <p:cNvPicPr>
              <a:picLocks noChangeAspect="1"/>
            </p:cNvPicPr>
            <p:nvPr/>
          </p:nvPicPr>
          <p:blipFill>
            <a:blip r:embed="rId5"/>
            <a:stretch>
              <a:fillRect/>
            </a:stretch>
          </p:blipFill>
          <p:spPr>
            <a:xfrm>
              <a:off x="5911327" y="5927310"/>
              <a:ext cx="175372" cy="312972"/>
            </a:xfrm>
            <a:prstGeom prst="rect">
              <a:avLst/>
            </a:prstGeom>
          </p:spPr>
        </p:pic>
        <p:pic>
          <p:nvPicPr>
            <p:cNvPr id="389" name="Picture 388">
              <a:extLst>
                <a:ext uri="{FF2B5EF4-FFF2-40B4-BE49-F238E27FC236}">
                  <a16:creationId xmlns:a16="http://schemas.microsoft.com/office/drawing/2014/main" id="{BF46065C-8093-D7D6-F33B-E52C028AA486}"/>
                </a:ext>
              </a:extLst>
            </p:cNvPr>
            <p:cNvPicPr>
              <a:picLocks noChangeAspect="1"/>
            </p:cNvPicPr>
            <p:nvPr/>
          </p:nvPicPr>
          <p:blipFill>
            <a:blip r:embed="rId6"/>
            <a:stretch>
              <a:fillRect/>
            </a:stretch>
          </p:blipFill>
          <p:spPr>
            <a:xfrm>
              <a:off x="5912676" y="4776858"/>
              <a:ext cx="172674" cy="312972"/>
            </a:xfrm>
            <a:prstGeom prst="rect">
              <a:avLst/>
            </a:prstGeom>
          </p:spPr>
        </p:pic>
        <p:pic>
          <p:nvPicPr>
            <p:cNvPr id="390" name="Picture 389">
              <a:extLst>
                <a:ext uri="{FF2B5EF4-FFF2-40B4-BE49-F238E27FC236}">
                  <a16:creationId xmlns:a16="http://schemas.microsoft.com/office/drawing/2014/main" id="{3C464AC9-4E80-AE06-612F-C302125DEA9A}"/>
                </a:ext>
              </a:extLst>
            </p:cNvPr>
            <p:cNvPicPr>
              <a:picLocks noChangeAspect="1"/>
            </p:cNvPicPr>
            <p:nvPr/>
          </p:nvPicPr>
          <p:blipFill>
            <a:blip r:embed="rId7"/>
            <a:stretch>
              <a:fillRect/>
            </a:stretch>
          </p:blipFill>
          <p:spPr>
            <a:xfrm>
              <a:off x="5903233" y="5546524"/>
              <a:ext cx="191561" cy="312972"/>
            </a:xfrm>
            <a:prstGeom prst="rect">
              <a:avLst/>
            </a:prstGeom>
          </p:spPr>
        </p:pic>
        <p:pic>
          <p:nvPicPr>
            <p:cNvPr id="391" name="Picture 390">
              <a:extLst>
                <a:ext uri="{FF2B5EF4-FFF2-40B4-BE49-F238E27FC236}">
                  <a16:creationId xmlns:a16="http://schemas.microsoft.com/office/drawing/2014/main" id="{50EF2AA3-30DA-06B2-B31A-BE7CB0E4BD10}"/>
                </a:ext>
              </a:extLst>
            </p:cNvPr>
            <p:cNvPicPr>
              <a:picLocks noChangeAspect="1"/>
            </p:cNvPicPr>
            <p:nvPr/>
          </p:nvPicPr>
          <p:blipFill>
            <a:blip r:embed="rId8"/>
            <a:stretch>
              <a:fillRect/>
            </a:stretch>
          </p:blipFill>
          <p:spPr>
            <a:xfrm>
              <a:off x="5903233" y="5157644"/>
              <a:ext cx="191561" cy="321066"/>
            </a:xfrm>
            <a:prstGeom prst="rect">
              <a:avLst/>
            </a:prstGeom>
          </p:spPr>
        </p:pic>
        <p:pic>
          <p:nvPicPr>
            <p:cNvPr id="392" name="Picture 391">
              <a:extLst>
                <a:ext uri="{FF2B5EF4-FFF2-40B4-BE49-F238E27FC236}">
                  <a16:creationId xmlns:a16="http://schemas.microsoft.com/office/drawing/2014/main" id="{6F4231D6-0334-3077-C673-626A55D4D723}"/>
                </a:ext>
              </a:extLst>
            </p:cNvPr>
            <p:cNvPicPr>
              <a:picLocks noChangeAspect="1"/>
            </p:cNvPicPr>
            <p:nvPr/>
          </p:nvPicPr>
          <p:blipFill>
            <a:blip r:embed="rId9"/>
            <a:stretch>
              <a:fillRect/>
            </a:stretch>
          </p:blipFill>
          <p:spPr>
            <a:xfrm>
              <a:off x="5903233" y="4396072"/>
              <a:ext cx="191561" cy="312972"/>
            </a:xfrm>
            <a:prstGeom prst="rect">
              <a:avLst/>
            </a:prstGeom>
          </p:spPr>
        </p:pic>
        <p:pic>
          <p:nvPicPr>
            <p:cNvPr id="393" name="Picture 392">
              <a:extLst>
                <a:ext uri="{FF2B5EF4-FFF2-40B4-BE49-F238E27FC236}">
                  <a16:creationId xmlns:a16="http://schemas.microsoft.com/office/drawing/2014/main" id="{76284F9B-C2CA-826E-2A68-3719C918ED9D}"/>
                </a:ext>
              </a:extLst>
            </p:cNvPr>
            <p:cNvPicPr>
              <a:picLocks noChangeAspect="1"/>
            </p:cNvPicPr>
            <p:nvPr/>
          </p:nvPicPr>
          <p:blipFill>
            <a:blip r:embed="rId10"/>
            <a:stretch>
              <a:fillRect/>
            </a:stretch>
          </p:blipFill>
          <p:spPr>
            <a:xfrm>
              <a:off x="5904582" y="4007192"/>
              <a:ext cx="188862" cy="321066"/>
            </a:xfrm>
            <a:prstGeom prst="rect">
              <a:avLst/>
            </a:prstGeom>
          </p:spPr>
        </p:pic>
      </p:grpSp>
      <p:pic>
        <p:nvPicPr>
          <p:cNvPr id="395" name="Picture 394" descr="Icon&#10;&#10;Description automatically generated">
            <a:extLst>
              <a:ext uri="{FF2B5EF4-FFF2-40B4-BE49-F238E27FC236}">
                <a16:creationId xmlns:a16="http://schemas.microsoft.com/office/drawing/2014/main" id="{0341A1BE-A60B-DE23-1676-63B09781A02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843060" y="3682951"/>
            <a:ext cx="1371600" cy="1371600"/>
          </a:xfrm>
          <a:prstGeom prst="rect">
            <a:avLst/>
          </a:prstGeom>
        </p:spPr>
      </p:pic>
      <p:sp>
        <p:nvSpPr>
          <p:cNvPr id="397" name="Speech Bubble: Rectangle 396">
            <a:extLst>
              <a:ext uri="{FF2B5EF4-FFF2-40B4-BE49-F238E27FC236}">
                <a16:creationId xmlns:a16="http://schemas.microsoft.com/office/drawing/2014/main" id="{3F1039D1-9D9D-25F6-39E2-978D3E5F307D}"/>
              </a:ext>
            </a:extLst>
          </p:cNvPr>
          <p:cNvSpPr/>
          <p:nvPr/>
        </p:nvSpPr>
        <p:spPr>
          <a:xfrm>
            <a:off x="9236768" y="3617768"/>
            <a:ext cx="2742509" cy="1153199"/>
          </a:xfrm>
          <a:prstGeom prst="wedgeRectCallout">
            <a:avLst>
              <a:gd name="adj1" fmla="val -71494"/>
              <a:gd name="adj2" fmla="val 41545"/>
            </a:avLst>
          </a:prstGeom>
          <a:solidFill>
            <a:schemeClr val="tx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Inputs to the ML model seem to be represented in the same way the outputs are … just a coincidence?</a:t>
            </a:r>
            <a:endParaRPr lang="en-IN" dirty="0">
              <a:solidFill>
                <a:schemeClr val="bg1"/>
              </a:solidFill>
            </a:endParaRPr>
          </a:p>
        </p:txBody>
      </p:sp>
      <p:pic>
        <p:nvPicPr>
          <p:cNvPr id="399" name="Picture 398" descr="Icon&#10;&#10;Description automatically generated">
            <a:extLst>
              <a:ext uri="{FF2B5EF4-FFF2-40B4-BE49-F238E27FC236}">
                <a16:creationId xmlns:a16="http://schemas.microsoft.com/office/drawing/2014/main" id="{E9EFAB18-C463-CA5A-980E-E73F3C58B47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871833" y="5223065"/>
            <a:ext cx="1371600" cy="1371600"/>
          </a:xfrm>
          <a:prstGeom prst="rect">
            <a:avLst/>
          </a:prstGeom>
        </p:spPr>
      </p:pic>
      <p:sp>
        <p:nvSpPr>
          <p:cNvPr id="400" name="Speech Bubble: Rectangle 399">
            <a:extLst>
              <a:ext uri="{FF2B5EF4-FFF2-40B4-BE49-F238E27FC236}">
                <a16:creationId xmlns:a16="http://schemas.microsoft.com/office/drawing/2014/main" id="{F8B6DE2A-CC25-3DD7-D664-F2A9D83B3845}"/>
              </a:ext>
            </a:extLst>
          </p:cNvPr>
          <p:cNvSpPr/>
          <p:nvPr/>
        </p:nvSpPr>
        <p:spPr>
          <a:xfrm>
            <a:off x="9236768" y="5054551"/>
            <a:ext cx="2742509" cy="1153199"/>
          </a:xfrm>
          <a:prstGeom prst="wedgeRectCallout">
            <a:avLst>
              <a:gd name="adj1" fmla="val -71494"/>
              <a:gd name="adj2" fmla="val 41545"/>
            </a:avLst>
          </a:prstGeom>
          <a:solidFill>
            <a:schemeClr val="tx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Not at all! Isn’t what we are trying to predict about a data point, also in some sense a descriptor for it?</a:t>
            </a:r>
            <a:endParaRPr lang="en-IN" dirty="0">
              <a:solidFill>
                <a:schemeClr val="bg1"/>
              </a:solidFill>
            </a:endParaRPr>
          </a:p>
        </p:txBody>
      </p:sp>
      <p:sp>
        <p:nvSpPr>
          <p:cNvPr id="402" name="Rectangle 401">
            <a:extLst>
              <a:ext uri="{FF2B5EF4-FFF2-40B4-BE49-F238E27FC236}">
                <a16:creationId xmlns:a16="http://schemas.microsoft.com/office/drawing/2014/main" id="{E4FAE55D-B919-4111-5318-753D7ED0ED52}"/>
              </a:ext>
            </a:extLst>
          </p:cNvPr>
          <p:cNvSpPr/>
          <p:nvPr/>
        </p:nvSpPr>
        <p:spPr>
          <a:xfrm>
            <a:off x="4573793" y="5432936"/>
            <a:ext cx="3172445" cy="550249"/>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3" name="Oval 402">
            <a:extLst>
              <a:ext uri="{FF2B5EF4-FFF2-40B4-BE49-F238E27FC236}">
                <a16:creationId xmlns:a16="http://schemas.microsoft.com/office/drawing/2014/main" id="{6420812E-7491-310B-8C3C-D7E6DC7EE484}"/>
              </a:ext>
            </a:extLst>
          </p:cNvPr>
          <p:cNvSpPr/>
          <p:nvPr/>
        </p:nvSpPr>
        <p:spPr>
          <a:xfrm>
            <a:off x="2384632" y="4788735"/>
            <a:ext cx="740980" cy="1070762"/>
          </a:xfrm>
          <a:prstGeom prst="ellipse">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14063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96"/>
                                        </p:tgtEl>
                                        <p:attrNameLst>
                                          <p:attrName>style.visibility</p:attrName>
                                        </p:attrNameLst>
                                      </p:cBhvr>
                                      <p:to>
                                        <p:strVal val="visible"/>
                                      </p:to>
                                    </p:set>
                                    <p:animEffect transition="in" filter="wipe(left)">
                                      <p:cBhvr>
                                        <p:cTn id="13" dur="500"/>
                                        <p:tgtEl>
                                          <p:spTgt spid="296"/>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84"/>
                                        </p:tgtEl>
                                        <p:attrNameLst>
                                          <p:attrName>style.visibility</p:attrName>
                                        </p:attrNameLst>
                                      </p:cBhvr>
                                      <p:to>
                                        <p:strVal val="visible"/>
                                      </p:to>
                                    </p:set>
                                    <p:animEffect transition="in" filter="wipe(left)">
                                      <p:cBhvr>
                                        <p:cTn id="17" dur="500"/>
                                        <p:tgtEl>
                                          <p:spTgt spid="8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8">
                                            <p:txEl>
                                              <p:pRg st="2" end="2"/>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8">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95"/>
                                        </p:tgtEl>
                                        <p:attrNameLst>
                                          <p:attrName>style.visibility</p:attrName>
                                        </p:attrNameLst>
                                      </p:cBhvr>
                                      <p:to>
                                        <p:strVal val="visible"/>
                                      </p:to>
                                    </p:set>
                                    <p:animEffect transition="in" filter="wipe(left)">
                                      <p:cBhvr>
                                        <p:cTn id="28" dur="500"/>
                                        <p:tgtEl>
                                          <p:spTgt spid="295"/>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401"/>
                                        </p:tgtEl>
                                        <p:attrNameLst>
                                          <p:attrName>style.visibility</p:attrName>
                                        </p:attrNameLst>
                                      </p:cBhvr>
                                      <p:to>
                                        <p:strVal val="visible"/>
                                      </p:to>
                                    </p:set>
                                    <p:animEffect transition="in" filter="wipe(left)">
                                      <p:cBhvr>
                                        <p:cTn id="32" dur="500"/>
                                        <p:tgtEl>
                                          <p:spTgt spid="401"/>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8">
                                            <p:txEl>
                                              <p:pRg st="4" end="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85"/>
                                        </p:tgtEl>
                                        <p:attrNameLst>
                                          <p:attrName>style.visibility</p:attrName>
                                        </p:attrNameLst>
                                      </p:cBhvr>
                                      <p:to>
                                        <p:strVal val="visible"/>
                                      </p:to>
                                    </p:set>
                                  </p:childTnLst>
                                </p:cTn>
                              </p:par>
                            </p:childTnLst>
                          </p:cTn>
                        </p:par>
                        <p:par>
                          <p:cTn id="43" fill="hold">
                            <p:stCondLst>
                              <p:cond delay="0"/>
                            </p:stCondLst>
                            <p:childTnLst>
                              <p:par>
                                <p:cTn id="44" presetID="22" presetClass="entr" presetSubtype="2" fill="hold" nodeType="afterEffect">
                                  <p:stCondLst>
                                    <p:cond delay="0"/>
                                  </p:stCondLst>
                                  <p:childTnLst>
                                    <p:set>
                                      <p:cBhvr>
                                        <p:cTn id="45" dur="1" fill="hold">
                                          <p:stCondLst>
                                            <p:cond delay="0"/>
                                          </p:stCondLst>
                                        </p:cTn>
                                        <p:tgtEl>
                                          <p:spTgt spid="264"/>
                                        </p:tgtEl>
                                        <p:attrNameLst>
                                          <p:attrName>style.visibility</p:attrName>
                                        </p:attrNameLst>
                                      </p:cBhvr>
                                      <p:to>
                                        <p:strVal val="visible"/>
                                      </p:to>
                                    </p:set>
                                    <p:animEffect transition="in" filter="wipe(right)">
                                      <p:cBhvr>
                                        <p:cTn id="46" dur="500"/>
                                        <p:tgtEl>
                                          <p:spTgt spid="264"/>
                                        </p:tgtEl>
                                      </p:cBhvr>
                                    </p:animEffect>
                                  </p:childTnLst>
                                </p:cTn>
                              </p:par>
                              <p:par>
                                <p:cTn id="47" presetID="22" presetClass="entr" presetSubtype="4" fill="hold" nodeType="withEffect">
                                  <p:stCondLst>
                                    <p:cond delay="0"/>
                                  </p:stCondLst>
                                  <p:childTnLst>
                                    <p:set>
                                      <p:cBhvr>
                                        <p:cTn id="48" dur="1" fill="hold">
                                          <p:stCondLst>
                                            <p:cond delay="0"/>
                                          </p:stCondLst>
                                        </p:cTn>
                                        <p:tgtEl>
                                          <p:spTgt spid="169"/>
                                        </p:tgtEl>
                                        <p:attrNameLst>
                                          <p:attrName>style.visibility</p:attrName>
                                        </p:attrNameLst>
                                      </p:cBhvr>
                                      <p:to>
                                        <p:strVal val="visible"/>
                                      </p:to>
                                    </p:set>
                                    <p:animEffect transition="in" filter="wipe(down)">
                                      <p:cBhvr>
                                        <p:cTn id="49" dur="500"/>
                                        <p:tgtEl>
                                          <p:spTgt spid="169"/>
                                        </p:tgtEl>
                                      </p:cBhvr>
                                    </p:animEffect>
                                  </p:childTnLst>
                                </p:cTn>
                              </p:par>
                              <p:par>
                                <p:cTn id="50" presetID="22" presetClass="entr" presetSubtype="2" fill="hold" nodeType="withEffect">
                                  <p:stCondLst>
                                    <p:cond delay="0"/>
                                  </p:stCondLst>
                                  <p:childTnLst>
                                    <p:set>
                                      <p:cBhvr>
                                        <p:cTn id="51" dur="1" fill="hold">
                                          <p:stCondLst>
                                            <p:cond delay="0"/>
                                          </p:stCondLst>
                                        </p:cTn>
                                        <p:tgtEl>
                                          <p:spTgt spid="267"/>
                                        </p:tgtEl>
                                        <p:attrNameLst>
                                          <p:attrName>style.visibility</p:attrName>
                                        </p:attrNameLst>
                                      </p:cBhvr>
                                      <p:to>
                                        <p:strVal val="visible"/>
                                      </p:to>
                                    </p:set>
                                    <p:animEffect transition="in" filter="wipe(right)">
                                      <p:cBhvr>
                                        <p:cTn id="52" dur="500"/>
                                        <p:tgtEl>
                                          <p:spTgt spid="267"/>
                                        </p:tgtEl>
                                      </p:cBhvr>
                                    </p:animEffect>
                                  </p:childTnLst>
                                </p:cTn>
                              </p:par>
                              <p:par>
                                <p:cTn id="53" presetID="22" presetClass="entr" presetSubtype="8" fill="hold" nodeType="withEffect">
                                  <p:stCondLst>
                                    <p:cond delay="0"/>
                                  </p:stCondLst>
                                  <p:childTnLst>
                                    <p:set>
                                      <p:cBhvr>
                                        <p:cTn id="54" dur="1" fill="hold">
                                          <p:stCondLst>
                                            <p:cond delay="0"/>
                                          </p:stCondLst>
                                        </p:cTn>
                                        <p:tgtEl>
                                          <p:spTgt spid="265"/>
                                        </p:tgtEl>
                                        <p:attrNameLst>
                                          <p:attrName>style.visibility</p:attrName>
                                        </p:attrNameLst>
                                      </p:cBhvr>
                                      <p:to>
                                        <p:strVal val="visible"/>
                                      </p:to>
                                    </p:set>
                                    <p:animEffect transition="in" filter="wipe(left)">
                                      <p:cBhvr>
                                        <p:cTn id="55" dur="500"/>
                                        <p:tgtEl>
                                          <p:spTgt spid="265"/>
                                        </p:tgtEl>
                                      </p:cBhvr>
                                    </p:animEffect>
                                  </p:childTnLst>
                                </p:cTn>
                              </p:par>
                              <p:par>
                                <p:cTn id="56" presetID="22" presetClass="entr" presetSubtype="8" fill="hold" nodeType="withEffect">
                                  <p:stCondLst>
                                    <p:cond delay="0"/>
                                  </p:stCondLst>
                                  <p:childTnLst>
                                    <p:set>
                                      <p:cBhvr>
                                        <p:cTn id="57" dur="1" fill="hold">
                                          <p:stCondLst>
                                            <p:cond delay="0"/>
                                          </p:stCondLst>
                                        </p:cTn>
                                        <p:tgtEl>
                                          <p:spTgt spid="170"/>
                                        </p:tgtEl>
                                        <p:attrNameLst>
                                          <p:attrName>style.visibility</p:attrName>
                                        </p:attrNameLst>
                                      </p:cBhvr>
                                      <p:to>
                                        <p:strVal val="visible"/>
                                      </p:to>
                                    </p:set>
                                    <p:animEffect transition="in" filter="wipe(left)">
                                      <p:cBhvr>
                                        <p:cTn id="58" dur="500"/>
                                        <p:tgtEl>
                                          <p:spTgt spid="170"/>
                                        </p:tgtEl>
                                      </p:cBhvr>
                                    </p:animEffect>
                                  </p:childTnLst>
                                </p:cTn>
                              </p:par>
                              <p:par>
                                <p:cTn id="59" presetID="22" presetClass="entr" presetSubtype="8" fill="hold" nodeType="withEffect">
                                  <p:stCondLst>
                                    <p:cond delay="0"/>
                                  </p:stCondLst>
                                  <p:childTnLst>
                                    <p:set>
                                      <p:cBhvr>
                                        <p:cTn id="60" dur="1" fill="hold">
                                          <p:stCondLst>
                                            <p:cond delay="0"/>
                                          </p:stCondLst>
                                        </p:cTn>
                                        <p:tgtEl>
                                          <p:spTgt spid="266"/>
                                        </p:tgtEl>
                                        <p:attrNameLst>
                                          <p:attrName>style.visibility</p:attrName>
                                        </p:attrNameLst>
                                      </p:cBhvr>
                                      <p:to>
                                        <p:strVal val="visible"/>
                                      </p:to>
                                    </p:set>
                                    <p:animEffect transition="in" filter="wipe(left)">
                                      <p:cBhvr>
                                        <p:cTn id="61" dur="500"/>
                                        <p:tgtEl>
                                          <p:spTgt spid="266"/>
                                        </p:tgtEl>
                                      </p:cBhvr>
                                    </p:animEffect>
                                  </p:childTnLst>
                                </p:cTn>
                              </p:par>
                              <p:par>
                                <p:cTn id="62" presetID="22" presetClass="entr" presetSubtype="2" fill="hold" nodeType="withEffect">
                                  <p:stCondLst>
                                    <p:cond delay="0"/>
                                  </p:stCondLst>
                                  <p:childTnLst>
                                    <p:set>
                                      <p:cBhvr>
                                        <p:cTn id="63" dur="1" fill="hold">
                                          <p:stCondLst>
                                            <p:cond delay="0"/>
                                          </p:stCondLst>
                                        </p:cTn>
                                        <p:tgtEl>
                                          <p:spTgt spid="271"/>
                                        </p:tgtEl>
                                        <p:attrNameLst>
                                          <p:attrName>style.visibility</p:attrName>
                                        </p:attrNameLst>
                                      </p:cBhvr>
                                      <p:to>
                                        <p:strVal val="visible"/>
                                      </p:to>
                                    </p:set>
                                    <p:animEffect transition="in" filter="wipe(right)">
                                      <p:cBhvr>
                                        <p:cTn id="64" dur="500"/>
                                        <p:tgtEl>
                                          <p:spTgt spid="271"/>
                                        </p:tgtEl>
                                      </p:cBhvr>
                                    </p:animEffect>
                                  </p:childTnLst>
                                </p:cTn>
                              </p:par>
                              <p:par>
                                <p:cTn id="65" presetID="22" presetClass="entr" presetSubtype="8" fill="hold" nodeType="withEffect">
                                  <p:stCondLst>
                                    <p:cond delay="0"/>
                                  </p:stCondLst>
                                  <p:childTnLst>
                                    <p:set>
                                      <p:cBhvr>
                                        <p:cTn id="66" dur="1" fill="hold">
                                          <p:stCondLst>
                                            <p:cond delay="0"/>
                                          </p:stCondLst>
                                        </p:cTn>
                                        <p:tgtEl>
                                          <p:spTgt spid="274"/>
                                        </p:tgtEl>
                                        <p:attrNameLst>
                                          <p:attrName>style.visibility</p:attrName>
                                        </p:attrNameLst>
                                      </p:cBhvr>
                                      <p:to>
                                        <p:strVal val="visible"/>
                                      </p:to>
                                    </p:set>
                                    <p:animEffect transition="in" filter="wipe(left)">
                                      <p:cBhvr>
                                        <p:cTn id="67" dur="500"/>
                                        <p:tgtEl>
                                          <p:spTgt spid="274"/>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396"/>
                                        </p:tgtEl>
                                        <p:attrNameLst>
                                          <p:attrName>style.visibility</p:attrName>
                                        </p:attrNameLst>
                                      </p:cBhvr>
                                      <p:to>
                                        <p:strVal val="visible"/>
                                      </p:to>
                                    </p:set>
                                    <p:animEffect transition="in" filter="wipe(left)">
                                      <p:cBhvr>
                                        <p:cTn id="72" dur="500"/>
                                        <p:tgtEl>
                                          <p:spTgt spid="396"/>
                                        </p:tgtEl>
                                      </p:cBhvr>
                                    </p:animEffect>
                                  </p:childTnLst>
                                </p:cTn>
                              </p:par>
                            </p:childTnLst>
                          </p:cTn>
                        </p:par>
                        <p:par>
                          <p:cTn id="73" fill="hold">
                            <p:stCondLst>
                              <p:cond delay="500"/>
                            </p:stCondLst>
                            <p:childTnLst>
                              <p:par>
                                <p:cTn id="74" presetID="22" presetClass="entr" presetSubtype="8" fill="hold" nodeType="afterEffect">
                                  <p:stCondLst>
                                    <p:cond delay="0"/>
                                  </p:stCondLst>
                                  <p:childTnLst>
                                    <p:set>
                                      <p:cBhvr>
                                        <p:cTn id="75" dur="1" fill="hold">
                                          <p:stCondLst>
                                            <p:cond delay="0"/>
                                          </p:stCondLst>
                                        </p:cTn>
                                        <p:tgtEl>
                                          <p:spTgt spid="379"/>
                                        </p:tgtEl>
                                        <p:attrNameLst>
                                          <p:attrName>style.visibility</p:attrName>
                                        </p:attrNameLst>
                                      </p:cBhvr>
                                      <p:to>
                                        <p:strVal val="visible"/>
                                      </p:to>
                                    </p:set>
                                    <p:animEffect transition="in" filter="wipe(left)">
                                      <p:cBhvr>
                                        <p:cTn id="76" dur="500"/>
                                        <p:tgtEl>
                                          <p:spTgt spid="379"/>
                                        </p:tgtEl>
                                      </p:cBhvr>
                                    </p:animEffect>
                                  </p:childTnLst>
                                </p:cTn>
                              </p:par>
                            </p:childTnLst>
                          </p:cTn>
                        </p:par>
                        <p:par>
                          <p:cTn id="77" fill="hold">
                            <p:stCondLst>
                              <p:cond delay="1000"/>
                            </p:stCondLst>
                            <p:childTnLst>
                              <p:par>
                                <p:cTn id="78" presetID="22" presetClass="entr" presetSubtype="1" fill="hold" grpId="0" nodeType="afterEffect">
                                  <p:stCondLst>
                                    <p:cond delay="0"/>
                                  </p:stCondLst>
                                  <p:childTnLst>
                                    <p:set>
                                      <p:cBhvr>
                                        <p:cTn id="79" dur="1" fill="hold">
                                          <p:stCondLst>
                                            <p:cond delay="0"/>
                                          </p:stCondLst>
                                        </p:cTn>
                                        <p:tgtEl>
                                          <p:spTgt spid="403"/>
                                        </p:tgtEl>
                                        <p:attrNameLst>
                                          <p:attrName>style.visibility</p:attrName>
                                        </p:attrNameLst>
                                      </p:cBhvr>
                                      <p:to>
                                        <p:strVal val="visible"/>
                                      </p:to>
                                    </p:set>
                                    <p:animEffect transition="in" filter="wipe(up)">
                                      <p:cBhvr>
                                        <p:cTn id="80" dur="500"/>
                                        <p:tgtEl>
                                          <p:spTgt spid="403"/>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402"/>
                                        </p:tgtEl>
                                        <p:attrNameLst>
                                          <p:attrName>style.visibility</p:attrName>
                                        </p:attrNameLst>
                                      </p:cBhvr>
                                      <p:to>
                                        <p:strVal val="visible"/>
                                      </p:to>
                                    </p:set>
                                    <p:animEffect transition="in" filter="wipe(left)">
                                      <p:cBhvr>
                                        <p:cTn id="83" dur="500"/>
                                        <p:tgtEl>
                                          <p:spTgt spid="402"/>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395"/>
                                        </p:tgtEl>
                                        <p:attrNameLst>
                                          <p:attrName>style.visibility</p:attrName>
                                        </p:attrNameLst>
                                      </p:cBhvr>
                                      <p:to>
                                        <p:strVal val="visible"/>
                                      </p:to>
                                    </p:set>
                                  </p:childTnLst>
                                </p:cTn>
                              </p:par>
                            </p:childTnLst>
                          </p:cTn>
                        </p:par>
                        <p:par>
                          <p:cTn id="88" fill="hold">
                            <p:stCondLst>
                              <p:cond delay="0"/>
                            </p:stCondLst>
                            <p:childTnLst>
                              <p:par>
                                <p:cTn id="89" presetID="22" presetClass="entr" presetSubtype="8" fill="hold" grpId="0" nodeType="afterEffect">
                                  <p:stCondLst>
                                    <p:cond delay="0"/>
                                  </p:stCondLst>
                                  <p:childTnLst>
                                    <p:set>
                                      <p:cBhvr>
                                        <p:cTn id="90" dur="1" fill="hold">
                                          <p:stCondLst>
                                            <p:cond delay="0"/>
                                          </p:stCondLst>
                                        </p:cTn>
                                        <p:tgtEl>
                                          <p:spTgt spid="397"/>
                                        </p:tgtEl>
                                        <p:attrNameLst>
                                          <p:attrName>style.visibility</p:attrName>
                                        </p:attrNameLst>
                                      </p:cBhvr>
                                      <p:to>
                                        <p:strVal val="visible"/>
                                      </p:to>
                                    </p:set>
                                    <p:animEffect transition="in" filter="wipe(left)">
                                      <p:cBhvr>
                                        <p:cTn id="91" dur="500"/>
                                        <p:tgtEl>
                                          <p:spTgt spid="397"/>
                                        </p:tgtEl>
                                      </p:cBhvr>
                                    </p:animEffec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nodeType="clickEffect">
                                  <p:stCondLst>
                                    <p:cond delay="0"/>
                                  </p:stCondLst>
                                  <p:childTnLst>
                                    <p:set>
                                      <p:cBhvr>
                                        <p:cTn id="95" dur="1" fill="hold">
                                          <p:stCondLst>
                                            <p:cond delay="0"/>
                                          </p:stCondLst>
                                        </p:cTn>
                                        <p:tgtEl>
                                          <p:spTgt spid="399"/>
                                        </p:tgtEl>
                                        <p:attrNameLst>
                                          <p:attrName>style.visibility</p:attrName>
                                        </p:attrNameLst>
                                      </p:cBhvr>
                                      <p:to>
                                        <p:strVal val="visible"/>
                                      </p:to>
                                    </p:set>
                                  </p:childTnLst>
                                </p:cTn>
                              </p:par>
                            </p:childTnLst>
                          </p:cTn>
                        </p:par>
                        <p:par>
                          <p:cTn id="96" fill="hold">
                            <p:stCondLst>
                              <p:cond delay="0"/>
                            </p:stCondLst>
                            <p:childTnLst>
                              <p:par>
                                <p:cTn id="97" presetID="22" presetClass="entr" presetSubtype="8" fill="hold" grpId="0" nodeType="afterEffect">
                                  <p:stCondLst>
                                    <p:cond delay="0"/>
                                  </p:stCondLst>
                                  <p:childTnLst>
                                    <p:set>
                                      <p:cBhvr>
                                        <p:cTn id="98" dur="1" fill="hold">
                                          <p:stCondLst>
                                            <p:cond delay="0"/>
                                          </p:stCondLst>
                                        </p:cTn>
                                        <p:tgtEl>
                                          <p:spTgt spid="400"/>
                                        </p:tgtEl>
                                        <p:attrNameLst>
                                          <p:attrName>style.visibility</p:attrName>
                                        </p:attrNameLst>
                                      </p:cBhvr>
                                      <p:to>
                                        <p:strVal val="visible"/>
                                      </p:to>
                                    </p:set>
                                    <p:animEffect transition="in" filter="wipe(left)">
                                      <p:cBhvr>
                                        <p:cTn id="99" dur="500"/>
                                        <p:tgtEl>
                                          <p:spTgt spid="4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uiExpand="1" build="p"/>
      <p:bldP spid="397" grpId="0" animBg="1"/>
      <p:bldP spid="400" grpId="0" animBg="1"/>
      <p:bldP spid="402" grpId="0" animBg="1"/>
      <p:bldP spid="40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29FA1-F224-1A12-AC04-71124F85F437}"/>
              </a:ext>
            </a:extLst>
          </p:cNvPr>
          <p:cNvSpPr>
            <a:spLocks noGrp="1"/>
          </p:cNvSpPr>
          <p:nvPr>
            <p:ph type="title"/>
          </p:nvPr>
        </p:nvSpPr>
        <p:spPr/>
        <p:txBody>
          <a:bodyPr/>
          <a:lstStyle/>
          <a:p>
            <a:r>
              <a:rPr lang="en-US" dirty="0"/>
              <a:t>Derived Features</a:t>
            </a:r>
            <a:endParaRPr lang="en-IN" dirty="0"/>
          </a:p>
        </p:txBody>
      </p:sp>
      <p:sp>
        <p:nvSpPr>
          <p:cNvPr id="105" name="Content Placeholder 104">
            <a:extLst>
              <a:ext uri="{FF2B5EF4-FFF2-40B4-BE49-F238E27FC236}">
                <a16:creationId xmlns:a16="http://schemas.microsoft.com/office/drawing/2014/main" id="{12EE5FBF-4539-4C48-AC7D-A4A78873E97E}"/>
              </a:ext>
            </a:extLst>
          </p:cNvPr>
          <p:cNvSpPr>
            <a:spLocks noGrp="1"/>
          </p:cNvSpPr>
          <p:nvPr>
            <p:ph idx="1"/>
          </p:nvPr>
        </p:nvSpPr>
        <p:spPr/>
        <p:txBody>
          <a:bodyPr/>
          <a:lstStyle/>
          <a:p>
            <a:r>
              <a:rPr lang="en-US" dirty="0"/>
              <a:t>Bagged/binned features</a:t>
            </a:r>
          </a:p>
          <a:p>
            <a:endParaRPr lang="en-US" dirty="0"/>
          </a:p>
          <a:p>
            <a:endParaRPr lang="en-US" dirty="0"/>
          </a:p>
          <a:p>
            <a:endParaRPr lang="en-US" dirty="0"/>
          </a:p>
          <a:p>
            <a:endParaRPr lang="en-US" dirty="0"/>
          </a:p>
          <a:p>
            <a:r>
              <a:rPr lang="en-US" dirty="0"/>
              <a:t>Pooled/aggregated features</a:t>
            </a:r>
            <a:endParaRPr lang="en-IN" dirty="0"/>
          </a:p>
        </p:txBody>
      </p:sp>
      <p:sp>
        <p:nvSpPr>
          <p:cNvPr id="137" name="Rectangle 136">
            <a:extLst>
              <a:ext uri="{FF2B5EF4-FFF2-40B4-BE49-F238E27FC236}">
                <a16:creationId xmlns:a16="http://schemas.microsoft.com/office/drawing/2014/main" id="{D0574A64-27A6-6322-1A45-6B8C8A9E7264}"/>
              </a:ext>
            </a:extLst>
          </p:cNvPr>
          <p:cNvSpPr/>
          <p:nvPr/>
        </p:nvSpPr>
        <p:spPr>
          <a:xfrm>
            <a:off x="10170236" y="1291624"/>
            <a:ext cx="207389" cy="360000"/>
          </a:xfrm>
          <a:prstGeom prst="rect">
            <a:avLst/>
          </a:prstGeom>
          <a:solidFill>
            <a:srgbClr val="F1C40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8" name="Rectangle 137">
            <a:extLst>
              <a:ext uri="{FF2B5EF4-FFF2-40B4-BE49-F238E27FC236}">
                <a16:creationId xmlns:a16="http://schemas.microsoft.com/office/drawing/2014/main" id="{F6322D81-2487-C5E4-4C87-F0621DD22C9B}"/>
              </a:ext>
            </a:extLst>
          </p:cNvPr>
          <p:cNvSpPr/>
          <p:nvPr/>
        </p:nvSpPr>
        <p:spPr>
          <a:xfrm>
            <a:off x="9315587" y="571624"/>
            <a:ext cx="207389" cy="1080000"/>
          </a:xfrm>
          <a:prstGeom prst="rect">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9" name="Rectangle 138">
            <a:extLst>
              <a:ext uri="{FF2B5EF4-FFF2-40B4-BE49-F238E27FC236}">
                <a16:creationId xmlns:a16="http://schemas.microsoft.com/office/drawing/2014/main" id="{06CF579A-03FB-CC65-C579-BA46D3A14179}"/>
              </a:ext>
            </a:extLst>
          </p:cNvPr>
          <p:cNvSpPr/>
          <p:nvPr/>
        </p:nvSpPr>
        <p:spPr>
          <a:xfrm>
            <a:off x="9742912" y="911802"/>
            <a:ext cx="207389" cy="720000"/>
          </a:xfrm>
          <a:prstGeom prst="rect">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146" name="Group 145">
            <a:extLst>
              <a:ext uri="{FF2B5EF4-FFF2-40B4-BE49-F238E27FC236}">
                <a16:creationId xmlns:a16="http://schemas.microsoft.com/office/drawing/2014/main" id="{7245C0B5-F6C8-79DE-BA43-63F11E0D55F5}"/>
              </a:ext>
            </a:extLst>
          </p:cNvPr>
          <p:cNvGrpSpPr/>
          <p:nvPr/>
        </p:nvGrpSpPr>
        <p:grpSpPr>
          <a:xfrm>
            <a:off x="5104601" y="437011"/>
            <a:ext cx="6749081" cy="1725329"/>
            <a:chOff x="5104601" y="437011"/>
            <a:chExt cx="6749081" cy="1725329"/>
          </a:xfrm>
        </p:grpSpPr>
        <p:grpSp>
          <p:nvGrpSpPr>
            <p:cNvPr id="112" name="Group 111">
              <a:extLst>
                <a:ext uri="{FF2B5EF4-FFF2-40B4-BE49-F238E27FC236}">
                  <a16:creationId xmlns:a16="http://schemas.microsoft.com/office/drawing/2014/main" id="{0647A179-27F4-B125-6464-DA11774EFA4E}"/>
                </a:ext>
              </a:extLst>
            </p:cNvPr>
            <p:cNvGrpSpPr/>
            <p:nvPr/>
          </p:nvGrpSpPr>
          <p:grpSpPr>
            <a:xfrm>
              <a:off x="5104601" y="437011"/>
              <a:ext cx="1021956" cy="1467851"/>
              <a:chOff x="6455409" y="2446455"/>
              <a:chExt cx="1021956" cy="1467851"/>
            </a:xfrm>
          </p:grpSpPr>
          <p:grpSp>
            <p:nvGrpSpPr>
              <p:cNvPr id="114" name="Group 113">
                <a:extLst>
                  <a:ext uri="{FF2B5EF4-FFF2-40B4-BE49-F238E27FC236}">
                    <a16:creationId xmlns:a16="http://schemas.microsoft.com/office/drawing/2014/main" id="{0C6B5C63-B426-0849-4C69-7D5E224ADFEB}"/>
                  </a:ext>
                </a:extLst>
              </p:cNvPr>
              <p:cNvGrpSpPr/>
              <p:nvPr/>
            </p:nvGrpSpPr>
            <p:grpSpPr>
              <a:xfrm>
                <a:off x="6455409" y="2446455"/>
                <a:ext cx="1021956" cy="1467851"/>
                <a:chOff x="2352422" y="-414442"/>
                <a:chExt cx="3568475" cy="5125458"/>
              </a:xfrm>
            </p:grpSpPr>
            <p:sp>
              <p:nvSpPr>
                <p:cNvPr id="121" name="Pie 335">
                  <a:extLst>
                    <a:ext uri="{FF2B5EF4-FFF2-40B4-BE49-F238E27FC236}">
                      <a16:creationId xmlns:a16="http://schemas.microsoft.com/office/drawing/2014/main" id="{9BDE22DB-1D74-89E1-28BA-BB3889C0E7C7}"/>
                    </a:ext>
                  </a:extLst>
                </p:cNvPr>
                <p:cNvSpPr/>
                <p:nvPr/>
              </p:nvSpPr>
              <p:spPr>
                <a:xfrm flipH="1">
                  <a:off x="4458089" y="2139062"/>
                  <a:ext cx="467124"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ea typeface="+mn-ea"/>
                    <a:cs typeface="+mn-cs"/>
                  </a:endParaRPr>
                </a:p>
              </p:txBody>
            </p:sp>
            <p:sp>
              <p:nvSpPr>
                <p:cNvPr id="122" name="Pie 336">
                  <a:extLst>
                    <a:ext uri="{FF2B5EF4-FFF2-40B4-BE49-F238E27FC236}">
                      <a16:creationId xmlns:a16="http://schemas.microsoft.com/office/drawing/2014/main" id="{BC24FE03-7716-50AD-0E83-451FB4575BE7}"/>
                    </a:ext>
                  </a:extLst>
                </p:cNvPr>
                <p:cNvSpPr/>
                <p:nvPr/>
              </p:nvSpPr>
              <p:spPr>
                <a:xfrm rot="10800000" flipH="1">
                  <a:off x="2352422" y="-414442"/>
                  <a:ext cx="3568475" cy="5107009"/>
                </a:xfrm>
                <a:prstGeom prst="pie">
                  <a:avLst>
                    <a:gd name="adj1" fmla="val 15522115"/>
                    <a:gd name="adj2" fmla="val 16855910"/>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ea typeface="+mn-ea"/>
                    <a:cs typeface="+mn-cs"/>
                  </a:endParaRPr>
                </a:p>
              </p:txBody>
            </p:sp>
            <p:sp>
              <p:nvSpPr>
                <p:cNvPr id="123" name="Pie 337">
                  <a:extLst>
                    <a:ext uri="{FF2B5EF4-FFF2-40B4-BE49-F238E27FC236}">
                      <a16:creationId xmlns:a16="http://schemas.microsoft.com/office/drawing/2014/main" id="{803DBA07-FCBD-8BFB-5E3C-F31C0013AF39}"/>
                    </a:ext>
                  </a:extLst>
                </p:cNvPr>
                <p:cNvSpPr/>
                <p:nvPr/>
              </p:nvSpPr>
              <p:spPr>
                <a:xfrm>
                  <a:off x="3348107" y="2139062"/>
                  <a:ext cx="467124"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ea typeface="+mn-ea"/>
                    <a:cs typeface="+mn-cs"/>
                  </a:endParaRPr>
                </a:p>
              </p:txBody>
            </p:sp>
            <p:sp>
              <p:nvSpPr>
                <p:cNvPr id="124" name="Freeform 338">
                  <a:extLst>
                    <a:ext uri="{FF2B5EF4-FFF2-40B4-BE49-F238E27FC236}">
                      <a16:creationId xmlns:a16="http://schemas.microsoft.com/office/drawing/2014/main" id="{4E084440-3AC0-4220-83AA-9BBE459B3643}"/>
                    </a:ext>
                  </a:extLst>
                </p:cNvPr>
                <p:cNvSpPr/>
                <p:nvPr/>
              </p:nvSpPr>
              <p:spPr>
                <a:xfrm>
                  <a:off x="3455156" y="1527339"/>
                  <a:ext cx="1363008" cy="1719377"/>
                </a:xfrm>
                <a:custGeom>
                  <a:avLst/>
                  <a:gdLst>
                    <a:gd name="connsiteX0" fmla="*/ 681504 w 1363008"/>
                    <a:gd name="connsiteY0" fmla="*/ 0 h 1719377"/>
                    <a:gd name="connsiteX1" fmla="*/ 1349162 w 1363008"/>
                    <a:gd name="connsiteY1" fmla="*/ 556249 h 1719377"/>
                    <a:gd name="connsiteX2" fmla="*/ 1358825 w 1363008"/>
                    <a:gd name="connsiteY2" fmla="*/ 654229 h 1719377"/>
                    <a:gd name="connsiteX3" fmla="*/ 1363008 w 1363008"/>
                    <a:gd name="connsiteY3" fmla="*/ 656873 h 1719377"/>
                    <a:gd name="connsiteX4" fmla="*/ 1361587 w 1363008"/>
                    <a:gd name="connsiteY4" fmla="*/ 682238 h 1719377"/>
                    <a:gd name="connsiteX5" fmla="*/ 1363008 w 1363008"/>
                    <a:gd name="connsiteY5" fmla="*/ 696648 h 1719377"/>
                    <a:gd name="connsiteX6" fmla="*/ 1360699 w 1363008"/>
                    <a:gd name="connsiteY6" fmla="*/ 698086 h 1719377"/>
                    <a:gd name="connsiteX7" fmla="*/ 1354396 w 1363008"/>
                    <a:gd name="connsiteY7" fmla="*/ 810591 h 1719377"/>
                    <a:gd name="connsiteX8" fmla="*/ 681504 w 1363008"/>
                    <a:gd name="connsiteY8" fmla="*/ 1719377 h 1719377"/>
                    <a:gd name="connsiteX9" fmla="*/ 10641 w 1363008"/>
                    <a:gd name="connsiteY9" fmla="*/ 816876 h 1719377"/>
                    <a:gd name="connsiteX10" fmla="*/ 2760 w 1363008"/>
                    <a:gd name="connsiteY10" fmla="*/ 698366 h 1719377"/>
                    <a:gd name="connsiteX11" fmla="*/ 0 w 1363008"/>
                    <a:gd name="connsiteY11" fmla="*/ 696648 h 1719377"/>
                    <a:gd name="connsiteX12" fmla="*/ 1580 w 1363008"/>
                    <a:gd name="connsiteY12" fmla="*/ 680628 h 1719377"/>
                    <a:gd name="connsiteX13" fmla="*/ 0 w 1363008"/>
                    <a:gd name="connsiteY13" fmla="*/ 656873 h 1719377"/>
                    <a:gd name="connsiteX14" fmla="*/ 4330 w 1363008"/>
                    <a:gd name="connsiteY14" fmla="*/ 652738 h 1719377"/>
                    <a:gd name="connsiteX15" fmla="*/ 13846 w 1363008"/>
                    <a:gd name="connsiteY15" fmla="*/ 556249 h 1719377"/>
                    <a:gd name="connsiteX16" fmla="*/ 681504 w 1363008"/>
                    <a:gd name="connsiteY16" fmla="*/ 0 h 171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63008" h="1719377">
                      <a:moveTo>
                        <a:pt x="681504" y="0"/>
                      </a:moveTo>
                      <a:cubicBezTo>
                        <a:pt x="1010840" y="0"/>
                        <a:pt x="1285615" y="238799"/>
                        <a:pt x="1349162" y="556249"/>
                      </a:cubicBezTo>
                      <a:lnTo>
                        <a:pt x="1358825" y="654229"/>
                      </a:lnTo>
                      <a:lnTo>
                        <a:pt x="1363008" y="656873"/>
                      </a:lnTo>
                      <a:lnTo>
                        <a:pt x="1361587" y="682238"/>
                      </a:lnTo>
                      <a:lnTo>
                        <a:pt x="1363008" y="696648"/>
                      </a:lnTo>
                      <a:lnTo>
                        <a:pt x="1360699" y="698086"/>
                      </a:lnTo>
                      <a:lnTo>
                        <a:pt x="1354396" y="810591"/>
                      </a:lnTo>
                      <a:cubicBezTo>
                        <a:pt x="1313528" y="1194067"/>
                        <a:pt x="1122492" y="1719376"/>
                        <a:pt x="681504" y="1719377"/>
                      </a:cubicBezTo>
                      <a:cubicBezTo>
                        <a:pt x="240517" y="1719378"/>
                        <a:pt x="54891" y="1210826"/>
                        <a:pt x="10641" y="816876"/>
                      </a:cubicBezTo>
                      <a:lnTo>
                        <a:pt x="2760" y="698366"/>
                      </a:lnTo>
                      <a:lnTo>
                        <a:pt x="0" y="696648"/>
                      </a:lnTo>
                      <a:lnTo>
                        <a:pt x="1580" y="680628"/>
                      </a:lnTo>
                      <a:lnTo>
                        <a:pt x="0" y="656873"/>
                      </a:lnTo>
                      <a:lnTo>
                        <a:pt x="4330" y="652738"/>
                      </a:lnTo>
                      <a:lnTo>
                        <a:pt x="13846" y="556249"/>
                      </a:lnTo>
                      <a:cubicBezTo>
                        <a:pt x="77394" y="238799"/>
                        <a:pt x="352168" y="0"/>
                        <a:pt x="681504" y="0"/>
                      </a:cubicBezTo>
                      <a:close/>
                    </a:path>
                  </a:pathLst>
                </a:cu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125" name="Freeform 339">
                  <a:extLst>
                    <a:ext uri="{FF2B5EF4-FFF2-40B4-BE49-F238E27FC236}">
                      <a16:creationId xmlns:a16="http://schemas.microsoft.com/office/drawing/2014/main" id="{FBEFB0E0-2108-92D9-30FB-F8467851A6F6}"/>
                    </a:ext>
                  </a:extLst>
                </p:cNvPr>
                <p:cNvSpPr/>
                <p:nvPr/>
              </p:nvSpPr>
              <p:spPr>
                <a:xfrm>
                  <a:off x="3451493" y="1532665"/>
                  <a:ext cx="1363008" cy="983731"/>
                </a:xfrm>
                <a:custGeom>
                  <a:avLst/>
                  <a:gdLst>
                    <a:gd name="connsiteX0" fmla="*/ 681504 w 1363008"/>
                    <a:gd name="connsiteY0" fmla="*/ 0 h 781663"/>
                    <a:gd name="connsiteX1" fmla="*/ 1349162 w 1363008"/>
                    <a:gd name="connsiteY1" fmla="*/ 556249 h 781663"/>
                    <a:gd name="connsiteX2" fmla="*/ 1358825 w 1363008"/>
                    <a:gd name="connsiteY2" fmla="*/ 654229 h 781663"/>
                    <a:gd name="connsiteX3" fmla="*/ 1363008 w 1363008"/>
                    <a:gd name="connsiteY3" fmla="*/ 656873 h 781663"/>
                    <a:gd name="connsiteX4" fmla="*/ 1361587 w 1363008"/>
                    <a:gd name="connsiteY4" fmla="*/ 682238 h 781663"/>
                    <a:gd name="connsiteX5" fmla="*/ 1363008 w 1363008"/>
                    <a:gd name="connsiteY5" fmla="*/ 696648 h 781663"/>
                    <a:gd name="connsiteX6" fmla="*/ 1360699 w 1363008"/>
                    <a:gd name="connsiteY6" fmla="*/ 698086 h 781663"/>
                    <a:gd name="connsiteX7" fmla="*/ 1356017 w 1363008"/>
                    <a:gd name="connsiteY7" fmla="*/ 781663 h 781663"/>
                    <a:gd name="connsiteX8" fmla="*/ 8300 w 1363008"/>
                    <a:gd name="connsiteY8" fmla="*/ 781663 h 781663"/>
                    <a:gd name="connsiteX9" fmla="*/ 2760 w 1363008"/>
                    <a:gd name="connsiteY9" fmla="*/ 698366 h 781663"/>
                    <a:gd name="connsiteX10" fmla="*/ 0 w 1363008"/>
                    <a:gd name="connsiteY10" fmla="*/ 696648 h 781663"/>
                    <a:gd name="connsiteX11" fmla="*/ 1580 w 1363008"/>
                    <a:gd name="connsiteY11" fmla="*/ 680629 h 781663"/>
                    <a:gd name="connsiteX12" fmla="*/ 0 w 1363008"/>
                    <a:gd name="connsiteY12" fmla="*/ 656873 h 781663"/>
                    <a:gd name="connsiteX13" fmla="*/ 4331 w 1363008"/>
                    <a:gd name="connsiteY13" fmla="*/ 652738 h 781663"/>
                    <a:gd name="connsiteX14" fmla="*/ 13846 w 1363008"/>
                    <a:gd name="connsiteY14" fmla="*/ 556249 h 781663"/>
                    <a:gd name="connsiteX15" fmla="*/ 681504 w 1363008"/>
                    <a:gd name="connsiteY15" fmla="*/ 0 h 781663"/>
                    <a:gd name="connsiteX0" fmla="*/ 681504 w 1363008"/>
                    <a:gd name="connsiteY0" fmla="*/ 0 h 781663"/>
                    <a:gd name="connsiteX1" fmla="*/ 1349162 w 1363008"/>
                    <a:gd name="connsiteY1" fmla="*/ 556249 h 781663"/>
                    <a:gd name="connsiteX2" fmla="*/ 1358825 w 1363008"/>
                    <a:gd name="connsiteY2" fmla="*/ 654229 h 781663"/>
                    <a:gd name="connsiteX3" fmla="*/ 1363008 w 1363008"/>
                    <a:gd name="connsiteY3" fmla="*/ 656873 h 781663"/>
                    <a:gd name="connsiteX4" fmla="*/ 1361587 w 1363008"/>
                    <a:gd name="connsiteY4" fmla="*/ 682238 h 781663"/>
                    <a:gd name="connsiteX5" fmla="*/ 1363008 w 1363008"/>
                    <a:gd name="connsiteY5" fmla="*/ 696648 h 781663"/>
                    <a:gd name="connsiteX6" fmla="*/ 1360699 w 1363008"/>
                    <a:gd name="connsiteY6" fmla="*/ 698086 h 781663"/>
                    <a:gd name="connsiteX7" fmla="*/ 1356017 w 1363008"/>
                    <a:gd name="connsiteY7" fmla="*/ 781663 h 781663"/>
                    <a:gd name="connsiteX8" fmla="*/ 8300 w 1363008"/>
                    <a:gd name="connsiteY8" fmla="*/ 781663 h 781663"/>
                    <a:gd name="connsiteX9" fmla="*/ 2760 w 1363008"/>
                    <a:gd name="connsiteY9" fmla="*/ 698366 h 781663"/>
                    <a:gd name="connsiteX10" fmla="*/ 0 w 1363008"/>
                    <a:gd name="connsiteY10" fmla="*/ 696648 h 781663"/>
                    <a:gd name="connsiteX11" fmla="*/ 1580 w 1363008"/>
                    <a:gd name="connsiteY11" fmla="*/ 680629 h 781663"/>
                    <a:gd name="connsiteX12" fmla="*/ 0 w 1363008"/>
                    <a:gd name="connsiteY12" fmla="*/ 656873 h 781663"/>
                    <a:gd name="connsiteX13" fmla="*/ 4331 w 1363008"/>
                    <a:gd name="connsiteY13" fmla="*/ 652738 h 781663"/>
                    <a:gd name="connsiteX14" fmla="*/ 13846 w 1363008"/>
                    <a:gd name="connsiteY14" fmla="*/ 556249 h 781663"/>
                    <a:gd name="connsiteX15" fmla="*/ 681504 w 1363008"/>
                    <a:gd name="connsiteY15" fmla="*/ 0 h 781663"/>
                    <a:gd name="connsiteX0" fmla="*/ 681504 w 1363008"/>
                    <a:gd name="connsiteY0" fmla="*/ 0 h 872594"/>
                    <a:gd name="connsiteX1" fmla="*/ 1349162 w 1363008"/>
                    <a:gd name="connsiteY1" fmla="*/ 556249 h 872594"/>
                    <a:gd name="connsiteX2" fmla="*/ 1358825 w 1363008"/>
                    <a:gd name="connsiteY2" fmla="*/ 654229 h 872594"/>
                    <a:gd name="connsiteX3" fmla="*/ 1363008 w 1363008"/>
                    <a:gd name="connsiteY3" fmla="*/ 656873 h 872594"/>
                    <a:gd name="connsiteX4" fmla="*/ 1361587 w 1363008"/>
                    <a:gd name="connsiteY4" fmla="*/ 682238 h 872594"/>
                    <a:gd name="connsiteX5" fmla="*/ 1363008 w 1363008"/>
                    <a:gd name="connsiteY5" fmla="*/ 696648 h 872594"/>
                    <a:gd name="connsiteX6" fmla="*/ 1360699 w 1363008"/>
                    <a:gd name="connsiteY6" fmla="*/ 698086 h 872594"/>
                    <a:gd name="connsiteX7" fmla="*/ 1356017 w 1363008"/>
                    <a:gd name="connsiteY7" fmla="*/ 781663 h 872594"/>
                    <a:gd name="connsiteX8" fmla="*/ 8300 w 1363008"/>
                    <a:gd name="connsiteY8" fmla="*/ 781663 h 872594"/>
                    <a:gd name="connsiteX9" fmla="*/ 2760 w 1363008"/>
                    <a:gd name="connsiteY9" fmla="*/ 698366 h 872594"/>
                    <a:gd name="connsiteX10" fmla="*/ 0 w 1363008"/>
                    <a:gd name="connsiteY10" fmla="*/ 696648 h 872594"/>
                    <a:gd name="connsiteX11" fmla="*/ 1580 w 1363008"/>
                    <a:gd name="connsiteY11" fmla="*/ 680629 h 872594"/>
                    <a:gd name="connsiteX12" fmla="*/ 0 w 1363008"/>
                    <a:gd name="connsiteY12" fmla="*/ 656873 h 872594"/>
                    <a:gd name="connsiteX13" fmla="*/ 4331 w 1363008"/>
                    <a:gd name="connsiteY13" fmla="*/ 652738 h 872594"/>
                    <a:gd name="connsiteX14" fmla="*/ 13846 w 1363008"/>
                    <a:gd name="connsiteY14" fmla="*/ 556249 h 872594"/>
                    <a:gd name="connsiteX15" fmla="*/ 681504 w 1363008"/>
                    <a:gd name="connsiteY15" fmla="*/ 0 h 872594"/>
                    <a:gd name="connsiteX0" fmla="*/ 681504 w 1363008"/>
                    <a:gd name="connsiteY0" fmla="*/ 0 h 869817"/>
                    <a:gd name="connsiteX1" fmla="*/ 1349162 w 1363008"/>
                    <a:gd name="connsiteY1" fmla="*/ 556249 h 869817"/>
                    <a:gd name="connsiteX2" fmla="*/ 1358825 w 1363008"/>
                    <a:gd name="connsiteY2" fmla="*/ 654229 h 869817"/>
                    <a:gd name="connsiteX3" fmla="*/ 1363008 w 1363008"/>
                    <a:gd name="connsiteY3" fmla="*/ 656873 h 869817"/>
                    <a:gd name="connsiteX4" fmla="*/ 1361587 w 1363008"/>
                    <a:gd name="connsiteY4" fmla="*/ 682238 h 869817"/>
                    <a:gd name="connsiteX5" fmla="*/ 1363008 w 1363008"/>
                    <a:gd name="connsiteY5" fmla="*/ 696648 h 869817"/>
                    <a:gd name="connsiteX6" fmla="*/ 1360699 w 1363008"/>
                    <a:gd name="connsiteY6" fmla="*/ 698086 h 869817"/>
                    <a:gd name="connsiteX7" fmla="*/ 1356017 w 1363008"/>
                    <a:gd name="connsiteY7" fmla="*/ 781663 h 869817"/>
                    <a:gd name="connsiteX8" fmla="*/ 8300 w 1363008"/>
                    <a:gd name="connsiteY8" fmla="*/ 781663 h 869817"/>
                    <a:gd name="connsiteX9" fmla="*/ 2760 w 1363008"/>
                    <a:gd name="connsiteY9" fmla="*/ 698366 h 869817"/>
                    <a:gd name="connsiteX10" fmla="*/ 0 w 1363008"/>
                    <a:gd name="connsiteY10" fmla="*/ 696648 h 869817"/>
                    <a:gd name="connsiteX11" fmla="*/ 1580 w 1363008"/>
                    <a:gd name="connsiteY11" fmla="*/ 680629 h 869817"/>
                    <a:gd name="connsiteX12" fmla="*/ 0 w 1363008"/>
                    <a:gd name="connsiteY12" fmla="*/ 656873 h 869817"/>
                    <a:gd name="connsiteX13" fmla="*/ 4331 w 1363008"/>
                    <a:gd name="connsiteY13" fmla="*/ 652738 h 869817"/>
                    <a:gd name="connsiteX14" fmla="*/ 13846 w 1363008"/>
                    <a:gd name="connsiteY14" fmla="*/ 556249 h 869817"/>
                    <a:gd name="connsiteX15" fmla="*/ 681504 w 1363008"/>
                    <a:gd name="connsiteY15" fmla="*/ 0 h 869817"/>
                    <a:gd name="connsiteX0" fmla="*/ 681504 w 1363008"/>
                    <a:gd name="connsiteY0" fmla="*/ 0 h 869817"/>
                    <a:gd name="connsiteX1" fmla="*/ 1349162 w 1363008"/>
                    <a:gd name="connsiteY1" fmla="*/ 556249 h 869817"/>
                    <a:gd name="connsiteX2" fmla="*/ 1358825 w 1363008"/>
                    <a:gd name="connsiteY2" fmla="*/ 654229 h 869817"/>
                    <a:gd name="connsiteX3" fmla="*/ 1363008 w 1363008"/>
                    <a:gd name="connsiteY3" fmla="*/ 656873 h 869817"/>
                    <a:gd name="connsiteX4" fmla="*/ 1361587 w 1363008"/>
                    <a:gd name="connsiteY4" fmla="*/ 682238 h 869817"/>
                    <a:gd name="connsiteX5" fmla="*/ 1363008 w 1363008"/>
                    <a:gd name="connsiteY5" fmla="*/ 696648 h 869817"/>
                    <a:gd name="connsiteX6" fmla="*/ 1360699 w 1363008"/>
                    <a:gd name="connsiteY6" fmla="*/ 698086 h 869817"/>
                    <a:gd name="connsiteX7" fmla="*/ 1356017 w 1363008"/>
                    <a:gd name="connsiteY7" fmla="*/ 781663 h 869817"/>
                    <a:gd name="connsiteX8" fmla="*/ 8300 w 1363008"/>
                    <a:gd name="connsiteY8" fmla="*/ 781663 h 869817"/>
                    <a:gd name="connsiteX9" fmla="*/ 2760 w 1363008"/>
                    <a:gd name="connsiteY9" fmla="*/ 698366 h 869817"/>
                    <a:gd name="connsiteX10" fmla="*/ 0 w 1363008"/>
                    <a:gd name="connsiteY10" fmla="*/ 696648 h 869817"/>
                    <a:gd name="connsiteX11" fmla="*/ 1580 w 1363008"/>
                    <a:gd name="connsiteY11" fmla="*/ 680629 h 869817"/>
                    <a:gd name="connsiteX12" fmla="*/ 0 w 1363008"/>
                    <a:gd name="connsiteY12" fmla="*/ 656873 h 869817"/>
                    <a:gd name="connsiteX13" fmla="*/ 4331 w 1363008"/>
                    <a:gd name="connsiteY13" fmla="*/ 652738 h 869817"/>
                    <a:gd name="connsiteX14" fmla="*/ 13846 w 1363008"/>
                    <a:gd name="connsiteY14" fmla="*/ 556249 h 869817"/>
                    <a:gd name="connsiteX15" fmla="*/ 681504 w 1363008"/>
                    <a:gd name="connsiteY15" fmla="*/ 0 h 869817"/>
                    <a:gd name="connsiteX0" fmla="*/ 681504 w 1363008"/>
                    <a:gd name="connsiteY0" fmla="*/ 0 h 876729"/>
                    <a:gd name="connsiteX1" fmla="*/ 1349162 w 1363008"/>
                    <a:gd name="connsiteY1" fmla="*/ 556249 h 876729"/>
                    <a:gd name="connsiteX2" fmla="*/ 1358825 w 1363008"/>
                    <a:gd name="connsiteY2" fmla="*/ 654229 h 876729"/>
                    <a:gd name="connsiteX3" fmla="*/ 1363008 w 1363008"/>
                    <a:gd name="connsiteY3" fmla="*/ 656873 h 876729"/>
                    <a:gd name="connsiteX4" fmla="*/ 1361587 w 1363008"/>
                    <a:gd name="connsiteY4" fmla="*/ 682238 h 876729"/>
                    <a:gd name="connsiteX5" fmla="*/ 1363008 w 1363008"/>
                    <a:gd name="connsiteY5" fmla="*/ 696648 h 876729"/>
                    <a:gd name="connsiteX6" fmla="*/ 1360699 w 1363008"/>
                    <a:gd name="connsiteY6" fmla="*/ 698086 h 876729"/>
                    <a:gd name="connsiteX7" fmla="*/ 1356017 w 1363008"/>
                    <a:gd name="connsiteY7" fmla="*/ 781663 h 876729"/>
                    <a:gd name="connsiteX8" fmla="*/ 21000 w 1363008"/>
                    <a:gd name="connsiteY8" fmla="*/ 851513 h 876729"/>
                    <a:gd name="connsiteX9" fmla="*/ 2760 w 1363008"/>
                    <a:gd name="connsiteY9" fmla="*/ 698366 h 876729"/>
                    <a:gd name="connsiteX10" fmla="*/ 0 w 1363008"/>
                    <a:gd name="connsiteY10" fmla="*/ 696648 h 876729"/>
                    <a:gd name="connsiteX11" fmla="*/ 1580 w 1363008"/>
                    <a:gd name="connsiteY11" fmla="*/ 680629 h 876729"/>
                    <a:gd name="connsiteX12" fmla="*/ 0 w 1363008"/>
                    <a:gd name="connsiteY12" fmla="*/ 656873 h 876729"/>
                    <a:gd name="connsiteX13" fmla="*/ 4331 w 1363008"/>
                    <a:gd name="connsiteY13" fmla="*/ 652738 h 876729"/>
                    <a:gd name="connsiteX14" fmla="*/ 13846 w 1363008"/>
                    <a:gd name="connsiteY14" fmla="*/ 556249 h 876729"/>
                    <a:gd name="connsiteX15" fmla="*/ 681504 w 1363008"/>
                    <a:gd name="connsiteY15" fmla="*/ 0 h 876729"/>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5542"/>
                    <a:gd name="connsiteY0" fmla="*/ 0 h 908663"/>
                    <a:gd name="connsiteX1" fmla="*/ 1349162 w 1365542"/>
                    <a:gd name="connsiteY1" fmla="*/ 556249 h 908663"/>
                    <a:gd name="connsiteX2" fmla="*/ 1358825 w 1365542"/>
                    <a:gd name="connsiteY2" fmla="*/ 654229 h 908663"/>
                    <a:gd name="connsiteX3" fmla="*/ 1363008 w 1365542"/>
                    <a:gd name="connsiteY3" fmla="*/ 656873 h 908663"/>
                    <a:gd name="connsiteX4" fmla="*/ 1361587 w 1365542"/>
                    <a:gd name="connsiteY4" fmla="*/ 682238 h 908663"/>
                    <a:gd name="connsiteX5" fmla="*/ 1363008 w 1365542"/>
                    <a:gd name="connsiteY5" fmla="*/ 696648 h 908663"/>
                    <a:gd name="connsiteX6" fmla="*/ 1360699 w 1365542"/>
                    <a:gd name="connsiteY6" fmla="*/ 698086 h 908663"/>
                    <a:gd name="connsiteX7" fmla="*/ 1365542 w 1365542"/>
                    <a:gd name="connsiteY7" fmla="*/ 784838 h 908663"/>
                    <a:gd name="connsiteX8" fmla="*/ 16238 w 1365542"/>
                    <a:gd name="connsiteY8" fmla="*/ 908663 h 908663"/>
                    <a:gd name="connsiteX9" fmla="*/ 2760 w 1365542"/>
                    <a:gd name="connsiteY9" fmla="*/ 698366 h 908663"/>
                    <a:gd name="connsiteX10" fmla="*/ 0 w 1365542"/>
                    <a:gd name="connsiteY10" fmla="*/ 696648 h 908663"/>
                    <a:gd name="connsiteX11" fmla="*/ 1580 w 1365542"/>
                    <a:gd name="connsiteY11" fmla="*/ 680629 h 908663"/>
                    <a:gd name="connsiteX12" fmla="*/ 0 w 1365542"/>
                    <a:gd name="connsiteY12" fmla="*/ 656873 h 908663"/>
                    <a:gd name="connsiteX13" fmla="*/ 4331 w 1365542"/>
                    <a:gd name="connsiteY13" fmla="*/ 652738 h 908663"/>
                    <a:gd name="connsiteX14" fmla="*/ 13846 w 1365542"/>
                    <a:gd name="connsiteY14" fmla="*/ 556249 h 908663"/>
                    <a:gd name="connsiteX15" fmla="*/ 681504 w 1365542"/>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60779 w 1363008"/>
                    <a:gd name="connsiteY7" fmla="*/ 776901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5542"/>
                    <a:gd name="connsiteY0" fmla="*/ 0 h 908663"/>
                    <a:gd name="connsiteX1" fmla="*/ 1349162 w 1365542"/>
                    <a:gd name="connsiteY1" fmla="*/ 556249 h 908663"/>
                    <a:gd name="connsiteX2" fmla="*/ 1358825 w 1365542"/>
                    <a:gd name="connsiteY2" fmla="*/ 654229 h 908663"/>
                    <a:gd name="connsiteX3" fmla="*/ 1363008 w 1365542"/>
                    <a:gd name="connsiteY3" fmla="*/ 656873 h 908663"/>
                    <a:gd name="connsiteX4" fmla="*/ 1361587 w 1365542"/>
                    <a:gd name="connsiteY4" fmla="*/ 682238 h 908663"/>
                    <a:gd name="connsiteX5" fmla="*/ 1363008 w 1365542"/>
                    <a:gd name="connsiteY5" fmla="*/ 696648 h 908663"/>
                    <a:gd name="connsiteX6" fmla="*/ 1360699 w 1365542"/>
                    <a:gd name="connsiteY6" fmla="*/ 698086 h 908663"/>
                    <a:gd name="connsiteX7" fmla="*/ 1365542 w 1365542"/>
                    <a:gd name="connsiteY7" fmla="*/ 776901 h 908663"/>
                    <a:gd name="connsiteX8" fmla="*/ 16238 w 1365542"/>
                    <a:gd name="connsiteY8" fmla="*/ 908663 h 908663"/>
                    <a:gd name="connsiteX9" fmla="*/ 2760 w 1365542"/>
                    <a:gd name="connsiteY9" fmla="*/ 698366 h 908663"/>
                    <a:gd name="connsiteX10" fmla="*/ 0 w 1365542"/>
                    <a:gd name="connsiteY10" fmla="*/ 696648 h 908663"/>
                    <a:gd name="connsiteX11" fmla="*/ 1580 w 1365542"/>
                    <a:gd name="connsiteY11" fmla="*/ 680629 h 908663"/>
                    <a:gd name="connsiteX12" fmla="*/ 0 w 1365542"/>
                    <a:gd name="connsiteY12" fmla="*/ 656873 h 908663"/>
                    <a:gd name="connsiteX13" fmla="*/ 4331 w 1365542"/>
                    <a:gd name="connsiteY13" fmla="*/ 652738 h 908663"/>
                    <a:gd name="connsiteX14" fmla="*/ 13846 w 1365542"/>
                    <a:gd name="connsiteY14" fmla="*/ 556249 h 908663"/>
                    <a:gd name="connsiteX15" fmla="*/ 681504 w 1365542"/>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391090 w 1366278"/>
                    <a:gd name="connsiteY8" fmla="*/ 695272 h 908663"/>
                    <a:gd name="connsiteX9" fmla="*/ 16238 w 1366278"/>
                    <a:gd name="connsiteY9" fmla="*/ 908663 h 908663"/>
                    <a:gd name="connsiteX10" fmla="*/ 2760 w 1366278"/>
                    <a:gd name="connsiteY10" fmla="*/ 698366 h 908663"/>
                    <a:gd name="connsiteX11" fmla="*/ 0 w 1366278"/>
                    <a:gd name="connsiteY11" fmla="*/ 696648 h 908663"/>
                    <a:gd name="connsiteX12" fmla="*/ 1580 w 1366278"/>
                    <a:gd name="connsiteY12" fmla="*/ 680629 h 908663"/>
                    <a:gd name="connsiteX13" fmla="*/ 0 w 1366278"/>
                    <a:gd name="connsiteY13" fmla="*/ 656873 h 908663"/>
                    <a:gd name="connsiteX14" fmla="*/ 4331 w 1366278"/>
                    <a:gd name="connsiteY14" fmla="*/ 652738 h 908663"/>
                    <a:gd name="connsiteX15" fmla="*/ 13846 w 1366278"/>
                    <a:gd name="connsiteY15" fmla="*/ 556249 h 908663"/>
                    <a:gd name="connsiteX16" fmla="*/ 681504 w 1366278"/>
                    <a:gd name="connsiteY16"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446124 w 1366278"/>
                    <a:gd name="connsiteY8" fmla="*/ 466672 h 908663"/>
                    <a:gd name="connsiteX9" fmla="*/ 16238 w 1366278"/>
                    <a:gd name="connsiteY9" fmla="*/ 908663 h 908663"/>
                    <a:gd name="connsiteX10" fmla="*/ 2760 w 1366278"/>
                    <a:gd name="connsiteY10" fmla="*/ 698366 h 908663"/>
                    <a:gd name="connsiteX11" fmla="*/ 0 w 1366278"/>
                    <a:gd name="connsiteY11" fmla="*/ 696648 h 908663"/>
                    <a:gd name="connsiteX12" fmla="*/ 1580 w 1366278"/>
                    <a:gd name="connsiteY12" fmla="*/ 680629 h 908663"/>
                    <a:gd name="connsiteX13" fmla="*/ 0 w 1366278"/>
                    <a:gd name="connsiteY13" fmla="*/ 656873 h 908663"/>
                    <a:gd name="connsiteX14" fmla="*/ 4331 w 1366278"/>
                    <a:gd name="connsiteY14" fmla="*/ 652738 h 908663"/>
                    <a:gd name="connsiteX15" fmla="*/ 13846 w 1366278"/>
                    <a:gd name="connsiteY15" fmla="*/ 556249 h 908663"/>
                    <a:gd name="connsiteX16" fmla="*/ 681504 w 1366278"/>
                    <a:gd name="connsiteY16"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446124 w 1366278"/>
                    <a:gd name="connsiteY8" fmla="*/ 466672 h 908663"/>
                    <a:gd name="connsiteX9" fmla="*/ 16238 w 1366278"/>
                    <a:gd name="connsiteY9" fmla="*/ 908663 h 908663"/>
                    <a:gd name="connsiteX10" fmla="*/ 2760 w 1366278"/>
                    <a:gd name="connsiteY10" fmla="*/ 698366 h 908663"/>
                    <a:gd name="connsiteX11" fmla="*/ 0 w 1366278"/>
                    <a:gd name="connsiteY11" fmla="*/ 696648 h 908663"/>
                    <a:gd name="connsiteX12" fmla="*/ 1580 w 1366278"/>
                    <a:gd name="connsiteY12" fmla="*/ 680629 h 908663"/>
                    <a:gd name="connsiteX13" fmla="*/ 0 w 1366278"/>
                    <a:gd name="connsiteY13" fmla="*/ 656873 h 908663"/>
                    <a:gd name="connsiteX14" fmla="*/ 4331 w 1366278"/>
                    <a:gd name="connsiteY14" fmla="*/ 652738 h 908663"/>
                    <a:gd name="connsiteX15" fmla="*/ 13846 w 1366278"/>
                    <a:gd name="connsiteY15" fmla="*/ 556249 h 908663"/>
                    <a:gd name="connsiteX16" fmla="*/ 681504 w 1366278"/>
                    <a:gd name="connsiteY16"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446124 w 1366278"/>
                    <a:gd name="connsiteY8" fmla="*/ 466672 h 908663"/>
                    <a:gd name="connsiteX9" fmla="*/ 16238 w 1366278"/>
                    <a:gd name="connsiteY9" fmla="*/ 908663 h 908663"/>
                    <a:gd name="connsiteX10" fmla="*/ 2760 w 1366278"/>
                    <a:gd name="connsiteY10" fmla="*/ 698366 h 908663"/>
                    <a:gd name="connsiteX11" fmla="*/ 0 w 1366278"/>
                    <a:gd name="connsiteY11" fmla="*/ 696648 h 908663"/>
                    <a:gd name="connsiteX12" fmla="*/ 1580 w 1366278"/>
                    <a:gd name="connsiteY12" fmla="*/ 680629 h 908663"/>
                    <a:gd name="connsiteX13" fmla="*/ 0 w 1366278"/>
                    <a:gd name="connsiteY13" fmla="*/ 656873 h 908663"/>
                    <a:gd name="connsiteX14" fmla="*/ 4331 w 1366278"/>
                    <a:gd name="connsiteY14" fmla="*/ 652738 h 908663"/>
                    <a:gd name="connsiteX15" fmla="*/ 13846 w 1366278"/>
                    <a:gd name="connsiteY15" fmla="*/ 556249 h 908663"/>
                    <a:gd name="connsiteX16" fmla="*/ 681504 w 1366278"/>
                    <a:gd name="connsiteY16"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446124 w 1366278"/>
                    <a:gd name="connsiteY8" fmla="*/ 466672 h 908663"/>
                    <a:gd name="connsiteX9" fmla="*/ 16238 w 1366278"/>
                    <a:gd name="connsiteY9" fmla="*/ 908663 h 908663"/>
                    <a:gd name="connsiteX10" fmla="*/ 2760 w 1366278"/>
                    <a:gd name="connsiteY10" fmla="*/ 698366 h 908663"/>
                    <a:gd name="connsiteX11" fmla="*/ 0 w 1366278"/>
                    <a:gd name="connsiteY11" fmla="*/ 696648 h 908663"/>
                    <a:gd name="connsiteX12" fmla="*/ 1580 w 1366278"/>
                    <a:gd name="connsiteY12" fmla="*/ 680629 h 908663"/>
                    <a:gd name="connsiteX13" fmla="*/ 0 w 1366278"/>
                    <a:gd name="connsiteY13" fmla="*/ 656873 h 908663"/>
                    <a:gd name="connsiteX14" fmla="*/ 4331 w 1366278"/>
                    <a:gd name="connsiteY14" fmla="*/ 652738 h 908663"/>
                    <a:gd name="connsiteX15" fmla="*/ 13846 w 1366278"/>
                    <a:gd name="connsiteY15" fmla="*/ 556249 h 908663"/>
                    <a:gd name="connsiteX16" fmla="*/ 681504 w 1366278"/>
                    <a:gd name="connsiteY16"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691657 w 1366278"/>
                    <a:gd name="connsiteY8" fmla="*/ 792639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568890 w 1366278"/>
                    <a:gd name="connsiteY8" fmla="*/ 881539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568890 w 1366278"/>
                    <a:gd name="connsiteY8" fmla="*/ 881539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509623 w 1366278"/>
                    <a:gd name="connsiteY8" fmla="*/ 741839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509623 w 1366278"/>
                    <a:gd name="connsiteY8" fmla="*/ 741839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509623 w 1366278"/>
                    <a:gd name="connsiteY8" fmla="*/ 741839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416490 w 1366278"/>
                    <a:gd name="connsiteY8" fmla="*/ 771472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416490 w 1366278"/>
                    <a:gd name="connsiteY8" fmla="*/ 771472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894857 w 1366278"/>
                    <a:gd name="connsiteY8" fmla="*/ 652939 h 908663"/>
                    <a:gd name="connsiteX9" fmla="*/ 416490 w 1366278"/>
                    <a:gd name="connsiteY9" fmla="*/ 771472 h 908663"/>
                    <a:gd name="connsiteX10" fmla="*/ 446124 w 1366278"/>
                    <a:gd name="connsiteY10" fmla="*/ 466672 h 908663"/>
                    <a:gd name="connsiteX11" fmla="*/ 16238 w 1366278"/>
                    <a:gd name="connsiteY11" fmla="*/ 908663 h 908663"/>
                    <a:gd name="connsiteX12" fmla="*/ 2760 w 1366278"/>
                    <a:gd name="connsiteY12" fmla="*/ 698366 h 908663"/>
                    <a:gd name="connsiteX13" fmla="*/ 0 w 1366278"/>
                    <a:gd name="connsiteY13" fmla="*/ 696648 h 908663"/>
                    <a:gd name="connsiteX14" fmla="*/ 1580 w 1366278"/>
                    <a:gd name="connsiteY14" fmla="*/ 680629 h 908663"/>
                    <a:gd name="connsiteX15" fmla="*/ 0 w 1366278"/>
                    <a:gd name="connsiteY15" fmla="*/ 656873 h 908663"/>
                    <a:gd name="connsiteX16" fmla="*/ 4331 w 1366278"/>
                    <a:gd name="connsiteY16" fmla="*/ 652738 h 908663"/>
                    <a:gd name="connsiteX17" fmla="*/ 13846 w 1366278"/>
                    <a:gd name="connsiteY17" fmla="*/ 556249 h 908663"/>
                    <a:gd name="connsiteX18" fmla="*/ 681504 w 1366278"/>
                    <a:gd name="connsiteY18"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026090 w 1366278"/>
                    <a:gd name="connsiteY8" fmla="*/ 445506 h 908663"/>
                    <a:gd name="connsiteX9" fmla="*/ 416490 w 1366278"/>
                    <a:gd name="connsiteY9" fmla="*/ 771472 h 908663"/>
                    <a:gd name="connsiteX10" fmla="*/ 446124 w 1366278"/>
                    <a:gd name="connsiteY10" fmla="*/ 466672 h 908663"/>
                    <a:gd name="connsiteX11" fmla="*/ 16238 w 1366278"/>
                    <a:gd name="connsiteY11" fmla="*/ 908663 h 908663"/>
                    <a:gd name="connsiteX12" fmla="*/ 2760 w 1366278"/>
                    <a:gd name="connsiteY12" fmla="*/ 698366 h 908663"/>
                    <a:gd name="connsiteX13" fmla="*/ 0 w 1366278"/>
                    <a:gd name="connsiteY13" fmla="*/ 696648 h 908663"/>
                    <a:gd name="connsiteX14" fmla="*/ 1580 w 1366278"/>
                    <a:gd name="connsiteY14" fmla="*/ 680629 h 908663"/>
                    <a:gd name="connsiteX15" fmla="*/ 0 w 1366278"/>
                    <a:gd name="connsiteY15" fmla="*/ 656873 h 908663"/>
                    <a:gd name="connsiteX16" fmla="*/ 4331 w 1366278"/>
                    <a:gd name="connsiteY16" fmla="*/ 652738 h 908663"/>
                    <a:gd name="connsiteX17" fmla="*/ 13846 w 1366278"/>
                    <a:gd name="connsiteY17" fmla="*/ 556249 h 908663"/>
                    <a:gd name="connsiteX18" fmla="*/ 681504 w 1366278"/>
                    <a:gd name="connsiteY18"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026090 w 1366278"/>
                    <a:gd name="connsiteY8" fmla="*/ 445506 h 908663"/>
                    <a:gd name="connsiteX9" fmla="*/ 416490 w 1366278"/>
                    <a:gd name="connsiteY9" fmla="*/ 771472 h 908663"/>
                    <a:gd name="connsiteX10" fmla="*/ 446124 w 1366278"/>
                    <a:gd name="connsiteY10" fmla="*/ 466672 h 908663"/>
                    <a:gd name="connsiteX11" fmla="*/ 16238 w 1366278"/>
                    <a:gd name="connsiteY11" fmla="*/ 908663 h 908663"/>
                    <a:gd name="connsiteX12" fmla="*/ 2760 w 1366278"/>
                    <a:gd name="connsiteY12" fmla="*/ 698366 h 908663"/>
                    <a:gd name="connsiteX13" fmla="*/ 0 w 1366278"/>
                    <a:gd name="connsiteY13" fmla="*/ 696648 h 908663"/>
                    <a:gd name="connsiteX14" fmla="*/ 1580 w 1366278"/>
                    <a:gd name="connsiteY14" fmla="*/ 680629 h 908663"/>
                    <a:gd name="connsiteX15" fmla="*/ 0 w 1366278"/>
                    <a:gd name="connsiteY15" fmla="*/ 656873 h 908663"/>
                    <a:gd name="connsiteX16" fmla="*/ 4331 w 1366278"/>
                    <a:gd name="connsiteY16" fmla="*/ 652738 h 908663"/>
                    <a:gd name="connsiteX17" fmla="*/ 13846 w 1366278"/>
                    <a:gd name="connsiteY17" fmla="*/ 556249 h 908663"/>
                    <a:gd name="connsiteX18" fmla="*/ 681504 w 1366278"/>
                    <a:gd name="connsiteY18" fmla="*/ 0 h 908663"/>
                    <a:gd name="connsiteX0" fmla="*/ 681504 w 1363008"/>
                    <a:gd name="connsiteY0" fmla="*/ 0 h 963168"/>
                    <a:gd name="connsiteX1" fmla="*/ 1349162 w 1363008"/>
                    <a:gd name="connsiteY1" fmla="*/ 556249 h 963168"/>
                    <a:gd name="connsiteX2" fmla="*/ 1358825 w 1363008"/>
                    <a:gd name="connsiteY2" fmla="*/ 654229 h 963168"/>
                    <a:gd name="connsiteX3" fmla="*/ 1363008 w 1363008"/>
                    <a:gd name="connsiteY3" fmla="*/ 656873 h 963168"/>
                    <a:gd name="connsiteX4" fmla="*/ 1361587 w 1363008"/>
                    <a:gd name="connsiteY4" fmla="*/ 682238 h 963168"/>
                    <a:gd name="connsiteX5" fmla="*/ 1363008 w 1363008"/>
                    <a:gd name="connsiteY5" fmla="*/ 696648 h 963168"/>
                    <a:gd name="connsiteX6" fmla="*/ 1360699 w 1363008"/>
                    <a:gd name="connsiteY6" fmla="*/ 698086 h 963168"/>
                    <a:gd name="connsiteX7" fmla="*/ 1335908 w 1363008"/>
                    <a:gd name="connsiteY7" fmla="*/ 963168 h 963168"/>
                    <a:gd name="connsiteX8" fmla="*/ 1026090 w 1363008"/>
                    <a:gd name="connsiteY8" fmla="*/ 445506 h 963168"/>
                    <a:gd name="connsiteX9" fmla="*/ 416490 w 1363008"/>
                    <a:gd name="connsiteY9" fmla="*/ 771472 h 963168"/>
                    <a:gd name="connsiteX10" fmla="*/ 446124 w 1363008"/>
                    <a:gd name="connsiteY10" fmla="*/ 466672 h 963168"/>
                    <a:gd name="connsiteX11" fmla="*/ 16238 w 1363008"/>
                    <a:gd name="connsiteY11" fmla="*/ 908663 h 963168"/>
                    <a:gd name="connsiteX12" fmla="*/ 2760 w 1363008"/>
                    <a:gd name="connsiteY12" fmla="*/ 698366 h 963168"/>
                    <a:gd name="connsiteX13" fmla="*/ 0 w 1363008"/>
                    <a:gd name="connsiteY13" fmla="*/ 696648 h 963168"/>
                    <a:gd name="connsiteX14" fmla="*/ 1580 w 1363008"/>
                    <a:gd name="connsiteY14" fmla="*/ 680629 h 963168"/>
                    <a:gd name="connsiteX15" fmla="*/ 0 w 1363008"/>
                    <a:gd name="connsiteY15" fmla="*/ 656873 h 963168"/>
                    <a:gd name="connsiteX16" fmla="*/ 4331 w 1363008"/>
                    <a:gd name="connsiteY16" fmla="*/ 652738 h 963168"/>
                    <a:gd name="connsiteX17" fmla="*/ 13846 w 1363008"/>
                    <a:gd name="connsiteY17" fmla="*/ 556249 h 963168"/>
                    <a:gd name="connsiteX18" fmla="*/ 681504 w 1363008"/>
                    <a:gd name="connsiteY18" fmla="*/ 0 h 963168"/>
                    <a:gd name="connsiteX0" fmla="*/ 681504 w 1363008"/>
                    <a:gd name="connsiteY0" fmla="*/ 0 h 964756"/>
                    <a:gd name="connsiteX1" fmla="*/ 1349162 w 1363008"/>
                    <a:gd name="connsiteY1" fmla="*/ 556249 h 964756"/>
                    <a:gd name="connsiteX2" fmla="*/ 1358825 w 1363008"/>
                    <a:gd name="connsiteY2" fmla="*/ 654229 h 964756"/>
                    <a:gd name="connsiteX3" fmla="*/ 1363008 w 1363008"/>
                    <a:gd name="connsiteY3" fmla="*/ 656873 h 964756"/>
                    <a:gd name="connsiteX4" fmla="*/ 1361587 w 1363008"/>
                    <a:gd name="connsiteY4" fmla="*/ 682238 h 964756"/>
                    <a:gd name="connsiteX5" fmla="*/ 1363008 w 1363008"/>
                    <a:gd name="connsiteY5" fmla="*/ 696648 h 964756"/>
                    <a:gd name="connsiteX6" fmla="*/ 1360699 w 1363008"/>
                    <a:gd name="connsiteY6" fmla="*/ 698086 h 964756"/>
                    <a:gd name="connsiteX7" fmla="*/ 1343845 w 1363008"/>
                    <a:gd name="connsiteY7" fmla="*/ 964756 h 964756"/>
                    <a:gd name="connsiteX8" fmla="*/ 1026090 w 1363008"/>
                    <a:gd name="connsiteY8" fmla="*/ 445506 h 964756"/>
                    <a:gd name="connsiteX9" fmla="*/ 416490 w 1363008"/>
                    <a:gd name="connsiteY9" fmla="*/ 771472 h 964756"/>
                    <a:gd name="connsiteX10" fmla="*/ 446124 w 1363008"/>
                    <a:gd name="connsiteY10" fmla="*/ 466672 h 964756"/>
                    <a:gd name="connsiteX11" fmla="*/ 16238 w 1363008"/>
                    <a:gd name="connsiteY11" fmla="*/ 908663 h 964756"/>
                    <a:gd name="connsiteX12" fmla="*/ 2760 w 1363008"/>
                    <a:gd name="connsiteY12" fmla="*/ 698366 h 964756"/>
                    <a:gd name="connsiteX13" fmla="*/ 0 w 1363008"/>
                    <a:gd name="connsiteY13" fmla="*/ 696648 h 964756"/>
                    <a:gd name="connsiteX14" fmla="*/ 1580 w 1363008"/>
                    <a:gd name="connsiteY14" fmla="*/ 680629 h 964756"/>
                    <a:gd name="connsiteX15" fmla="*/ 0 w 1363008"/>
                    <a:gd name="connsiteY15" fmla="*/ 656873 h 964756"/>
                    <a:gd name="connsiteX16" fmla="*/ 4331 w 1363008"/>
                    <a:gd name="connsiteY16" fmla="*/ 652738 h 964756"/>
                    <a:gd name="connsiteX17" fmla="*/ 13846 w 1363008"/>
                    <a:gd name="connsiteY17" fmla="*/ 556249 h 964756"/>
                    <a:gd name="connsiteX18" fmla="*/ 681504 w 1363008"/>
                    <a:gd name="connsiteY18" fmla="*/ 0 h 964756"/>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416490 w 1363008"/>
                    <a:gd name="connsiteY9" fmla="*/ 771472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416490 w 1363008"/>
                    <a:gd name="connsiteY9" fmla="*/ 771472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416490 w 1363008"/>
                    <a:gd name="connsiteY9" fmla="*/ 771472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416490 w 1363008"/>
                    <a:gd name="connsiteY9" fmla="*/ 771472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416490 w 1363008"/>
                    <a:gd name="connsiteY9" fmla="*/ 771472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416490 w 1363008"/>
                    <a:gd name="connsiteY9" fmla="*/ 771472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372040 w 1363008"/>
                    <a:gd name="connsiteY9" fmla="*/ 760360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372040 w 1363008"/>
                    <a:gd name="connsiteY9" fmla="*/ 760360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372040 w 1363008"/>
                    <a:gd name="connsiteY9" fmla="*/ 760360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446124 w 1363008"/>
                    <a:gd name="connsiteY9" fmla="*/ 466672 h 975869"/>
                    <a:gd name="connsiteX10" fmla="*/ 16238 w 1363008"/>
                    <a:gd name="connsiteY10" fmla="*/ 908663 h 975869"/>
                    <a:gd name="connsiteX11" fmla="*/ 2760 w 1363008"/>
                    <a:gd name="connsiteY11" fmla="*/ 698366 h 975869"/>
                    <a:gd name="connsiteX12" fmla="*/ 0 w 1363008"/>
                    <a:gd name="connsiteY12" fmla="*/ 696648 h 975869"/>
                    <a:gd name="connsiteX13" fmla="*/ 1580 w 1363008"/>
                    <a:gd name="connsiteY13" fmla="*/ 680629 h 975869"/>
                    <a:gd name="connsiteX14" fmla="*/ 0 w 1363008"/>
                    <a:gd name="connsiteY14" fmla="*/ 656873 h 975869"/>
                    <a:gd name="connsiteX15" fmla="*/ 4331 w 1363008"/>
                    <a:gd name="connsiteY15" fmla="*/ 652738 h 975869"/>
                    <a:gd name="connsiteX16" fmla="*/ 13846 w 1363008"/>
                    <a:gd name="connsiteY16" fmla="*/ 556249 h 975869"/>
                    <a:gd name="connsiteX17" fmla="*/ 681504 w 1363008"/>
                    <a:gd name="connsiteY17"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446124 w 1363008"/>
                    <a:gd name="connsiteY8" fmla="*/ 466672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350874 w 1363008"/>
                    <a:gd name="connsiteY8" fmla="*/ 587322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350874 w 1363008"/>
                    <a:gd name="connsiteY8" fmla="*/ 587322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379449 w 1363008"/>
                    <a:gd name="connsiteY8" fmla="*/ 412697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379449 w 1363008"/>
                    <a:gd name="connsiteY8" fmla="*/ 412697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379449 w 1363008"/>
                    <a:gd name="connsiteY8" fmla="*/ 412697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379449 w 1363008"/>
                    <a:gd name="connsiteY8" fmla="*/ 412697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379449 w 1363008"/>
                    <a:gd name="connsiteY8" fmla="*/ 412697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379449 w 1363008"/>
                    <a:gd name="connsiteY8" fmla="*/ 412697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379449 w 1363008"/>
                    <a:gd name="connsiteY8" fmla="*/ 412697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86872"/>
                    <a:gd name="connsiteX1" fmla="*/ 1349162 w 1363008"/>
                    <a:gd name="connsiteY1" fmla="*/ 556249 h 986872"/>
                    <a:gd name="connsiteX2" fmla="*/ 1358825 w 1363008"/>
                    <a:gd name="connsiteY2" fmla="*/ 654229 h 986872"/>
                    <a:gd name="connsiteX3" fmla="*/ 1363008 w 1363008"/>
                    <a:gd name="connsiteY3" fmla="*/ 656873 h 986872"/>
                    <a:gd name="connsiteX4" fmla="*/ 1361587 w 1363008"/>
                    <a:gd name="connsiteY4" fmla="*/ 682238 h 986872"/>
                    <a:gd name="connsiteX5" fmla="*/ 1363008 w 1363008"/>
                    <a:gd name="connsiteY5" fmla="*/ 696648 h 986872"/>
                    <a:gd name="connsiteX6" fmla="*/ 1360699 w 1363008"/>
                    <a:gd name="connsiteY6" fmla="*/ 698086 h 986872"/>
                    <a:gd name="connsiteX7" fmla="*/ 1335908 w 1363008"/>
                    <a:gd name="connsiteY7" fmla="*/ 975869 h 986872"/>
                    <a:gd name="connsiteX8" fmla="*/ 16238 w 1363008"/>
                    <a:gd name="connsiteY8" fmla="*/ 908663 h 986872"/>
                    <a:gd name="connsiteX9" fmla="*/ 2760 w 1363008"/>
                    <a:gd name="connsiteY9" fmla="*/ 698366 h 986872"/>
                    <a:gd name="connsiteX10" fmla="*/ 0 w 1363008"/>
                    <a:gd name="connsiteY10" fmla="*/ 696648 h 986872"/>
                    <a:gd name="connsiteX11" fmla="*/ 1580 w 1363008"/>
                    <a:gd name="connsiteY11" fmla="*/ 680629 h 986872"/>
                    <a:gd name="connsiteX12" fmla="*/ 0 w 1363008"/>
                    <a:gd name="connsiteY12" fmla="*/ 656873 h 986872"/>
                    <a:gd name="connsiteX13" fmla="*/ 4331 w 1363008"/>
                    <a:gd name="connsiteY13" fmla="*/ 652738 h 986872"/>
                    <a:gd name="connsiteX14" fmla="*/ 13846 w 1363008"/>
                    <a:gd name="connsiteY14" fmla="*/ 556249 h 986872"/>
                    <a:gd name="connsiteX15" fmla="*/ 681504 w 1363008"/>
                    <a:gd name="connsiteY15" fmla="*/ 0 h 986872"/>
                    <a:gd name="connsiteX0" fmla="*/ 681504 w 1363008"/>
                    <a:gd name="connsiteY0" fmla="*/ 0 h 978389"/>
                    <a:gd name="connsiteX1" fmla="*/ 1349162 w 1363008"/>
                    <a:gd name="connsiteY1" fmla="*/ 556249 h 978389"/>
                    <a:gd name="connsiteX2" fmla="*/ 1358825 w 1363008"/>
                    <a:gd name="connsiteY2" fmla="*/ 654229 h 978389"/>
                    <a:gd name="connsiteX3" fmla="*/ 1363008 w 1363008"/>
                    <a:gd name="connsiteY3" fmla="*/ 656873 h 978389"/>
                    <a:gd name="connsiteX4" fmla="*/ 1361587 w 1363008"/>
                    <a:gd name="connsiteY4" fmla="*/ 682238 h 978389"/>
                    <a:gd name="connsiteX5" fmla="*/ 1363008 w 1363008"/>
                    <a:gd name="connsiteY5" fmla="*/ 696648 h 978389"/>
                    <a:gd name="connsiteX6" fmla="*/ 1360699 w 1363008"/>
                    <a:gd name="connsiteY6" fmla="*/ 698086 h 978389"/>
                    <a:gd name="connsiteX7" fmla="*/ 1335908 w 1363008"/>
                    <a:gd name="connsiteY7" fmla="*/ 975869 h 978389"/>
                    <a:gd name="connsiteX8" fmla="*/ 445290 w 1363008"/>
                    <a:gd name="connsiteY8" fmla="*/ 484518 h 978389"/>
                    <a:gd name="connsiteX9" fmla="*/ 16238 w 1363008"/>
                    <a:gd name="connsiteY9" fmla="*/ 908663 h 978389"/>
                    <a:gd name="connsiteX10" fmla="*/ 2760 w 1363008"/>
                    <a:gd name="connsiteY10" fmla="*/ 698366 h 978389"/>
                    <a:gd name="connsiteX11" fmla="*/ 0 w 1363008"/>
                    <a:gd name="connsiteY11" fmla="*/ 696648 h 978389"/>
                    <a:gd name="connsiteX12" fmla="*/ 1580 w 1363008"/>
                    <a:gd name="connsiteY12" fmla="*/ 680629 h 978389"/>
                    <a:gd name="connsiteX13" fmla="*/ 0 w 1363008"/>
                    <a:gd name="connsiteY13" fmla="*/ 656873 h 978389"/>
                    <a:gd name="connsiteX14" fmla="*/ 4331 w 1363008"/>
                    <a:gd name="connsiteY14" fmla="*/ 652738 h 978389"/>
                    <a:gd name="connsiteX15" fmla="*/ 13846 w 1363008"/>
                    <a:gd name="connsiteY15" fmla="*/ 556249 h 978389"/>
                    <a:gd name="connsiteX16" fmla="*/ 681504 w 1363008"/>
                    <a:gd name="connsiteY16" fmla="*/ 0 h 978389"/>
                    <a:gd name="connsiteX0" fmla="*/ 681504 w 1363008"/>
                    <a:gd name="connsiteY0" fmla="*/ 0 h 978389"/>
                    <a:gd name="connsiteX1" fmla="*/ 1349162 w 1363008"/>
                    <a:gd name="connsiteY1" fmla="*/ 556249 h 978389"/>
                    <a:gd name="connsiteX2" fmla="*/ 1358825 w 1363008"/>
                    <a:gd name="connsiteY2" fmla="*/ 654229 h 978389"/>
                    <a:gd name="connsiteX3" fmla="*/ 1363008 w 1363008"/>
                    <a:gd name="connsiteY3" fmla="*/ 656873 h 978389"/>
                    <a:gd name="connsiteX4" fmla="*/ 1361587 w 1363008"/>
                    <a:gd name="connsiteY4" fmla="*/ 682238 h 978389"/>
                    <a:gd name="connsiteX5" fmla="*/ 1363008 w 1363008"/>
                    <a:gd name="connsiteY5" fmla="*/ 696648 h 978389"/>
                    <a:gd name="connsiteX6" fmla="*/ 1360699 w 1363008"/>
                    <a:gd name="connsiteY6" fmla="*/ 698086 h 978389"/>
                    <a:gd name="connsiteX7" fmla="*/ 1335908 w 1363008"/>
                    <a:gd name="connsiteY7" fmla="*/ 975869 h 978389"/>
                    <a:gd name="connsiteX8" fmla="*/ 445290 w 1363008"/>
                    <a:gd name="connsiteY8" fmla="*/ 484518 h 978389"/>
                    <a:gd name="connsiteX9" fmla="*/ 16238 w 1363008"/>
                    <a:gd name="connsiteY9" fmla="*/ 908663 h 978389"/>
                    <a:gd name="connsiteX10" fmla="*/ 2760 w 1363008"/>
                    <a:gd name="connsiteY10" fmla="*/ 698366 h 978389"/>
                    <a:gd name="connsiteX11" fmla="*/ 0 w 1363008"/>
                    <a:gd name="connsiteY11" fmla="*/ 696648 h 978389"/>
                    <a:gd name="connsiteX12" fmla="*/ 1580 w 1363008"/>
                    <a:gd name="connsiteY12" fmla="*/ 680629 h 978389"/>
                    <a:gd name="connsiteX13" fmla="*/ 0 w 1363008"/>
                    <a:gd name="connsiteY13" fmla="*/ 656873 h 978389"/>
                    <a:gd name="connsiteX14" fmla="*/ 4331 w 1363008"/>
                    <a:gd name="connsiteY14" fmla="*/ 652738 h 978389"/>
                    <a:gd name="connsiteX15" fmla="*/ 13846 w 1363008"/>
                    <a:gd name="connsiteY15" fmla="*/ 556249 h 978389"/>
                    <a:gd name="connsiteX16" fmla="*/ 681504 w 1363008"/>
                    <a:gd name="connsiteY16" fmla="*/ 0 h 978389"/>
                    <a:gd name="connsiteX0" fmla="*/ 681504 w 1363008"/>
                    <a:gd name="connsiteY0" fmla="*/ 0 h 978168"/>
                    <a:gd name="connsiteX1" fmla="*/ 1349162 w 1363008"/>
                    <a:gd name="connsiteY1" fmla="*/ 556249 h 978168"/>
                    <a:gd name="connsiteX2" fmla="*/ 1358825 w 1363008"/>
                    <a:gd name="connsiteY2" fmla="*/ 654229 h 978168"/>
                    <a:gd name="connsiteX3" fmla="*/ 1363008 w 1363008"/>
                    <a:gd name="connsiteY3" fmla="*/ 656873 h 978168"/>
                    <a:gd name="connsiteX4" fmla="*/ 1361587 w 1363008"/>
                    <a:gd name="connsiteY4" fmla="*/ 682238 h 978168"/>
                    <a:gd name="connsiteX5" fmla="*/ 1363008 w 1363008"/>
                    <a:gd name="connsiteY5" fmla="*/ 696648 h 978168"/>
                    <a:gd name="connsiteX6" fmla="*/ 1360699 w 1363008"/>
                    <a:gd name="connsiteY6" fmla="*/ 698086 h 978168"/>
                    <a:gd name="connsiteX7" fmla="*/ 1335908 w 1363008"/>
                    <a:gd name="connsiteY7" fmla="*/ 975869 h 978168"/>
                    <a:gd name="connsiteX8" fmla="*/ 369090 w 1363008"/>
                    <a:gd name="connsiteY8" fmla="*/ 431602 h 978168"/>
                    <a:gd name="connsiteX9" fmla="*/ 16238 w 1363008"/>
                    <a:gd name="connsiteY9" fmla="*/ 908663 h 978168"/>
                    <a:gd name="connsiteX10" fmla="*/ 2760 w 1363008"/>
                    <a:gd name="connsiteY10" fmla="*/ 698366 h 978168"/>
                    <a:gd name="connsiteX11" fmla="*/ 0 w 1363008"/>
                    <a:gd name="connsiteY11" fmla="*/ 696648 h 978168"/>
                    <a:gd name="connsiteX12" fmla="*/ 1580 w 1363008"/>
                    <a:gd name="connsiteY12" fmla="*/ 680629 h 978168"/>
                    <a:gd name="connsiteX13" fmla="*/ 0 w 1363008"/>
                    <a:gd name="connsiteY13" fmla="*/ 656873 h 978168"/>
                    <a:gd name="connsiteX14" fmla="*/ 4331 w 1363008"/>
                    <a:gd name="connsiteY14" fmla="*/ 652738 h 978168"/>
                    <a:gd name="connsiteX15" fmla="*/ 13846 w 1363008"/>
                    <a:gd name="connsiteY15" fmla="*/ 556249 h 978168"/>
                    <a:gd name="connsiteX16" fmla="*/ 681504 w 1363008"/>
                    <a:gd name="connsiteY16" fmla="*/ 0 h 978168"/>
                    <a:gd name="connsiteX0" fmla="*/ 681504 w 1363008"/>
                    <a:gd name="connsiteY0" fmla="*/ 0 h 979641"/>
                    <a:gd name="connsiteX1" fmla="*/ 1349162 w 1363008"/>
                    <a:gd name="connsiteY1" fmla="*/ 556249 h 979641"/>
                    <a:gd name="connsiteX2" fmla="*/ 1358825 w 1363008"/>
                    <a:gd name="connsiteY2" fmla="*/ 654229 h 979641"/>
                    <a:gd name="connsiteX3" fmla="*/ 1363008 w 1363008"/>
                    <a:gd name="connsiteY3" fmla="*/ 656873 h 979641"/>
                    <a:gd name="connsiteX4" fmla="*/ 1361587 w 1363008"/>
                    <a:gd name="connsiteY4" fmla="*/ 682238 h 979641"/>
                    <a:gd name="connsiteX5" fmla="*/ 1363008 w 1363008"/>
                    <a:gd name="connsiteY5" fmla="*/ 696648 h 979641"/>
                    <a:gd name="connsiteX6" fmla="*/ 1360699 w 1363008"/>
                    <a:gd name="connsiteY6" fmla="*/ 698086 h 979641"/>
                    <a:gd name="connsiteX7" fmla="*/ 1335908 w 1363008"/>
                    <a:gd name="connsiteY7" fmla="*/ 975869 h 979641"/>
                    <a:gd name="connsiteX8" fmla="*/ 369090 w 1363008"/>
                    <a:gd name="connsiteY8" fmla="*/ 431602 h 979641"/>
                    <a:gd name="connsiteX9" fmla="*/ 16238 w 1363008"/>
                    <a:gd name="connsiteY9" fmla="*/ 908663 h 979641"/>
                    <a:gd name="connsiteX10" fmla="*/ 2760 w 1363008"/>
                    <a:gd name="connsiteY10" fmla="*/ 698366 h 979641"/>
                    <a:gd name="connsiteX11" fmla="*/ 0 w 1363008"/>
                    <a:gd name="connsiteY11" fmla="*/ 696648 h 979641"/>
                    <a:gd name="connsiteX12" fmla="*/ 1580 w 1363008"/>
                    <a:gd name="connsiteY12" fmla="*/ 680629 h 979641"/>
                    <a:gd name="connsiteX13" fmla="*/ 0 w 1363008"/>
                    <a:gd name="connsiteY13" fmla="*/ 656873 h 979641"/>
                    <a:gd name="connsiteX14" fmla="*/ 4331 w 1363008"/>
                    <a:gd name="connsiteY14" fmla="*/ 652738 h 979641"/>
                    <a:gd name="connsiteX15" fmla="*/ 13846 w 1363008"/>
                    <a:gd name="connsiteY15" fmla="*/ 556249 h 979641"/>
                    <a:gd name="connsiteX16" fmla="*/ 681504 w 1363008"/>
                    <a:gd name="connsiteY16" fmla="*/ 0 h 979641"/>
                    <a:gd name="connsiteX0" fmla="*/ 681504 w 1363008"/>
                    <a:gd name="connsiteY0" fmla="*/ 0 h 980633"/>
                    <a:gd name="connsiteX1" fmla="*/ 1349162 w 1363008"/>
                    <a:gd name="connsiteY1" fmla="*/ 556249 h 980633"/>
                    <a:gd name="connsiteX2" fmla="*/ 1358825 w 1363008"/>
                    <a:gd name="connsiteY2" fmla="*/ 654229 h 980633"/>
                    <a:gd name="connsiteX3" fmla="*/ 1363008 w 1363008"/>
                    <a:gd name="connsiteY3" fmla="*/ 656873 h 980633"/>
                    <a:gd name="connsiteX4" fmla="*/ 1361587 w 1363008"/>
                    <a:gd name="connsiteY4" fmla="*/ 682238 h 980633"/>
                    <a:gd name="connsiteX5" fmla="*/ 1363008 w 1363008"/>
                    <a:gd name="connsiteY5" fmla="*/ 696648 h 980633"/>
                    <a:gd name="connsiteX6" fmla="*/ 1360699 w 1363008"/>
                    <a:gd name="connsiteY6" fmla="*/ 698086 h 980633"/>
                    <a:gd name="connsiteX7" fmla="*/ 1335908 w 1363008"/>
                    <a:gd name="connsiteY7" fmla="*/ 975869 h 980633"/>
                    <a:gd name="connsiteX8" fmla="*/ 369090 w 1363008"/>
                    <a:gd name="connsiteY8" fmla="*/ 431602 h 980633"/>
                    <a:gd name="connsiteX9" fmla="*/ 16238 w 1363008"/>
                    <a:gd name="connsiteY9" fmla="*/ 908663 h 980633"/>
                    <a:gd name="connsiteX10" fmla="*/ 2760 w 1363008"/>
                    <a:gd name="connsiteY10" fmla="*/ 698366 h 980633"/>
                    <a:gd name="connsiteX11" fmla="*/ 0 w 1363008"/>
                    <a:gd name="connsiteY11" fmla="*/ 696648 h 980633"/>
                    <a:gd name="connsiteX12" fmla="*/ 1580 w 1363008"/>
                    <a:gd name="connsiteY12" fmla="*/ 680629 h 980633"/>
                    <a:gd name="connsiteX13" fmla="*/ 0 w 1363008"/>
                    <a:gd name="connsiteY13" fmla="*/ 656873 h 980633"/>
                    <a:gd name="connsiteX14" fmla="*/ 4331 w 1363008"/>
                    <a:gd name="connsiteY14" fmla="*/ 652738 h 980633"/>
                    <a:gd name="connsiteX15" fmla="*/ 13846 w 1363008"/>
                    <a:gd name="connsiteY15" fmla="*/ 556249 h 980633"/>
                    <a:gd name="connsiteX16" fmla="*/ 681504 w 1363008"/>
                    <a:gd name="connsiteY16" fmla="*/ 0 h 980633"/>
                    <a:gd name="connsiteX0" fmla="*/ 681504 w 1363008"/>
                    <a:gd name="connsiteY0" fmla="*/ 0 h 981510"/>
                    <a:gd name="connsiteX1" fmla="*/ 1349162 w 1363008"/>
                    <a:gd name="connsiteY1" fmla="*/ 556249 h 981510"/>
                    <a:gd name="connsiteX2" fmla="*/ 1358825 w 1363008"/>
                    <a:gd name="connsiteY2" fmla="*/ 654229 h 981510"/>
                    <a:gd name="connsiteX3" fmla="*/ 1363008 w 1363008"/>
                    <a:gd name="connsiteY3" fmla="*/ 656873 h 981510"/>
                    <a:gd name="connsiteX4" fmla="*/ 1361587 w 1363008"/>
                    <a:gd name="connsiteY4" fmla="*/ 682238 h 981510"/>
                    <a:gd name="connsiteX5" fmla="*/ 1363008 w 1363008"/>
                    <a:gd name="connsiteY5" fmla="*/ 696648 h 981510"/>
                    <a:gd name="connsiteX6" fmla="*/ 1360699 w 1363008"/>
                    <a:gd name="connsiteY6" fmla="*/ 698086 h 981510"/>
                    <a:gd name="connsiteX7" fmla="*/ 1335908 w 1363008"/>
                    <a:gd name="connsiteY7" fmla="*/ 975869 h 981510"/>
                    <a:gd name="connsiteX8" fmla="*/ 369090 w 1363008"/>
                    <a:gd name="connsiteY8" fmla="*/ 431602 h 981510"/>
                    <a:gd name="connsiteX9" fmla="*/ 16238 w 1363008"/>
                    <a:gd name="connsiteY9" fmla="*/ 908663 h 981510"/>
                    <a:gd name="connsiteX10" fmla="*/ 2760 w 1363008"/>
                    <a:gd name="connsiteY10" fmla="*/ 698366 h 981510"/>
                    <a:gd name="connsiteX11" fmla="*/ 0 w 1363008"/>
                    <a:gd name="connsiteY11" fmla="*/ 696648 h 981510"/>
                    <a:gd name="connsiteX12" fmla="*/ 1580 w 1363008"/>
                    <a:gd name="connsiteY12" fmla="*/ 680629 h 981510"/>
                    <a:gd name="connsiteX13" fmla="*/ 0 w 1363008"/>
                    <a:gd name="connsiteY13" fmla="*/ 656873 h 981510"/>
                    <a:gd name="connsiteX14" fmla="*/ 4331 w 1363008"/>
                    <a:gd name="connsiteY14" fmla="*/ 652738 h 981510"/>
                    <a:gd name="connsiteX15" fmla="*/ 13846 w 1363008"/>
                    <a:gd name="connsiteY15" fmla="*/ 556249 h 981510"/>
                    <a:gd name="connsiteX16" fmla="*/ 681504 w 1363008"/>
                    <a:gd name="connsiteY16" fmla="*/ 0 h 981510"/>
                    <a:gd name="connsiteX0" fmla="*/ 681504 w 1363008"/>
                    <a:gd name="connsiteY0" fmla="*/ 0 h 983574"/>
                    <a:gd name="connsiteX1" fmla="*/ 1349162 w 1363008"/>
                    <a:gd name="connsiteY1" fmla="*/ 556249 h 983574"/>
                    <a:gd name="connsiteX2" fmla="*/ 1358825 w 1363008"/>
                    <a:gd name="connsiteY2" fmla="*/ 654229 h 983574"/>
                    <a:gd name="connsiteX3" fmla="*/ 1363008 w 1363008"/>
                    <a:gd name="connsiteY3" fmla="*/ 656873 h 983574"/>
                    <a:gd name="connsiteX4" fmla="*/ 1361587 w 1363008"/>
                    <a:gd name="connsiteY4" fmla="*/ 682238 h 983574"/>
                    <a:gd name="connsiteX5" fmla="*/ 1363008 w 1363008"/>
                    <a:gd name="connsiteY5" fmla="*/ 696648 h 983574"/>
                    <a:gd name="connsiteX6" fmla="*/ 1360699 w 1363008"/>
                    <a:gd name="connsiteY6" fmla="*/ 698086 h 983574"/>
                    <a:gd name="connsiteX7" fmla="*/ 1335908 w 1363008"/>
                    <a:gd name="connsiteY7" fmla="*/ 975869 h 983574"/>
                    <a:gd name="connsiteX8" fmla="*/ 369090 w 1363008"/>
                    <a:gd name="connsiteY8" fmla="*/ 431602 h 983574"/>
                    <a:gd name="connsiteX9" fmla="*/ 16238 w 1363008"/>
                    <a:gd name="connsiteY9" fmla="*/ 908663 h 983574"/>
                    <a:gd name="connsiteX10" fmla="*/ 2760 w 1363008"/>
                    <a:gd name="connsiteY10" fmla="*/ 698366 h 983574"/>
                    <a:gd name="connsiteX11" fmla="*/ 0 w 1363008"/>
                    <a:gd name="connsiteY11" fmla="*/ 696648 h 983574"/>
                    <a:gd name="connsiteX12" fmla="*/ 1580 w 1363008"/>
                    <a:gd name="connsiteY12" fmla="*/ 680629 h 983574"/>
                    <a:gd name="connsiteX13" fmla="*/ 0 w 1363008"/>
                    <a:gd name="connsiteY13" fmla="*/ 656873 h 983574"/>
                    <a:gd name="connsiteX14" fmla="*/ 4331 w 1363008"/>
                    <a:gd name="connsiteY14" fmla="*/ 652738 h 983574"/>
                    <a:gd name="connsiteX15" fmla="*/ 13846 w 1363008"/>
                    <a:gd name="connsiteY15" fmla="*/ 556249 h 983574"/>
                    <a:gd name="connsiteX16" fmla="*/ 681504 w 1363008"/>
                    <a:gd name="connsiteY16" fmla="*/ 0 h 983574"/>
                    <a:gd name="connsiteX0" fmla="*/ 681504 w 1363008"/>
                    <a:gd name="connsiteY0" fmla="*/ 0 h 983731"/>
                    <a:gd name="connsiteX1" fmla="*/ 1349162 w 1363008"/>
                    <a:gd name="connsiteY1" fmla="*/ 556249 h 983731"/>
                    <a:gd name="connsiteX2" fmla="*/ 1358825 w 1363008"/>
                    <a:gd name="connsiteY2" fmla="*/ 654229 h 983731"/>
                    <a:gd name="connsiteX3" fmla="*/ 1363008 w 1363008"/>
                    <a:gd name="connsiteY3" fmla="*/ 656873 h 983731"/>
                    <a:gd name="connsiteX4" fmla="*/ 1361587 w 1363008"/>
                    <a:gd name="connsiteY4" fmla="*/ 682238 h 983731"/>
                    <a:gd name="connsiteX5" fmla="*/ 1363008 w 1363008"/>
                    <a:gd name="connsiteY5" fmla="*/ 696648 h 983731"/>
                    <a:gd name="connsiteX6" fmla="*/ 1360699 w 1363008"/>
                    <a:gd name="connsiteY6" fmla="*/ 698086 h 983731"/>
                    <a:gd name="connsiteX7" fmla="*/ 1335908 w 1363008"/>
                    <a:gd name="connsiteY7" fmla="*/ 975869 h 983731"/>
                    <a:gd name="connsiteX8" fmla="*/ 369090 w 1363008"/>
                    <a:gd name="connsiteY8" fmla="*/ 431602 h 983731"/>
                    <a:gd name="connsiteX9" fmla="*/ 16238 w 1363008"/>
                    <a:gd name="connsiteY9" fmla="*/ 908663 h 983731"/>
                    <a:gd name="connsiteX10" fmla="*/ 2760 w 1363008"/>
                    <a:gd name="connsiteY10" fmla="*/ 698366 h 983731"/>
                    <a:gd name="connsiteX11" fmla="*/ 0 w 1363008"/>
                    <a:gd name="connsiteY11" fmla="*/ 696648 h 983731"/>
                    <a:gd name="connsiteX12" fmla="*/ 1580 w 1363008"/>
                    <a:gd name="connsiteY12" fmla="*/ 680629 h 983731"/>
                    <a:gd name="connsiteX13" fmla="*/ 0 w 1363008"/>
                    <a:gd name="connsiteY13" fmla="*/ 656873 h 983731"/>
                    <a:gd name="connsiteX14" fmla="*/ 4331 w 1363008"/>
                    <a:gd name="connsiteY14" fmla="*/ 652738 h 983731"/>
                    <a:gd name="connsiteX15" fmla="*/ 13846 w 1363008"/>
                    <a:gd name="connsiteY15" fmla="*/ 556249 h 983731"/>
                    <a:gd name="connsiteX16" fmla="*/ 681504 w 1363008"/>
                    <a:gd name="connsiteY16" fmla="*/ 0 h 983731"/>
                    <a:gd name="connsiteX0" fmla="*/ 681504 w 1363008"/>
                    <a:gd name="connsiteY0" fmla="*/ 0 h 983731"/>
                    <a:gd name="connsiteX1" fmla="*/ 1349162 w 1363008"/>
                    <a:gd name="connsiteY1" fmla="*/ 556249 h 983731"/>
                    <a:gd name="connsiteX2" fmla="*/ 1358825 w 1363008"/>
                    <a:gd name="connsiteY2" fmla="*/ 654229 h 983731"/>
                    <a:gd name="connsiteX3" fmla="*/ 1363008 w 1363008"/>
                    <a:gd name="connsiteY3" fmla="*/ 656873 h 983731"/>
                    <a:gd name="connsiteX4" fmla="*/ 1361587 w 1363008"/>
                    <a:gd name="connsiteY4" fmla="*/ 682238 h 983731"/>
                    <a:gd name="connsiteX5" fmla="*/ 1363008 w 1363008"/>
                    <a:gd name="connsiteY5" fmla="*/ 696648 h 983731"/>
                    <a:gd name="connsiteX6" fmla="*/ 1360699 w 1363008"/>
                    <a:gd name="connsiteY6" fmla="*/ 698086 h 983731"/>
                    <a:gd name="connsiteX7" fmla="*/ 1335908 w 1363008"/>
                    <a:gd name="connsiteY7" fmla="*/ 975869 h 983731"/>
                    <a:gd name="connsiteX8" fmla="*/ 369090 w 1363008"/>
                    <a:gd name="connsiteY8" fmla="*/ 431602 h 983731"/>
                    <a:gd name="connsiteX9" fmla="*/ 16238 w 1363008"/>
                    <a:gd name="connsiteY9" fmla="*/ 908663 h 983731"/>
                    <a:gd name="connsiteX10" fmla="*/ 2760 w 1363008"/>
                    <a:gd name="connsiteY10" fmla="*/ 698366 h 983731"/>
                    <a:gd name="connsiteX11" fmla="*/ 0 w 1363008"/>
                    <a:gd name="connsiteY11" fmla="*/ 696648 h 983731"/>
                    <a:gd name="connsiteX12" fmla="*/ 1580 w 1363008"/>
                    <a:gd name="connsiteY12" fmla="*/ 680629 h 983731"/>
                    <a:gd name="connsiteX13" fmla="*/ 0 w 1363008"/>
                    <a:gd name="connsiteY13" fmla="*/ 656873 h 983731"/>
                    <a:gd name="connsiteX14" fmla="*/ 4331 w 1363008"/>
                    <a:gd name="connsiteY14" fmla="*/ 652738 h 983731"/>
                    <a:gd name="connsiteX15" fmla="*/ 13846 w 1363008"/>
                    <a:gd name="connsiteY15" fmla="*/ 556249 h 983731"/>
                    <a:gd name="connsiteX16" fmla="*/ 681504 w 1363008"/>
                    <a:gd name="connsiteY16" fmla="*/ 0 h 983731"/>
                    <a:gd name="connsiteX0" fmla="*/ 681504 w 1363008"/>
                    <a:gd name="connsiteY0" fmla="*/ 0 h 983731"/>
                    <a:gd name="connsiteX1" fmla="*/ 1349162 w 1363008"/>
                    <a:gd name="connsiteY1" fmla="*/ 556249 h 983731"/>
                    <a:gd name="connsiteX2" fmla="*/ 1358825 w 1363008"/>
                    <a:gd name="connsiteY2" fmla="*/ 654229 h 983731"/>
                    <a:gd name="connsiteX3" fmla="*/ 1363008 w 1363008"/>
                    <a:gd name="connsiteY3" fmla="*/ 656873 h 983731"/>
                    <a:gd name="connsiteX4" fmla="*/ 1361587 w 1363008"/>
                    <a:gd name="connsiteY4" fmla="*/ 682238 h 983731"/>
                    <a:gd name="connsiteX5" fmla="*/ 1363008 w 1363008"/>
                    <a:gd name="connsiteY5" fmla="*/ 696648 h 983731"/>
                    <a:gd name="connsiteX6" fmla="*/ 1360699 w 1363008"/>
                    <a:gd name="connsiteY6" fmla="*/ 698086 h 983731"/>
                    <a:gd name="connsiteX7" fmla="*/ 1335908 w 1363008"/>
                    <a:gd name="connsiteY7" fmla="*/ 975869 h 983731"/>
                    <a:gd name="connsiteX8" fmla="*/ 369090 w 1363008"/>
                    <a:gd name="connsiteY8" fmla="*/ 431602 h 983731"/>
                    <a:gd name="connsiteX9" fmla="*/ 16238 w 1363008"/>
                    <a:gd name="connsiteY9" fmla="*/ 908663 h 983731"/>
                    <a:gd name="connsiteX10" fmla="*/ 2760 w 1363008"/>
                    <a:gd name="connsiteY10" fmla="*/ 698366 h 983731"/>
                    <a:gd name="connsiteX11" fmla="*/ 0 w 1363008"/>
                    <a:gd name="connsiteY11" fmla="*/ 696648 h 983731"/>
                    <a:gd name="connsiteX12" fmla="*/ 1580 w 1363008"/>
                    <a:gd name="connsiteY12" fmla="*/ 680629 h 983731"/>
                    <a:gd name="connsiteX13" fmla="*/ 0 w 1363008"/>
                    <a:gd name="connsiteY13" fmla="*/ 656873 h 983731"/>
                    <a:gd name="connsiteX14" fmla="*/ 4331 w 1363008"/>
                    <a:gd name="connsiteY14" fmla="*/ 652738 h 983731"/>
                    <a:gd name="connsiteX15" fmla="*/ 13846 w 1363008"/>
                    <a:gd name="connsiteY15" fmla="*/ 556249 h 983731"/>
                    <a:gd name="connsiteX16" fmla="*/ 681504 w 1363008"/>
                    <a:gd name="connsiteY16" fmla="*/ 0 h 983731"/>
                    <a:gd name="connsiteX0" fmla="*/ 681504 w 1363008"/>
                    <a:gd name="connsiteY0" fmla="*/ 0 h 983731"/>
                    <a:gd name="connsiteX1" fmla="*/ 1349162 w 1363008"/>
                    <a:gd name="connsiteY1" fmla="*/ 556249 h 983731"/>
                    <a:gd name="connsiteX2" fmla="*/ 1358825 w 1363008"/>
                    <a:gd name="connsiteY2" fmla="*/ 654229 h 983731"/>
                    <a:gd name="connsiteX3" fmla="*/ 1363008 w 1363008"/>
                    <a:gd name="connsiteY3" fmla="*/ 656873 h 983731"/>
                    <a:gd name="connsiteX4" fmla="*/ 1361587 w 1363008"/>
                    <a:gd name="connsiteY4" fmla="*/ 682238 h 983731"/>
                    <a:gd name="connsiteX5" fmla="*/ 1363008 w 1363008"/>
                    <a:gd name="connsiteY5" fmla="*/ 696648 h 983731"/>
                    <a:gd name="connsiteX6" fmla="*/ 1360699 w 1363008"/>
                    <a:gd name="connsiteY6" fmla="*/ 698086 h 983731"/>
                    <a:gd name="connsiteX7" fmla="*/ 1335908 w 1363008"/>
                    <a:gd name="connsiteY7" fmla="*/ 975869 h 983731"/>
                    <a:gd name="connsiteX8" fmla="*/ 369090 w 1363008"/>
                    <a:gd name="connsiteY8" fmla="*/ 431602 h 983731"/>
                    <a:gd name="connsiteX9" fmla="*/ 16238 w 1363008"/>
                    <a:gd name="connsiteY9" fmla="*/ 908663 h 983731"/>
                    <a:gd name="connsiteX10" fmla="*/ 2760 w 1363008"/>
                    <a:gd name="connsiteY10" fmla="*/ 698366 h 983731"/>
                    <a:gd name="connsiteX11" fmla="*/ 0 w 1363008"/>
                    <a:gd name="connsiteY11" fmla="*/ 696648 h 983731"/>
                    <a:gd name="connsiteX12" fmla="*/ 1580 w 1363008"/>
                    <a:gd name="connsiteY12" fmla="*/ 680629 h 983731"/>
                    <a:gd name="connsiteX13" fmla="*/ 0 w 1363008"/>
                    <a:gd name="connsiteY13" fmla="*/ 656873 h 983731"/>
                    <a:gd name="connsiteX14" fmla="*/ 4331 w 1363008"/>
                    <a:gd name="connsiteY14" fmla="*/ 652738 h 983731"/>
                    <a:gd name="connsiteX15" fmla="*/ 13846 w 1363008"/>
                    <a:gd name="connsiteY15" fmla="*/ 556249 h 983731"/>
                    <a:gd name="connsiteX16" fmla="*/ 681504 w 1363008"/>
                    <a:gd name="connsiteY16" fmla="*/ 0 h 983731"/>
                    <a:gd name="connsiteX0" fmla="*/ 681504 w 1363008"/>
                    <a:gd name="connsiteY0" fmla="*/ 0 h 983731"/>
                    <a:gd name="connsiteX1" fmla="*/ 1349162 w 1363008"/>
                    <a:gd name="connsiteY1" fmla="*/ 556249 h 983731"/>
                    <a:gd name="connsiteX2" fmla="*/ 1358825 w 1363008"/>
                    <a:gd name="connsiteY2" fmla="*/ 654229 h 983731"/>
                    <a:gd name="connsiteX3" fmla="*/ 1363008 w 1363008"/>
                    <a:gd name="connsiteY3" fmla="*/ 656873 h 983731"/>
                    <a:gd name="connsiteX4" fmla="*/ 1361587 w 1363008"/>
                    <a:gd name="connsiteY4" fmla="*/ 682238 h 983731"/>
                    <a:gd name="connsiteX5" fmla="*/ 1363008 w 1363008"/>
                    <a:gd name="connsiteY5" fmla="*/ 696648 h 983731"/>
                    <a:gd name="connsiteX6" fmla="*/ 1360699 w 1363008"/>
                    <a:gd name="connsiteY6" fmla="*/ 698086 h 983731"/>
                    <a:gd name="connsiteX7" fmla="*/ 1335908 w 1363008"/>
                    <a:gd name="connsiteY7" fmla="*/ 975869 h 983731"/>
                    <a:gd name="connsiteX8" fmla="*/ 369090 w 1363008"/>
                    <a:gd name="connsiteY8" fmla="*/ 431602 h 983731"/>
                    <a:gd name="connsiteX9" fmla="*/ 16238 w 1363008"/>
                    <a:gd name="connsiteY9" fmla="*/ 908663 h 983731"/>
                    <a:gd name="connsiteX10" fmla="*/ 2760 w 1363008"/>
                    <a:gd name="connsiteY10" fmla="*/ 698366 h 983731"/>
                    <a:gd name="connsiteX11" fmla="*/ 0 w 1363008"/>
                    <a:gd name="connsiteY11" fmla="*/ 696648 h 983731"/>
                    <a:gd name="connsiteX12" fmla="*/ 1580 w 1363008"/>
                    <a:gd name="connsiteY12" fmla="*/ 680629 h 983731"/>
                    <a:gd name="connsiteX13" fmla="*/ 0 w 1363008"/>
                    <a:gd name="connsiteY13" fmla="*/ 656873 h 983731"/>
                    <a:gd name="connsiteX14" fmla="*/ 4331 w 1363008"/>
                    <a:gd name="connsiteY14" fmla="*/ 652738 h 983731"/>
                    <a:gd name="connsiteX15" fmla="*/ 13846 w 1363008"/>
                    <a:gd name="connsiteY15" fmla="*/ 556249 h 983731"/>
                    <a:gd name="connsiteX16" fmla="*/ 681504 w 1363008"/>
                    <a:gd name="connsiteY16" fmla="*/ 0 h 983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63008" h="983731">
                      <a:moveTo>
                        <a:pt x="681504" y="0"/>
                      </a:moveTo>
                      <a:cubicBezTo>
                        <a:pt x="1163240" y="0"/>
                        <a:pt x="1285615" y="238799"/>
                        <a:pt x="1349162" y="556249"/>
                      </a:cubicBezTo>
                      <a:lnTo>
                        <a:pt x="1358825" y="654229"/>
                      </a:lnTo>
                      <a:lnTo>
                        <a:pt x="1363008" y="656873"/>
                      </a:lnTo>
                      <a:cubicBezTo>
                        <a:pt x="1362534" y="665328"/>
                        <a:pt x="1362061" y="673783"/>
                        <a:pt x="1361587" y="682238"/>
                      </a:cubicBezTo>
                      <a:lnTo>
                        <a:pt x="1363008" y="696648"/>
                      </a:lnTo>
                      <a:lnTo>
                        <a:pt x="1360699" y="698086"/>
                      </a:lnTo>
                      <a:cubicBezTo>
                        <a:pt x="1360726" y="724358"/>
                        <a:pt x="1353344" y="890859"/>
                        <a:pt x="1335908" y="975869"/>
                      </a:cubicBezTo>
                      <a:cubicBezTo>
                        <a:pt x="1186162" y="1018944"/>
                        <a:pt x="451452" y="891537"/>
                        <a:pt x="369090" y="431602"/>
                      </a:cubicBezTo>
                      <a:cubicBezTo>
                        <a:pt x="318478" y="577034"/>
                        <a:pt x="190182" y="877608"/>
                        <a:pt x="16238" y="908663"/>
                      </a:cubicBezTo>
                      <a:cubicBezTo>
                        <a:pt x="-5718" y="727439"/>
                        <a:pt x="7253" y="768465"/>
                        <a:pt x="2760" y="698366"/>
                      </a:cubicBezTo>
                      <a:lnTo>
                        <a:pt x="0" y="696648"/>
                      </a:lnTo>
                      <a:lnTo>
                        <a:pt x="1580" y="680629"/>
                      </a:lnTo>
                      <a:lnTo>
                        <a:pt x="0" y="656873"/>
                      </a:lnTo>
                      <a:lnTo>
                        <a:pt x="4331" y="652738"/>
                      </a:lnTo>
                      <a:lnTo>
                        <a:pt x="13846" y="556249"/>
                      </a:lnTo>
                      <a:cubicBezTo>
                        <a:pt x="77394" y="238799"/>
                        <a:pt x="199768" y="0"/>
                        <a:pt x="681504" y="0"/>
                      </a:cubicBezTo>
                      <a:close/>
                    </a:path>
                  </a:pathLst>
                </a:custGeom>
                <a:solidFill>
                  <a:srgbClr val="843C0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ea typeface="+mn-ea"/>
                    <a:cs typeface="+mn-cs"/>
                  </a:endParaRPr>
                </a:p>
              </p:txBody>
            </p:sp>
            <p:sp>
              <p:nvSpPr>
                <p:cNvPr id="126" name="Freeform 340">
                  <a:extLst>
                    <a:ext uri="{FF2B5EF4-FFF2-40B4-BE49-F238E27FC236}">
                      <a16:creationId xmlns:a16="http://schemas.microsoft.com/office/drawing/2014/main" id="{E6BA9112-3497-B772-FA29-3E0F2B9FBA3A}"/>
                    </a:ext>
                  </a:extLst>
                </p:cNvPr>
                <p:cNvSpPr/>
                <p:nvPr/>
              </p:nvSpPr>
              <p:spPr>
                <a:xfrm rot="16200000">
                  <a:off x="3437998" y="3063792"/>
                  <a:ext cx="1365515" cy="1928932"/>
                </a:xfrm>
                <a:custGeom>
                  <a:avLst/>
                  <a:gdLst>
                    <a:gd name="connsiteX0" fmla="*/ 1365515 w 1365515"/>
                    <a:gd name="connsiteY0" fmla="*/ 942241 h 1928932"/>
                    <a:gd name="connsiteX1" fmla="*/ 1363457 w 1365515"/>
                    <a:gd name="connsiteY1" fmla="*/ 964466 h 1928932"/>
                    <a:gd name="connsiteX2" fmla="*/ 1365515 w 1365515"/>
                    <a:gd name="connsiteY2" fmla="*/ 986691 h 1928932"/>
                    <a:gd name="connsiteX3" fmla="*/ 1361401 w 1365515"/>
                    <a:gd name="connsiteY3" fmla="*/ 986672 h 1928932"/>
                    <a:gd name="connsiteX4" fmla="*/ 1353717 w 1365515"/>
                    <a:gd name="connsiteY4" fmla="*/ 1069645 h 1928932"/>
                    <a:gd name="connsiteX5" fmla="*/ 1087717 w 1365515"/>
                    <a:gd name="connsiteY5" fmla="*/ 1885121 h 1928932"/>
                    <a:gd name="connsiteX6" fmla="*/ 0 w 1365515"/>
                    <a:gd name="connsiteY6" fmla="*/ 1916866 h 1928932"/>
                    <a:gd name="connsiteX7" fmla="*/ 800 w 1365515"/>
                    <a:gd name="connsiteY7" fmla="*/ 1432730 h 1928932"/>
                    <a:gd name="connsiteX8" fmla="*/ 1574 w 1365515"/>
                    <a:gd name="connsiteY8" fmla="*/ 964466 h 1928932"/>
                    <a:gd name="connsiteX9" fmla="*/ 800 w 1365515"/>
                    <a:gd name="connsiteY9" fmla="*/ 496202 h 1928932"/>
                    <a:gd name="connsiteX10" fmla="*/ 0 w 1365515"/>
                    <a:gd name="connsiteY10" fmla="*/ 12066 h 1928932"/>
                    <a:gd name="connsiteX11" fmla="*/ 1087717 w 1365515"/>
                    <a:gd name="connsiteY11" fmla="*/ 43811 h 1928932"/>
                    <a:gd name="connsiteX12" fmla="*/ 1353717 w 1365515"/>
                    <a:gd name="connsiteY12" fmla="*/ 859287 h 1928932"/>
                    <a:gd name="connsiteX13" fmla="*/ 1361401 w 1365515"/>
                    <a:gd name="connsiteY13" fmla="*/ 942260 h 192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65515" h="1928932">
                      <a:moveTo>
                        <a:pt x="1365515" y="942241"/>
                      </a:moveTo>
                      <a:lnTo>
                        <a:pt x="1363457" y="964466"/>
                      </a:lnTo>
                      <a:lnTo>
                        <a:pt x="1365515" y="986691"/>
                      </a:lnTo>
                      <a:lnTo>
                        <a:pt x="1361401" y="986672"/>
                      </a:lnTo>
                      <a:lnTo>
                        <a:pt x="1353717" y="1069645"/>
                      </a:lnTo>
                      <a:cubicBezTo>
                        <a:pt x="1296944" y="1676922"/>
                        <a:pt x="1269329" y="1844953"/>
                        <a:pt x="1087717" y="1885121"/>
                      </a:cubicBezTo>
                      <a:cubicBezTo>
                        <a:pt x="850028" y="1910518"/>
                        <a:pt x="307538" y="1948616"/>
                        <a:pt x="0" y="1916866"/>
                      </a:cubicBezTo>
                      <a:cubicBezTo>
                        <a:pt x="267" y="1759722"/>
                        <a:pt x="534" y="1596226"/>
                        <a:pt x="800" y="1432730"/>
                      </a:cubicBezTo>
                      <a:lnTo>
                        <a:pt x="1574" y="964466"/>
                      </a:lnTo>
                      <a:lnTo>
                        <a:pt x="800" y="496202"/>
                      </a:lnTo>
                      <a:cubicBezTo>
                        <a:pt x="534" y="332706"/>
                        <a:pt x="267" y="169211"/>
                        <a:pt x="0" y="12066"/>
                      </a:cubicBezTo>
                      <a:cubicBezTo>
                        <a:pt x="307538" y="-19684"/>
                        <a:pt x="850028" y="18414"/>
                        <a:pt x="1087717" y="43811"/>
                      </a:cubicBezTo>
                      <a:cubicBezTo>
                        <a:pt x="1269329" y="83979"/>
                        <a:pt x="1296944" y="252010"/>
                        <a:pt x="1353717" y="859287"/>
                      </a:cubicBezTo>
                      <a:lnTo>
                        <a:pt x="1361401" y="942260"/>
                      </a:lnTo>
                      <a:close/>
                    </a:path>
                  </a:pathLst>
                </a:cu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127" name="Freeform 341">
                  <a:extLst>
                    <a:ext uri="{FF2B5EF4-FFF2-40B4-BE49-F238E27FC236}">
                      <a16:creationId xmlns:a16="http://schemas.microsoft.com/office/drawing/2014/main" id="{38382D87-E12B-6906-060C-D3D91668D8F0}"/>
                    </a:ext>
                  </a:extLst>
                </p:cNvPr>
                <p:cNvSpPr/>
                <p:nvPr/>
              </p:nvSpPr>
              <p:spPr>
                <a:xfrm rot="16200000">
                  <a:off x="3453182" y="3072941"/>
                  <a:ext cx="1341495" cy="1899041"/>
                </a:xfrm>
                <a:custGeom>
                  <a:avLst/>
                  <a:gdLst>
                    <a:gd name="connsiteX0" fmla="*/ 1341495 w 1341495"/>
                    <a:gd name="connsiteY0" fmla="*/ 722059 h 1899041"/>
                    <a:gd name="connsiteX1" fmla="*/ 1101643 w 1341495"/>
                    <a:gd name="connsiteY1" fmla="*/ 954468 h 1899041"/>
                    <a:gd name="connsiteX2" fmla="*/ 1340590 w 1341495"/>
                    <a:gd name="connsiteY2" fmla="*/ 1185999 h 1899041"/>
                    <a:gd name="connsiteX3" fmla="*/ 1332916 w 1341495"/>
                    <a:gd name="connsiteY3" fmla="*/ 1262447 h 1899041"/>
                    <a:gd name="connsiteX4" fmla="*/ 1087197 w 1341495"/>
                    <a:gd name="connsiteY4" fmla="*/ 1870175 h 1899041"/>
                    <a:gd name="connsiteX5" fmla="*/ 860214 w 1341495"/>
                    <a:gd name="connsiteY5" fmla="*/ 1890315 h 1899041"/>
                    <a:gd name="connsiteX6" fmla="*/ 730264 w 1341495"/>
                    <a:gd name="connsiteY6" fmla="*/ 1899041 h 1899041"/>
                    <a:gd name="connsiteX7" fmla="*/ 730264 w 1341495"/>
                    <a:gd name="connsiteY7" fmla="*/ 1589014 h 1899041"/>
                    <a:gd name="connsiteX8" fmla="*/ 0 w 1341495"/>
                    <a:gd name="connsiteY8" fmla="*/ 1589014 h 1899041"/>
                    <a:gd name="connsiteX9" fmla="*/ 280 w 1341495"/>
                    <a:gd name="connsiteY9" fmla="*/ 1417784 h 1899041"/>
                    <a:gd name="connsiteX10" fmla="*/ 1054 w 1341495"/>
                    <a:gd name="connsiteY10" fmla="*/ 949520 h 1899041"/>
                    <a:gd name="connsiteX11" fmla="*/ 280 w 1341495"/>
                    <a:gd name="connsiteY11" fmla="*/ 481256 h 1899041"/>
                    <a:gd name="connsiteX12" fmla="*/ 36 w 1341495"/>
                    <a:gd name="connsiteY12" fmla="*/ 332069 h 1899041"/>
                    <a:gd name="connsiteX13" fmla="*/ 730264 w 1341495"/>
                    <a:gd name="connsiteY13" fmla="*/ 332069 h 1899041"/>
                    <a:gd name="connsiteX14" fmla="*/ 730264 w 1341495"/>
                    <a:gd name="connsiteY14" fmla="*/ 0 h 1899041"/>
                    <a:gd name="connsiteX15" fmla="*/ 860214 w 1341495"/>
                    <a:gd name="connsiteY15" fmla="*/ 8726 h 1899041"/>
                    <a:gd name="connsiteX16" fmla="*/ 1087197 w 1341495"/>
                    <a:gd name="connsiteY16" fmla="*/ 28865 h 1899041"/>
                    <a:gd name="connsiteX17" fmla="*/ 1332916 w 1341495"/>
                    <a:gd name="connsiteY17" fmla="*/ 636594 h 189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41495" h="1899041">
                      <a:moveTo>
                        <a:pt x="1341495" y="722059"/>
                      </a:moveTo>
                      <a:lnTo>
                        <a:pt x="1101643" y="954468"/>
                      </a:lnTo>
                      <a:lnTo>
                        <a:pt x="1340590" y="1185999"/>
                      </a:lnTo>
                      <a:lnTo>
                        <a:pt x="1332916" y="1262447"/>
                      </a:lnTo>
                      <a:cubicBezTo>
                        <a:pt x="1287114" y="1701986"/>
                        <a:pt x="1246108" y="1835028"/>
                        <a:pt x="1087197" y="1870175"/>
                      </a:cubicBezTo>
                      <a:cubicBezTo>
                        <a:pt x="1027775" y="1876524"/>
                        <a:pt x="949303" y="1883667"/>
                        <a:pt x="860214" y="1890315"/>
                      </a:cubicBezTo>
                      <a:lnTo>
                        <a:pt x="730264" y="1899041"/>
                      </a:lnTo>
                      <a:lnTo>
                        <a:pt x="730264" y="1589014"/>
                      </a:lnTo>
                      <a:lnTo>
                        <a:pt x="0" y="1589014"/>
                      </a:lnTo>
                      <a:lnTo>
                        <a:pt x="280" y="1417784"/>
                      </a:lnTo>
                      <a:lnTo>
                        <a:pt x="1054" y="949520"/>
                      </a:lnTo>
                      <a:lnTo>
                        <a:pt x="280" y="481256"/>
                      </a:lnTo>
                      <a:lnTo>
                        <a:pt x="36" y="332069"/>
                      </a:lnTo>
                      <a:lnTo>
                        <a:pt x="730264" y="332069"/>
                      </a:lnTo>
                      <a:lnTo>
                        <a:pt x="730264" y="0"/>
                      </a:lnTo>
                      <a:lnTo>
                        <a:pt x="860214" y="8726"/>
                      </a:lnTo>
                      <a:cubicBezTo>
                        <a:pt x="949303" y="15373"/>
                        <a:pt x="1027775" y="22516"/>
                        <a:pt x="1087197" y="28865"/>
                      </a:cubicBezTo>
                      <a:cubicBezTo>
                        <a:pt x="1246108" y="64012"/>
                        <a:pt x="1287114" y="197054"/>
                        <a:pt x="1332916" y="636594"/>
                      </a:cubicBezTo>
                      <a:close/>
                    </a:path>
                  </a:pathLst>
                </a:cu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128" name="Freeform 342">
                  <a:extLst>
                    <a:ext uri="{FF2B5EF4-FFF2-40B4-BE49-F238E27FC236}">
                      <a16:creationId xmlns:a16="http://schemas.microsoft.com/office/drawing/2014/main" id="{75994A41-24D0-67E1-9F1F-BE760EECF075}"/>
                    </a:ext>
                  </a:extLst>
                </p:cNvPr>
                <p:cNvSpPr/>
                <p:nvPr/>
              </p:nvSpPr>
              <p:spPr>
                <a:xfrm>
                  <a:off x="4114353" y="1527339"/>
                  <a:ext cx="964466" cy="3183677"/>
                </a:xfrm>
                <a:custGeom>
                  <a:avLst/>
                  <a:gdLst>
                    <a:gd name="connsiteX0" fmla="*/ 22225 w 964466"/>
                    <a:gd name="connsiteY0" fmla="*/ 0 h 3175395"/>
                    <a:gd name="connsiteX1" fmla="*/ 142862 w 964466"/>
                    <a:gd name="connsiteY1" fmla="*/ 10881 h 3175395"/>
                    <a:gd name="connsiteX2" fmla="*/ 149604 w 964466"/>
                    <a:gd name="connsiteY2" fmla="*/ 12742 h 3175395"/>
                    <a:gd name="connsiteX3" fmla="*/ 182955 w 964466"/>
                    <a:gd name="connsiteY3" fmla="*/ 16206 h 3175395"/>
                    <a:gd name="connsiteX4" fmla="*/ 659045 w 964466"/>
                    <a:gd name="connsiteY4" fmla="*/ 446530 h 3175395"/>
                    <a:gd name="connsiteX5" fmla="*/ 663569 w 964466"/>
                    <a:gd name="connsiteY5" fmla="*/ 465682 h 3175395"/>
                    <a:gd name="connsiteX6" fmla="*/ 689883 w 964466"/>
                    <a:gd name="connsiteY6" fmla="*/ 556249 h 3175395"/>
                    <a:gd name="connsiteX7" fmla="*/ 698807 w 964466"/>
                    <a:gd name="connsiteY7" fmla="*/ 646741 h 3175395"/>
                    <a:gd name="connsiteX8" fmla="*/ 711921 w 964466"/>
                    <a:gd name="connsiteY8" fmla="*/ 652767 h 3175395"/>
                    <a:gd name="connsiteX9" fmla="*/ 810631 w 964466"/>
                    <a:gd name="connsiteY9" fmla="*/ 844038 h 3175395"/>
                    <a:gd name="connsiteX10" fmla="*/ 698785 w 964466"/>
                    <a:gd name="connsiteY10" fmla="*/ 1027642 h 3175395"/>
                    <a:gd name="connsiteX11" fmla="*/ 651527 w 964466"/>
                    <a:gd name="connsiteY11" fmla="*/ 1045751 h 3175395"/>
                    <a:gd name="connsiteX12" fmla="*/ 634750 w 964466"/>
                    <a:gd name="connsiteY12" fmla="*/ 1114368 h 3175395"/>
                    <a:gd name="connsiteX13" fmla="*/ 307659 w 964466"/>
                    <a:gd name="connsiteY13" fmla="*/ 1631305 h 3175395"/>
                    <a:gd name="connsiteX14" fmla="*/ 226835 w 964466"/>
                    <a:gd name="connsiteY14" fmla="*/ 1671077 h 3175395"/>
                    <a:gd name="connsiteX15" fmla="*/ 256788 w 964466"/>
                    <a:gd name="connsiteY15" fmla="*/ 1826157 h 3175395"/>
                    <a:gd name="connsiteX16" fmla="*/ 312927 w 964466"/>
                    <a:gd name="connsiteY16" fmla="*/ 1831792 h 3175395"/>
                    <a:gd name="connsiteX17" fmla="*/ 920655 w 964466"/>
                    <a:gd name="connsiteY17" fmla="*/ 2077511 h 3175395"/>
                    <a:gd name="connsiteX18" fmla="*/ 952400 w 964466"/>
                    <a:gd name="connsiteY18" fmla="*/ 3165228 h 3175395"/>
                    <a:gd name="connsiteX19" fmla="*/ 712714 w 964466"/>
                    <a:gd name="connsiteY19" fmla="*/ 3164828 h 3175395"/>
                    <a:gd name="connsiteX20" fmla="*/ 668779 w 964466"/>
                    <a:gd name="connsiteY20" fmla="*/ 3164756 h 3175395"/>
                    <a:gd name="connsiteX21" fmla="*/ 668779 w 964466"/>
                    <a:gd name="connsiteY21" fmla="*/ 3175395 h 3175395"/>
                    <a:gd name="connsiteX22" fmla="*/ 474557 w 964466"/>
                    <a:gd name="connsiteY22" fmla="*/ 3175077 h 3175395"/>
                    <a:gd name="connsiteX23" fmla="*/ 6293 w 964466"/>
                    <a:gd name="connsiteY23" fmla="*/ 3174303 h 3175395"/>
                    <a:gd name="connsiteX24" fmla="*/ 0 w 964466"/>
                    <a:gd name="connsiteY24" fmla="*/ 3174314 h 3175395"/>
                    <a:gd name="connsiteX25" fmla="*/ 0 w 964466"/>
                    <a:gd name="connsiteY25" fmla="*/ 2005 h 3175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64466" h="3175395">
                      <a:moveTo>
                        <a:pt x="22225" y="0"/>
                      </a:moveTo>
                      <a:cubicBezTo>
                        <a:pt x="63392" y="0"/>
                        <a:pt x="103706" y="3731"/>
                        <a:pt x="142862" y="10881"/>
                      </a:cubicBezTo>
                      <a:lnTo>
                        <a:pt x="149604" y="12742"/>
                      </a:lnTo>
                      <a:lnTo>
                        <a:pt x="182955" y="16206"/>
                      </a:lnTo>
                      <a:cubicBezTo>
                        <a:pt x="480398" y="59104"/>
                        <a:pt x="596833" y="225066"/>
                        <a:pt x="659045" y="446530"/>
                      </a:cubicBezTo>
                      <a:lnTo>
                        <a:pt x="663569" y="465682"/>
                      </a:lnTo>
                      <a:lnTo>
                        <a:pt x="689883" y="556249"/>
                      </a:lnTo>
                      <a:lnTo>
                        <a:pt x="698807" y="646741"/>
                      </a:lnTo>
                      <a:lnTo>
                        <a:pt x="711921" y="652767"/>
                      </a:lnTo>
                      <a:cubicBezTo>
                        <a:pt x="774933" y="695507"/>
                        <a:pt x="813494" y="766742"/>
                        <a:pt x="810631" y="844038"/>
                      </a:cubicBezTo>
                      <a:cubicBezTo>
                        <a:pt x="807779" y="921010"/>
                        <a:pt x="764392" y="989217"/>
                        <a:pt x="698785" y="1027642"/>
                      </a:cubicBezTo>
                      <a:lnTo>
                        <a:pt x="651527" y="1045751"/>
                      </a:lnTo>
                      <a:lnTo>
                        <a:pt x="634750" y="1114368"/>
                      </a:lnTo>
                      <a:cubicBezTo>
                        <a:pt x="573656" y="1320716"/>
                        <a:pt x="468783" y="1520826"/>
                        <a:pt x="307659" y="1631305"/>
                      </a:cubicBezTo>
                      <a:lnTo>
                        <a:pt x="226835" y="1671077"/>
                      </a:lnTo>
                      <a:lnTo>
                        <a:pt x="256788" y="1826157"/>
                      </a:lnTo>
                      <a:lnTo>
                        <a:pt x="312927" y="1831792"/>
                      </a:lnTo>
                      <a:cubicBezTo>
                        <a:pt x="752466" y="1877594"/>
                        <a:pt x="885508" y="1918600"/>
                        <a:pt x="920655" y="2077511"/>
                      </a:cubicBezTo>
                      <a:cubicBezTo>
                        <a:pt x="946052" y="2315200"/>
                        <a:pt x="984150" y="2857690"/>
                        <a:pt x="952400" y="3165228"/>
                      </a:cubicBezTo>
                      <a:cubicBezTo>
                        <a:pt x="873828" y="3165095"/>
                        <a:pt x="793668" y="3164961"/>
                        <a:pt x="712714" y="3164828"/>
                      </a:cubicBezTo>
                      <a:lnTo>
                        <a:pt x="668779" y="3164756"/>
                      </a:lnTo>
                      <a:lnTo>
                        <a:pt x="668779" y="3175395"/>
                      </a:lnTo>
                      <a:lnTo>
                        <a:pt x="474557" y="3175077"/>
                      </a:lnTo>
                      <a:lnTo>
                        <a:pt x="6293" y="3174303"/>
                      </a:lnTo>
                      <a:lnTo>
                        <a:pt x="0" y="3174314"/>
                      </a:lnTo>
                      <a:lnTo>
                        <a:pt x="0" y="2005"/>
                      </a:ln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grpSp>
          <p:grpSp>
            <p:nvGrpSpPr>
              <p:cNvPr id="115" name="Group 114">
                <a:extLst>
                  <a:ext uri="{FF2B5EF4-FFF2-40B4-BE49-F238E27FC236}">
                    <a16:creationId xmlns:a16="http://schemas.microsoft.com/office/drawing/2014/main" id="{2FD40141-2817-80A5-B25D-DA6CA26DFD78}"/>
                  </a:ext>
                </a:extLst>
              </p:cNvPr>
              <p:cNvGrpSpPr/>
              <p:nvPr/>
            </p:nvGrpSpPr>
            <p:grpSpPr>
              <a:xfrm>
                <a:off x="6722866" y="2974261"/>
                <a:ext cx="484944" cy="109169"/>
                <a:chOff x="1380556" y="1583173"/>
                <a:chExt cx="1693333" cy="381196"/>
              </a:xfrm>
            </p:grpSpPr>
            <p:cxnSp>
              <p:nvCxnSpPr>
                <p:cNvPr id="116" name="Straight Connector 115">
                  <a:extLst>
                    <a:ext uri="{FF2B5EF4-FFF2-40B4-BE49-F238E27FC236}">
                      <a16:creationId xmlns:a16="http://schemas.microsoft.com/office/drawing/2014/main" id="{F2925FB0-0670-81DC-32F5-7257DED7E9B6}"/>
                    </a:ext>
                  </a:extLst>
                </p:cNvPr>
                <p:cNvCxnSpPr/>
                <p:nvPr/>
              </p:nvCxnSpPr>
              <p:spPr>
                <a:xfrm>
                  <a:off x="3019440" y="1595682"/>
                  <a:ext cx="0" cy="283824"/>
                </a:xfrm>
                <a:prstGeom prst="line">
                  <a:avLst/>
                </a:prstGeom>
                <a:noFill/>
                <a:ln w="28575" cap="flat" cmpd="sng" algn="ctr">
                  <a:solidFill>
                    <a:schemeClr val="tx1">
                      <a:lumMod val="65000"/>
                      <a:lumOff val="35000"/>
                    </a:schemeClr>
                  </a:solidFill>
                  <a:prstDash val="solid"/>
                  <a:miter lim="800000"/>
                </a:ln>
                <a:effectLst/>
              </p:spPr>
            </p:cxnSp>
            <p:grpSp>
              <p:nvGrpSpPr>
                <p:cNvPr id="117" name="Group 116">
                  <a:extLst>
                    <a:ext uri="{FF2B5EF4-FFF2-40B4-BE49-F238E27FC236}">
                      <a16:creationId xmlns:a16="http://schemas.microsoft.com/office/drawing/2014/main" id="{59333197-DA9E-8442-E910-BEA040C65AF0}"/>
                    </a:ext>
                  </a:extLst>
                </p:cNvPr>
                <p:cNvGrpSpPr/>
                <p:nvPr/>
              </p:nvGrpSpPr>
              <p:grpSpPr>
                <a:xfrm>
                  <a:off x="1711224" y="1583173"/>
                  <a:ext cx="1031999" cy="381196"/>
                  <a:chOff x="1607577" y="1611106"/>
                  <a:chExt cx="1237223" cy="433599"/>
                </a:xfrm>
              </p:grpSpPr>
              <p:sp>
                <p:nvSpPr>
                  <p:cNvPr id="119" name="Rectangle 118">
                    <a:extLst>
                      <a:ext uri="{FF2B5EF4-FFF2-40B4-BE49-F238E27FC236}">
                        <a16:creationId xmlns:a16="http://schemas.microsoft.com/office/drawing/2014/main" id="{F9602991-7724-D54A-1F78-F79EE96DF46A}"/>
                      </a:ext>
                    </a:extLst>
                  </p:cNvPr>
                  <p:cNvSpPr/>
                  <p:nvPr/>
                </p:nvSpPr>
                <p:spPr>
                  <a:xfrm>
                    <a:off x="1607577" y="1611747"/>
                    <a:ext cx="1237223" cy="432958"/>
                  </a:xfrm>
                  <a:prstGeom prst="rect">
                    <a:avLst/>
                  </a:prstGeom>
                  <a:solidFill>
                    <a:schemeClr val="tx1">
                      <a:lumMod val="65000"/>
                      <a:lumOff val="3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120" name="Freeform 334">
                    <a:extLst>
                      <a:ext uri="{FF2B5EF4-FFF2-40B4-BE49-F238E27FC236}">
                        <a16:creationId xmlns:a16="http://schemas.microsoft.com/office/drawing/2014/main" id="{F744B7AC-6025-9E6A-39C3-3EC603487F56}"/>
                      </a:ext>
                    </a:extLst>
                  </p:cNvPr>
                  <p:cNvSpPr/>
                  <p:nvPr/>
                </p:nvSpPr>
                <p:spPr>
                  <a:xfrm flipH="1">
                    <a:off x="1705175" y="1611106"/>
                    <a:ext cx="521013" cy="432958"/>
                  </a:xfrm>
                  <a:custGeom>
                    <a:avLst/>
                    <a:gdLst>
                      <a:gd name="connsiteX0" fmla="*/ 232521 w 521013"/>
                      <a:gd name="connsiteY0" fmla="*/ 0 h 432958"/>
                      <a:gd name="connsiteX1" fmla="*/ 0 w 521013"/>
                      <a:gd name="connsiteY1" fmla="*/ 0 h 432958"/>
                      <a:gd name="connsiteX2" fmla="*/ 0 w 521013"/>
                      <a:gd name="connsiteY2" fmla="*/ 432958 h 432958"/>
                      <a:gd name="connsiteX3" fmla="*/ 521013 w 521013"/>
                      <a:gd name="connsiteY3" fmla="*/ 432958 h 432958"/>
                    </a:gdLst>
                    <a:ahLst/>
                    <a:cxnLst>
                      <a:cxn ang="0">
                        <a:pos x="connsiteX0" y="connsiteY0"/>
                      </a:cxn>
                      <a:cxn ang="0">
                        <a:pos x="connsiteX1" y="connsiteY1"/>
                      </a:cxn>
                      <a:cxn ang="0">
                        <a:pos x="connsiteX2" y="connsiteY2"/>
                      </a:cxn>
                      <a:cxn ang="0">
                        <a:pos x="connsiteX3" y="connsiteY3"/>
                      </a:cxn>
                    </a:cxnLst>
                    <a:rect l="l" t="t" r="r" b="b"/>
                    <a:pathLst>
                      <a:path w="521013" h="432958">
                        <a:moveTo>
                          <a:pt x="232521" y="0"/>
                        </a:moveTo>
                        <a:lnTo>
                          <a:pt x="0" y="0"/>
                        </a:lnTo>
                        <a:lnTo>
                          <a:pt x="0" y="432958"/>
                        </a:lnTo>
                        <a:lnTo>
                          <a:pt x="521013" y="432958"/>
                        </a:lnTo>
                        <a:close/>
                      </a:path>
                    </a:pathLst>
                  </a:custGeom>
                  <a:solidFill>
                    <a:schemeClr val="tx1">
                      <a:lumMod val="85000"/>
                      <a:lumOff val="1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grpSp>
            <p:cxnSp>
              <p:nvCxnSpPr>
                <p:cNvPr id="118" name="Straight Connector 117">
                  <a:extLst>
                    <a:ext uri="{FF2B5EF4-FFF2-40B4-BE49-F238E27FC236}">
                      <a16:creationId xmlns:a16="http://schemas.microsoft.com/office/drawing/2014/main" id="{C9E91579-D682-69FC-1F90-1C6867D6DD92}"/>
                    </a:ext>
                  </a:extLst>
                </p:cNvPr>
                <p:cNvCxnSpPr/>
                <p:nvPr/>
              </p:nvCxnSpPr>
              <p:spPr>
                <a:xfrm>
                  <a:off x="1380556" y="1595681"/>
                  <a:ext cx="1693333" cy="0"/>
                </a:xfrm>
                <a:prstGeom prst="line">
                  <a:avLst/>
                </a:prstGeom>
                <a:noFill/>
                <a:ln w="76200" cap="flat" cmpd="sng" algn="ctr">
                  <a:solidFill>
                    <a:schemeClr val="tx1">
                      <a:lumMod val="65000"/>
                      <a:lumOff val="35000"/>
                    </a:schemeClr>
                  </a:solidFill>
                  <a:prstDash val="solid"/>
                  <a:miter lim="800000"/>
                </a:ln>
                <a:effectLst/>
              </p:spPr>
            </p:cxnSp>
          </p:grpSp>
        </p:grpSp>
        <p:sp>
          <p:nvSpPr>
            <p:cNvPr id="135" name="TextBox 134">
              <a:extLst>
                <a:ext uri="{FF2B5EF4-FFF2-40B4-BE49-F238E27FC236}">
                  <a16:creationId xmlns:a16="http://schemas.microsoft.com/office/drawing/2014/main" id="{457AC3D6-2F72-A192-C637-B700AAFBA673}"/>
                </a:ext>
              </a:extLst>
            </p:cNvPr>
            <p:cNvSpPr txBox="1"/>
            <p:nvPr/>
          </p:nvSpPr>
          <p:spPr>
            <a:xfrm>
              <a:off x="5985672" y="987319"/>
              <a:ext cx="2448844" cy="923330"/>
            </a:xfrm>
            <a:prstGeom prst="rect">
              <a:avLst/>
            </a:prstGeom>
            <a:noFill/>
          </p:spPr>
          <p:txBody>
            <a:bodyPr wrap="square" rtlCol="0">
              <a:spAutoFit/>
            </a:bodyPr>
            <a:lstStyle/>
            <a:p>
              <a:pPr algn="ctr"/>
              <a:r>
                <a:rPr lang="en-IN" dirty="0">
                  <a:solidFill>
                    <a:schemeClr val="bg1"/>
                  </a:solidFill>
                  <a:latin typeface="Nexa Book" panose="02000000000000000000" pitchFamily="2" charset="0"/>
                </a:rPr>
                <a:t>ESC101 (A)</a:t>
              </a:r>
              <a:r>
                <a:rPr lang="en-US" dirty="0">
                  <a:solidFill>
                    <a:schemeClr val="bg1"/>
                  </a:solidFill>
                  <a:latin typeface="Nexa Book" panose="02000000000000000000" pitchFamily="2" charset="0"/>
                </a:rPr>
                <a:t>, ESO207 (B), CS220 (B), CS340 (C), MSO201 (A), CS771 (A)</a:t>
              </a:r>
              <a:endParaRPr lang="en-IN" dirty="0">
                <a:solidFill>
                  <a:schemeClr val="bg1"/>
                </a:solidFill>
                <a:latin typeface="Nexa Book" panose="02000000000000000000" pitchFamily="2" charset="0"/>
              </a:endParaRPr>
            </a:p>
          </p:txBody>
        </p:sp>
        <p:sp>
          <p:nvSpPr>
            <p:cNvPr id="136" name="Arrow: Right 135">
              <a:extLst>
                <a:ext uri="{FF2B5EF4-FFF2-40B4-BE49-F238E27FC236}">
                  <a16:creationId xmlns:a16="http://schemas.microsoft.com/office/drawing/2014/main" id="{D9000661-BF30-4D91-9275-B3B36A1B5984}"/>
                </a:ext>
              </a:extLst>
            </p:cNvPr>
            <p:cNvSpPr/>
            <p:nvPr/>
          </p:nvSpPr>
          <p:spPr>
            <a:xfrm>
              <a:off x="8456806" y="1254848"/>
              <a:ext cx="550646" cy="340964"/>
            </a:xfrm>
            <a:prstGeom prst="rightArrow">
              <a:avLst/>
            </a:prstGeom>
            <a:solidFill>
              <a:srgbClr val="138B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44" name="Group 143">
              <a:extLst>
                <a:ext uri="{FF2B5EF4-FFF2-40B4-BE49-F238E27FC236}">
                  <a16:creationId xmlns:a16="http://schemas.microsoft.com/office/drawing/2014/main" id="{017E7C08-12FB-3325-B435-E841063F2158}"/>
                </a:ext>
              </a:extLst>
            </p:cNvPr>
            <p:cNvGrpSpPr/>
            <p:nvPr/>
          </p:nvGrpSpPr>
          <p:grpSpPr>
            <a:xfrm>
              <a:off x="9162912" y="1639120"/>
              <a:ext cx="2690770" cy="523220"/>
              <a:chOff x="7761351" y="2153055"/>
              <a:chExt cx="2690770" cy="523220"/>
            </a:xfrm>
          </p:grpSpPr>
          <p:cxnSp>
            <p:nvCxnSpPr>
              <p:cNvPr id="141" name="Straight Connector 140">
                <a:extLst>
                  <a:ext uri="{FF2B5EF4-FFF2-40B4-BE49-F238E27FC236}">
                    <a16:creationId xmlns:a16="http://schemas.microsoft.com/office/drawing/2014/main" id="{1237BE02-A445-8029-36C2-54374BD72048}"/>
                  </a:ext>
                </a:extLst>
              </p:cNvPr>
              <p:cNvCxnSpPr/>
              <p:nvPr/>
            </p:nvCxnSpPr>
            <p:spPr>
              <a:xfrm>
                <a:off x="7761351" y="2153055"/>
                <a:ext cx="2620652" cy="0"/>
              </a:xfrm>
              <a:prstGeom prst="line">
                <a:avLst/>
              </a:prstGeom>
              <a:noFill/>
              <a:ln w="38100" cap="flat" cmpd="sng" algn="ctr">
                <a:solidFill>
                  <a:schemeClr val="tx1">
                    <a:lumMod val="50000"/>
                    <a:lumOff val="50000"/>
                  </a:schemeClr>
                </a:solidFill>
                <a:prstDash val="solid"/>
                <a:miter lim="800000"/>
              </a:ln>
              <a:effectLst/>
            </p:spPr>
          </p:cxnSp>
          <p:sp>
            <p:nvSpPr>
              <p:cNvPr id="142" name="TextBox 141">
                <a:extLst>
                  <a:ext uri="{FF2B5EF4-FFF2-40B4-BE49-F238E27FC236}">
                    <a16:creationId xmlns:a16="http://schemas.microsoft.com/office/drawing/2014/main" id="{6259CDE9-877F-2208-E86D-63F814B362E8}"/>
                  </a:ext>
                </a:extLst>
              </p:cNvPr>
              <p:cNvSpPr txBox="1"/>
              <p:nvPr/>
            </p:nvSpPr>
            <p:spPr>
              <a:xfrm>
                <a:off x="7831469" y="2153055"/>
                <a:ext cx="2620652"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2800" b="0" i="0" u="none" strike="noStrike" kern="0" cap="none" spc="0" normalizeH="0" baseline="0" noProof="0" dirty="0">
                    <a:ln>
                      <a:noFill/>
                    </a:ln>
                    <a:solidFill>
                      <a:schemeClr val="bg1"/>
                    </a:solidFill>
                    <a:effectLst/>
                    <a:uLnTx/>
                    <a:uFillTx/>
                    <a:latin typeface="Nexa Book" panose="02000000000000000000" pitchFamily="2" charset="0"/>
                  </a:rPr>
                  <a:t>A   B   C   D   E   F</a:t>
                </a:r>
              </a:p>
            </p:txBody>
          </p:sp>
        </p:grpSp>
      </p:grpSp>
      <p:graphicFrame>
        <p:nvGraphicFramePr>
          <p:cNvPr id="158" name="Table 14">
            <a:extLst>
              <a:ext uri="{FF2B5EF4-FFF2-40B4-BE49-F238E27FC236}">
                <a16:creationId xmlns:a16="http://schemas.microsoft.com/office/drawing/2014/main" id="{10B82CA7-32C0-F12B-B68C-4D06A3F0946B}"/>
              </a:ext>
            </a:extLst>
          </p:cNvPr>
          <p:cNvGraphicFramePr>
            <a:graphicFrameLocks noGrp="1"/>
          </p:cNvGraphicFramePr>
          <p:nvPr>
            <p:extLst>
              <p:ext uri="{D42A27DB-BD31-4B8C-83A1-F6EECF244321}">
                <p14:modId xmlns:p14="http://schemas.microsoft.com/office/powerpoint/2010/main" val="1762158988"/>
              </p:ext>
            </p:extLst>
          </p:nvPr>
        </p:nvGraphicFramePr>
        <p:xfrm>
          <a:off x="4225210" y="2159298"/>
          <a:ext cx="7628472" cy="1621844"/>
        </p:xfrm>
        <a:graphic>
          <a:graphicData uri="http://schemas.openxmlformats.org/drawingml/2006/table">
            <a:tbl>
              <a:tblPr bandRow="1">
                <a:tableStyleId>{2D5ABB26-0587-4C30-8999-92F81FD0307C}</a:tableStyleId>
              </a:tblPr>
              <a:tblGrid>
                <a:gridCol w="702910">
                  <a:extLst>
                    <a:ext uri="{9D8B030D-6E8A-4147-A177-3AD203B41FA5}">
                      <a16:colId xmlns:a16="http://schemas.microsoft.com/office/drawing/2014/main" val="260001871"/>
                    </a:ext>
                  </a:extLst>
                </a:gridCol>
                <a:gridCol w="564388">
                  <a:extLst>
                    <a:ext uri="{9D8B030D-6E8A-4147-A177-3AD203B41FA5}">
                      <a16:colId xmlns:a16="http://schemas.microsoft.com/office/drawing/2014/main" val="3407125740"/>
                    </a:ext>
                  </a:extLst>
                </a:gridCol>
                <a:gridCol w="805878">
                  <a:extLst>
                    <a:ext uri="{9D8B030D-6E8A-4147-A177-3AD203B41FA5}">
                      <a16:colId xmlns:a16="http://schemas.microsoft.com/office/drawing/2014/main" val="116820271"/>
                    </a:ext>
                  </a:extLst>
                </a:gridCol>
                <a:gridCol w="747395">
                  <a:extLst>
                    <a:ext uri="{9D8B030D-6E8A-4147-A177-3AD203B41FA5}">
                      <a16:colId xmlns:a16="http://schemas.microsoft.com/office/drawing/2014/main" val="1869873937"/>
                    </a:ext>
                  </a:extLst>
                </a:gridCol>
                <a:gridCol w="598805">
                  <a:extLst>
                    <a:ext uri="{9D8B030D-6E8A-4147-A177-3AD203B41FA5}">
                      <a16:colId xmlns:a16="http://schemas.microsoft.com/office/drawing/2014/main" val="782301688"/>
                    </a:ext>
                  </a:extLst>
                </a:gridCol>
                <a:gridCol w="549592">
                  <a:extLst>
                    <a:ext uri="{9D8B030D-6E8A-4147-A177-3AD203B41FA5}">
                      <a16:colId xmlns:a16="http://schemas.microsoft.com/office/drawing/2014/main" val="2927660631"/>
                    </a:ext>
                  </a:extLst>
                </a:gridCol>
                <a:gridCol w="639191">
                  <a:extLst>
                    <a:ext uri="{9D8B030D-6E8A-4147-A177-3AD203B41FA5}">
                      <a16:colId xmlns:a16="http://schemas.microsoft.com/office/drawing/2014/main" val="3980816636"/>
                    </a:ext>
                  </a:extLst>
                </a:gridCol>
                <a:gridCol w="712597">
                  <a:extLst>
                    <a:ext uri="{9D8B030D-6E8A-4147-A177-3AD203B41FA5}">
                      <a16:colId xmlns:a16="http://schemas.microsoft.com/office/drawing/2014/main" val="39032932"/>
                    </a:ext>
                  </a:extLst>
                </a:gridCol>
                <a:gridCol w="830834">
                  <a:extLst>
                    <a:ext uri="{9D8B030D-6E8A-4147-A177-3AD203B41FA5}">
                      <a16:colId xmlns:a16="http://schemas.microsoft.com/office/drawing/2014/main" val="3973862770"/>
                    </a:ext>
                  </a:extLst>
                </a:gridCol>
                <a:gridCol w="771080">
                  <a:extLst>
                    <a:ext uri="{9D8B030D-6E8A-4147-A177-3AD203B41FA5}">
                      <a16:colId xmlns:a16="http://schemas.microsoft.com/office/drawing/2014/main" val="2832053769"/>
                    </a:ext>
                  </a:extLst>
                </a:gridCol>
                <a:gridCol w="705802">
                  <a:extLst>
                    <a:ext uri="{9D8B030D-6E8A-4147-A177-3AD203B41FA5}">
                      <a16:colId xmlns:a16="http://schemas.microsoft.com/office/drawing/2014/main" val="1289189770"/>
                    </a:ext>
                  </a:extLst>
                </a:gridCol>
              </a:tblGrid>
              <a:tr h="405461">
                <a:tc>
                  <a:txBody>
                    <a:bodyPr/>
                    <a:lstStyle/>
                    <a:p>
                      <a:pPr algn="ctr"/>
                      <a:r>
                        <a:rPr lang="en-US" dirty="0">
                          <a:solidFill>
                            <a:schemeClr val="bg1"/>
                          </a:solidFill>
                        </a:rPr>
                        <a:t>apple</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day</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below</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every</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find</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her</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how</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plant</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power</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water</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went</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992832528"/>
                  </a:ext>
                </a:extLst>
              </a:tr>
              <a:tr h="405461">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accent1"/>
                          </a:solidFill>
                        </a:rPr>
                        <a:t>1</a:t>
                      </a:r>
                      <a:endParaRPr lang="en-IN" dirty="0">
                        <a:solidFill>
                          <a:schemeClr val="accent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accent1"/>
                          </a:solidFill>
                        </a:rPr>
                        <a:t>2</a:t>
                      </a:r>
                      <a:endParaRPr lang="en-IN" dirty="0">
                        <a:solidFill>
                          <a:schemeClr val="accent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accent1"/>
                          </a:solidFill>
                        </a:rPr>
                        <a:t>1</a:t>
                      </a:r>
                      <a:endParaRPr lang="en-IN" dirty="0">
                        <a:solidFill>
                          <a:schemeClr val="accent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accent1"/>
                          </a:solidFill>
                        </a:rPr>
                        <a:t>1</a:t>
                      </a:r>
                      <a:endParaRPr lang="en-IN" dirty="0">
                        <a:solidFill>
                          <a:schemeClr val="accent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994669930"/>
                  </a:ext>
                </a:extLst>
              </a:tr>
              <a:tr h="405461">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accent1"/>
                          </a:solidFill>
                        </a:rPr>
                        <a:t>1</a:t>
                      </a:r>
                      <a:endParaRPr lang="en-IN" dirty="0">
                        <a:solidFill>
                          <a:schemeClr val="accent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accent1"/>
                          </a:solidFill>
                        </a:rPr>
                        <a:t>1</a:t>
                      </a:r>
                      <a:endParaRPr lang="en-IN" dirty="0">
                        <a:solidFill>
                          <a:schemeClr val="accent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accent1"/>
                          </a:solidFill>
                        </a:rPr>
                        <a:t>1</a:t>
                      </a:r>
                      <a:endParaRPr lang="en-IN" dirty="0">
                        <a:solidFill>
                          <a:schemeClr val="accent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38684311"/>
                  </a:ext>
                </a:extLst>
              </a:tr>
              <a:tr h="405461">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accent1"/>
                          </a:solidFill>
                        </a:rPr>
                        <a:t>1</a:t>
                      </a:r>
                      <a:endParaRPr lang="en-IN" dirty="0">
                        <a:solidFill>
                          <a:schemeClr val="accent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accent1"/>
                          </a:solidFill>
                        </a:rPr>
                        <a:t>2</a:t>
                      </a:r>
                      <a:endParaRPr lang="en-IN" dirty="0">
                        <a:solidFill>
                          <a:schemeClr val="accent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08499824"/>
                  </a:ext>
                </a:extLst>
              </a:tr>
            </a:tbl>
          </a:graphicData>
        </a:graphic>
      </p:graphicFrame>
      <p:grpSp>
        <p:nvGrpSpPr>
          <p:cNvPr id="339" name="Group 338">
            <a:extLst>
              <a:ext uri="{FF2B5EF4-FFF2-40B4-BE49-F238E27FC236}">
                <a16:creationId xmlns:a16="http://schemas.microsoft.com/office/drawing/2014/main" id="{E501F532-6684-F65E-4264-E14A65FE8FF1}"/>
              </a:ext>
            </a:extLst>
          </p:cNvPr>
          <p:cNvGrpSpPr/>
          <p:nvPr/>
        </p:nvGrpSpPr>
        <p:grpSpPr>
          <a:xfrm>
            <a:off x="504618" y="2632984"/>
            <a:ext cx="3720593" cy="1148158"/>
            <a:chOff x="504618" y="2632984"/>
            <a:chExt cx="3720593" cy="1148158"/>
          </a:xfrm>
        </p:grpSpPr>
        <p:grpSp>
          <p:nvGrpSpPr>
            <p:cNvPr id="149" name="Group 148">
              <a:extLst>
                <a:ext uri="{FF2B5EF4-FFF2-40B4-BE49-F238E27FC236}">
                  <a16:creationId xmlns:a16="http://schemas.microsoft.com/office/drawing/2014/main" id="{0BCA9BE8-111C-09FC-4081-F50A0A71E008}"/>
                </a:ext>
              </a:extLst>
            </p:cNvPr>
            <p:cNvGrpSpPr>
              <a:grpSpLocks noChangeAspect="1"/>
            </p:cNvGrpSpPr>
            <p:nvPr/>
          </p:nvGrpSpPr>
          <p:grpSpPr>
            <a:xfrm>
              <a:off x="504618" y="2664206"/>
              <a:ext cx="452525" cy="306014"/>
              <a:chOff x="5364479" y="1152472"/>
              <a:chExt cx="1463040" cy="989361"/>
            </a:xfrm>
            <a:solidFill>
              <a:schemeClr val="tx1"/>
            </a:solidFill>
          </p:grpSpPr>
          <p:sp>
            <p:nvSpPr>
              <p:cNvPr id="150" name="Rectangle 149">
                <a:extLst>
                  <a:ext uri="{FF2B5EF4-FFF2-40B4-BE49-F238E27FC236}">
                    <a16:creationId xmlns:a16="http://schemas.microsoft.com/office/drawing/2014/main" id="{676AF66B-1404-1F7C-19C9-2EB91EBB5E07}"/>
                  </a:ext>
                </a:extLst>
              </p:cNvPr>
              <p:cNvSpPr>
                <a:spLocks noChangeAspect="1"/>
              </p:cNvSpPr>
              <p:nvPr/>
            </p:nvSpPr>
            <p:spPr>
              <a:xfrm>
                <a:off x="5364479" y="1318873"/>
                <a:ext cx="1463040" cy="822960"/>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1" name="Isosceles Triangle 150">
                <a:extLst>
                  <a:ext uri="{FF2B5EF4-FFF2-40B4-BE49-F238E27FC236}">
                    <a16:creationId xmlns:a16="http://schemas.microsoft.com/office/drawing/2014/main" id="{39D83F76-07AD-5DAF-C545-3447EB4AB23B}"/>
                  </a:ext>
                </a:extLst>
              </p:cNvPr>
              <p:cNvSpPr/>
              <p:nvPr/>
            </p:nvSpPr>
            <p:spPr>
              <a:xfrm flipV="1">
                <a:off x="5364479" y="1318873"/>
                <a:ext cx="1463040" cy="411480"/>
              </a:xfrm>
              <a:prstGeom prst="triangl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2" name="Rectangle 151">
                <a:extLst>
                  <a:ext uri="{FF2B5EF4-FFF2-40B4-BE49-F238E27FC236}">
                    <a16:creationId xmlns:a16="http://schemas.microsoft.com/office/drawing/2014/main" id="{CE5EB0AC-7028-3784-E288-DF278B569B91}"/>
                  </a:ext>
                </a:extLst>
              </p:cNvPr>
              <p:cNvSpPr/>
              <p:nvPr/>
            </p:nvSpPr>
            <p:spPr>
              <a:xfrm>
                <a:off x="5933016" y="1152472"/>
                <a:ext cx="325966" cy="315009"/>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t>
                </a:r>
                <a:endParaRPr lang="en-IN" sz="3200" dirty="0"/>
              </a:p>
            </p:txBody>
          </p:sp>
        </p:grpSp>
        <p:sp>
          <p:nvSpPr>
            <p:cNvPr id="155" name="TextBox 154">
              <a:extLst>
                <a:ext uri="{FF2B5EF4-FFF2-40B4-BE49-F238E27FC236}">
                  <a16:creationId xmlns:a16="http://schemas.microsoft.com/office/drawing/2014/main" id="{F1BA53DB-D1A3-B804-46AF-2DB46A6711E9}"/>
                </a:ext>
              </a:extLst>
            </p:cNvPr>
            <p:cNvSpPr txBox="1"/>
            <p:nvPr/>
          </p:nvSpPr>
          <p:spPr>
            <a:xfrm>
              <a:off x="1048035" y="2632984"/>
              <a:ext cx="3177175" cy="369332"/>
            </a:xfrm>
            <a:prstGeom prst="rect">
              <a:avLst/>
            </a:prstGeom>
            <a:noFill/>
          </p:spPr>
          <p:txBody>
            <a:bodyPr wrap="square" rtlCol="0">
              <a:spAutoFit/>
            </a:bodyPr>
            <a:lstStyle/>
            <a:p>
              <a:pPr algn="r"/>
              <a:r>
                <a:rPr lang="en-IN" dirty="0">
                  <a:solidFill>
                    <a:schemeClr val="bg1"/>
                  </a:solidFill>
                  <a:latin typeface="+mj-lt"/>
                </a:rPr>
                <a:t>Every day I water every plant</a:t>
              </a:r>
            </a:p>
          </p:txBody>
        </p:sp>
        <p:sp>
          <p:nvSpPr>
            <p:cNvPr id="156" name="TextBox 155">
              <a:extLst>
                <a:ext uri="{FF2B5EF4-FFF2-40B4-BE49-F238E27FC236}">
                  <a16:creationId xmlns:a16="http://schemas.microsoft.com/office/drawing/2014/main" id="{7F786185-3309-F0B9-931A-996C25453DCD}"/>
                </a:ext>
              </a:extLst>
            </p:cNvPr>
            <p:cNvSpPr txBox="1"/>
            <p:nvPr/>
          </p:nvSpPr>
          <p:spPr>
            <a:xfrm>
              <a:off x="1048035" y="3022397"/>
              <a:ext cx="3177175" cy="369332"/>
            </a:xfrm>
            <a:prstGeom prst="rect">
              <a:avLst/>
            </a:prstGeom>
            <a:noFill/>
          </p:spPr>
          <p:txBody>
            <a:bodyPr wrap="square" rtlCol="0">
              <a:spAutoFit/>
            </a:bodyPr>
            <a:lstStyle/>
            <a:p>
              <a:pPr algn="r"/>
              <a:r>
                <a:rPr lang="en-IN" dirty="0">
                  <a:solidFill>
                    <a:schemeClr val="bg1"/>
                  </a:solidFill>
                  <a:latin typeface="+mj-lt"/>
                </a:rPr>
                <a:t>I went to the power plant today</a:t>
              </a:r>
            </a:p>
          </p:txBody>
        </p:sp>
        <p:sp>
          <p:nvSpPr>
            <p:cNvPr id="157" name="TextBox 156">
              <a:extLst>
                <a:ext uri="{FF2B5EF4-FFF2-40B4-BE49-F238E27FC236}">
                  <a16:creationId xmlns:a16="http://schemas.microsoft.com/office/drawing/2014/main" id="{C6B0E466-8270-64DD-411C-FA1D79F6447D}"/>
                </a:ext>
              </a:extLst>
            </p:cNvPr>
            <p:cNvSpPr txBox="1"/>
            <p:nvPr/>
          </p:nvSpPr>
          <p:spPr>
            <a:xfrm>
              <a:off x="1048035" y="3411810"/>
              <a:ext cx="3177176" cy="369332"/>
            </a:xfrm>
            <a:prstGeom prst="rect">
              <a:avLst/>
            </a:prstGeom>
            <a:noFill/>
          </p:spPr>
          <p:txBody>
            <a:bodyPr wrap="square" rtlCol="0">
              <a:spAutoFit/>
            </a:bodyPr>
            <a:lstStyle/>
            <a:p>
              <a:pPr algn="r"/>
              <a:r>
                <a:rPr lang="en-US" dirty="0">
                  <a:solidFill>
                    <a:schemeClr val="bg1"/>
                  </a:solidFill>
                  <a:latin typeface="+mj-lt"/>
                </a:rPr>
                <a:t>How to find out how to learn</a:t>
              </a:r>
              <a:endParaRPr lang="en-IN" dirty="0">
                <a:solidFill>
                  <a:schemeClr val="bg1"/>
                </a:solidFill>
                <a:latin typeface="+mj-lt"/>
              </a:endParaRPr>
            </a:p>
          </p:txBody>
        </p:sp>
        <p:grpSp>
          <p:nvGrpSpPr>
            <p:cNvPr id="159" name="Group 158">
              <a:extLst>
                <a:ext uri="{FF2B5EF4-FFF2-40B4-BE49-F238E27FC236}">
                  <a16:creationId xmlns:a16="http://schemas.microsoft.com/office/drawing/2014/main" id="{7760E839-B976-D270-B2F2-B4BD0182FDA6}"/>
                </a:ext>
              </a:extLst>
            </p:cNvPr>
            <p:cNvGrpSpPr>
              <a:grpSpLocks noChangeAspect="1"/>
            </p:cNvGrpSpPr>
            <p:nvPr/>
          </p:nvGrpSpPr>
          <p:grpSpPr>
            <a:xfrm>
              <a:off x="504618" y="3054056"/>
              <a:ext cx="452525" cy="306014"/>
              <a:chOff x="5364479" y="1152472"/>
              <a:chExt cx="1463040" cy="989361"/>
            </a:xfrm>
            <a:solidFill>
              <a:schemeClr val="tx1"/>
            </a:solidFill>
          </p:grpSpPr>
          <p:sp>
            <p:nvSpPr>
              <p:cNvPr id="160" name="Rectangle 159">
                <a:extLst>
                  <a:ext uri="{FF2B5EF4-FFF2-40B4-BE49-F238E27FC236}">
                    <a16:creationId xmlns:a16="http://schemas.microsoft.com/office/drawing/2014/main" id="{5EEF4ACD-9108-43C2-2A5D-DE983FA0163A}"/>
                  </a:ext>
                </a:extLst>
              </p:cNvPr>
              <p:cNvSpPr>
                <a:spLocks noChangeAspect="1"/>
              </p:cNvSpPr>
              <p:nvPr/>
            </p:nvSpPr>
            <p:spPr>
              <a:xfrm>
                <a:off x="5364479" y="1318873"/>
                <a:ext cx="1463040" cy="822960"/>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1" name="Isosceles Triangle 160">
                <a:extLst>
                  <a:ext uri="{FF2B5EF4-FFF2-40B4-BE49-F238E27FC236}">
                    <a16:creationId xmlns:a16="http://schemas.microsoft.com/office/drawing/2014/main" id="{ABE8D547-EC5F-2C97-A5BC-195C0027E498}"/>
                  </a:ext>
                </a:extLst>
              </p:cNvPr>
              <p:cNvSpPr/>
              <p:nvPr/>
            </p:nvSpPr>
            <p:spPr>
              <a:xfrm flipV="1">
                <a:off x="5364479" y="1318873"/>
                <a:ext cx="1463040" cy="411480"/>
              </a:xfrm>
              <a:prstGeom prst="triangl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2" name="Rectangle 161">
                <a:extLst>
                  <a:ext uri="{FF2B5EF4-FFF2-40B4-BE49-F238E27FC236}">
                    <a16:creationId xmlns:a16="http://schemas.microsoft.com/office/drawing/2014/main" id="{DF94AD8E-C08B-9864-F12B-E561048C0C19}"/>
                  </a:ext>
                </a:extLst>
              </p:cNvPr>
              <p:cNvSpPr/>
              <p:nvPr/>
            </p:nvSpPr>
            <p:spPr>
              <a:xfrm>
                <a:off x="5933016" y="1152472"/>
                <a:ext cx="325966" cy="315009"/>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t>
                </a:r>
                <a:endParaRPr lang="en-IN" sz="3200" dirty="0"/>
              </a:p>
            </p:txBody>
          </p:sp>
        </p:grpSp>
        <p:grpSp>
          <p:nvGrpSpPr>
            <p:cNvPr id="163" name="Group 162">
              <a:extLst>
                <a:ext uri="{FF2B5EF4-FFF2-40B4-BE49-F238E27FC236}">
                  <a16:creationId xmlns:a16="http://schemas.microsoft.com/office/drawing/2014/main" id="{9ABC780C-C014-7BC0-19B0-FA8492C29E91}"/>
                </a:ext>
              </a:extLst>
            </p:cNvPr>
            <p:cNvGrpSpPr>
              <a:grpSpLocks noChangeAspect="1"/>
            </p:cNvGrpSpPr>
            <p:nvPr/>
          </p:nvGrpSpPr>
          <p:grpSpPr>
            <a:xfrm>
              <a:off x="504618" y="3443018"/>
              <a:ext cx="452525" cy="306014"/>
              <a:chOff x="5364479" y="1152472"/>
              <a:chExt cx="1463040" cy="989361"/>
            </a:xfrm>
            <a:solidFill>
              <a:schemeClr val="tx1"/>
            </a:solidFill>
          </p:grpSpPr>
          <p:sp>
            <p:nvSpPr>
              <p:cNvPr id="164" name="Rectangle 163">
                <a:extLst>
                  <a:ext uri="{FF2B5EF4-FFF2-40B4-BE49-F238E27FC236}">
                    <a16:creationId xmlns:a16="http://schemas.microsoft.com/office/drawing/2014/main" id="{EF9D754B-8719-A51C-6112-B46C11B45784}"/>
                  </a:ext>
                </a:extLst>
              </p:cNvPr>
              <p:cNvSpPr>
                <a:spLocks noChangeAspect="1"/>
              </p:cNvSpPr>
              <p:nvPr/>
            </p:nvSpPr>
            <p:spPr>
              <a:xfrm>
                <a:off x="5364479" y="1318873"/>
                <a:ext cx="1463040" cy="822960"/>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5" name="Isosceles Triangle 164">
                <a:extLst>
                  <a:ext uri="{FF2B5EF4-FFF2-40B4-BE49-F238E27FC236}">
                    <a16:creationId xmlns:a16="http://schemas.microsoft.com/office/drawing/2014/main" id="{F635DD06-D0E0-01F8-D01C-3B13FFD60DC7}"/>
                  </a:ext>
                </a:extLst>
              </p:cNvPr>
              <p:cNvSpPr/>
              <p:nvPr/>
            </p:nvSpPr>
            <p:spPr>
              <a:xfrm flipV="1">
                <a:off x="5364479" y="1318873"/>
                <a:ext cx="1463040" cy="411480"/>
              </a:xfrm>
              <a:prstGeom prst="triangl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6" name="Rectangle 165">
                <a:extLst>
                  <a:ext uri="{FF2B5EF4-FFF2-40B4-BE49-F238E27FC236}">
                    <a16:creationId xmlns:a16="http://schemas.microsoft.com/office/drawing/2014/main" id="{703ADA90-1207-709F-C84C-BCA0639B842D}"/>
                  </a:ext>
                </a:extLst>
              </p:cNvPr>
              <p:cNvSpPr/>
              <p:nvPr/>
            </p:nvSpPr>
            <p:spPr>
              <a:xfrm>
                <a:off x="5933016" y="1152472"/>
                <a:ext cx="325966" cy="315009"/>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t>
                </a:r>
                <a:endParaRPr lang="en-IN" sz="3200" dirty="0"/>
              </a:p>
            </p:txBody>
          </p:sp>
        </p:grpSp>
      </p:grpSp>
      <p:pic>
        <p:nvPicPr>
          <p:cNvPr id="284" name="Picture 283">
            <a:extLst>
              <a:ext uri="{FF2B5EF4-FFF2-40B4-BE49-F238E27FC236}">
                <a16:creationId xmlns:a16="http://schemas.microsoft.com/office/drawing/2014/main" id="{B7A58912-773E-0BE8-73B3-9ECDAA99EDA2}"/>
              </a:ext>
            </a:extLst>
          </p:cNvPr>
          <p:cNvPicPr>
            <a:picLocks noChangeAspect="1"/>
          </p:cNvPicPr>
          <p:nvPr/>
        </p:nvPicPr>
        <p:blipFill>
          <a:blip r:embed="rId2"/>
          <a:stretch>
            <a:fillRect/>
          </a:stretch>
        </p:blipFill>
        <p:spPr>
          <a:xfrm>
            <a:off x="5122269" y="4189690"/>
            <a:ext cx="552416" cy="902537"/>
          </a:xfrm>
          <a:prstGeom prst="rect">
            <a:avLst/>
          </a:prstGeom>
        </p:spPr>
      </p:pic>
      <p:graphicFrame>
        <p:nvGraphicFramePr>
          <p:cNvPr id="285" name="Table 379">
            <a:extLst>
              <a:ext uri="{FF2B5EF4-FFF2-40B4-BE49-F238E27FC236}">
                <a16:creationId xmlns:a16="http://schemas.microsoft.com/office/drawing/2014/main" id="{59502DD6-FCDF-30EF-7280-B9F9C3906048}"/>
              </a:ext>
            </a:extLst>
          </p:cNvPr>
          <p:cNvGraphicFramePr>
            <a:graphicFrameLocks noGrp="1"/>
          </p:cNvGraphicFramePr>
          <p:nvPr>
            <p:extLst>
              <p:ext uri="{D42A27DB-BD31-4B8C-83A1-F6EECF244321}">
                <p14:modId xmlns:p14="http://schemas.microsoft.com/office/powerpoint/2010/main" val="4093876599"/>
              </p:ext>
            </p:extLst>
          </p:nvPr>
        </p:nvGraphicFramePr>
        <p:xfrm>
          <a:off x="5779523" y="4682383"/>
          <a:ext cx="2686425" cy="383020"/>
        </p:xfrm>
        <a:graphic>
          <a:graphicData uri="http://schemas.openxmlformats.org/drawingml/2006/table">
            <a:tbl>
              <a:tblPr bandRow="1">
                <a:tableStyleId>{2D5ABB26-0587-4C30-8999-92F81FD0307C}</a:tableStyleId>
              </a:tblPr>
              <a:tblGrid>
                <a:gridCol w="383775">
                  <a:extLst>
                    <a:ext uri="{9D8B030D-6E8A-4147-A177-3AD203B41FA5}">
                      <a16:colId xmlns:a16="http://schemas.microsoft.com/office/drawing/2014/main" val="1633589328"/>
                    </a:ext>
                  </a:extLst>
                </a:gridCol>
                <a:gridCol w="383775">
                  <a:extLst>
                    <a:ext uri="{9D8B030D-6E8A-4147-A177-3AD203B41FA5}">
                      <a16:colId xmlns:a16="http://schemas.microsoft.com/office/drawing/2014/main" val="1578885785"/>
                    </a:ext>
                  </a:extLst>
                </a:gridCol>
                <a:gridCol w="383775">
                  <a:extLst>
                    <a:ext uri="{9D8B030D-6E8A-4147-A177-3AD203B41FA5}">
                      <a16:colId xmlns:a16="http://schemas.microsoft.com/office/drawing/2014/main" val="4197287702"/>
                    </a:ext>
                  </a:extLst>
                </a:gridCol>
                <a:gridCol w="383775">
                  <a:extLst>
                    <a:ext uri="{9D8B030D-6E8A-4147-A177-3AD203B41FA5}">
                      <a16:colId xmlns:a16="http://schemas.microsoft.com/office/drawing/2014/main" val="3359939498"/>
                    </a:ext>
                  </a:extLst>
                </a:gridCol>
                <a:gridCol w="383775">
                  <a:extLst>
                    <a:ext uri="{9D8B030D-6E8A-4147-A177-3AD203B41FA5}">
                      <a16:colId xmlns:a16="http://schemas.microsoft.com/office/drawing/2014/main" val="718041387"/>
                    </a:ext>
                  </a:extLst>
                </a:gridCol>
                <a:gridCol w="383775">
                  <a:extLst>
                    <a:ext uri="{9D8B030D-6E8A-4147-A177-3AD203B41FA5}">
                      <a16:colId xmlns:a16="http://schemas.microsoft.com/office/drawing/2014/main" val="2182589576"/>
                    </a:ext>
                  </a:extLst>
                </a:gridCol>
                <a:gridCol w="383775">
                  <a:extLst>
                    <a:ext uri="{9D8B030D-6E8A-4147-A177-3AD203B41FA5}">
                      <a16:colId xmlns:a16="http://schemas.microsoft.com/office/drawing/2014/main" val="3066797350"/>
                    </a:ext>
                  </a:extLst>
                </a:gridCol>
              </a:tblGrid>
              <a:tr h="383020">
                <a:tc>
                  <a:txBody>
                    <a:bodyPr/>
                    <a:lstStyle/>
                    <a:p>
                      <a:pPr algn="ctr"/>
                      <a:r>
                        <a:rPr lang="en-US" sz="1400" b="1" dirty="0">
                          <a:solidFill>
                            <a:schemeClr val="accent1"/>
                          </a:solidFill>
                        </a:rPr>
                        <a:t>1</a:t>
                      </a:r>
                      <a:endParaRPr lang="en-IN" sz="1400" b="1" dirty="0">
                        <a:solidFill>
                          <a:schemeClr val="accent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bg1"/>
                          </a:solidFill>
                        </a:rPr>
                        <a:t>0</a:t>
                      </a:r>
                      <a:endParaRPr lang="en-IN" sz="1400" b="1" dirty="0">
                        <a:solidFill>
                          <a:schemeClr val="bg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bg1"/>
                          </a:solidFill>
                        </a:rPr>
                        <a:t>0</a:t>
                      </a:r>
                      <a:endParaRPr lang="en-IN" sz="1400" b="1" dirty="0">
                        <a:solidFill>
                          <a:schemeClr val="bg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accent1"/>
                          </a:solidFill>
                        </a:rPr>
                        <a:t>1</a:t>
                      </a:r>
                      <a:endParaRPr lang="en-IN" sz="1400" b="1" dirty="0">
                        <a:solidFill>
                          <a:schemeClr val="accent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bg1"/>
                          </a:solidFill>
                        </a:rPr>
                        <a:t>0</a:t>
                      </a:r>
                      <a:endParaRPr lang="en-IN" sz="1400" b="1" dirty="0">
                        <a:solidFill>
                          <a:schemeClr val="bg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accent1"/>
                          </a:solidFill>
                        </a:rPr>
                        <a:t>1</a:t>
                      </a:r>
                      <a:endParaRPr lang="en-IN" sz="1400" b="1" dirty="0">
                        <a:solidFill>
                          <a:schemeClr val="accent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accent1"/>
                          </a:solidFill>
                        </a:rPr>
                        <a:t>1</a:t>
                      </a:r>
                      <a:endParaRPr lang="en-IN" sz="1400" b="1" dirty="0">
                        <a:solidFill>
                          <a:schemeClr val="accent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19647479"/>
                  </a:ext>
                </a:extLst>
              </a:tr>
            </a:tbl>
          </a:graphicData>
        </a:graphic>
      </p:graphicFrame>
      <p:grpSp>
        <p:nvGrpSpPr>
          <p:cNvPr id="308" name="Group 307">
            <a:extLst>
              <a:ext uri="{FF2B5EF4-FFF2-40B4-BE49-F238E27FC236}">
                <a16:creationId xmlns:a16="http://schemas.microsoft.com/office/drawing/2014/main" id="{139362F0-5DD3-BE33-A7E9-DC9CE625EE58}"/>
              </a:ext>
            </a:extLst>
          </p:cNvPr>
          <p:cNvGrpSpPr/>
          <p:nvPr/>
        </p:nvGrpSpPr>
        <p:grpSpPr>
          <a:xfrm>
            <a:off x="5866905" y="4261406"/>
            <a:ext cx="2511659" cy="321066"/>
            <a:chOff x="1250111" y="4727665"/>
            <a:chExt cx="2511659" cy="321066"/>
          </a:xfrm>
        </p:grpSpPr>
        <p:pic>
          <p:nvPicPr>
            <p:cNvPr id="287" name="Picture 286">
              <a:extLst>
                <a:ext uri="{FF2B5EF4-FFF2-40B4-BE49-F238E27FC236}">
                  <a16:creationId xmlns:a16="http://schemas.microsoft.com/office/drawing/2014/main" id="{8E285126-C16B-E878-1756-2720061C4061}"/>
                </a:ext>
              </a:extLst>
            </p:cNvPr>
            <p:cNvPicPr>
              <a:picLocks noChangeAspect="1"/>
            </p:cNvPicPr>
            <p:nvPr/>
          </p:nvPicPr>
          <p:blipFill>
            <a:blip r:embed="rId3"/>
            <a:stretch>
              <a:fillRect/>
            </a:stretch>
          </p:blipFill>
          <p:spPr>
            <a:xfrm>
              <a:off x="3537833" y="4735759"/>
              <a:ext cx="223937" cy="312972"/>
            </a:xfrm>
            <a:prstGeom prst="rect">
              <a:avLst/>
            </a:prstGeom>
          </p:spPr>
        </p:pic>
        <p:pic>
          <p:nvPicPr>
            <p:cNvPr id="288" name="Picture 287">
              <a:extLst>
                <a:ext uri="{FF2B5EF4-FFF2-40B4-BE49-F238E27FC236}">
                  <a16:creationId xmlns:a16="http://schemas.microsoft.com/office/drawing/2014/main" id="{B4B7AD42-9DEB-C197-2E9B-5729573CA44A}"/>
                </a:ext>
              </a:extLst>
            </p:cNvPr>
            <p:cNvPicPr>
              <a:picLocks noChangeAspect="1"/>
            </p:cNvPicPr>
            <p:nvPr/>
          </p:nvPicPr>
          <p:blipFill>
            <a:blip r:embed="rId4"/>
            <a:stretch>
              <a:fillRect/>
            </a:stretch>
          </p:blipFill>
          <p:spPr>
            <a:xfrm>
              <a:off x="3166440" y="4735759"/>
              <a:ext cx="175372" cy="312972"/>
            </a:xfrm>
            <a:prstGeom prst="rect">
              <a:avLst/>
            </a:prstGeom>
          </p:spPr>
        </p:pic>
        <p:pic>
          <p:nvPicPr>
            <p:cNvPr id="289" name="Picture 288">
              <a:extLst>
                <a:ext uri="{FF2B5EF4-FFF2-40B4-BE49-F238E27FC236}">
                  <a16:creationId xmlns:a16="http://schemas.microsoft.com/office/drawing/2014/main" id="{2299CF94-DF19-1500-9E34-9B46E4FF5197}"/>
                </a:ext>
              </a:extLst>
            </p:cNvPr>
            <p:cNvPicPr>
              <a:picLocks noChangeAspect="1"/>
            </p:cNvPicPr>
            <p:nvPr/>
          </p:nvPicPr>
          <p:blipFill>
            <a:blip r:embed="rId5"/>
            <a:stretch>
              <a:fillRect/>
            </a:stretch>
          </p:blipFill>
          <p:spPr>
            <a:xfrm>
              <a:off x="2022578" y="4735759"/>
              <a:ext cx="172674" cy="312972"/>
            </a:xfrm>
            <a:prstGeom prst="rect">
              <a:avLst/>
            </a:prstGeom>
          </p:spPr>
        </p:pic>
        <p:pic>
          <p:nvPicPr>
            <p:cNvPr id="290" name="Picture 289">
              <a:extLst>
                <a:ext uri="{FF2B5EF4-FFF2-40B4-BE49-F238E27FC236}">
                  <a16:creationId xmlns:a16="http://schemas.microsoft.com/office/drawing/2014/main" id="{5183A5E6-42E8-8A4F-8950-AF48C22438F8}"/>
                </a:ext>
              </a:extLst>
            </p:cNvPr>
            <p:cNvPicPr>
              <a:picLocks noChangeAspect="1"/>
            </p:cNvPicPr>
            <p:nvPr/>
          </p:nvPicPr>
          <p:blipFill>
            <a:blip r:embed="rId2"/>
            <a:stretch>
              <a:fillRect/>
            </a:stretch>
          </p:blipFill>
          <p:spPr>
            <a:xfrm>
              <a:off x="2778857" y="4735759"/>
              <a:ext cx="191561" cy="312972"/>
            </a:xfrm>
            <a:prstGeom prst="rect">
              <a:avLst/>
            </a:prstGeom>
          </p:spPr>
        </p:pic>
        <p:pic>
          <p:nvPicPr>
            <p:cNvPr id="291" name="Picture 290">
              <a:extLst>
                <a:ext uri="{FF2B5EF4-FFF2-40B4-BE49-F238E27FC236}">
                  <a16:creationId xmlns:a16="http://schemas.microsoft.com/office/drawing/2014/main" id="{C34D1688-732F-A394-5F89-341B7C1ABEEF}"/>
                </a:ext>
              </a:extLst>
            </p:cNvPr>
            <p:cNvPicPr>
              <a:picLocks noChangeAspect="1"/>
            </p:cNvPicPr>
            <p:nvPr/>
          </p:nvPicPr>
          <p:blipFill>
            <a:blip r:embed="rId6"/>
            <a:stretch>
              <a:fillRect/>
            </a:stretch>
          </p:blipFill>
          <p:spPr>
            <a:xfrm>
              <a:off x="2391274" y="4727665"/>
              <a:ext cx="191561" cy="321066"/>
            </a:xfrm>
            <a:prstGeom prst="rect">
              <a:avLst/>
            </a:prstGeom>
          </p:spPr>
        </p:pic>
        <p:pic>
          <p:nvPicPr>
            <p:cNvPr id="292" name="Picture 291">
              <a:extLst>
                <a:ext uri="{FF2B5EF4-FFF2-40B4-BE49-F238E27FC236}">
                  <a16:creationId xmlns:a16="http://schemas.microsoft.com/office/drawing/2014/main" id="{1957D64D-A108-DD19-2454-E7F729D71C1B}"/>
                </a:ext>
              </a:extLst>
            </p:cNvPr>
            <p:cNvPicPr>
              <a:picLocks noChangeAspect="1"/>
            </p:cNvPicPr>
            <p:nvPr/>
          </p:nvPicPr>
          <p:blipFill>
            <a:blip r:embed="rId7"/>
            <a:stretch>
              <a:fillRect/>
            </a:stretch>
          </p:blipFill>
          <p:spPr>
            <a:xfrm>
              <a:off x="1634995" y="4735759"/>
              <a:ext cx="191561" cy="312972"/>
            </a:xfrm>
            <a:prstGeom prst="rect">
              <a:avLst/>
            </a:prstGeom>
          </p:spPr>
        </p:pic>
        <p:pic>
          <p:nvPicPr>
            <p:cNvPr id="293" name="Picture 292">
              <a:extLst>
                <a:ext uri="{FF2B5EF4-FFF2-40B4-BE49-F238E27FC236}">
                  <a16:creationId xmlns:a16="http://schemas.microsoft.com/office/drawing/2014/main" id="{7973B1EA-5D46-56EC-60DF-954531A1FF16}"/>
                </a:ext>
              </a:extLst>
            </p:cNvPr>
            <p:cNvPicPr>
              <a:picLocks noChangeAspect="1"/>
            </p:cNvPicPr>
            <p:nvPr/>
          </p:nvPicPr>
          <p:blipFill>
            <a:blip r:embed="rId8"/>
            <a:stretch>
              <a:fillRect/>
            </a:stretch>
          </p:blipFill>
          <p:spPr>
            <a:xfrm>
              <a:off x="1250111" y="4727665"/>
              <a:ext cx="188862" cy="321066"/>
            </a:xfrm>
            <a:prstGeom prst="rect">
              <a:avLst/>
            </a:prstGeom>
          </p:spPr>
        </p:pic>
      </p:grpSp>
      <p:grpSp>
        <p:nvGrpSpPr>
          <p:cNvPr id="341" name="Group 340">
            <a:extLst>
              <a:ext uri="{FF2B5EF4-FFF2-40B4-BE49-F238E27FC236}">
                <a16:creationId xmlns:a16="http://schemas.microsoft.com/office/drawing/2014/main" id="{ABF44F70-97E6-0780-98FC-A0A1186C366A}"/>
              </a:ext>
            </a:extLst>
          </p:cNvPr>
          <p:cNvGrpSpPr/>
          <p:nvPr/>
        </p:nvGrpSpPr>
        <p:grpSpPr>
          <a:xfrm>
            <a:off x="4892054" y="4925289"/>
            <a:ext cx="7060068" cy="1473638"/>
            <a:chOff x="4892054" y="4925289"/>
            <a:chExt cx="7060068" cy="1473638"/>
          </a:xfrm>
        </p:grpSpPr>
        <p:grpSp>
          <p:nvGrpSpPr>
            <p:cNvPr id="313" name="Group 312">
              <a:extLst>
                <a:ext uri="{FF2B5EF4-FFF2-40B4-BE49-F238E27FC236}">
                  <a16:creationId xmlns:a16="http://schemas.microsoft.com/office/drawing/2014/main" id="{3D311C49-E7E9-5833-AE7F-087D76B2050A}"/>
                </a:ext>
              </a:extLst>
            </p:cNvPr>
            <p:cNvGrpSpPr/>
            <p:nvPr/>
          </p:nvGrpSpPr>
          <p:grpSpPr>
            <a:xfrm>
              <a:off x="4892054" y="4925289"/>
              <a:ext cx="1021956" cy="1467851"/>
              <a:chOff x="6455409" y="2446455"/>
              <a:chExt cx="1021956" cy="1467851"/>
            </a:xfrm>
          </p:grpSpPr>
          <p:grpSp>
            <p:nvGrpSpPr>
              <p:cNvPr id="319" name="Group 318">
                <a:extLst>
                  <a:ext uri="{FF2B5EF4-FFF2-40B4-BE49-F238E27FC236}">
                    <a16:creationId xmlns:a16="http://schemas.microsoft.com/office/drawing/2014/main" id="{A649BA53-1567-7DA9-B18A-4662248AE6E9}"/>
                  </a:ext>
                </a:extLst>
              </p:cNvPr>
              <p:cNvGrpSpPr/>
              <p:nvPr/>
            </p:nvGrpSpPr>
            <p:grpSpPr>
              <a:xfrm>
                <a:off x="6455409" y="2446455"/>
                <a:ext cx="1021956" cy="1467851"/>
                <a:chOff x="2352422" y="-414442"/>
                <a:chExt cx="3568475" cy="5125458"/>
              </a:xfrm>
            </p:grpSpPr>
            <p:sp>
              <p:nvSpPr>
                <p:cNvPr id="326" name="Pie 335">
                  <a:extLst>
                    <a:ext uri="{FF2B5EF4-FFF2-40B4-BE49-F238E27FC236}">
                      <a16:creationId xmlns:a16="http://schemas.microsoft.com/office/drawing/2014/main" id="{E674BBAE-AD45-B517-A570-1D0D826195E7}"/>
                    </a:ext>
                  </a:extLst>
                </p:cNvPr>
                <p:cNvSpPr/>
                <p:nvPr/>
              </p:nvSpPr>
              <p:spPr>
                <a:xfrm flipH="1">
                  <a:off x="4458089" y="2139062"/>
                  <a:ext cx="467124"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ea typeface="+mn-ea"/>
                    <a:cs typeface="+mn-cs"/>
                  </a:endParaRPr>
                </a:p>
              </p:txBody>
            </p:sp>
            <p:sp>
              <p:nvSpPr>
                <p:cNvPr id="327" name="Pie 336">
                  <a:extLst>
                    <a:ext uri="{FF2B5EF4-FFF2-40B4-BE49-F238E27FC236}">
                      <a16:creationId xmlns:a16="http://schemas.microsoft.com/office/drawing/2014/main" id="{AE955035-7A24-0487-4CFD-98582856C4D9}"/>
                    </a:ext>
                  </a:extLst>
                </p:cNvPr>
                <p:cNvSpPr/>
                <p:nvPr/>
              </p:nvSpPr>
              <p:spPr>
                <a:xfrm rot="10800000" flipH="1">
                  <a:off x="2352422" y="-414442"/>
                  <a:ext cx="3568475" cy="5107009"/>
                </a:xfrm>
                <a:prstGeom prst="pie">
                  <a:avLst>
                    <a:gd name="adj1" fmla="val 15522115"/>
                    <a:gd name="adj2" fmla="val 16855910"/>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ea typeface="+mn-ea"/>
                    <a:cs typeface="+mn-cs"/>
                  </a:endParaRPr>
                </a:p>
              </p:txBody>
            </p:sp>
            <p:sp>
              <p:nvSpPr>
                <p:cNvPr id="328" name="Pie 337">
                  <a:extLst>
                    <a:ext uri="{FF2B5EF4-FFF2-40B4-BE49-F238E27FC236}">
                      <a16:creationId xmlns:a16="http://schemas.microsoft.com/office/drawing/2014/main" id="{729ABFC7-63A1-AFD4-5E51-ADA1DAA59604}"/>
                    </a:ext>
                  </a:extLst>
                </p:cNvPr>
                <p:cNvSpPr/>
                <p:nvPr/>
              </p:nvSpPr>
              <p:spPr>
                <a:xfrm>
                  <a:off x="3348107" y="2139062"/>
                  <a:ext cx="467124"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ea typeface="+mn-ea"/>
                    <a:cs typeface="+mn-cs"/>
                  </a:endParaRPr>
                </a:p>
              </p:txBody>
            </p:sp>
            <p:sp>
              <p:nvSpPr>
                <p:cNvPr id="329" name="Freeform 338">
                  <a:extLst>
                    <a:ext uri="{FF2B5EF4-FFF2-40B4-BE49-F238E27FC236}">
                      <a16:creationId xmlns:a16="http://schemas.microsoft.com/office/drawing/2014/main" id="{A463EFF9-016D-DFC0-F1C1-29E984B89F4E}"/>
                    </a:ext>
                  </a:extLst>
                </p:cNvPr>
                <p:cNvSpPr/>
                <p:nvPr/>
              </p:nvSpPr>
              <p:spPr>
                <a:xfrm>
                  <a:off x="3455156" y="1527339"/>
                  <a:ext cx="1363008" cy="1719377"/>
                </a:xfrm>
                <a:custGeom>
                  <a:avLst/>
                  <a:gdLst>
                    <a:gd name="connsiteX0" fmla="*/ 681504 w 1363008"/>
                    <a:gd name="connsiteY0" fmla="*/ 0 h 1719377"/>
                    <a:gd name="connsiteX1" fmla="*/ 1349162 w 1363008"/>
                    <a:gd name="connsiteY1" fmla="*/ 556249 h 1719377"/>
                    <a:gd name="connsiteX2" fmla="*/ 1358825 w 1363008"/>
                    <a:gd name="connsiteY2" fmla="*/ 654229 h 1719377"/>
                    <a:gd name="connsiteX3" fmla="*/ 1363008 w 1363008"/>
                    <a:gd name="connsiteY3" fmla="*/ 656873 h 1719377"/>
                    <a:gd name="connsiteX4" fmla="*/ 1361587 w 1363008"/>
                    <a:gd name="connsiteY4" fmla="*/ 682238 h 1719377"/>
                    <a:gd name="connsiteX5" fmla="*/ 1363008 w 1363008"/>
                    <a:gd name="connsiteY5" fmla="*/ 696648 h 1719377"/>
                    <a:gd name="connsiteX6" fmla="*/ 1360699 w 1363008"/>
                    <a:gd name="connsiteY6" fmla="*/ 698086 h 1719377"/>
                    <a:gd name="connsiteX7" fmla="*/ 1354396 w 1363008"/>
                    <a:gd name="connsiteY7" fmla="*/ 810591 h 1719377"/>
                    <a:gd name="connsiteX8" fmla="*/ 681504 w 1363008"/>
                    <a:gd name="connsiteY8" fmla="*/ 1719377 h 1719377"/>
                    <a:gd name="connsiteX9" fmla="*/ 10641 w 1363008"/>
                    <a:gd name="connsiteY9" fmla="*/ 816876 h 1719377"/>
                    <a:gd name="connsiteX10" fmla="*/ 2760 w 1363008"/>
                    <a:gd name="connsiteY10" fmla="*/ 698366 h 1719377"/>
                    <a:gd name="connsiteX11" fmla="*/ 0 w 1363008"/>
                    <a:gd name="connsiteY11" fmla="*/ 696648 h 1719377"/>
                    <a:gd name="connsiteX12" fmla="*/ 1580 w 1363008"/>
                    <a:gd name="connsiteY12" fmla="*/ 680628 h 1719377"/>
                    <a:gd name="connsiteX13" fmla="*/ 0 w 1363008"/>
                    <a:gd name="connsiteY13" fmla="*/ 656873 h 1719377"/>
                    <a:gd name="connsiteX14" fmla="*/ 4330 w 1363008"/>
                    <a:gd name="connsiteY14" fmla="*/ 652738 h 1719377"/>
                    <a:gd name="connsiteX15" fmla="*/ 13846 w 1363008"/>
                    <a:gd name="connsiteY15" fmla="*/ 556249 h 1719377"/>
                    <a:gd name="connsiteX16" fmla="*/ 681504 w 1363008"/>
                    <a:gd name="connsiteY16" fmla="*/ 0 h 171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63008" h="1719377">
                      <a:moveTo>
                        <a:pt x="681504" y="0"/>
                      </a:moveTo>
                      <a:cubicBezTo>
                        <a:pt x="1010840" y="0"/>
                        <a:pt x="1285615" y="238799"/>
                        <a:pt x="1349162" y="556249"/>
                      </a:cubicBezTo>
                      <a:lnTo>
                        <a:pt x="1358825" y="654229"/>
                      </a:lnTo>
                      <a:lnTo>
                        <a:pt x="1363008" y="656873"/>
                      </a:lnTo>
                      <a:lnTo>
                        <a:pt x="1361587" y="682238"/>
                      </a:lnTo>
                      <a:lnTo>
                        <a:pt x="1363008" y="696648"/>
                      </a:lnTo>
                      <a:lnTo>
                        <a:pt x="1360699" y="698086"/>
                      </a:lnTo>
                      <a:lnTo>
                        <a:pt x="1354396" y="810591"/>
                      </a:lnTo>
                      <a:cubicBezTo>
                        <a:pt x="1313528" y="1194067"/>
                        <a:pt x="1122492" y="1719376"/>
                        <a:pt x="681504" y="1719377"/>
                      </a:cubicBezTo>
                      <a:cubicBezTo>
                        <a:pt x="240517" y="1719378"/>
                        <a:pt x="54891" y="1210826"/>
                        <a:pt x="10641" y="816876"/>
                      </a:cubicBezTo>
                      <a:lnTo>
                        <a:pt x="2760" y="698366"/>
                      </a:lnTo>
                      <a:lnTo>
                        <a:pt x="0" y="696648"/>
                      </a:lnTo>
                      <a:lnTo>
                        <a:pt x="1580" y="680628"/>
                      </a:lnTo>
                      <a:lnTo>
                        <a:pt x="0" y="656873"/>
                      </a:lnTo>
                      <a:lnTo>
                        <a:pt x="4330" y="652738"/>
                      </a:lnTo>
                      <a:lnTo>
                        <a:pt x="13846" y="556249"/>
                      </a:lnTo>
                      <a:cubicBezTo>
                        <a:pt x="77394" y="238799"/>
                        <a:pt x="352168" y="0"/>
                        <a:pt x="681504" y="0"/>
                      </a:cubicBezTo>
                      <a:close/>
                    </a:path>
                  </a:pathLst>
                </a:cu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330" name="Freeform 339">
                  <a:extLst>
                    <a:ext uri="{FF2B5EF4-FFF2-40B4-BE49-F238E27FC236}">
                      <a16:creationId xmlns:a16="http://schemas.microsoft.com/office/drawing/2014/main" id="{5BF5AEB8-C64A-6369-8A8D-B8CE40D42DD7}"/>
                    </a:ext>
                  </a:extLst>
                </p:cNvPr>
                <p:cNvSpPr/>
                <p:nvPr/>
              </p:nvSpPr>
              <p:spPr>
                <a:xfrm>
                  <a:off x="3451493" y="1532665"/>
                  <a:ext cx="1363008" cy="983731"/>
                </a:xfrm>
                <a:custGeom>
                  <a:avLst/>
                  <a:gdLst>
                    <a:gd name="connsiteX0" fmla="*/ 681504 w 1363008"/>
                    <a:gd name="connsiteY0" fmla="*/ 0 h 781663"/>
                    <a:gd name="connsiteX1" fmla="*/ 1349162 w 1363008"/>
                    <a:gd name="connsiteY1" fmla="*/ 556249 h 781663"/>
                    <a:gd name="connsiteX2" fmla="*/ 1358825 w 1363008"/>
                    <a:gd name="connsiteY2" fmla="*/ 654229 h 781663"/>
                    <a:gd name="connsiteX3" fmla="*/ 1363008 w 1363008"/>
                    <a:gd name="connsiteY3" fmla="*/ 656873 h 781663"/>
                    <a:gd name="connsiteX4" fmla="*/ 1361587 w 1363008"/>
                    <a:gd name="connsiteY4" fmla="*/ 682238 h 781663"/>
                    <a:gd name="connsiteX5" fmla="*/ 1363008 w 1363008"/>
                    <a:gd name="connsiteY5" fmla="*/ 696648 h 781663"/>
                    <a:gd name="connsiteX6" fmla="*/ 1360699 w 1363008"/>
                    <a:gd name="connsiteY6" fmla="*/ 698086 h 781663"/>
                    <a:gd name="connsiteX7" fmla="*/ 1356017 w 1363008"/>
                    <a:gd name="connsiteY7" fmla="*/ 781663 h 781663"/>
                    <a:gd name="connsiteX8" fmla="*/ 8300 w 1363008"/>
                    <a:gd name="connsiteY8" fmla="*/ 781663 h 781663"/>
                    <a:gd name="connsiteX9" fmla="*/ 2760 w 1363008"/>
                    <a:gd name="connsiteY9" fmla="*/ 698366 h 781663"/>
                    <a:gd name="connsiteX10" fmla="*/ 0 w 1363008"/>
                    <a:gd name="connsiteY10" fmla="*/ 696648 h 781663"/>
                    <a:gd name="connsiteX11" fmla="*/ 1580 w 1363008"/>
                    <a:gd name="connsiteY11" fmla="*/ 680629 h 781663"/>
                    <a:gd name="connsiteX12" fmla="*/ 0 w 1363008"/>
                    <a:gd name="connsiteY12" fmla="*/ 656873 h 781663"/>
                    <a:gd name="connsiteX13" fmla="*/ 4331 w 1363008"/>
                    <a:gd name="connsiteY13" fmla="*/ 652738 h 781663"/>
                    <a:gd name="connsiteX14" fmla="*/ 13846 w 1363008"/>
                    <a:gd name="connsiteY14" fmla="*/ 556249 h 781663"/>
                    <a:gd name="connsiteX15" fmla="*/ 681504 w 1363008"/>
                    <a:gd name="connsiteY15" fmla="*/ 0 h 781663"/>
                    <a:gd name="connsiteX0" fmla="*/ 681504 w 1363008"/>
                    <a:gd name="connsiteY0" fmla="*/ 0 h 781663"/>
                    <a:gd name="connsiteX1" fmla="*/ 1349162 w 1363008"/>
                    <a:gd name="connsiteY1" fmla="*/ 556249 h 781663"/>
                    <a:gd name="connsiteX2" fmla="*/ 1358825 w 1363008"/>
                    <a:gd name="connsiteY2" fmla="*/ 654229 h 781663"/>
                    <a:gd name="connsiteX3" fmla="*/ 1363008 w 1363008"/>
                    <a:gd name="connsiteY3" fmla="*/ 656873 h 781663"/>
                    <a:gd name="connsiteX4" fmla="*/ 1361587 w 1363008"/>
                    <a:gd name="connsiteY4" fmla="*/ 682238 h 781663"/>
                    <a:gd name="connsiteX5" fmla="*/ 1363008 w 1363008"/>
                    <a:gd name="connsiteY5" fmla="*/ 696648 h 781663"/>
                    <a:gd name="connsiteX6" fmla="*/ 1360699 w 1363008"/>
                    <a:gd name="connsiteY6" fmla="*/ 698086 h 781663"/>
                    <a:gd name="connsiteX7" fmla="*/ 1356017 w 1363008"/>
                    <a:gd name="connsiteY7" fmla="*/ 781663 h 781663"/>
                    <a:gd name="connsiteX8" fmla="*/ 8300 w 1363008"/>
                    <a:gd name="connsiteY8" fmla="*/ 781663 h 781663"/>
                    <a:gd name="connsiteX9" fmla="*/ 2760 w 1363008"/>
                    <a:gd name="connsiteY9" fmla="*/ 698366 h 781663"/>
                    <a:gd name="connsiteX10" fmla="*/ 0 w 1363008"/>
                    <a:gd name="connsiteY10" fmla="*/ 696648 h 781663"/>
                    <a:gd name="connsiteX11" fmla="*/ 1580 w 1363008"/>
                    <a:gd name="connsiteY11" fmla="*/ 680629 h 781663"/>
                    <a:gd name="connsiteX12" fmla="*/ 0 w 1363008"/>
                    <a:gd name="connsiteY12" fmla="*/ 656873 h 781663"/>
                    <a:gd name="connsiteX13" fmla="*/ 4331 w 1363008"/>
                    <a:gd name="connsiteY13" fmla="*/ 652738 h 781663"/>
                    <a:gd name="connsiteX14" fmla="*/ 13846 w 1363008"/>
                    <a:gd name="connsiteY14" fmla="*/ 556249 h 781663"/>
                    <a:gd name="connsiteX15" fmla="*/ 681504 w 1363008"/>
                    <a:gd name="connsiteY15" fmla="*/ 0 h 781663"/>
                    <a:gd name="connsiteX0" fmla="*/ 681504 w 1363008"/>
                    <a:gd name="connsiteY0" fmla="*/ 0 h 872594"/>
                    <a:gd name="connsiteX1" fmla="*/ 1349162 w 1363008"/>
                    <a:gd name="connsiteY1" fmla="*/ 556249 h 872594"/>
                    <a:gd name="connsiteX2" fmla="*/ 1358825 w 1363008"/>
                    <a:gd name="connsiteY2" fmla="*/ 654229 h 872594"/>
                    <a:gd name="connsiteX3" fmla="*/ 1363008 w 1363008"/>
                    <a:gd name="connsiteY3" fmla="*/ 656873 h 872594"/>
                    <a:gd name="connsiteX4" fmla="*/ 1361587 w 1363008"/>
                    <a:gd name="connsiteY4" fmla="*/ 682238 h 872594"/>
                    <a:gd name="connsiteX5" fmla="*/ 1363008 w 1363008"/>
                    <a:gd name="connsiteY5" fmla="*/ 696648 h 872594"/>
                    <a:gd name="connsiteX6" fmla="*/ 1360699 w 1363008"/>
                    <a:gd name="connsiteY6" fmla="*/ 698086 h 872594"/>
                    <a:gd name="connsiteX7" fmla="*/ 1356017 w 1363008"/>
                    <a:gd name="connsiteY7" fmla="*/ 781663 h 872594"/>
                    <a:gd name="connsiteX8" fmla="*/ 8300 w 1363008"/>
                    <a:gd name="connsiteY8" fmla="*/ 781663 h 872594"/>
                    <a:gd name="connsiteX9" fmla="*/ 2760 w 1363008"/>
                    <a:gd name="connsiteY9" fmla="*/ 698366 h 872594"/>
                    <a:gd name="connsiteX10" fmla="*/ 0 w 1363008"/>
                    <a:gd name="connsiteY10" fmla="*/ 696648 h 872594"/>
                    <a:gd name="connsiteX11" fmla="*/ 1580 w 1363008"/>
                    <a:gd name="connsiteY11" fmla="*/ 680629 h 872594"/>
                    <a:gd name="connsiteX12" fmla="*/ 0 w 1363008"/>
                    <a:gd name="connsiteY12" fmla="*/ 656873 h 872594"/>
                    <a:gd name="connsiteX13" fmla="*/ 4331 w 1363008"/>
                    <a:gd name="connsiteY13" fmla="*/ 652738 h 872594"/>
                    <a:gd name="connsiteX14" fmla="*/ 13846 w 1363008"/>
                    <a:gd name="connsiteY14" fmla="*/ 556249 h 872594"/>
                    <a:gd name="connsiteX15" fmla="*/ 681504 w 1363008"/>
                    <a:gd name="connsiteY15" fmla="*/ 0 h 872594"/>
                    <a:gd name="connsiteX0" fmla="*/ 681504 w 1363008"/>
                    <a:gd name="connsiteY0" fmla="*/ 0 h 869817"/>
                    <a:gd name="connsiteX1" fmla="*/ 1349162 w 1363008"/>
                    <a:gd name="connsiteY1" fmla="*/ 556249 h 869817"/>
                    <a:gd name="connsiteX2" fmla="*/ 1358825 w 1363008"/>
                    <a:gd name="connsiteY2" fmla="*/ 654229 h 869817"/>
                    <a:gd name="connsiteX3" fmla="*/ 1363008 w 1363008"/>
                    <a:gd name="connsiteY3" fmla="*/ 656873 h 869817"/>
                    <a:gd name="connsiteX4" fmla="*/ 1361587 w 1363008"/>
                    <a:gd name="connsiteY4" fmla="*/ 682238 h 869817"/>
                    <a:gd name="connsiteX5" fmla="*/ 1363008 w 1363008"/>
                    <a:gd name="connsiteY5" fmla="*/ 696648 h 869817"/>
                    <a:gd name="connsiteX6" fmla="*/ 1360699 w 1363008"/>
                    <a:gd name="connsiteY6" fmla="*/ 698086 h 869817"/>
                    <a:gd name="connsiteX7" fmla="*/ 1356017 w 1363008"/>
                    <a:gd name="connsiteY7" fmla="*/ 781663 h 869817"/>
                    <a:gd name="connsiteX8" fmla="*/ 8300 w 1363008"/>
                    <a:gd name="connsiteY8" fmla="*/ 781663 h 869817"/>
                    <a:gd name="connsiteX9" fmla="*/ 2760 w 1363008"/>
                    <a:gd name="connsiteY9" fmla="*/ 698366 h 869817"/>
                    <a:gd name="connsiteX10" fmla="*/ 0 w 1363008"/>
                    <a:gd name="connsiteY10" fmla="*/ 696648 h 869817"/>
                    <a:gd name="connsiteX11" fmla="*/ 1580 w 1363008"/>
                    <a:gd name="connsiteY11" fmla="*/ 680629 h 869817"/>
                    <a:gd name="connsiteX12" fmla="*/ 0 w 1363008"/>
                    <a:gd name="connsiteY12" fmla="*/ 656873 h 869817"/>
                    <a:gd name="connsiteX13" fmla="*/ 4331 w 1363008"/>
                    <a:gd name="connsiteY13" fmla="*/ 652738 h 869817"/>
                    <a:gd name="connsiteX14" fmla="*/ 13846 w 1363008"/>
                    <a:gd name="connsiteY14" fmla="*/ 556249 h 869817"/>
                    <a:gd name="connsiteX15" fmla="*/ 681504 w 1363008"/>
                    <a:gd name="connsiteY15" fmla="*/ 0 h 869817"/>
                    <a:gd name="connsiteX0" fmla="*/ 681504 w 1363008"/>
                    <a:gd name="connsiteY0" fmla="*/ 0 h 869817"/>
                    <a:gd name="connsiteX1" fmla="*/ 1349162 w 1363008"/>
                    <a:gd name="connsiteY1" fmla="*/ 556249 h 869817"/>
                    <a:gd name="connsiteX2" fmla="*/ 1358825 w 1363008"/>
                    <a:gd name="connsiteY2" fmla="*/ 654229 h 869817"/>
                    <a:gd name="connsiteX3" fmla="*/ 1363008 w 1363008"/>
                    <a:gd name="connsiteY3" fmla="*/ 656873 h 869817"/>
                    <a:gd name="connsiteX4" fmla="*/ 1361587 w 1363008"/>
                    <a:gd name="connsiteY4" fmla="*/ 682238 h 869817"/>
                    <a:gd name="connsiteX5" fmla="*/ 1363008 w 1363008"/>
                    <a:gd name="connsiteY5" fmla="*/ 696648 h 869817"/>
                    <a:gd name="connsiteX6" fmla="*/ 1360699 w 1363008"/>
                    <a:gd name="connsiteY6" fmla="*/ 698086 h 869817"/>
                    <a:gd name="connsiteX7" fmla="*/ 1356017 w 1363008"/>
                    <a:gd name="connsiteY7" fmla="*/ 781663 h 869817"/>
                    <a:gd name="connsiteX8" fmla="*/ 8300 w 1363008"/>
                    <a:gd name="connsiteY8" fmla="*/ 781663 h 869817"/>
                    <a:gd name="connsiteX9" fmla="*/ 2760 w 1363008"/>
                    <a:gd name="connsiteY9" fmla="*/ 698366 h 869817"/>
                    <a:gd name="connsiteX10" fmla="*/ 0 w 1363008"/>
                    <a:gd name="connsiteY10" fmla="*/ 696648 h 869817"/>
                    <a:gd name="connsiteX11" fmla="*/ 1580 w 1363008"/>
                    <a:gd name="connsiteY11" fmla="*/ 680629 h 869817"/>
                    <a:gd name="connsiteX12" fmla="*/ 0 w 1363008"/>
                    <a:gd name="connsiteY12" fmla="*/ 656873 h 869817"/>
                    <a:gd name="connsiteX13" fmla="*/ 4331 w 1363008"/>
                    <a:gd name="connsiteY13" fmla="*/ 652738 h 869817"/>
                    <a:gd name="connsiteX14" fmla="*/ 13846 w 1363008"/>
                    <a:gd name="connsiteY14" fmla="*/ 556249 h 869817"/>
                    <a:gd name="connsiteX15" fmla="*/ 681504 w 1363008"/>
                    <a:gd name="connsiteY15" fmla="*/ 0 h 869817"/>
                    <a:gd name="connsiteX0" fmla="*/ 681504 w 1363008"/>
                    <a:gd name="connsiteY0" fmla="*/ 0 h 876729"/>
                    <a:gd name="connsiteX1" fmla="*/ 1349162 w 1363008"/>
                    <a:gd name="connsiteY1" fmla="*/ 556249 h 876729"/>
                    <a:gd name="connsiteX2" fmla="*/ 1358825 w 1363008"/>
                    <a:gd name="connsiteY2" fmla="*/ 654229 h 876729"/>
                    <a:gd name="connsiteX3" fmla="*/ 1363008 w 1363008"/>
                    <a:gd name="connsiteY3" fmla="*/ 656873 h 876729"/>
                    <a:gd name="connsiteX4" fmla="*/ 1361587 w 1363008"/>
                    <a:gd name="connsiteY4" fmla="*/ 682238 h 876729"/>
                    <a:gd name="connsiteX5" fmla="*/ 1363008 w 1363008"/>
                    <a:gd name="connsiteY5" fmla="*/ 696648 h 876729"/>
                    <a:gd name="connsiteX6" fmla="*/ 1360699 w 1363008"/>
                    <a:gd name="connsiteY6" fmla="*/ 698086 h 876729"/>
                    <a:gd name="connsiteX7" fmla="*/ 1356017 w 1363008"/>
                    <a:gd name="connsiteY7" fmla="*/ 781663 h 876729"/>
                    <a:gd name="connsiteX8" fmla="*/ 21000 w 1363008"/>
                    <a:gd name="connsiteY8" fmla="*/ 851513 h 876729"/>
                    <a:gd name="connsiteX9" fmla="*/ 2760 w 1363008"/>
                    <a:gd name="connsiteY9" fmla="*/ 698366 h 876729"/>
                    <a:gd name="connsiteX10" fmla="*/ 0 w 1363008"/>
                    <a:gd name="connsiteY10" fmla="*/ 696648 h 876729"/>
                    <a:gd name="connsiteX11" fmla="*/ 1580 w 1363008"/>
                    <a:gd name="connsiteY11" fmla="*/ 680629 h 876729"/>
                    <a:gd name="connsiteX12" fmla="*/ 0 w 1363008"/>
                    <a:gd name="connsiteY12" fmla="*/ 656873 h 876729"/>
                    <a:gd name="connsiteX13" fmla="*/ 4331 w 1363008"/>
                    <a:gd name="connsiteY13" fmla="*/ 652738 h 876729"/>
                    <a:gd name="connsiteX14" fmla="*/ 13846 w 1363008"/>
                    <a:gd name="connsiteY14" fmla="*/ 556249 h 876729"/>
                    <a:gd name="connsiteX15" fmla="*/ 681504 w 1363008"/>
                    <a:gd name="connsiteY15" fmla="*/ 0 h 876729"/>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5542"/>
                    <a:gd name="connsiteY0" fmla="*/ 0 h 908663"/>
                    <a:gd name="connsiteX1" fmla="*/ 1349162 w 1365542"/>
                    <a:gd name="connsiteY1" fmla="*/ 556249 h 908663"/>
                    <a:gd name="connsiteX2" fmla="*/ 1358825 w 1365542"/>
                    <a:gd name="connsiteY2" fmla="*/ 654229 h 908663"/>
                    <a:gd name="connsiteX3" fmla="*/ 1363008 w 1365542"/>
                    <a:gd name="connsiteY3" fmla="*/ 656873 h 908663"/>
                    <a:gd name="connsiteX4" fmla="*/ 1361587 w 1365542"/>
                    <a:gd name="connsiteY4" fmla="*/ 682238 h 908663"/>
                    <a:gd name="connsiteX5" fmla="*/ 1363008 w 1365542"/>
                    <a:gd name="connsiteY5" fmla="*/ 696648 h 908663"/>
                    <a:gd name="connsiteX6" fmla="*/ 1360699 w 1365542"/>
                    <a:gd name="connsiteY6" fmla="*/ 698086 h 908663"/>
                    <a:gd name="connsiteX7" fmla="*/ 1365542 w 1365542"/>
                    <a:gd name="connsiteY7" fmla="*/ 784838 h 908663"/>
                    <a:gd name="connsiteX8" fmla="*/ 16238 w 1365542"/>
                    <a:gd name="connsiteY8" fmla="*/ 908663 h 908663"/>
                    <a:gd name="connsiteX9" fmla="*/ 2760 w 1365542"/>
                    <a:gd name="connsiteY9" fmla="*/ 698366 h 908663"/>
                    <a:gd name="connsiteX10" fmla="*/ 0 w 1365542"/>
                    <a:gd name="connsiteY10" fmla="*/ 696648 h 908663"/>
                    <a:gd name="connsiteX11" fmla="*/ 1580 w 1365542"/>
                    <a:gd name="connsiteY11" fmla="*/ 680629 h 908663"/>
                    <a:gd name="connsiteX12" fmla="*/ 0 w 1365542"/>
                    <a:gd name="connsiteY12" fmla="*/ 656873 h 908663"/>
                    <a:gd name="connsiteX13" fmla="*/ 4331 w 1365542"/>
                    <a:gd name="connsiteY13" fmla="*/ 652738 h 908663"/>
                    <a:gd name="connsiteX14" fmla="*/ 13846 w 1365542"/>
                    <a:gd name="connsiteY14" fmla="*/ 556249 h 908663"/>
                    <a:gd name="connsiteX15" fmla="*/ 681504 w 1365542"/>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60779 w 1363008"/>
                    <a:gd name="connsiteY7" fmla="*/ 776901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5542"/>
                    <a:gd name="connsiteY0" fmla="*/ 0 h 908663"/>
                    <a:gd name="connsiteX1" fmla="*/ 1349162 w 1365542"/>
                    <a:gd name="connsiteY1" fmla="*/ 556249 h 908663"/>
                    <a:gd name="connsiteX2" fmla="*/ 1358825 w 1365542"/>
                    <a:gd name="connsiteY2" fmla="*/ 654229 h 908663"/>
                    <a:gd name="connsiteX3" fmla="*/ 1363008 w 1365542"/>
                    <a:gd name="connsiteY3" fmla="*/ 656873 h 908663"/>
                    <a:gd name="connsiteX4" fmla="*/ 1361587 w 1365542"/>
                    <a:gd name="connsiteY4" fmla="*/ 682238 h 908663"/>
                    <a:gd name="connsiteX5" fmla="*/ 1363008 w 1365542"/>
                    <a:gd name="connsiteY5" fmla="*/ 696648 h 908663"/>
                    <a:gd name="connsiteX6" fmla="*/ 1360699 w 1365542"/>
                    <a:gd name="connsiteY6" fmla="*/ 698086 h 908663"/>
                    <a:gd name="connsiteX7" fmla="*/ 1365542 w 1365542"/>
                    <a:gd name="connsiteY7" fmla="*/ 776901 h 908663"/>
                    <a:gd name="connsiteX8" fmla="*/ 16238 w 1365542"/>
                    <a:gd name="connsiteY8" fmla="*/ 908663 h 908663"/>
                    <a:gd name="connsiteX9" fmla="*/ 2760 w 1365542"/>
                    <a:gd name="connsiteY9" fmla="*/ 698366 h 908663"/>
                    <a:gd name="connsiteX10" fmla="*/ 0 w 1365542"/>
                    <a:gd name="connsiteY10" fmla="*/ 696648 h 908663"/>
                    <a:gd name="connsiteX11" fmla="*/ 1580 w 1365542"/>
                    <a:gd name="connsiteY11" fmla="*/ 680629 h 908663"/>
                    <a:gd name="connsiteX12" fmla="*/ 0 w 1365542"/>
                    <a:gd name="connsiteY12" fmla="*/ 656873 h 908663"/>
                    <a:gd name="connsiteX13" fmla="*/ 4331 w 1365542"/>
                    <a:gd name="connsiteY13" fmla="*/ 652738 h 908663"/>
                    <a:gd name="connsiteX14" fmla="*/ 13846 w 1365542"/>
                    <a:gd name="connsiteY14" fmla="*/ 556249 h 908663"/>
                    <a:gd name="connsiteX15" fmla="*/ 681504 w 1365542"/>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391090 w 1366278"/>
                    <a:gd name="connsiteY8" fmla="*/ 695272 h 908663"/>
                    <a:gd name="connsiteX9" fmla="*/ 16238 w 1366278"/>
                    <a:gd name="connsiteY9" fmla="*/ 908663 h 908663"/>
                    <a:gd name="connsiteX10" fmla="*/ 2760 w 1366278"/>
                    <a:gd name="connsiteY10" fmla="*/ 698366 h 908663"/>
                    <a:gd name="connsiteX11" fmla="*/ 0 w 1366278"/>
                    <a:gd name="connsiteY11" fmla="*/ 696648 h 908663"/>
                    <a:gd name="connsiteX12" fmla="*/ 1580 w 1366278"/>
                    <a:gd name="connsiteY12" fmla="*/ 680629 h 908663"/>
                    <a:gd name="connsiteX13" fmla="*/ 0 w 1366278"/>
                    <a:gd name="connsiteY13" fmla="*/ 656873 h 908663"/>
                    <a:gd name="connsiteX14" fmla="*/ 4331 w 1366278"/>
                    <a:gd name="connsiteY14" fmla="*/ 652738 h 908663"/>
                    <a:gd name="connsiteX15" fmla="*/ 13846 w 1366278"/>
                    <a:gd name="connsiteY15" fmla="*/ 556249 h 908663"/>
                    <a:gd name="connsiteX16" fmla="*/ 681504 w 1366278"/>
                    <a:gd name="connsiteY16"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446124 w 1366278"/>
                    <a:gd name="connsiteY8" fmla="*/ 466672 h 908663"/>
                    <a:gd name="connsiteX9" fmla="*/ 16238 w 1366278"/>
                    <a:gd name="connsiteY9" fmla="*/ 908663 h 908663"/>
                    <a:gd name="connsiteX10" fmla="*/ 2760 w 1366278"/>
                    <a:gd name="connsiteY10" fmla="*/ 698366 h 908663"/>
                    <a:gd name="connsiteX11" fmla="*/ 0 w 1366278"/>
                    <a:gd name="connsiteY11" fmla="*/ 696648 h 908663"/>
                    <a:gd name="connsiteX12" fmla="*/ 1580 w 1366278"/>
                    <a:gd name="connsiteY12" fmla="*/ 680629 h 908663"/>
                    <a:gd name="connsiteX13" fmla="*/ 0 w 1366278"/>
                    <a:gd name="connsiteY13" fmla="*/ 656873 h 908663"/>
                    <a:gd name="connsiteX14" fmla="*/ 4331 w 1366278"/>
                    <a:gd name="connsiteY14" fmla="*/ 652738 h 908663"/>
                    <a:gd name="connsiteX15" fmla="*/ 13846 w 1366278"/>
                    <a:gd name="connsiteY15" fmla="*/ 556249 h 908663"/>
                    <a:gd name="connsiteX16" fmla="*/ 681504 w 1366278"/>
                    <a:gd name="connsiteY16"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446124 w 1366278"/>
                    <a:gd name="connsiteY8" fmla="*/ 466672 h 908663"/>
                    <a:gd name="connsiteX9" fmla="*/ 16238 w 1366278"/>
                    <a:gd name="connsiteY9" fmla="*/ 908663 h 908663"/>
                    <a:gd name="connsiteX10" fmla="*/ 2760 w 1366278"/>
                    <a:gd name="connsiteY10" fmla="*/ 698366 h 908663"/>
                    <a:gd name="connsiteX11" fmla="*/ 0 w 1366278"/>
                    <a:gd name="connsiteY11" fmla="*/ 696648 h 908663"/>
                    <a:gd name="connsiteX12" fmla="*/ 1580 w 1366278"/>
                    <a:gd name="connsiteY12" fmla="*/ 680629 h 908663"/>
                    <a:gd name="connsiteX13" fmla="*/ 0 w 1366278"/>
                    <a:gd name="connsiteY13" fmla="*/ 656873 h 908663"/>
                    <a:gd name="connsiteX14" fmla="*/ 4331 w 1366278"/>
                    <a:gd name="connsiteY14" fmla="*/ 652738 h 908663"/>
                    <a:gd name="connsiteX15" fmla="*/ 13846 w 1366278"/>
                    <a:gd name="connsiteY15" fmla="*/ 556249 h 908663"/>
                    <a:gd name="connsiteX16" fmla="*/ 681504 w 1366278"/>
                    <a:gd name="connsiteY16"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446124 w 1366278"/>
                    <a:gd name="connsiteY8" fmla="*/ 466672 h 908663"/>
                    <a:gd name="connsiteX9" fmla="*/ 16238 w 1366278"/>
                    <a:gd name="connsiteY9" fmla="*/ 908663 h 908663"/>
                    <a:gd name="connsiteX10" fmla="*/ 2760 w 1366278"/>
                    <a:gd name="connsiteY10" fmla="*/ 698366 h 908663"/>
                    <a:gd name="connsiteX11" fmla="*/ 0 w 1366278"/>
                    <a:gd name="connsiteY11" fmla="*/ 696648 h 908663"/>
                    <a:gd name="connsiteX12" fmla="*/ 1580 w 1366278"/>
                    <a:gd name="connsiteY12" fmla="*/ 680629 h 908663"/>
                    <a:gd name="connsiteX13" fmla="*/ 0 w 1366278"/>
                    <a:gd name="connsiteY13" fmla="*/ 656873 h 908663"/>
                    <a:gd name="connsiteX14" fmla="*/ 4331 w 1366278"/>
                    <a:gd name="connsiteY14" fmla="*/ 652738 h 908663"/>
                    <a:gd name="connsiteX15" fmla="*/ 13846 w 1366278"/>
                    <a:gd name="connsiteY15" fmla="*/ 556249 h 908663"/>
                    <a:gd name="connsiteX16" fmla="*/ 681504 w 1366278"/>
                    <a:gd name="connsiteY16"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446124 w 1366278"/>
                    <a:gd name="connsiteY8" fmla="*/ 466672 h 908663"/>
                    <a:gd name="connsiteX9" fmla="*/ 16238 w 1366278"/>
                    <a:gd name="connsiteY9" fmla="*/ 908663 h 908663"/>
                    <a:gd name="connsiteX10" fmla="*/ 2760 w 1366278"/>
                    <a:gd name="connsiteY10" fmla="*/ 698366 h 908663"/>
                    <a:gd name="connsiteX11" fmla="*/ 0 w 1366278"/>
                    <a:gd name="connsiteY11" fmla="*/ 696648 h 908663"/>
                    <a:gd name="connsiteX12" fmla="*/ 1580 w 1366278"/>
                    <a:gd name="connsiteY12" fmla="*/ 680629 h 908663"/>
                    <a:gd name="connsiteX13" fmla="*/ 0 w 1366278"/>
                    <a:gd name="connsiteY13" fmla="*/ 656873 h 908663"/>
                    <a:gd name="connsiteX14" fmla="*/ 4331 w 1366278"/>
                    <a:gd name="connsiteY14" fmla="*/ 652738 h 908663"/>
                    <a:gd name="connsiteX15" fmla="*/ 13846 w 1366278"/>
                    <a:gd name="connsiteY15" fmla="*/ 556249 h 908663"/>
                    <a:gd name="connsiteX16" fmla="*/ 681504 w 1366278"/>
                    <a:gd name="connsiteY16"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691657 w 1366278"/>
                    <a:gd name="connsiteY8" fmla="*/ 792639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568890 w 1366278"/>
                    <a:gd name="connsiteY8" fmla="*/ 881539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568890 w 1366278"/>
                    <a:gd name="connsiteY8" fmla="*/ 881539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509623 w 1366278"/>
                    <a:gd name="connsiteY8" fmla="*/ 741839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509623 w 1366278"/>
                    <a:gd name="connsiteY8" fmla="*/ 741839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509623 w 1366278"/>
                    <a:gd name="connsiteY8" fmla="*/ 741839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416490 w 1366278"/>
                    <a:gd name="connsiteY8" fmla="*/ 771472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416490 w 1366278"/>
                    <a:gd name="connsiteY8" fmla="*/ 771472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894857 w 1366278"/>
                    <a:gd name="connsiteY8" fmla="*/ 652939 h 908663"/>
                    <a:gd name="connsiteX9" fmla="*/ 416490 w 1366278"/>
                    <a:gd name="connsiteY9" fmla="*/ 771472 h 908663"/>
                    <a:gd name="connsiteX10" fmla="*/ 446124 w 1366278"/>
                    <a:gd name="connsiteY10" fmla="*/ 466672 h 908663"/>
                    <a:gd name="connsiteX11" fmla="*/ 16238 w 1366278"/>
                    <a:gd name="connsiteY11" fmla="*/ 908663 h 908663"/>
                    <a:gd name="connsiteX12" fmla="*/ 2760 w 1366278"/>
                    <a:gd name="connsiteY12" fmla="*/ 698366 h 908663"/>
                    <a:gd name="connsiteX13" fmla="*/ 0 w 1366278"/>
                    <a:gd name="connsiteY13" fmla="*/ 696648 h 908663"/>
                    <a:gd name="connsiteX14" fmla="*/ 1580 w 1366278"/>
                    <a:gd name="connsiteY14" fmla="*/ 680629 h 908663"/>
                    <a:gd name="connsiteX15" fmla="*/ 0 w 1366278"/>
                    <a:gd name="connsiteY15" fmla="*/ 656873 h 908663"/>
                    <a:gd name="connsiteX16" fmla="*/ 4331 w 1366278"/>
                    <a:gd name="connsiteY16" fmla="*/ 652738 h 908663"/>
                    <a:gd name="connsiteX17" fmla="*/ 13846 w 1366278"/>
                    <a:gd name="connsiteY17" fmla="*/ 556249 h 908663"/>
                    <a:gd name="connsiteX18" fmla="*/ 681504 w 1366278"/>
                    <a:gd name="connsiteY18"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026090 w 1366278"/>
                    <a:gd name="connsiteY8" fmla="*/ 445506 h 908663"/>
                    <a:gd name="connsiteX9" fmla="*/ 416490 w 1366278"/>
                    <a:gd name="connsiteY9" fmla="*/ 771472 h 908663"/>
                    <a:gd name="connsiteX10" fmla="*/ 446124 w 1366278"/>
                    <a:gd name="connsiteY10" fmla="*/ 466672 h 908663"/>
                    <a:gd name="connsiteX11" fmla="*/ 16238 w 1366278"/>
                    <a:gd name="connsiteY11" fmla="*/ 908663 h 908663"/>
                    <a:gd name="connsiteX12" fmla="*/ 2760 w 1366278"/>
                    <a:gd name="connsiteY12" fmla="*/ 698366 h 908663"/>
                    <a:gd name="connsiteX13" fmla="*/ 0 w 1366278"/>
                    <a:gd name="connsiteY13" fmla="*/ 696648 h 908663"/>
                    <a:gd name="connsiteX14" fmla="*/ 1580 w 1366278"/>
                    <a:gd name="connsiteY14" fmla="*/ 680629 h 908663"/>
                    <a:gd name="connsiteX15" fmla="*/ 0 w 1366278"/>
                    <a:gd name="connsiteY15" fmla="*/ 656873 h 908663"/>
                    <a:gd name="connsiteX16" fmla="*/ 4331 w 1366278"/>
                    <a:gd name="connsiteY16" fmla="*/ 652738 h 908663"/>
                    <a:gd name="connsiteX17" fmla="*/ 13846 w 1366278"/>
                    <a:gd name="connsiteY17" fmla="*/ 556249 h 908663"/>
                    <a:gd name="connsiteX18" fmla="*/ 681504 w 1366278"/>
                    <a:gd name="connsiteY18"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026090 w 1366278"/>
                    <a:gd name="connsiteY8" fmla="*/ 445506 h 908663"/>
                    <a:gd name="connsiteX9" fmla="*/ 416490 w 1366278"/>
                    <a:gd name="connsiteY9" fmla="*/ 771472 h 908663"/>
                    <a:gd name="connsiteX10" fmla="*/ 446124 w 1366278"/>
                    <a:gd name="connsiteY10" fmla="*/ 466672 h 908663"/>
                    <a:gd name="connsiteX11" fmla="*/ 16238 w 1366278"/>
                    <a:gd name="connsiteY11" fmla="*/ 908663 h 908663"/>
                    <a:gd name="connsiteX12" fmla="*/ 2760 w 1366278"/>
                    <a:gd name="connsiteY12" fmla="*/ 698366 h 908663"/>
                    <a:gd name="connsiteX13" fmla="*/ 0 w 1366278"/>
                    <a:gd name="connsiteY13" fmla="*/ 696648 h 908663"/>
                    <a:gd name="connsiteX14" fmla="*/ 1580 w 1366278"/>
                    <a:gd name="connsiteY14" fmla="*/ 680629 h 908663"/>
                    <a:gd name="connsiteX15" fmla="*/ 0 w 1366278"/>
                    <a:gd name="connsiteY15" fmla="*/ 656873 h 908663"/>
                    <a:gd name="connsiteX16" fmla="*/ 4331 w 1366278"/>
                    <a:gd name="connsiteY16" fmla="*/ 652738 h 908663"/>
                    <a:gd name="connsiteX17" fmla="*/ 13846 w 1366278"/>
                    <a:gd name="connsiteY17" fmla="*/ 556249 h 908663"/>
                    <a:gd name="connsiteX18" fmla="*/ 681504 w 1366278"/>
                    <a:gd name="connsiteY18" fmla="*/ 0 h 908663"/>
                    <a:gd name="connsiteX0" fmla="*/ 681504 w 1363008"/>
                    <a:gd name="connsiteY0" fmla="*/ 0 h 963168"/>
                    <a:gd name="connsiteX1" fmla="*/ 1349162 w 1363008"/>
                    <a:gd name="connsiteY1" fmla="*/ 556249 h 963168"/>
                    <a:gd name="connsiteX2" fmla="*/ 1358825 w 1363008"/>
                    <a:gd name="connsiteY2" fmla="*/ 654229 h 963168"/>
                    <a:gd name="connsiteX3" fmla="*/ 1363008 w 1363008"/>
                    <a:gd name="connsiteY3" fmla="*/ 656873 h 963168"/>
                    <a:gd name="connsiteX4" fmla="*/ 1361587 w 1363008"/>
                    <a:gd name="connsiteY4" fmla="*/ 682238 h 963168"/>
                    <a:gd name="connsiteX5" fmla="*/ 1363008 w 1363008"/>
                    <a:gd name="connsiteY5" fmla="*/ 696648 h 963168"/>
                    <a:gd name="connsiteX6" fmla="*/ 1360699 w 1363008"/>
                    <a:gd name="connsiteY6" fmla="*/ 698086 h 963168"/>
                    <a:gd name="connsiteX7" fmla="*/ 1335908 w 1363008"/>
                    <a:gd name="connsiteY7" fmla="*/ 963168 h 963168"/>
                    <a:gd name="connsiteX8" fmla="*/ 1026090 w 1363008"/>
                    <a:gd name="connsiteY8" fmla="*/ 445506 h 963168"/>
                    <a:gd name="connsiteX9" fmla="*/ 416490 w 1363008"/>
                    <a:gd name="connsiteY9" fmla="*/ 771472 h 963168"/>
                    <a:gd name="connsiteX10" fmla="*/ 446124 w 1363008"/>
                    <a:gd name="connsiteY10" fmla="*/ 466672 h 963168"/>
                    <a:gd name="connsiteX11" fmla="*/ 16238 w 1363008"/>
                    <a:gd name="connsiteY11" fmla="*/ 908663 h 963168"/>
                    <a:gd name="connsiteX12" fmla="*/ 2760 w 1363008"/>
                    <a:gd name="connsiteY12" fmla="*/ 698366 h 963168"/>
                    <a:gd name="connsiteX13" fmla="*/ 0 w 1363008"/>
                    <a:gd name="connsiteY13" fmla="*/ 696648 h 963168"/>
                    <a:gd name="connsiteX14" fmla="*/ 1580 w 1363008"/>
                    <a:gd name="connsiteY14" fmla="*/ 680629 h 963168"/>
                    <a:gd name="connsiteX15" fmla="*/ 0 w 1363008"/>
                    <a:gd name="connsiteY15" fmla="*/ 656873 h 963168"/>
                    <a:gd name="connsiteX16" fmla="*/ 4331 w 1363008"/>
                    <a:gd name="connsiteY16" fmla="*/ 652738 h 963168"/>
                    <a:gd name="connsiteX17" fmla="*/ 13846 w 1363008"/>
                    <a:gd name="connsiteY17" fmla="*/ 556249 h 963168"/>
                    <a:gd name="connsiteX18" fmla="*/ 681504 w 1363008"/>
                    <a:gd name="connsiteY18" fmla="*/ 0 h 963168"/>
                    <a:gd name="connsiteX0" fmla="*/ 681504 w 1363008"/>
                    <a:gd name="connsiteY0" fmla="*/ 0 h 964756"/>
                    <a:gd name="connsiteX1" fmla="*/ 1349162 w 1363008"/>
                    <a:gd name="connsiteY1" fmla="*/ 556249 h 964756"/>
                    <a:gd name="connsiteX2" fmla="*/ 1358825 w 1363008"/>
                    <a:gd name="connsiteY2" fmla="*/ 654229 h 964756"/>
                    <a:gd name="connsiteX3" fmla="*/ 1363008 w 1363008"/>
                    <a:gd name="connsiteY3" fmla="*/ 656873 h 964756"/>
                    <a:gd name="connsiteX4" fmla="*/ 1361587 w 1363008"/>
                    <a:gd name="connsiteY4" fmla="*/ 682238 h 964756"/>
                    <a:gd name="connsiteX5" fmla="*/ 1363008 w 1363008"/>
                    <a:gd name="connsiteY5" fmla="*/ 696648 h 964756"/>
                    <a:gd name="connsiteX6" fmla="*/ 1360699 w 1363008"/>
                    <a:gd name="connsiteY6" fmla="*/ 698086 h 964756"/>
                    <a:gd name="connsiteX7" fmla="*/ 1343845 w 1363008"/>
                    <a:gd name="connsiteY7" fmla="*/ 964756 h 964756"/>
                    <a:gd name="connsiteX8" fmla="*/ 1026090 w 1363008"/>
                    <a:gd name="connsiteY8" fmla="*/ 445506 h 964756"/>
                    <a:gd name="connsiteX9" fmla="*/ 416490 w 1363008"/>
                    <a:gd name="connsiteY9" fmla="*/ 771472 h 964756"/>
                    <a:gd name="connsiteX10" fmla="*/ 446124 w 1363008"/>
                    <a:gd name="connsiteY10" fmla="*/ 466672 h 964756"/>
                    <a:gd name="connsiteX11" fmla="*/ 16238 w 1363008"/>
                    <a:gd name="connsiteY11" fmla="*/ 908663 h 964756"/>
                    <a:gd name="connsiteX12" fmla="*/ 2760 w 1363008"/>
                    <a:gd name="connsiteY12" fmla="*/ 698366 h 964756"/>
                    <a:gd name="connsiteX13" fmla="*/ 0 w 1363008"/>
                    <a:gd name="connsiteY13" fmla="*/ 696648 h 964756"/>
                    <a:gd name="connsiteX14" fmla="*/ 1580 w 1363008"/>
                    <a:gd name="connsiteY14" fmla="*/ 680629 h 964756"/>
                    <a:gd name="connsiteX15" fmla="*/ 0 w 1363008"/>
                    <a:gd name="connsiteY15" fmla="*/ 656873 h 964756"/>
                    <a:gd name="connsiteX16" fmla="*/ 4331 w 1363008"/>
                    <a:gd name="connsiteY16" fmla="*/ 652738 h 964756"/>
                    <a:gd name="connsiteX17" fmla="*/ 13846 w 1363008"/>
                    <a:gd name="connsiteY17" fmla="*/ 556249 h 964756"/>
                    <a:gd name="connsiteX18" fmla="*/ 681504 w 1363008"/>
                    <a:gd name="connsiteY18" fmla="*/ 0 h 964756"/>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416490 w 1363008"/>
                    <a:gd name="connsiteY9" fmla="*/ 771472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416490 w 1363008"/>
                    <a:gd name="connsiteY9" fmla="*/ 771472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416490 w 1363008"/>
                    <a:gd name="connsiteY9" fmla="*/ 771472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416490 w 1363008"/>
                    <a:gd name="connsiteY9" fmla="*/ 771472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416490 w 1363008"/>
                    <a:gd name="connsiteY9" fmla="*/ 771472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416490 w 1363008"/>
                    <a:gd name="connsiteY9" fmla="*/ 771472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372040 w 1363008"/>
                    <a:gd name="connsiteY9" fmla="*/ 760360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372040 w 1363008"/>
                    <a:gd name="connsiteY9" fmla="*/ 760360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372040 w 1363008"/>
                    <a:gd name="connsiteY9" fmla="*/ 760360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446124 w 1363008"/>
                    <a:gd name="connsiteY9" fmla="*/ 466672 h 975869"/>
                    <a:gd name="connsiteX10" fmla="*/ 16238 w 1363008"/>
                    <a:gd name="connsiteY10" fmla="*/ 908663 h 975869"/>
                    <a:gd name="connsiteX11" fmla="*/ 2760 w 1363008"/>
                    <a:gd name="connsiteY11" fmla="*/ 698366 h 975869"/>
                    <a:gd name="connsiteX12" fmla="*/ 0 w 1363008"/>
                    <a:gd name="connsiteY12" fmla="*/ 696648 h 975869"/>
                    <a:gd name="connsiteX13" fmla="*/ 1580 w 1363008"/>
                    <a:gd name="connsiteY13" fmla="*/ 680629 h 975869"/>
                    <a:gd name="connsiteX14" fmla="*/ 0 w 1363008"/>
                    <a:gd name="connsiteY14" fmla="*/ 656873 h 975869"/>
                    <a:gd name="connsiteX15" fmla="*/ 4331 w 1363008"/>
                    <a:gd name="connsiteY15" fmla="*/ 652738 h 975869"/>
                    <a:gd name="connsiteX16" fmla="*/ 13846 w 1363008"/>
                    <a:gd name="connsiteY16" fmla="*/ 556249 h 975869"/>
                    <a:gd name="connsiteX17" fmla="*/ 681504 w 1363008"/>
                    <a:gd name="connsiteY17"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446124 w 1363008"/>
                    <a:gd name="connsiteY8" fmla="*/ 466672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350874 w 1363008"/>
                    <a:gd name="connsiteY8" fmla="*/ 587322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350874 w 1363008"/>
                    <a:gd name="connsiteY8" fmla="*/ 587322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379449 w 1363008"/>
                    <a:gd name="connsiteY8" fmla="*/ 412697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379449 w 1363008"/>
                    <a:gd name="connsiteY8" fmla="*/ 412697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379449 w 1363008"/>
                    <a:gd name="connsiteY8" fmla="*/ 412697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379449 w 1363008"/>
                    <a:gd name="connsiteY8" fmla="*/ 412697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379449 w 1363008"/>
                    <a:gd name="connsiteY8" fmla="*/ 412697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379449 w 1363008"/>
                    <a:gd name="connsiteY8" fmla="*/ 412697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379449 w 1363008"/>
                    <a:gd name="connsiteY8" fmla="*/ 412697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86872"/>
                    <a:gd name="connsiteX1" fmla="*/ 1349162 w 1363008"/>
                    <a:gd name="connsiteY1" fmla="*/ 556249 h 986872"/>
                    <a:gd name="connsiteX2" fmla="*/ 1358825 w 1363008"/>
                    <a:gd name="connsiteY2" fmla="*/ 654229 h 986872"/>
                    <a:gd name="connsiteX3" fmla="*/ 1363008 w 1363008"/>
                    <a:gd name="connsiteY3" fmla="*/ 656873 h 986872"/>
                    <a:gd name="connsiteX4" fmla="*/ 1361587 w 1363008"/>
                    <a:gd name="connsiteY4" fmla="*/ 682238 h 986872"/>
                    <a:gd name="connsiteX5" fmla="*/ 1363008 w 1363008"/>
                    <a:gd name="connsiteY5" fmla="*/ 696648 h 986872"/>
                    <a:gd name="connsiteX6" fmla="*/ 1360699 w 1363008"/>
                    <a:gd name="connsiteY6" fmla="*/ 698086 h 986872"/>
                    <a:gd name="connsiteX7" fmla="*/ 1335908 w 1363008"/>
                    <a:gd name="connsiteY7" fmla="*/ 975869 h 986872"/>
                    <a:gd name="connsiteX8" fmla="*/ 16238 w 1363008"/>
                    <a:gd name="connsiteY8" fmla="*/ 908663 h 986872"/>
                    <a:gd name="connsiteX9" fmla="*/ 2760 w 1363008"/>
                    <a:gd name="connsiteY9" fmla="*/ 698366 h 986872"/>
                    <a:gd name="connsiteX10" fmla="*/ 0 w 1363008"/>
                    <a:gd name="connsiteY10" fmla="*/ 696648 h 986872"/>
                    <a:gd name="connsiteX11" fmla="*/ 1580 w 1363008"/>
                    <a:gd name="connsiteY11" fmla="*/ 680629 h 986872"/>
                    <a:gd name="connsiteX12" fmla="*/ 0 w 1363008"/>
                    <a:gd name="connsiteY12" fmla="*/ 656873 h 986872"/>
                    <a:gd name="connsiteX13" fmla="*/ 4331 w 1363008"/>
                    <a:gd name="connsiteY13" fmla="*/ 652738 h 986872"/>
                    <a:gd name="connsiteX14" fmla="*/ 13846 w 1363008"/>
                    <a:gd name="connsiteY14" fmla="*/ 556249 h 986872"/>
                    <a:gd name="connsiteX15" fmla="*/ 681504 w 1363008"/>
                    <a:gd name="connsiteY15" fmla="*/ 0 h 986872"/>
                    <a:gd name="connsiteX0" fmla="*/ 681504 w 1363008"/>
                    <a:gd name="connsiteY0" fmla="*/ 0 h 978389"/>
                    <a:gd name="connsiteX1" fmla="*/ 1349162 w 1363008"/>
                    <a:gd name="connsiteY1" fmla="*/ 556249 h 978389"/>
                    <a:gd name="connsiteX2" fmla="*/ 1358825 w 1363008"/>
                    <a:gd name="connsiteY2" fmla="*/ 654229 h 978389"/>
                    <a:gd name="connsiteX3" fmla="*/ 1363008 w 1363008"/>
                    <a:gd name="connsiteY3" fmla="*/ 656873 h 978389"/>
                    <a:gd name="connsiteX4" fmla="*/ 1361587 w 1363008"/>
                    <a:gd name="connsiteY4" fmla="*/ 682238 h 978389"/>
                    <a:gd name="connsiteX5" fmla="*/ 1363008 w 1363008"/>
                    <a:gd name="connsiteY5" fmla="*/ 696648 h 978389"/>
                    <a:gd name="connsiteX6" fmla="*/ 1360699 w 1363008"/>
                    <a:gd name="connsiteY6" fmla="*/ 698086 h 978389"/>
                    <a:gd name="connsiteX7" fmla="*/ 1335908 w 1363008"/>
                    <a:gd name="connsiteY7" fmla="*/ 975869 h 978389"/>
                    <a:gd name="connsiteX8" fmla="*/ 445290 w 1363008"/>
                    <a:gd name="connsiteY8" fmla="*/ 484518 h 978389"/>
                    <a:gd name="connsiteX9" fmla="*/ 16238 w 1363008"/>
                    <a:gd name="connsiteY9" fmla="*/ 908663 h 978389"/>
                    <a:gd name="connsiteX10" fmla="*/ 2760 w 1363008"/>
                    <a:gd name="connsiteY10" fmla="*/ 698366 h 978389"/>
                    <a:gd name="connsiteX11" fmla="*/ 0 w 1363008"/>
                    <a:gd name="connsiteY11" fmla="*/ 696648 h 978389"/>
                    <a:gd name="connsiteX12" fmla="*/ 1580 w 1363008"/>
                    <a:gd name="connsiteY12" fmla="*/ 680629 h 978389"/>
                    <a:gd name="connsiteX13" fmla="*/ 0 w 1363008"/>
                    <a:gd name="connsiteY13" fmla="*/ 656873 h 978389"/>
                    <a:gd name="connsiteX14" fmla="*/ 4331 w 1363008"/>
                    <a:gd name="connsiteY14" fmla="*/ 652738 h 978389"/>
                    <a:gd name="connsiteX15" fmla="*/ 13846 w 1363008"/>
                    <a:gd name="connsiteY15" fmla="*/ 556249 h 978389"/>
                    <a:gd name="connsiteX16" fmla="*/ 681504 w 1363008"/>
                    <a:gd name="connsiteY16" fmla="*/ 0 h 978389"/>
                    <a:gd name="connsiteX0" fmla="*/ 681504 w 1363008"/>
                    <a:gd name="connsiteY0" fmla="*/ 0 h 978389"/>
                    <a:gd name="connsiteX1" fmla="*/ 1349162 w 1363008"/>
                    <a:gd name="connsiteY1" fmla="*/ 556249 h 978389"/>
                    <a:gd name="connsiteX2" fmla="*/ 1358825 w 1363008"/>
                    <a:gd name="connsiteY2" fmla="*/ 654229 h 978389"/>
                    <a:gd name="connsiteX3" fmla="*/ 1363008 w 1363008"/>
                    <a:gd name="connsiteY3" fmla="*/ 656873 h 978389"/>
                    <a:gd name="connsiteX4" fmla="*/ 1361587 w 1363008"/>
                    <a:gd name="connsiteY4" fmla="*/ 682238 h 978389"/>
                    <a:gd name="connsiteX5" fmla="*/ 1363008 w 1363008"/>
                    <a:gd name="connsiteY5" fmla="*/ 696648 h 978389"/>
                    <a:gd name="connsiteX6" fmla="*/ 1360699 w 1363008"/>
                    <a:gd name="connsiteY6" fmla="*/ 698086 h 978389"/>
                    <a:gd name="connsiteX7" fmla="*/ 1335908 w 1363008"/>
                    <a:gd name="connsiteY7" fmla="*/ 975869 h 978389"/>
                    <a:gd name="connsiteX8" fmla="*/ 445290 w 1363008"/>
                    <a:gd name="connsiteY8" fmla="*/ 484518 h 978389"/>
                    <a:gd name="connsiteX9" fmla="*/ 16238 w 1363008"/>
                    <a:gd name="connsiteY9" fmla="*/ 908663 h 978389"/>
                    <a:gd name="connsiteX10" fmla="*/ 2760 w 1363008"/>
                    <a:gd name="connsiteY10" fmla="*/ 698366 h 978389"/>
                    <a:gd name="connsiteX11" fmla="*/ 0 w 1363008"/>
                    <a:gd name="connsiteY11" fmla="*/ 696648 h 978389"/>
                    <a:gd name="connsiteX12" fmla="*/ 1580 w 1363008"/>
                    <a:gd name="connsiteY12" fmla="*/ 680629 h 978389"/>
                    <a:gd name="connsiteX13" fmla="*/ 0 w 1363008"/>
                    <a:gd name="connsiteY13" fmla="*/ 656873 h 978389"/>
                    <a:gd name="connsiteX14" fmla="*/ 4331 w 1363008"/>
                    <a:gd name="connsiteY14" fmla="*/ 652738 h 978389"/>
                    <a:gd name="connsiteX15" fmla="*/ 13846 w 1363008"/>
                    <a:gd name="connsiteY15" fmla="*/ 556249 h 978389"/>
                    <a:gd name="connsiteX16" fmla="*/ 681504 w 1363008"/>
                    <a:gd name="connsiteY16" fmla="*/ 0 h 978389"/>
                    <a:gd name="connsiteX0" fmla="*/ 681504 w 1363008"/>
                    <a:gd name="connsiteY0" fmla="*/ 0 h 978168"/>
                    <a:gd name="connsiteX1" fmla="*/ 1349162 w 1363008"/>
                    <a:gd name="connsiteY1" fmla="*/ 556249 h 978168"/>
                    <a:gd name="connsiteX2" fmla="*/ 1358825 w 1363008"/>
                    <a:gd name="connsiteY2" fmla="*/ 654229 h 978168"/>
                    <a:gd name="connsiteX3" fmla="*/ 1363008 w 1363008"/>
                    <a:gd name="connsiteY3" fmla="*/ 656873 h 978168"/>
                    <a:gd name="connsiteX4" fmla="*/ 1361587 w 1363008"/>
                    <a:gd name="connsiteY4" fmla="*/ 682238 h 978168"/>
                    <a:gd name="connsiteX5" fmla="*/ 1363008 w 1363008"/>
                    <a:gd name="connsiteY5" fmla="*/ 696648 h 978168"/>
                    <a:gd name="connsiteX6" fmla="*/ 1360699 w 1363008"/>
                    <a:gd name="connsiteY6" fmla="*/ 698086 h 978168"/>
                    <a:gd name="connsiteX7" fmla="*/ 1335908 w 1363008"/>
                    <a:gd name="connsiteY7" fmla="*/ 975869 h 978168"/>
                    <a:gd name="connsiteX8" fmla="*/ 369090 w 1363008"/>
                    <a:gd name="connsiteY8" fmla="*/ 431602 h 978168"/>
                    <a:gd name="connsiteX9" fmla="*/ 16238 w 1363008"/>
                    <a:gd name="connsiteY9" fmla="*/ 908663 h 978168"/>
                    <a:gd name="connsiteX10" fmla="*/ 2760 w 1363008"/>
                    <a:gd name="connsiteY10" fmla="*/ 698366 h 978168"/>
                    <a:gd name="connsiteX11" fmla="*/ 0 w 1363008"/>
                    <a:gd name="connsiteY11" fmla="*/ 696648 h 978168"/>
                    <a:gd name="connsiteX12" fmla="*/ 1580 w 1363008"/>
                    <a:gd name="connsiteY12" fmla="*/ 680629 h 978168"/>
                    <a:gd name="connsiteX13" fmla="*/ 0 w 1363008"/>
                    <a:gd name="connsiteY13" fmla="*/ 656873 h 978168"/>
                    <a:gd name="connsiteX14" fmla="*/ 4331 w 1363008"/>
                    <a:gd name="connsiteY14" fmla="*/ 652738 h 978168"/>
                    <a:gd name="connsiteX15" fmla="*/ 13846 w 1363008"/>
                    <a:gd name="connsiteY15" fmla="*/ 556249 h 978168"/>
                    <a:gd name="connsiteX16" fmla="*/ 681504 w 1363008"/>
                    <a:gd name="connsiteY16" fmla="*/ 0 h 978168"/>
                    <a:gd name="connsiteX0" fmla="*/ 681504 w 1363008"/>
                    <a:gd name="connsiteY0" fmla="*/ 0 h 979641"/>
                    <a:gd name="connsiteX1" fmla="*/ 1349162 w 1363008"/>
                    <a:gd name="connsiteY1" fmla="*/ 556249 h 979641"/>
                    <a:gd name="connsiteX2" fmla="*/ 1358825 w 1363008"/>
                    <a:gd name="connsiteY2" fmla="*/ 654229 h 979641"/>
                    <a:gd name="connsiteX3" fmla="*/ 1363008 w 1363008"/>
                    <a:gd name="connsiteY3" fmla="*/ 656873 h 979641"/>
                    <a:gd name="connsiteX4" fmla="*/ 1361587 w 1363008"/>
                    <a:gd name="connsiteY4" fmla="*/ 682238 h 979641"/>
                    <a:gd name="connsiteX5" fmla="*/ 1363008 w 1363008"/>
                    <a:gd name="connsiteY5" fmla="*/ 696648 h 979641"/>
                    <a:gd name="connsiteX6" fmla="*/ 1360699 w 1363008"/>
                    <a:gd name="connsiteY6" fmla="*/ 698086 h 979641"/>
                    <a:gd name="connsiteX7" fmla="*/ 1335908 w 1363008"/>
                    <a:gd name="connsiteY7" fmla="*/ 975869 h 979641"/>
                    <a:gd name="connsiteX8" fmla="*/ 369090 w 1363008"/>
                    <a:gd name="connsiteY8" fmla="*/ 431602 h 979641"/>
                    <a:gd name="connsiteX9" fmla="*/ 16238 w 1363008"/>
                    <a:gd name="connsiteY9" fmla="*/ 908663 h 979641"/>
                    <a:gd name="connsiteX10" fmla="*/ 2760 w 1363008"/>
                    <a:gd name="connsiteY10" fmla="*/ 698366 h 979641"/>
                    <a:gd name="connsiteX11" fmla="*/ 0 w 1363008"/>
                    <a:gd name="connsiteY11" fmla="*/ 696648 h 979641"/>
                    <a:gd name="connsiteX12" fmla="*/ 1580 w 1363008"/>
                    <a:gd name="connsiteY12" fmla="*/ 680629 h 979641"/>
                    <a:gd name="connsiteX13" fmla="*/ 0 w 1363008"/>
                    <a:gd name="connsiteY13" fmla="*/ 656873 h 979641"/>
                    <a:gd name="connsiteX14" fmla="*/ 4331 w 1363008"/>
                    <a:gd name="connsiteY14" fmla="*/ 652738 h 979641"/>
                    <a:gd name="connsiteX15" fmla="*/ 13846 w 1363008"/>
                    <a:gd name="connsiteY15" fmla="*/ 556249 h 979641"/>
                    <a:gd name="connsiteX16" fmla="*/ 681504 w 1363008"/>
                    <a:gd name="connsiteY16" fmla="*/ 0 h 979641"/>
                    <a:gd name="connsiteX0" fmla="*/ 681504 w 1363008"/>
                    <a:gd name="connsiteY0" fmla="*/ 0 h 980633"/>
                    <a:gd name="connsiteX1" fmla="*/ 1349162 w 1363008"/>
                    <a:gd name="connsiteY1" fmla="*/ 556249 h 980633"/>
                    <a:gd name="connsiteX2" fmla="*/ 1358825 w 1363008"/>
                    <a:gd name="connsiteY2" fmla="*/ 654229 h 980633"/>
                    <a:gd name="connsiteX3" fmla="*/ 1363008 w 1363008"/>
                    <a:gd name="connsiteY3" fmla="*/ 656873 h 980633"/>
                    <a:gd name="connsiteX4" fmla="*/ 1361587 w 1363008"/>
                    <a:gd name="connsiteY4" fmla="*/ 682238 h 980633"/>
                    <a:gd name="connsiteX5" fmla="*/ 1363008 w 1363008"/>
                    <a:gd name="connsiteY5" fmla="*/ 696648 h 980633"/>
                    <a:gd name="connsiteX6" fmla="*/ 1360699 w 1363008"/>
                    <a:gd name="connsiteY6" fmla="*/ 698086 h 980633"/>
                    <a:gd name="connsiteX7" fmla="*/ 1335908 w 1363008"/>
                    <a:gd name="connsiteY7" fmla="*/ 975869 h 980633"/>
                    <a:gd name="connsiteX8" fmla="*/ 369090 w 1363008"/>
                    <a:gd name="connsiteY8" fmla="*/ 431602 h 980633"/>
                    <a:gd name="connsiteX9" fmla="*/ 16238 w 1363008"/>
                    <a:gd name="connsiteY9" fmla="*/ 908663 h 980633"/>
                    <a:gd name="connsiteX10" fmla="*/ 2760 w 1363008"/>
                    <a:gd name="connsiteY10" fmla="*/ 698366 h 980633"/>
                    <a:gd name="connsiteX11" fmla="*/ 0 w 1363008"/>
                    <a:gd name="connsiteY11" fmla="*/ 696648 h 980633"/>
                    <a:gd name="connsiteX12" fmla="*/ 1580 w 1363008"/>
                    <a:gd name="connsiteY12" fmla="*/ 680629 h 980633"/>
                    <a:gd name="connsiteX13" fmla="*/ 0 w 1363008"/>
                    <a:gd name="connsiteY13" fmla="*/ 656873 h 980633"/>
                    <a:gd name="connsiteX14" fmla="*/ 4331 w 1363008"/>
                    <a:gd name="connsiteY14" fmla="*/ 652738 h 980633"/>
                    <a:gd name="connsiteX15" fmla="*/ 13846 w 1363008"/>
                    <a:gd name="connsiteY15" fmla="*/ 556249 h 980633"/>
                    <a:gd name="connsiteX16" fmla="*/ 681504 w 1363008"/>
                    <a:gd name="connsiteY16" fmla="*/ 0 h 980633"/>
                    <a:gd name="connsiteX0" fmla="*/ 681504 w 1363008"/>
                    <a:gd name="connsiteY0" fmla="*/ 0 h 981510"/>
                    <a:gd name="connsiteX1" fmla="*/ 1349162 w 1363008"/>
                    <a:gd name="connsiteY1" fmla="*/ 556249 h 981510"/>
                    <a:gd name="connsiteX2" fmla="*/ 1358825 w 1363008"/>
                    <a:gd name="connsiteY2" fmla="*/ 654229 h 981510"/>
                    <a:gd name="connsiteX3" fmla="*/ 1363008 w 1363008"/>
                    <a:gd name="connsiteY3" fmla="*/ 656873 h 981510"/>
                    <a:gd name="connsiteX4" fmla="*/ 1361587 w 1363008"/>
                    <a:gd name="connsiteY4" fmla="*/ 682238 h 981510"/>
                    <a:gd name="connsiteX5" fmla="*/ 1363008 w 1363008"/>
                    <a:gd name="connsiteY5" fmla="*/ 696648 h 981510"/>
                    <a:gd name="connsiteX6" fmla="*/ 1360699 w 1363008"/>
                    <a:gd name="connsiteY6" fmla="*/ 698086 h 981510"/>
                    <a:gd name="connsiteX7" fmla="*/ 1335908 w 1363008"/>
                    <a:gd name="connsiteY7" fmla="*/ 975869 h 981510"/>
                    <a:gd name="connsiteX8" fmla="*/ 369090 w 1363008"/>
                    <a:gd name="connsiteY8" fmla="*/ 431602 h 981510"/>
                    <a:gd name="connsiteX9" fmla="*/ 16238 w 1363008"/>
                    <a:gd name="connsiteY9" fmla="*/ 908663 h 981510"/>
                    <a:gd name="connsiteX10" fmla="*/ 2760 w 1363008"/>
                    <a:gd name="connsiteY10" fmla="*/ 698366 h 981510"/>
                    <a:gd name="connsiteX11" fmla="*/ 0 w 1363008"/>
                    <a:gd name="connsiteY11" fmla="*/ 696648 h 981510"/>
                    <a:gd name="connsiteX12" fmla="*/ 1580 w 1363008"/>
                    <a:gd name="connsiteY12" fmla="*/ 680629 h 981510"/>
                    <a:gd name="connsiteX13" fmla="*/ 0 w 1363008"/>
                    <a:gd name="connsiteY13" fmla="*/ 656873 h 981510"/>
                    <a:gd name="connsiteX14" fmla="*/ 4331 w 1363008"/>
                    <a:gd name="connsiteY14" fmla="*/ 652738 h 981510"/>
                    <a:gd name="connsiteX15" fmla="*/ 13846 w 1363008"/>
                    <a:gd name="connsiteY15" fmla="*/ 556249 h 981510"/>
                    <a:gd name="connsiteX16" fmla="*/ 681504 w 1363008"/>
                    <a:gd name="connsiteY16" fmla="*/ 0 h 981510"/>
                    <a:gd name="connsiteX0" fmla="*/ 681504 w 1363008"/>
                    <a:gd name="connsiteY0" fmla="*/ 0 h 983574"/>
                    <a:gd name="connsiteX1" fmla="*/ 1349162 w 1363008"/>
                    <a:gd name="connsiteY1" fmla="*/ 556249 h 983574"/>
                    <a:gd name="connsiteX2" fmla="*/ 1358825 w 1363008"/>
                    <a:gd name="connsiteY2" fmla="*/ 654229 h 983574"/>
                    <a:gd name="connsiteX3" fmla="*/ 1363008 w 1363008"/>
                    <a:gd name="connsiteY3" fmla="*/ 656873 h 983574"/>
                    <a:gd name="connsiteX4" fmla="*/ 1361587 w 1363008"/>
                    <a:gd name="connsiteY4" fmla="*/ 682238 h 983574"/>
                    <a:gd name="connsiteX5" fmla="*/ 1363008 w 1363008"/>
                    <a:gd name="connsiteY5" fmla="*/ 696648 h 983574"/>
                    <a:gd name="connsiteX6" fmla="*/ 1360699 w 1363008"/>
                    <a:gd name="connsiteY6" fmla="*/ 698086 h 983574"/>
                    <a:gd name="connsiteX7" fmla="*/ 1335908 w 1363008"/>
                    <a:gd name="connsiteY7" fmla="*/ 975869 h 983574"/>
                    <a:gd name="connsiteX8" fmla="*/ 369090 w 1363008"/>
                    <a:gd name="connsiteY8" fmla="*/ 431602 h 983574"/>
                    <a:gd name="connsiteX9" fmla="*/ 16238 w 1363008"/>
                    <a:gd name="connsiteY9" fmla="*/ 908663 h 983574"/>
                    <a:gd name="connsiteX10" fmla="*/ 2760 w 1363008"/>
                    <a:gd name="connsiteY10" fmla="*/ 698366 h 983574"/>
                    <a:gd name="connsiteX11" fmla="*/ 0 w 1363008"/>
                    <a:gd name="connsiteY11" fmla="*/ 696648 h 983574"/>
                    <a:gd name="connsiteX12" fmla="*/ 1580 w 1363008"/>
                    <a:gd name="connsiteY12" fmla="*/ 680629 h 983574"/>
                    <a:gd name="connsiteX13" fmla="*/ 0 w 1363008"/>
                    <a:gd name="connsiteY13" fmla="*/ 656873 h 983574"/>
                    <a:gd name="connsiteX14" fmla="*/ 4331 w 1363008"/>
                    <a:gd name="connsiteY14" fmla="*/ 652738 h 983574"/>
                    <a:gd name="connsiteX15" fmla="*/ 13846 w 1363008"/>
                    <a:gd name="connsiteY15" fmla="*/ 556249 h 983574"/>
                    <a:gd name="connsiteX16" fmla="*/ 681504 w 1363008"/>
                    <a:gd name="connsiteY16" fmla="*/ 0 h 983574"/>
                    <a:gd name="connsiteX0" fmla="*/ 681504 w 1363008"/>
                    <a:gd name="connsiteY0" fmla="*/ 0 h 983731"/>
                    <a:gd name="connsiteX1" fmla="*/ 1349162 w 1363008"/>
                    <a:gd name="connsiteY1" fmla="*/ 556249 h 983731"/>
                    <a:gd name="connsiteX2" fmla="*/ 1358825 w 1363008"/>
                    <a:gd name="connsiteY2" fmla="*/ 654229 h 983731"/>
                    <a:gd name="connsiteX3" fmla="*/ 1363008 w 1363008"/>
                    <a:gd name="connsiteY3" fmla="*/ 656873 h 983731"/>
                    <a:gd name="connsiteX4" fmla="*/ 1361587 w 1363008"/>
                    <a:gd name="connsiteY4" fmla="*/ 682238 h 983731"/>
                    <a:gd name="connsiteX5" fmla="*/ 1363008 w 1363008"/>
                    <a:gd name="connsiteY5" fmla="*/ 696648 h 983731"/>
                    <a:gd name="connsiteX6" fmla="*/ 1360699 w 1363008"/>
                    <a:gd name="connsiteY6" fmla="*/ 698086 h 983731"/>
                    <a:gd name="connsiteX7" fmla="*/ 1335908 w 1363008"/>
                    <a:gd name="connsiteY7" fmla="*/ 975869 h 983731"/>
                    <a:gd name="connsiteX8" fmla="*/ 369090 w 1363008"/>
                    <a:gd name="connsiteY8" fmla="*/ 431602 h 983731"/>
                    <a:gd name="connsiteX9" fmla="*/ 16238 w 1363008"/>
                    <a:gd name="connsiteY9" fmla="*/ 908663 h 983731"/>
                    <a:gd name="connsiteX10" fmla="*/ 2760 w 1363008"/>
                    <a:gd name="connsiteY10" fmla="*/ 698366 h 983731"/>
                    <a:gd name="connsiteX11" fmla="*/ 0 w 1363008"/>
                    <a:gd name="connsiteY11" fmla="*/ 696648 h 983731"/>
                    <a:gd name="connsiteX12" fmla="*/ 1580 w 1363008"/>
                    <a:gd name="connsiteY12" fmla="*/ 680629 h 983731"/>
                    <a:gd name="connsiteX13" fmla="*/ 0 w 1363008"/>
                    <a:gd name="connsiteY13" fmla="*/ 656873 h 983731"/>
                    <a:gd name="connsiteX14" fmla="*/ 4331 w 1363008"/>
                    <a:gd name="connsiteY14" fmla="*/ 652738 h 983731"/>
                    <a:gd name="connsiteX15" fmla="*/ 13846 w 1363008"/>
                    <a:gd name="connsiteY15" fmla="*/ 556249 h 983731"/>
                    <a:gd name="connsiteX16" fmla="*/ 681504 w 1363008"/>
                    <a:gd name="connsiteY16" fmla="*/ 0 h 983731"/>
                    <a:gd name="connsiteX0" fmla="*/ 681504 w 1363008"/>
                    <a:gd name="connsiteY0" fmla="*/ 0 h 983731"/>
                    <a:gd name="connsiteX1" fmla="*/ 1349162 w 1363008"/>
                    <a:gd name="connsiteY1" fmla="*/ 556249 h 983731"/>
                    <a:gd name="connsiteX2" fmla="*/ 1358825 w 1363008"/>
                    <a:gd name="connsiteY2" fmla="*/ 654229 h 983731"/>
                    <a:gd name="connsiteX3" fmla="*/ 1363008 w 1363008"/>
                    <a:gd name="connsiteY3" fmla="*/ 656873 h 983731"/>
                    <a:gd name="connsiteX4" fmla="*/ 1361587 w 1363008"/>
                    <a:gd name="connsiteY4" fmla="*/ 682238 h 983731"/>
                    <a:gd name="connsiteX5" fmla="*/ 1363008 w 1363008"/>
                    <a:gd name="connsiteY5" fmla="*/ 696648 h 983731"/>
                    <a:gd name="connsiteX6" fmla="*/ 1360699 w 1363008"/>
                    <a:gd name="connsiteY6" fmla="*/ 698086 h 983731"/>
                    <a:gd name="connsiteX7" fmla="*/ 1335908 w 1363008"/>
                    <a:gd name="connsiteY7" fmla="*/ 975869 h 983731"/>
                    <a:gd name="connsiteX8" fmla="*/ 369090 w 1363008"/>
                    <a:gd name="connsiteY8" fmla="*/ 431602 h 983731"/>
                    <a:gd name="connsiteX9" fmla="*/ 16238 w 1363008"/>
                    <a:gd name="connsiteY9" fmla="*/ 908663 h 983731"/>
                    <a:gd name="connsiteX10" fmla="*/ 2760 w 1363008"/>
                    <a:gd name="connsiteY10" fmla="*/ 698366 h 983731"/>
                    <a:gd name="connsiteX11" fmla="*/ 0 w 1363008"/>
                    <a:gd name="connsiteY11" fmla="*/ 696648 h 983731"/>
                    <a:gd name="connsiteX12" fmla="*/ 1580 w 1363008"/>
                    <a:gd name="connsiteY12" fmla="*/ 680629 h 983731"/>
                    <a:gd name="connsiteX13" fmla="*/ 0 w 1363008"/>
                    <a:gd name="connsiteY13" fmla="*/ 656873 h 983731"/>
                    <a:gd name="connsiteX14" fmla="*/ 4331 w 1363008"/>
                    <a:gd name="connsiteY14" fmla="*/ 652738 h 983731"/>
                    <a:gd name="connsiteX15" fmla="*/ 13846 w 1363008"/>
                    <a:gd name="connsiteY15" fmla="*/ 556249 h 983731"/>
                    <a:gd name="connsiteX16" fmla="*/ 681504 w 1363008"/>
                    <a:gd name="connsiteY16" fmla="*/ 0 h 983731"/>
                    <a:gd name="connsiteX0" fmla="*/ 681504 w 1363008"/>
                    <a:gd name="connsiteY0" fmla="*/ 0 h 983731"/>
                    <a:gd name="connsiteX1" fmla="*/ 1349162 w 1363008"/>
                    <a:gd name="connsiteY1" fmla="*/ 556249 h 983731"/>
                    <a:gd name="connsiteX2" fmla="*/ 1358825 w 1363008"/>
                    <a:gd name="connsiteY2" fmla="*/ 654229 h 983731"/>
                    <a:gd name="connsiteX3" fmla="*/ 1363008 w 1363008"/>
                    <a:gd name="connsiteY3" fmla="*/ 656873 h 983731"/>
                    <a:gd name="connsiteX4" fmla="*/ 1361587 w 1363008"/>
                    <a:gd name="connsiteY4" fmla="*/ 682238 h 983731"/>
                    <a:gd name="connsiteX5" fmla="*/ 1363008 w 1363008"/>
                    <a:gd name="connsiteY5" fmla="*/ 696648 h 983731"/>
                    <a:gd name="connsiteX6" fmla="*/ 1360699 w 1363008"/>
                    <a:gd name="connsiteY6" fmla="*/ 698086 h 983731"/>
                    <a:gd name="connsiteX7" fmla="*/ 1335908 w 1363008"/>
                    <a:gd name="connsiteY7" fmla="*/ 975869 h 983731"/>
                    <a:gd name="connsiteX8" fmla="*/ 369090 w 1363008"/>
                    <a:gd name="connsiteY8" fmla="*/ 431602 h 983731"/>
                    <a:gd name="connsiteX9" fmla="*/ 16238 w 1363008"/>
                    <a:gd name="connsiteY9" fmla="*/ 908663 h 983731"/>
                    <a:gd name="connsiteX10" fmla="*/ 2760 w 1363008"/>
                    <a:gd name="connsiteY10" fmla="*/ 698366 h 983731"/>
                    <a:gd name="connsiteX11" fmla="*/ 0 w 1363008"/>
                    <a:gd name="connsiteY11" fmla="*/ 696648 h 983731"/>
                    <a:gd name="connsiteX12" fmla="*/ 1580 w 1363008"/>
                    <a:gd name="connsiteY12" fmla="*/ 680629 h 983731"/>
                    <a:gd name="connsiteX13" fmla="*/ 0 w 1363008"/>
                    <a:gd name="connsiteY13" fmla="*/ 656873 h 983731"/>
                    <a:gd name="connsiteX14" fmla="*/ 4331 w 1363008"/>
                    <a:gd name="connsiteY14" fmla="*/ 652738 h 983731"/>
                    <a:gd name="connsiteX15" fmla="*/ 13846 w 1363008"/>
                    <a:gd name="connsiteY15" fmla="*/ 556249 h 983731"/>
                    <a:gd name="connsiteX16" fmla="*/ 681504 w 1363008"/>
                    <a:gd name="connsiteY16" fmla="*/ 0 h 983731"/>
                    <a:gd name="connsiteX0" fmla="*/ 681504 w 1363008"/>
                    <a:gd name="connsiteY0" fmla="*/ 0 h 983731"/>
                    <a:gd name="connsiteX1" fmla="*/ 1349162 w 1363008"/>
                    <a:gd name="connsiteY1" fmla="*/ 556249 h 983731"/>
                    <a:gd name="connsiteX2" fmla="*/ 1358825 w 1363008"/>
                    <a:gd name="connsiteY2" fmla="*/ 654229 h 983731"/>
                    <a:gd name="connsiteX3" fmla="*/ 1363008 w 1363008"/>
                    <a:gd name="connsiteY3" fmla="*/ 656873 h 983731"/>
                    <a:gd name="connsiteX4" fmla="*/ 1361587 w 1363008"/>
                    <a:gd name="connsiteY4" fmla="*/ 682238 h 983731"/>
                    <a:gd name="connsiteX5" fmla="*/ 1363008 w 1363008"/>
                    <a:gd name="connsiteY5" fmla="*/ 696648 h 983731"/>
                    <a:gd name="connsiteX6" fmla="*/ 1360699 w 1363008"/>
                    <a:gd name="connsiteY6" fmla="*/ 698086 h 983731"/>
                    <a:gd name="connsiteX7" fmla="*/ 1335908 w 1363008"/>
                    <a:gd name="connsiteY7" fmla="*/ 975869 h 983731"/>
                    <a:gd name="connsiteX8" fmla="*/ 369090 w 1363008"/>
                    <a:gd name="connsiteY8" fmla="*/ 431602 h 983731"/>
                    <a:gd name="connsiteX9" fmla="*/ 16238 w 1363008"/>
                    <a:gd name="connsiteY9" fmla="*/ 908663 h 983731"/>
                    <a:gd name="connsiteX10" fmla="*/ 2760 w 1363008"/>
                    <a:gd name="connsiteY10" fmla="*/ 698366 h 983731"/>
                    <a:gd name="connsiteX11" fmla="*/ 0 w 1363008"/>
                    <a:gd name="connsiteY11" fmla="*/ 696648 h 983731"/>
                    <a:gd name="connsiteX12" fmla="*/ 1580 w 1363008"/>
                    <a:gd name="connsiteY12" fmla="*/ 680629 h 983731"/>
                    <a:gd name="connsiteX13" fmla="*/ 0 w 1363008"/>
                    <a:gd name="connsiteY13" fmla="*/ 656873 h 983731"/>
                    <a:gd name="connsiteX14" fmla="*/ 4331 w 1363008"/>
                    <a:gd name="connsiteY14" fmla="*/ 652738 h 983731"/>
                    <a:gd name="connsiteX15" fmla="*/ 13846 w 1363008"/>
                    <a:gd name="connsiteY15" fmla="*/ 556249 h 983731"/>
                    <a:gd name="connsiteX16" fmla="*/ 681504 w 1363008"/>
                    <a:gd name="connsiteY16" fmla="*/ 0 h 983731"/>
                    <a:gd name="connsiteX0" fmla="*/ 681504 w 1363008"/>
                    <a:gd name="connsiteY0" fmla="*/ 0 h 983731"/>
                    <a:gd name="connsiteX1" fmla="*/ 1349162 w 1363008"/>
                    <a:gd name="connsiteY1" fmla="*/ 556249 h 983731"/>
                    <a:gd name="connsiteX2" fmla="*/ 1358825 w 1363008"/>
                    <a:gd name="connsiteY2" fmla="*/ 654229 h 983731"/>
                    <a:gd name="connsiteX3" fmla="*/ 1363008 w 1363008"/>
                    <a:gd name="connsiteY3" fmla="*/ 656873 h 983731"/>
                    <a:gd name="connsiteX4" fmla="*/ 1361587 w 1363008"/>
                    <a:gd name="connsiteY4" fmla="*/ 682238 h 983731"/>
                    <a:gd name="connsiteX5" fmla="*/ 1363008 w 1363008"/>
                    <a:gd name="connsiteY5" fmla="*/ 696648 h 983731"/>
                    <a:gd name="connsiteX6" fmla="*/ 1360699 w 1363008"/>
                    <a:gd name="connsiteY6" fmla="*/ 698086 h 983731"/>
                    <a:gd name="connsiteX7" fmla="*/ 1335908 w 1363008"/>
                    <a:gd name="connsiteY7" fmla="*/ 975869 h 983731"/>
                    <a:gd name="connsiteX8" fmla="*/ 369090 w 1363008"/>
                    <a:gd name="connsiteY8" fmla="*/ 431602 h 983731"/>
                    <a:gd name="connsiteX9" fmla="*/ 16238 w 1363008"/>
                    <a:gd name="connsiteY9" fmla="*/ 908663 h 983731"/>
                    <a:gd name="connsiteX10" fmla="*/ 2760 w 1363008"/>
                    <a:gd name="connsiteY10" fmla="*/ 698366 h 983731"/>
                    <a:gd name="connsiteX11" fmla="*/ 0 w 1363008"/>
                    <a:gd name="connsiteY11" fmla="*/ 696648 h 983731"/>
                    <a:gd name="connsiteX12" fmla="*/ 1580 w 1363008"/>
                    <a:gd name="connsiteY12" fmla="*/ 680629 h 983731"/>
                    <a:gd name="connsiteX13" fmla="*/ 0 w 1363008"/>
                    <a:gd name="connsiteY13" fmla="*/ 656873 h 983731"/>
                    <a:gd name="connsiteX14" fmla="*/ 4331 w 1363008"/>
                    <a:gd name="connsiteY14" fmla="*/ 652738 h 983731"/>
                    <a:gd name="connsiteX15" fmla="*/ 13846 w 1363008"/>
                    <a:gd name="connsiteY15" fmla="*/ 556249 h 983731"/>
                    <a:gd name="connsiteX16" fmla="*/ 681504 w 1363008"/>
                    <a:gd name="connsiteY16" fmla="*/ 0 h 983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63008" h="983731">
                      <a:moveTo>
                        <a:pt x="681504" y="0"/>
                      </a:moveTo>
                      <a:cubicBezTo>
                        <a:pt x="1163240" y="0"/>
                        <a:pt x="1285615" y="238799"/>
                        <a:pt x="1349162" y="556249"/>
                      </a:cubicBezTo>
                      <a:lnTo>
                        <a:pt x="1358825" y="654229"/>
                      </a:lnTo>
                      <a:lnTo>
                        <a:pt x="1363008" y="656873"/>
                      </a:lnTo>
                      <a:cubicBezTo>
                        <a:pt x="1362534" y="665328"/>
                        <a:pt x="1362061" y="673783"/>
                        <a:pt x="1361587" y="682238"/>
                      </a:cubicBezTo>
                      <a:lnTo>
                        <a:pt x="1363008" y="696648"/>
                      </a:lnTo>
                      <a:lnTo>
                        <a:pt x="1360699" y="698086"/>
                      </a:lnTo>
                      <a:cubicBezTo>
                        <a:pt x="1360726" y="724358"/>
                        <a:pt x="1353344" y="890859"/>
                        <a:pt x="1335908" y="975869"/>
                      </a:cubicBezTo>
                      <a:cubicBezTo>
                        <a:pt x="1186162" y="1018944"/>
                        <a:pt x="451452" y="891537"/>
                        <a:pt x="369090" y="431602"/>
                      </a:cubicBezTo>
                      <a:cubicBezTo>
                        <a:pt x="318478" y="577034"/>
                        <a:pt x="190182" y="877608"/>
                        <a:pt x="16238" y="908663"/>
                      </a:cubicBezTo>
                      <a:cubicBezTo>
                        <a:pt x="-5718" y="727439"/>
                        <a:pt x="7253" y="768465"/>
                        <a:pt x="2760" y="698366"/>
                      </a:cubicBezTo>
                      <a:lnTo>
                        <a:pt x="0" y="696648"/>
                      </a:lnTo>
                      <a:lnTo>
                        <a:pt x="1580" y="680629"/>
                      </a:lnTo>
                      <a:lnTo>
                        <a:pt x="0" y="656873"/>
                      </a:lnTo>
                      <a:lnTo>
                        <a:pt x="4331" y="652738"/>
                      </a:lnTo>
                      <a:lnTo>
                        <a:pt x="13846" y="556249"/>
                      </a:lnTo>
                      <a:cubicBezTo>
                        <a:pt x="77394" y="238799"/>
                        <a:pt x="199768" y="0"/>
                        <a:pt x="681504" y="0"/>
                      </a:cubicBezTo>
                      <a:close/>
                    </a:path>
                  </a:pathLst>
                </a:custGeom>
                <a:solidFill>
                  <a:srgbClr val="843C0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ea typeface="+mn-ea"/>
                    <a:cs typeface="+mn-cs"/>
                  </a:endParaRPr>
                </a:p>
              </p:txBody>
            </p:sp>
            <p:sp>
              <p:nvSpPr>
                <p:cNvPr id="331" name="Freeform 340">
                  <a:extLst>
                    <a:ext uri="{FF2B5EF4-FFF2-40B4-BE49-F238E27FC236}">
                      <a16:creationId xmlns:a16="http://schemas.microsoft.com/office/drawing/2014/main" id="{8465F049-96AC-2EF2-D18F-6C7DE74BD818}"/>
                    </a:ext>
                  </a:extLst>
                </p:cNvPr>
                <p:cNvSpPr/>
                <p:nvPr/>
              </p:nvSpPr>
              <p:spPr>
                <a:xfrm rot="16200000">
                  <a:off x="3437998" y="3063792"/>
                  <a:ext cx="1365515" cy="1928932"/>
                </a:xfrm>
                <a:custGeom>
                  <a:avLst/>
                  <a:gdLst>
                    <a:gd name="connsiteX0" fmla="*/ 1365515 w 1365515"/>
                    <a:gd name="connsiteY0" fmla="*/ 942241 h 1928932"/>
                    <a:gd name="connsiteX1" fmla="*/ 1363457 w 1365515"/>
                    <a:gd name="connsiteY1" fmla="*/ 964466 h 1928932"/>
                    <a:gd name="connsiteX2" fmla="*/ 1365515 w 1365515"/>
                    <a:gd name="connsiteY2" fmla="*/ 986691 h 1928932"/>
                    <a:gd name="connsiteX3" fmla="*/ 1361401 w 1365515"/>
                    <a:gd name="connsiteY3" fmla="*/ 986672 h 1928932"/>
                    <a:gd name="connsiteX4" fmla="*/ 1353717 w 1365515"/>
                    <a:gd name="connsiteY4" fmla="*/ 1069645 h 1928932"/>
                    <a:gd name="connsiteX5" fmla="*/ 1087717 w 1365515"/>
                    <a:gd name="connsiteY5" fmla="*/ 1885121 h 1928932"/>
                    <a:gd name="connsiteX6" fmla="*/ 0 w 1365515"/>
                    <a:gd name="connsiteY6" fmla="*/ 1916866 h 1928932"/>
                    <a:gd name="connsiteX7" fmla="*/ 800 w 1365515"/>
                    <a:gd name="connsiteY7" fmla="*/ 1432730 h 1928932"/>
                    <a:gd name="connsiteX8" fmla="*/ 1574 w 1365515"/>
                    <a:gd name="connsiteY8" fmla="*/ 964466 h 1928932"/>
                    <a:gd name="connsiteX9" fmla="*/ 800 w 1365515"/>
                    <a:gd name="connsiteY9" fmla="*/ 496202 h 1928932"/>
                    <a:gd name="connsiteX10" fmla="*/ 0 w 1365515"/>
                    <a:gd name="connsiteY10" fmla="*/ 12066 h 1928932"/>
                    <a:gd name="connsiteX11" fmla="*/ 1087717 w 1365515"/>
                    <a:gd name="connsiteY11" fmla="*/ 43811 h 1928932"/>
                    <a:gd name="connsiteX12" fmla="*/ 1353717 w 1365515"/>
                    <a:gd name="connsiteY12" fmla="*/ 859287 h 1928932"/>
                    <a:gd name="connsiteX13" fmla="*/ 1361401 w 1365515"/>
                    <a:gd name="connsiteY13" fmla="*/ 942260 h 192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65515" h="1928932">
                      <a:moveTo>
                        <a:pt x="1365515" y="942241"/>
                      </a:moveTo>
                      <a:lnTo>
                        <a:pt x="1363457" y="964466"/>
                      </a:lnTo>
                      <a:lnTo>
                        <a:pt x="1365515" y="986691"/>
                      </a:lnTo>
                      <a:lnTo>
                        <a:pt x="1361401" y="986672"/>
                      </a:lnTo>
                      <a:lnTo>
                        <a:pt x="1353717" y="1069645"/>
                      </a:lnTo>
                      <a:cubicBezTo>
                        <a:pt x="1296944" y="1676922"/>
                        <a:pt x="1269329" y="1844953"/>
                        <a:pt x="1087717" y="1885121"/>
                      </a:cubicBezTo>
                      <a:cubicBezTo>
                        <a:pt x="850028" y="1910518"/>
                        <a:pt x="307538" y="1948616"/>
                        <a:pt x="0" y="1916866"/>
                      </a:cubicBezTo>
                      <a:cubicBezTo>
                        <a:pt x="267" y="1759722"/>
                        <a:pt x="534" y="1596226"/>
                        <a:pt x="800" y="1432730"/>
                      </a:cubicBezTo>
                      <a:lnTo>
                        <a:pt x="1574" y="964466"/>
                      </a:lnTo>
                      <a:lnTo>
                        <a:pt x="800" y="496202"/>
                      </a:lnTo>
                      <a:cubicBezTo>
                        <a:pt x="534" y="332706"/>
                        <a:pt x="267" y="169211"/>
                        <a:pt x="0" y="12066"/>
                      </a:cubicBezTo>
                      <a:cubicBezTo>
                        <a:pt x="307538" y="-19684"/>
                        <a:pt x="850028" y="18414"/>
                        <a:pt x="1087717" y="43811"/>
                      </a:cubicBezTo>
                      <a:cubicBezTo>
                        <a:pt x="1269329" y="83979"/>
                        <a:pt x="1296944" y="252010"/>
                        <a:pt x="1353717" y="859287"/>
                      </a:cubicBezTo>
                      <a:lnTo>
                        <a:pt x="1361401" y="942260"/>
                      </a:lnTo>
                      <a:close/>
                    </a:path>
                  </a:pathLst>
                </a:cu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332" name="Freeform 341">
                  <a:extLst>
                    <a:ext uri="{FF2B5EF4-FFF2-40B4-BE49-F238E27FC236}">
                      <a16:creationId xmlns:a16="http://schemas.microsoft.com/office/drawing/2014/main" id="{5867423E-92AE-3DAF-183C-1391B3E2F375}"/>
                    </a:ext>
                  </a:extLst>
                </p:cNvPr>
                <p:cNvSpPr/>
                <p:nvPr/>
              </p:nvSpPr>
              <p:spPr>
                <a:xfrm rot="16200000">
                  <a:off x="3453182" y="3072941"/>
                  <a:ext cx="1341495" cy="1899041"/>
                </a:xfrm>
                <a:custGeom>
                  <a:avLst/>
                  <a:gdLst>
                    <a:gd name="connsiteX0" fmla="*/ 1341495 w 1341495"/>
                    <a:gd name="connsiteY0" fmla="*/ 722059 h 1899041"/>
                    <a:gd name="connsiteX1" fmla="*/ 1101643 w 1341495"/>
                    <a:gd name="connsiteY1" fmla="*/ 954468 h 1899041"/>
                    <a:gd name="connsiteX2" fmla="*/ 1340590 w 1341495"/>
                    <a:gd name="connsiteY2" fmla="*/ 1185999 h 1899041"/>
                    <a:gd name="connsiteX3" fmla="*/ 1332916 w 1341495"/>
                    <a:gd name="connsiteY3" fmla="*/ 1262447 h 1899041"/>
                    <a:gd name="connsiteX4" fmla="*/ 1087197 w 1341495"/>
                    <a:gd name="connsiteY4" fmla="*/ 1870175 h 1899041"/>
                    <a:gd name="connsiteX5" fmla="*/ 860214 w 1341495"/>
                    <a:gd name="connsiteY5" fmla="*/ 1890315 h 1899041"/>
                    <a:gd name="connsiteX6" fmla="*/ 730264 w 1341495"/>
                    <a:gd name="connsiteY6" fmla="*/ 1899041 h 1899041"/>
                    <a:gd name="connsiteX7" fmla="*/ 730264 w 1341495"/>
                    <a:gd name="connsiteY7" fmla="*/ 1589014 h 1899041"/>
                    <a:gd name="connsiteX8" fmla="*/ 0 w 1341495"/>
                    <a:gd name="connsiteY8" fmla="*/ 1589014 h 1899041"/>
                    <a:gd name="connsiteX9" fmla="*/ 280 w 1341495"/>
                    <a:gd name="connsiteY9" fmla="*/ 1417784 h 1899041"/>
                    <a:gd name="connsiteX10" fmla="*/ 1054 w 1341495"/>
                    <a:gd name="connsiteY10" fmla="*/ 949520 h 1899041"/>
                    <a:gd name="connsiteX11" fmla="*/ 280 w 1341495"/>
                    <a:gd name="connsiteY11" fmla="*/ 481256 h 1899041"/>
                    <a:gd name="connsiteX12" fmla="*/ 36 w 1341495"/>
                    <a:gd name="connsiteY12" fmla="*/ 332069 h 1899041"/>
                    <a:gd name="connsiteX13" fmla="*/ 730264 w 1341495"/>
                    <a:gd name="connsiteY13" fmla="*/ 332069 h 1899041"/>
                    <a:gd name="connsiteX14" fmla="*/ 730264 w 1341495"/>
                    <a:gd name="connsiteY14" fmla="*/ 0 h 1899041"/>
                    <a:gd name="connsiteX15" fmla="*/ 860214 w 1341495"/>
                    <a:gd name="connsiteY15" fmla="*/ 8726 h 1899041"/>
                    <a:gd name="connsiteX16" fmla="*/ 1087197 w 1341495"/>
                    <a:gd name="connsiteY16" fmla="*/ 28865 h 1899041"/>
                    <a:gd name="connsiteX17" fmla="*/ 1332916 w 1341495"/>
                    <a:gd name="connsiteY17" fmla="*/ 636594 h 189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41495" h="1899041">
                      <a:moveTo>
                        <a:pt x="1341495" y="722059"/>
                      </a:moveTo>
                      <a:lnTo>
                        <a:pt x="1101643" y="954468"/>
                      </a:lnTo>
                      <a:lnTo>
                        <a:pt x="1340590" y="1185999"/>
                      </a:lnTo>
                      <a:lnTo>
                        <a:pt x="1332916" y="1262447"/>
                      </a:lnTo>
                      <a:cubicBezTo>
                        <a:pt x="1287114" y="1701986"/>
                        <a:pt x="1246108" y="1835028"/>
                        <a:pt x="1087197" y="1870175"/>
                      </a:cubicBezTo>
                      <a:cubicBezTo>
                        <a:pt x="1027775" y="1876524"/>
                        <a:pt x="949303" y="1883667"/>
                        <a:pt x="860214" y="1890315"/>
                      </a:cubicBezTo>
                      <a:lnTo>
                        <a:pt x="730264" y="1899041"/>
                      </a:lnTo>
                      <a:lnTo>
                        <a:pt x="730264" y="1589014"/>
                      </a:lnTo>
                      <a:lnTo>
                        <a:pt x="0" y="1589014"/>
                      </a:lnTo>
                      <a:lnTo>
                        <a:pt x="280" y="1417784"/>
                      </a:lnTo>
                      <a:lnTo>
                        <a:pt x="1054" y="949520"/>
                      </a:lnTo>
                      <a:lnTo>
                        <a:pt x="280" y="481256"/>
                      </a:lnTo>
                      <a:lnTo>
                        <a:pt x="36" y="332069"/>
                      </a:lnTo>
                      <a:lnTo>
                        <a:pt x="730264" y="332069"/>
                      </a:lnTo>
                      <a:lnTo>
                        <a:pt x="730264" y="0"/>
                      </a:lnTo>
                      <a:lnTo>
                        <a:pt x="860214" y="8726"/>
                      </a:lnTo>
                      <a:cubicBezTo>
                        <a:pt x="949303" y="15373"/>
                        <a:pt x="1027775" y="22516"/>
                        <a:pt x="1087197" y="28865"/>
                      </a:cubicBezTo>
                      <a:cubicBezTo>
                        <a:pt x="1246108" y="64012"/>
                        <a:pt x="1287114" y="197054"/>
                        <a:pt x="1332916" y="636594"/>
                      </a:cubicBezTo>
                      <a:close/>
                    </a:path>
                  </a:pathLst>
                </a:cu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333" name="Freeform 342">
                  <a:extLst>
                    <a:ext uri="{FF2B5EF4-FFF2-40B4-BE49-F238E27FC236}">
                      <a16:creationId xmlns:a16="http://schemas.microsoft.com/office/drawing/2014/main" id="{10E45327-AFA2-8E51-2736-F4CB30EE7989}"/>
                    </a:ext>
                  </a:extLst>
                </p:cNvPr>
                <p:cNvSpPr/>
                <p:nvPr/>
              </p:nvSpPr>
              <p:spPr>
                <a:xfrm>
                  <a:off x="4114353" y="1527339"/>
                  <a:ext cx="964466" cy="3183677"/>
                </a:xfrm>
                <a:custGeom>
                  <a:avLst/>
                  <a:gdLst>
                    <a:gd name="connsiteX0" fmla="*/ 22225 w 964466"/>
                    <a:gd name="connsiteY0" fmla="*/ 0 h 3175395"/>
                    <a:gd name="connsiteX1" fmla="*/ 142862 w 964466"/>
                    <a:gd name="connsiteY1" fmla="*/ 10881 h 3175395"/>
                    <a:gd name="connsiteX2" fmla="*/ 149604 w 964466"/>
                    <a:gd name="connsiteY2" fmla="*/ 12742 h 3175395"/>
                    <a:gd name="connsiteX3" fmla="*/ 182955 w 964466"/>
                    <a:gd name="connsiteY3" fmla="*/ 16206 h 3175395"/>
                    <a:gd name="connsiteX4" fmla="*/ 659045 w 964466"/>
                    <a:gd name="connsiteY4" fmla="*/ 446530 h 3175395"/>
                    <a:gd name="connsiteX5" fmla="*/ 663569 w 964466"/>
                    <a:gd name="connsiteY5" fmla="*/ 465682 h 3175395"/>
                    <a:gd name="connsiteX6" fmla="*/ 689883 w 964466"/>
                    <a:gd name="connsiteY6" fmla="*/ 556249 h 3175395"/>
                    <a:gd name="connsiteX7" fmla="*/ 698807 w 964466"/>
                    <a:gd name="connsiteY7" fmla="*/ 646741 h 3175395"/>
                    <a:gd name="connsiteX8" fmla="*/ 711921 w 964466"/>
                    <a:gd name="connsiteY8" fmla="*/ 652767 h 3175395"/>
                    <a:gd name="connsiteX9" fmla="*/ 810631 w 964466"/>
                    <a:gd name="connsiteY9" fmla="*/ 844038 h 3175395"/>
                    <a:gd name="connsiteX10" fmla="*/ 698785 w 964466"/>
                    <a:gd name="connsiteY10" fmla="*/ 1027642 h 3175395"/>
                    <a:gd name="connsiteX11" fmla="*/ 651527 w 964466"/>
                    <a:gd name="connsiteY11" fmla="*/ 1045751 h 3175395"/>
                    <a:gd name="connsiteX12" fmla="*/ 634750 w 964466"/>
                    <a:gd name="connsiteY12" fmla="*/ 1114368 h 3175395"/>
                    <a:gd name="connsiteX13" fmla="*/ 307659 w 964466"/>
                    <a:gd name="connsiteY13" fmla="*/ 1631305 h 3175395"/>
                    <a:gd name="connsiteX14" fmla="*/ 226835 w 964466"/>
                    <a:gd name="connsiteY14" fmla="*/ 1671077 h 3175395"/>
                    <a:gd name="connsiteX15" fmla="*/ 256788 w 964466"/>
                    <a:gd name="connsiteY15" fmla="*/ 1826157 h 3175395"/>
                    <a:gd name="connsiteX16" fmla="*/ 312927 w 964466"/>
                    <a:gd name="connsiteY16" fmla="*/ 1831792 h 3175395"/>
                    <a:gd name="connsiteX17" fmla="*/ 920655 w 964466"/>
                    <a:gd name="connsiteY17" fmla="*/ 2077511 h 3175395"/>
                    <a:gd name="connsiteX18" fmla="*/ 952400 w 964466"/>
                    <a:gd name="connsiteY18" fmla="*/ 3165228 h 3175395"/>
                    <a:gd name="connsiteX19" fmla="*/ 712714 w 964466"/>
                    <a:gd name="connsiteY19" fmla="*/ 3164828 h 3175395"/>
                    <a:gd name="connsiteX20" fmla="*/ 668779 w 964466"/>
                    <a:gd name="connsiteY20" fmla="*/ 3164756 h 3175395"/>
                    <a:gd name="connsiteX21" fmla="*/ 668779 w 964466"/>
                    <a:gd name="connsiteY21" fmla="*/ 3175395 h 3175395"/>
                    <a:gd name="connsiteX22" fmla="*/ 474557 w 964466"/>
                    <a:gd name="connsiteY22" fmla="*/ 3175077 h 3175395"/>
                    <a:gd name="connsiteX23" fmla="*/ 6293 w 964466"/>
                    <a:gd name="connsiteY23" fmla="*/ 3174303 h 3175395"/>
                    <a:gd name="connsiteX24" fmla="*/ 0 w 964466"/>
                    <a:gd name="connsiteY24" fmla="*/ 3174314 h 3175395"/>
                    <a:gd name="connsiteX25" fmla="*/ 0 w 964466"/>
                    <a:gd name="connsiteY25" fmla="*/ 2005 h 3175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64466" h="3175395">
                      <a:moveTo>
                        <a:pt x="22225" y="0"/>
                      </a:moveTo>
                      <a:cubicBezTo>
                        <a:pt x="63392" y="0"/>
                        <a:pt x="103706" y="3731"/>
                        <a:pt x="142862" y="10881"/>
                      </a:cubicBezTo>
                      <a:lnTo>
                        <a:pt x="149604" y="12742"/>
                      </a:lnTo>
                      <a:lnTo>
                        <a:pt x="182955" y="16206"/>
                      </a:lnTo>
                      <a:cubicBezTo>
                        <a:pt x="480398" y="59104"/>
                        <a:pt x="596833" y="225066"/>
                        <a:pt x="659045" y="446530"/>
                      </a:cubicBezTo>
                      <a:lnTo>
                        <a:pt x="663569" y="465682"/>
                      </a:lnTo>
                      <a:lnTo>
                        <a:pt x="689883" y="556249"/>
                      </a:lnTo>
                      <a:lnTo>
                        <a:pt x="698807" y="646741"/>
                      </a:lnTo>
                      <a:lnTo>
                        <a:pt x="711921" y="652767"/>
                      </a:lnTo>
                      <a:cubicBezTo>
                        <a:pt x="774933" y="695507"/>
                        <a:pt x="813494" y="766742"/>
                        <a:pt x="810631" y="844038"/>
                      </a:cubicBezTo>
                      <a:cubicBezTo>
                        <a:pt x="807779" y="921010"/>
                        <a:pt x="764392" y="989217"/>
                        <a:pt x="698785" y="1027642"/>
                      </a:cubicBezTo>
                      <a:lnTo>
                        <a:pt x="651527" y="1045751"/>
                      </a:lnTo>
                      <a:lnTo>
                        <a:pt x="634750" y="1114368"/>
                      </a:lnTo>
                      <a:cubicBezTo>
                        <a:pt x="573656" y="1320716"/>
                        <a:pt x="468783" y="1520826"/>
                        <a:pt x="307659" y="1631305"/>
                      </a:cubicBezTo>
                      <a:lnTo>
                        <a:pt x="226835" y="1671077"/>
                      </a:lnTo>
                      <a:lnTo>
                        <a:pt x="256788" y="1826157"/>
                      </a:lnTo>
                      <a:lnTo>
                        <a:pt x="312927" y="1831792"/>
                      </a:lnTo>
                      <a:cubicBezTo>
                        <a:pt x="752466" y="1877594"/>
                        <a:pt x="885508" y="1918600"/>
                        <a:pt x="920655" y="2077511"/>
                      </a:cubicBezTo>
                      <a:cubicBezTo>
                        <a:pt x="946052" y="2315200"/>
                        <a:pt x="984150" y="2857690"/>
                        <a:pt x="952400" y="3165228"/>
                      </a:cubicBezTo>
                      <a:cubicBezTo>
                        <a:pt x="873828" y="3165095"/>
                        <a:pt x="793668" y="3164961"/>
                        <a:pt x="712714" y="3164828"/>
                      </a:cubicBezTo>
                      <a:lnTo>
                        <a:pt x="668779" y="3164756"/>
                      </a:lnTo>
                      <a:lnTo>
                        <a:pt x="668779" y="3175395"/>
                      </a:lnTo>
                      <a:lnTo>
                        <a:pt x="474557" y="3175077"/>
                      </a:lnTo>
                      <a:lnTo>
                        <a:pt x="6293" y="3174303"/>
                      </a:lnTo>
                      <a:lnTo>
                        <a:pt x="0" y="3174314"/>
                      </a:lnTo>
                      <a:lnTo>
                        <a:pt x="0" y="2005"/>
                      </a:ln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grpSp>
          <p:grpSp>
            <p:nvGrpSpPr>
              <p:cNvPr id="320" name="Group 319">
                <a:extLst>
                  <a:ext uri="{FF2B5EF4-FFF2-40B4-BE49-F238E27FC236}">
                    <a16:creationId xmlns:a16="http://schemas.microsoft.com/office/drawing/2014/main" id="{B3B60161-C16C-F7FE-AB08-648609D581D6}"/>
                  </a:ext>
                </a:extLst>
              </p:cNvPr>
              <p:cNvGrpSpPr/>
              <p:nvPr/>
            </p:nvGrpSpPr>
            <p:grpSpPr>
              <a:xfrm>
                <a:off x="6722866" y="2974261"/>
                <a:ext cx="484944" cy="109169"/>
                <a:chOff x="1380556" y="1583173"/>
                <a:chExt cx="1693333" cy="381196"/>
              </a:xfrm>
            </p:grpSpPr>
            <p:cxnSp>
              <p:nvCxnSpPr>
                <p:cNvPr id="321" name="Straight Connector 320">
                  <a:extLst>
                    <a:ext uri="{FF2B5EF4-FFF2-40B4-BE49-F238E27FC236}">
                      <a16:creationId xmlns:a16="http://schemas.microsoft.com/office/drawing/2014/main" id="{D8C5CE40-4EF6-C5FF-8C44-3D8D04462CAC}"/>
                    </a:ext>
                  </a:extLst>
                </p:cNvPr>
                <p:cNvCxnSpPr/>
                <p:nvPr/>
              </p:nvCxnSpPr>
              <p:spPr>
                <a:xfrm>
                  <a:off x="3019440" y="1595682"/>
                  <a:ext cx="0" cy="283824"/>
                </a:xfrm>
                <a:prstGeom prst="line">
                  <a:avLst/>
                </a:prstGeom>
                <a:noFill/>
                <a:ln w="28575" cap="flat" cmpd="sng" algn="ctr">
                  <a:solidFill>
                    <a:schemeClr val="tx1">
                      <a:lumMod val="65000"/>
                      <a:lumOff val="35000"/>
                    </a:schemeClr>
                  </a:solidFill>
                  <a:prstDash val="solid"/>
                  <a:miter lim="800000"/>
                </a:ln>
                <a:effectLst/>
              </p:spPr>
            </p:cxnSp>
            <p:grpSp>
              <p:nvGrpSpPr>
                <p:cNvPr id="322" name="Group 321">
                  <a:extLst>
                    <a:ext uri="{FF2B5EF4-FFF2-40B4-BE49-F238E27FC236}">
                      <a16:creationId xmlns:a16="http://schemas.microsoft.com/office/drawing/2014/main" id="{2151C744-AD46-D2B9-F41A-7D9F63946552}"/>
                    </a:ext>
                  </a:extLst>
                </p:cNvPr>
                <p:cNvGrpSpPr/>
                <p:nvPr/>
              </p:nvGrpSpPr>
              <p:grpSpPr>
                <a:xfrm>
                  <a:off x="1711224" y="1583173"/>
                  <a:ext cx="1031999" cy="381196"/>
                  <a:chOff x="1607577" y="1611106"/>
                  <a:chExt cx="1237223" cy="433599"/>
                </a:xfrm>
              </p:grpSpPr>
              <p:sp>
                <p:nvSpPr>
                  <p:cNvPr id="324" name="Rectangle 323">
                    <a:extLst>
                      <a:ext uri="{FF2B5EF4-FFF2-40B4-BE49-F238E27FC236}">
                        <a16:creationId xmlns:a16="http://schemas.microsoft.com/office/drawing/2014/main" id="{DEB46CBC-5489-CBF7-4FE8-6ABA8BA2CD89}"/>
                      </a:ext>
                    </a:extLst>
                  </p:cNvPr>
                  <p:cNvSpPr/>
                  <p:nvPr/>
                </p:nvSpPr>
                <p:spPr>
                  <a:xfrm>
                    <a:off x="1607577" y="1611747"/>
                    <a:ext cx="1237223" cy="432958"/>
                  </a:xfrm>
                  <a:prstGeom prst="rect">
                    <a:avLst/>
                  </a:prstGeom>
                  <a:solidFill>
                    <a:schemeClr val="tx1">
                      <a:lumMod val="65000"/>
                      <a:lumOff val="3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325" name="Freeform 334">
                    <a:extLst>
                      <a:ext uri="{FF2B5EF4-FFF2-40B4-BE49-F238E27FC236}">
                        <a16:creationId xmlns:a16="http://schemas.microsoft.com/office/drawing/2014/main" id="{4936D5F9-F6F8-6726-F5AE-AB27E33EB5B1}"/>
                      </a:ext>
                    </a:extLst>
                  </p:cNvPr>
                  <p:cNvSpPr/>
                  <p:nvPr/>
                </p:nvSpPr>
                <p:spPr>
                  <a:xfrm flipH="1">
                    <a:off x="1705175" y="1611106"/>
                    <a:ext cx="521013" cy="432958"/>
                  </a:xfrm>
                  <a:custGeom>
                    <a:avLst/>
                    <a:gdLst>
                      <a:gd name="connsiteX0" fmla="*/ 232521 w 521013"/>
                      <a:gd name="connsiteY0" fmla="*/ 0 h 432958"/>
                      <a:gd name="connsiteX1" fmla="*/ 0 w 521013"/>
                      <a:gd name="connsiteY1" fmla="*/ 0 h 432958"/>
                      <a:gd name="connsiteX2" fmla="*/ 0 w 521013"/>
                      <a:gd name="connsiteY2" fmla="*/ 432958 h 432958"/>
                      <a:gd name="connsiteX3" fmla="*/ 521013 w 521013"/>
                      <a:gd name="connsiteY3" fmla="*/ 432958 h 432958"/>
                    </a:gdLst>
                    <a:ahLst/>
                    <a:cxnLst>
                      <a:cxn ang="0">
                        <a:pos x="connsiteX0" y="connsiteY0"/>
                      </a:cxn>
                      <a:cxn ang="0">
                        <a:pos x="connsiteX1" y="connsiteY1"/>
                      </a:cxn>
                      <a:cxn ang="0">
                        <a:pos x="connsiteX2" y="connsiteY2"/>
                      </a:cxn>
                      <a:cxn ang="0">
                        <a:pos x="connsiteX3" y="connsiteY3"/>
                      </a:cxn>
                    </a:cxnLst>
                    <a:rect l="l" t="t" r="r" b="b"/>
                    <a:pathLst>
                      <a:path w="521013" h="432958">
                        <a:moveTo>
                          <a:pt x="232521" y="0"/>
                        </a:moveTo>
                        <a:lnTo>
                          <a:pt x="0" y="0"/>
                        </a:lnTo>
                        <a:lnTo>
                          <a:pt x="0" y="432958"/>
                        </a:lnTo>
                        <a:lnTo>
                          <a:pt x="521013" y="432958"/>
                        </a:lnTo>
                        <a:close/>
                      </a:path>
                    </a:pathLst>
                  </a:custGeom>
                  <a:solidFill>
                    <a:schemeClr val="tx1">
                      <a:lumMod val="85000"/>
                      <a:lumOff val="1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grpSp>
            <p:cxnSp>
              <p:nvCxnSpPr>
                <p:cNvPr id="323" name="Straight Connector 322">
                  <a:extLst>
                    <a:ext uri="{FF2B5EF4-FFF2-40B4-BE49-F238E27FC236}">
                      <a16:creationId xmlns:a16="http://schemas.microsoft.com/office/drawing/2014/main" id="{D2E8EE02-52C1-6647-5E4F-390A5CEBFA10}"/>
                    </a:ext>
                  </a:extLst>
                </p:cNvPr>
                <p:cNvCxnSpPr/>
                <p:nvPr/>
              </p:nvCxnSpPr>
              <p:spPr>
                <a:xfrm>
                  <a:off x="1380556" y="1595681"/>
                  <a:ext cx="1693333" cy="0"/>
                </a:xfrm>
                <a:prstGeom prst="line">
                  <a:avLst/>
                </a:prstGeom>
                <a:noFill/>
                <a:ln w="76200" cap="flat" cmpd="sng" algn="ctr">
                  <a:solidFill>
                    <a:schemeClr val="tx1">
                      <a:lumMod val="65000"/>
                      <a:lumOff val="35000"/>
                    </a:schemeClr>
                  </a:solidFill>
                  <a:prstDash val="solid"/>
                  <a:miter lim="800000"/>
                </a:ln>
                <a:effectLst/>
              </p:spPr>
            </p:cxnSp>
          </p:grpSp>
        </p:grpSp>
        <p:sp>
          <p:nvSpPr>
            <p:cNvPr id="314" name="TextBox 313">
              <a:extLst>
                <a:ext uri="{FF2B5EF4-FFF2-40B4-BE49-F238E27FC236}">
                  <a16:creationId xmlns:a16="http://schemas.microsoft.com/office/drawing/2014/main" id="{434E8DD3-9D38-4EA0-EC8F-FAEC7C4F96FF}"/>
                </a:ext>
              </a:extLst>
            </p:cNvPr>
            <p:cNvSpPr txBox="1"/>
            <p:nvPr/>
          </p:nvSpPr>
          <p:spPr>
            <a:xfrm>
              <a:off x="5773125" y="5475597"/>
              <a:ext cx="2448844" cy="923330"/>
            </a:xfrm>
            <a:prstGeom prst="rect">
              <a:avLst/>
            </a:prstGeom>
            <a:noFill/>
          </p:spPr>
          <p:txBody>
            <a:bodyPr wrap="square" rtlCol="0">
              <a:spAutoFit/>
            </a:bodyPr>
            <a:lstStyle/>
            <a:p>
              <a:pPr algn="ctr"/>
              <a:r>
                <a:rPr lang="en-IN" dirty="0">
                  <a:solidFill>
                    <a:schemeClr val="bg1"/>
                  </a:solidFill>
                  <a:latin typeface="Nexa Book" panose="02000000000000000000" pitchFamily="2" charset="0"/>
                </a:rPr>
                <a:t>ESC101 (A)</a:t>
              </a:r>
              <a:r>
                <a:rPr lang="en-US" dirty="0">
                  <a:solidFill>
                    <a:schemeClr val="bg1"/>
                  </a:solidFill>
                  <a:latin typeface="Nexa Book" panose="02000000000000000000" pitchFamily="2" charset="0"/>
                </a:rPr>
                <a:t>, ESO207 (B), CS220 (B), CS340 (C), MSO201 (A), CS771 (A)</a:t>
              </a:r>
              <a:endParaRPr lang="en-IN" dirty="0">
                <a:solidFill>
                  <a:schemeClr val="bg1"/>
                </a:solidFill>
                <a:latin typeface="Nexa Book" panose="02000000000000000000" pitchFamily="2" charset="0"/>
              </a:endParaRPr>
            </a:p>
          </p:txBody>
        </p:sp>
        <p:sp>
          <p:nvSpPr>
            <p:cNvPr id="315" name="Arrow: Right 314">
              <a:extLst>
                <a:ext uri="{FF2B5EF4-FFF2-40B4-BE49-F238E27FC236}">
                  <a16:creationId xmlns:a16="http://schemas.microsoft.com/office/drawing/2014/main" id="{4B41CC26-AF61-36E8-5C27-B18A79BFAC6F}"/>
                </a:ext>
              </a:extLst>
            </p:cNvPr>
            <p:cNvSpPr/>
            <p:nvPr/>
          </p:nvSpPr>
          <p:spPr>
            <a:xfrm>
              <a:off x="8244259" y="5743126"/>
              <a:ext cx="550646" cy="340964"/>
            </a:xfrm>
            <a:prstGeom prst="rightArrow">
              <a:avLst/>
            </a:prstGeom>
            <a:solidFill>
              <a:srgbClr val="138B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4" name="TextBox 333">
              <a:extLst>
                <a:ext uri="{FF2B5EF4-FFF2-40B4-BE49-F238E27FC236}">
                  <a16:creationId xmlns:a16="http://schemas.microsoft.com/office/drawing/2014/main" id="{764891E3-7E4A-D2C9-0618-D3D832E9C60B}"/>
                </a:ext>
              </a:extLst>
            </p:cNvPr>
            <p:cNvSpPr txBox="1"/>
            <p:nvPr/>
          </p:nvSpPr>
          <p:spPr>
            <a:xfrm>
              <a:off x="8781062" y="5639569"/>
              <a:ext cx="3171060" cy="523220"/>
            </a:xfrm>
            <a:prstGeom prst="rect">
              <a:avLst/>
            </a:prstGeom>
            <a:noFill/>
          </p:spPr>
          <p:txBody>
            <a:bodyPr wrap="square" rtlCol="0">
              <a:spAutoFit/>
            </a:bodyPr>
            <a:lstStyle/>
            <a:p>
              <a:pPr algn="ctr"/>
              <a:r>
                <a:rPr lang="en-IN" sz="2800" dirty="0">
                  <a:solidFill>
                    <a:schemeClr val="bg1"/>
                  </a:solidFill>
                  <a:latin typeface="+mj-lt"/>
                </a:rPr>
                <a:t>10 (max), 8.67 (</a:t>
              </a:r>
              <a:r>
                <a:rPr lang="en-IN" sz="2800" dirty="0" err="1">
                  <a:solidFill>
                    <a:schemeClr val="bg1"/>
                  </a:solidFill>
                  <a:latin typeface="+mj-lt"/>
                </a:rPr>
                <a:t>avg</a:t>
              </a:r>
              <a:r>
                <a:rPr lang="en-IN" sz="2800" dirty="0">
                  <a:solidFill>
                    <a:schemeClr val="bg1"/>
                  </a:solidFill>
                  <a:latin typeface="+mj-lt"/>
                </a:rPr>
                <a:t>)</a:t>
              </a:r>
            </a:p>
          </p:txBody>
        </p:sp>
      </p:grpSp>
      <p:grpSp>
        <p:nvGrpSpPr>
          <p:cNvPr id="340" name="Group 339">
            <a:extLst>
              <a:ext uri="{FF2B5EF4-FFF2-40B4-BE49-F238E27FC236}">
                <a16:creationId xmlns:a16="http://schemas.microsoft.com/office/drawing/2014/main" id="{3B4B76C8-8D37-462A-4109-958FA346942C}"/>
              </a:ext>
            </a:extLst>
          </p:cNvPr>
          <p:cNvGrpSpPr/>
          <p:nvPr/>
        </p:nvGrpSpPr>
        <p:grpSpPr>
          <a:xfrm>
            <a:off x="8712544" y="4043142"/>
            <a:ext cx="2271454" cy="1138773"/>
            <a:chOff x="8712544" y="4043142"/>
            <a:chExt cx="2271454" cy="1138773"/>
          </a:xfrm>
        </p:grpSpPr>
        <p:sp>
          <p:nvSpPr>
            <p:cNvPr id="303" name="Arrow: Right 302">
              <a:extLst>
                <a:ext uri="{FF2B5EF4-FFF2-40B4-BE49-F238E27FC236}">
                  <a16:creationId xmlns:a16="http://schemas.microsoft.com/office/drawing/2014/main" id="{426CEF39-EEDE-40F2-C21A-EF5C9B494532}"/>
                </a:ext>
              </a:extLst>
            </p:cNvPr>
            <p:cNvSpPr/>
            <p:nvPr/>
          </p:nvSpPr>
          <p:spPr>
            <a:xfrm>
              <a:off x="8712544" y="4511901"/>
              <a:ext cx="550646" cy="340964"/>
            </a:xfrm>
            <a:prstGeom prst="rightArrow">
              <a:avLst/>
            </a:prstGeom>
            <a:solidFill>
              <a:srgbClr val="138B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6" name="TextBox 305">
              <a:extLst>
                <a:ext uri="{FF2B5EF4-FFF2-40B4-BE49-F238E27FC236}">
                  <a16:creationId xmlns:a16="http://schemas.microsoft.com/office/drawing/2014/main" id="{F2D00501-459A-54FD-01E3-61F1894232B9}"/>
                </a:ext>
              </a:extLst>
            </p:cNvPr>
            <p:cNvSpPr txBox="1"/>
            <p:nvPr/>
          </p:nvSpPr>
          <p:spPr>
            <a:xfrm>
              <a:off x="9885866" y="4043142"/>
              <a:ext cx="1098132" cy="1138773"/>
            </a:xfrm>
            <a:prstGeom prst="rect">
              <a:avLst/>
            </a:prstGeom>
            <a:noFill/>
          </p:spPr>
          <p:txBody>
            <a:bodyPr wrap="square" rtlCol="0">
              <a:spAutoFit/>
            </a:bodyPr>
            <a:lstStyle/>
            <a:p>
              <a:pPr algn="ctr"/>
              <a:r>
                <a:rPr lang="en-US" sz="4800" dirty="0">
                  <a:solidFill>
                    <a:schemeClr val="bg1"/>
                  </a:solidFill>
                </a:rPr>
                <a:t>4</a:t>
              </a:r>
              <a:r>
                <a:rPr lang="en-US" sz="3600" dirty="0">
                  <a:solidFill>
                    <a:schemeClr val="bg1"/>
                  </a:solidFill>
                </a:rPr>
                <a:t> </a:t>
              </a:r>
              <a:r>
                <a:rPr lang="en-US" sz="4800" dirty="0">
                  <a:solidFill>
                    <a:schemeClr val="bg1"/>
                  </a:solidFill>
                </a:rPr>
                <a:t>      </a:t>
              </a:r>
            </a:p>
            <a:p>
              <a:pPr algn="ctr"/>
              <a:r>
                <a:rPr lang="en-US" sz="2000" dirty="0">
                  <a:solidFill>
                    <a:schemeClr val="bg1"/>
                  </a:solidFill>
                </a:rPr>
                <a:t>FRIENDS</a:t>
              </a:r>
              <a:endParaRPr lang="en-IN" dirty="0">
                <a:solidFill>
                  <a:schemeClr val="bg1"/>
                </a:solidFill>
              </a:endParaRPr>
            </a:p>
          </p:txBody>
        </p:sp>
        <p:pic>
          <p:nvPicPr>
            <p:cNvPr id="336" name="Picture 335">
              <a:extLst>
                <a:ext uri="{FF2B5EF4-FFF2-40B4-BE49-F238E27FC236}">
                  <a16:creationId xmlns:a16="http://schemas.microsoft.com/office/drawing/2014/main" id="{6E4A4E08-4C2D-AE40-5199-CABCB1A9F4A1}"/>
                </a:ext>
              </a:extLst>
            </p:cNvPr>
            <p:cNvPicPr>
              <a:picLocks noChangeAspect="1"/>
            </p:cNvPicPr>
            <p:nvPr/>
          </p:nvPicPr>
          <p:blipFill>
            <a:blip r:embed="rId2"/>
            <a:stretch>
              <a:fillRect/>
            </a:stretch>
          </p:blipFill>
          <p:spPr>
            <a:xfrm>
              <a:off x="9379143" y="4189690"/>
              <a:ext cx="552416" cy="902537"/>
            </a:xfrm>
            <a:prstGeom prst="rect">
              <a:avLst/>
            </a:prstGeom>
          </p:spPr>
        </p:pic>
      </p:grpSp>
      <p:pic>
        <p:nvPicPr>
          <p:cNvPr id="337" name="Picture 336" descr="Icon&#10;&#10;Description automatically generated">
            <a:extLst>
              <a:ext uri="{FF2B5EF4-FFF2-40B4-BE49-F238E27FC236}">
                <a16:creationId xmlns:a16="http://schemas.microsoft.com/office/drawing/2014/main" id="{4C275171-F466-8A0F-E14E-0D9AA67651C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1521" y="1208055"/>
            <a:ext cx="1371600" cy="1371600"/>
          </a:xfrm>
          <a:prstGeom prst="rect">
            <a:avLst/>
          </a:prstGeom>
        </p:spPr>
      </p:pic>
      <p:sp>
        <p:nvSpPr>
          <p:cNvPr id="338" name="Speech Bubble: Rectangle 337">
            <a:extLst>
              <a:ext uri="{FF2B5EF4-FFF2-40B4-BE49-F238E27FC236}">
                <a16:creationId xmlns:a16="http://schemas.microsoft.com/office/drawing/2014/main" id="{AC483203-C80D-8040-7A1A-B70BA66B242D}"/>
              </a:ext>
            </a:extLst>
          </p:cNvPr>
          <p:cNvSpPr/>
          <p:nvPr/>
        </p:nvSpPr>
        <p:spPr>
          <a:xfrm>
            <a:off x="1543910" y="1208618"/>
            <a:ext cx="2399391" cy="937132"/>
          </a:xfrm>
          <a:prstGeom prst="wedgeRectCallout">
            <a:avLst>
              <a:gd name="adj1" fmla="val -65438"/>
              <a:gd name="adj2" fmla="val 44626"/>
            </a:avLst>
          </a:prstGeom>
          <a:solidFill>
            <a:schemeClr val="tx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Called a “bag-of-words” representation</a:t>
            </a:r>
            <a:endParaRPr lang="en-IN" dirty="0">
              <a:solidFill>
                <a:schemeClr val="bg1"/>
              </a:solidFill>
            </a:endParaRPr>
          </a:p>
        </p:txBody>
      </p:sp>
      <p:grpSp>
        <p:nvGrpSpPr>
          <p:cNvPr id="342" name="Group 341">
            <a:extLst>
              <a:ext uri="{FF2B5EF4-FFF2-40B4-BE49-F238E27FC236}">
                <a16:creationId xmlns:a16="http://schemas.microsoft.com/office/drawing/2014/main" id="{1EA2B2AF-D824-B6ED-7265-545CA82965A5}"/>
              </a:ext>
            </a:extLst>
          </p:cNvPr>
          <p:cNvGrpSpPr>
            <a:grpSpLocks noChangeAspect="1"/>
          </p:cNvGrpSpPr>
          <p:nvPr/>
        </p:nvGrpSpPr>
        <p:grpSpPr>
          <a:xfrm>
            <a:off x="253353" y="5038865"/>
            <a:ext cx="1143000" cy="1143000"/>
            <a:chOff x="7020470" y="457533"/>
            <a:chExt cx="4572000" cy="4572000"/>
          </a:xfrm>
        </p:grpSpPr>
        <p:sp>
          <p:nvSpPr>
            <p:cNvPr id="343" name="Freeform: Shape 342">
              <a:extLst>
                <a:ext uri="{FF2B5EF4-FFF2-40B4-BE49-F238E27FC236}">
                  <a16:creationId xmlns:a16="http://schemas.microsoft.com/office/drawing/2014/main" id="{BDA28B74-1D12-C62F-1C8F-3D9267E9FCD7}"/>
                </a:ext>
              </a:extLst>
            </p:cNvPr>
            <p:cNvSpPr>
              <a:spLocks noChangeAspect="1"/>
            </p:cNvSpPr>
            <p:nvPr/>
          </p:nvSpPr>
          <p:spPr>
            <a:xfrm>
              <a:off x="7020470" y="457533"/>
              <a:ext cx="4572000" cy="4572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344" name="Group 343">
              <a:extLst>
                <a:ext uri="{FF2B5EF4-FFF2-40B4-BE49-F238E27FC236}">
                  <a16:creationId xmlns:a16="http://schemas.microsoft.com/office/drawing/2014/main" id="{81228F7D-28FA-95E5-90B7-7BFBAD681090}"/>
                </a:ext>
              </a:extLst>
            </p:cNvPr>
            <p:cNvGrpSpPr/>
            <p:nvPr/>
          </p:nvGrpSpPr>
          <p:grpSpPr>
            <a:xfrm>
              <a:off x="8209190" y="1852901"/>
              <a:ext cx="2194560" cy="1280160"/>
              <a:chOff x="8209190" y="1852901"/>
              <a:chExt cx="2194560" cy="1280160"/>
            </a:xfrm>
          </p:grpSpPr>
          <p:sp>
            <p:nvSpPr>
              <p:cNvPr id="345" name="Freeform: Shape 344">
                <a:extLst>
                  <a:ext uri="{FF2B5EF4-FFF2-40B4-BE49-F238E27FC236}">
                    <a16:creationId xmlns:a16="http://schemas.microsoft.com/office/drawing/2014/main" id="{9FAE2BA0-0029-D83C-E7D8-3BD4B0B45371}"/>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46" name="Freeform: Shape 345">
                <a:extLst>
                  <a:ext uri="{FF2B5EF4-FFF2-40B4-BE49-F238E27FC236}">
                    <a16:creationId xmlns:a16="http://schemas.microsoft.com/office/drawing/2014/main" id="{7F58B41E-FE9C-6F7B-AA14-882D5D549FAA}"/>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grpSp>
      <p:sp>
        <p:nvSpPr>
          <p:cNvPr id="347" name="Speech Bubble: Rectangle 346">
            <a:extLst>
              <a:ext uri="{FF2B5EF4-FFF2-40B4-BE49-F238E27FC236}">
                <a16:creationId xmlns:a16="http://schemas.microsoft.com/office/drawing/2014/main" id="{C6616123-8324-3945-C26A-53D34A94A63C}"/>
              </a:ext>
            </a:extLst>
          </p:cNvPr>
          <p:cNvSpPr/>
          <p:nvPr/>
        </p:nvSpPr>
        <p:spPr>
          <a:xfrm>
            <a:off x="1525985" y="5133603"/>
            <a:ext cx="3189682" cy="900643"/>
          </a:xfrm>
          <a:prstGeom prst="wedgeRectCallout">
            <a:avLst>
              <a:gd name="adj1" fmla="val -65784"/>
              <a:gd name="adj2" fmla="val 36705"/>
            </a:avLst>
          </a:prstGeom>
          <a:solidFill>
            <a:schemeClr val="tx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The ML expert is free to choose whichever features they feel are best suited to solve their task</a:t>
            </a:r>
            <a:endParaRPr lang="en-IN" dirty="0">
              <a:solidFill>
                <a:schemeClr val="bg1"/>
              </a:solidFill>
            </a:endParaRPr>
          </a:p>
        </p:txBody>
      </p:sp>
    </p:spTree>
    <p:extLst>
      <p:ext uri="{BB962C8B-B14F-4D97-AF65-F5344CB8AC3E}">
        <p14:creationId xmlns:p14="http://schemas.microsoft.com/office/powerpoint/2010/main" val="2613063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46"/>
                                        </p:tgtEl>
                                        <p:attrNameLst>
                                          <p:attrName>style.visibility</p:attrName>
                                        </p:attrNameLst>
                                      </p:cBhvr>
                                      <p:to>
                                        <p:strVal val="visible"/>
                                      </p:to>
                                    </p:set>
                                    <p:animEffect transition="in" filter="wipe(left)">
                                      <p:cBhvr>
                                        <p:cTn id="11" dur="500"/>
                                        <p:tgtEl>
                                          <p:spTgt spid="146"/>
                                        </p:tgtEl>
                                      </p:cBhvr>
                                    </p:animEffect>
                                  </p:childTnLst>
                                </p:cTn>
                              </p:par>
                            </p:childTnLst>
                          </p:cTn>
                        </p:par>
                        <p:par>
                          <p:cTn id="12" fill="hold">
                            <p:stCondLst>
                              <p:cond delay="500"/>
                            </p:stCondLst>
                            <p:childTnLst>
                              <p:par>
                                <p:cTn id="13" presetID="22" presetClass="entr" presetSubtype="4" fill="hold" grpId="0" nodeType="afterEffect">
                                  <p:stCondLst>
                                    <p:cond delay="0"/>
                                  </p:stCondLst>
                                  <p:childTnLst>
                                    <p:set>
                                      <p:cBhvr>
                                        <p:cTn id="14" dur="1" fill="hold">
                                          <p:stCondLst>
                                            <p:cond delay="0"/>
                                          </p:stCondLst>
                                        </p:cTn>
                                        <p:tgtEl>
                                          <p:spTgt spid="138"/>
                                        </p:tgtEl>
                                        <p:attrNameLst>
                                          <p:attrName>style.visibility</p:attrName>
                                        </p:attrNameLst>
                                      </p:cBhvr>
                                      <p:to>
                                        <p:strVal val="visible"/>
                                      </p:to>
                                    </p:set>
                                    <p:animEffect transition="in" filter="wipe(down)">
                                      <p:cBhvr>
                                        <p:cTn id="15" dur="500"/>
                                        <p:tgtEl>
                                          <p:spTgt spid="138"/>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39"/>
                                        </p:tgtEl>
                                        <p:attrNameLst>
                                          <p:attrName>style.visibility</p:attrName>
                                        </p:attrNameLst>
                                      </p:cBhvr>
                                      <p:to>
                                        <p:strVal val="visible"/>
                                      </p:to>
                                    </p:set>
                                    <p:animEffect transition="in" filter="wipe(down)">
                                      <p:cBhvr>
                                        <p:cTn id="18" dur="500"/>
                                        <p:tgtEl>
                                          <p:spTgt spid="139"/>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37"/>
                                        </p:tgtEl>
                                        <p:attrNameLst>
                                          <p:attrName>style.visibility</p:attrName>
                                        </p:attrNameLst>
                                      </p:cBhvr>
                                      <p:to>
                                        <p:strVal val="visible"/>
                                      </p:to>
                                    </p:set>
                                    <p:animEffect transition="in" filter="wipe(down)">
                                      <p:cBhvr>
                                        <p:cTn id="21" dur="500"/>
                                        <p:tgtEl>
                                          <p:spTgt spid="13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39"/>
                                        </p:tgtEl>
                                        <p:attrNameLst>
                                          <p:attrName>style.visibility</p:attrName>
                                        </p:attrNameLst>
                                      </p:cBhvr>
                                      <p:to>
                                        <p:strVal val="visible"/>
                                      </p:to>
                                    </p:set>
                                    <p:animEffect transition="in" filter="wipe(left)">
                                      <p:cBhvr>
                                        <p:cTn id="26" dur="500"/>
                                        <p:tgtEl>
                                          <p:spTgt spid="339"/>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158"/>
                                        </p:tgtEl>
                                        <p:attrNameLst>
                                          <p:attrName>style.visibility</p:attrName>
                                        </p:attrNameLst>
                                      </p:cBhvr>
                                      <p:to>
                                        <p:strVal val="visible"/>
                                      </p:to>
                                    </p:set>
                                    <p:animEffect transition="in" filter="wipe(left)">
                                      <p:cBhvr>
                                        <p:cTn id="30" dur="500"/>
                                        <p:tgtEl>
                                          <p:spTgt spid="158"/>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37"/>
                                        </p:tgtEl>
                                        <p:attrNameLst>
                                          <p:attrName>style.visibility</p:attrName>
                                        </p:attrNameLst>
                                      </p:cBhvr>
                                      <p:to>
                                        <p:strVal val="visible"/>
                                      </p:to>
                                    </p:set>
                                  </p:childTnLst>
                                </p:cTn>
                              </p:par>
                            </p:childTnLst>
                          </p:cTn>
                        </p:par>
                        <p:par>
                          <p:cTn id="35" fill="hold">
                            <p:stCondLst>
                              <p:cond delay="0"/>
                            </p:stCondLst>
                            <p:childTnLst>
                              <p:par>
                                <p:cTn id="36" presetID="22" presetClass="entr" presetSubtype="8" fill="hold" grpId="0" nodeType="afterEffect">
                                  <p:stCondLst>
                                    <p:cond delay="0"/>
                                  </p:stCondLst>
                                  <p:childTnLst>
                                    <p:set>
                                      <p:cBhvr>
                                        <p:cTn id="37" dur="1" fill="hold">
                                          <p:stCondLst>
                                            <p:cond delay="0"/>
                                          </p:stCondLst>
                                        </p:cTn>
                                        <p:tgtEl>
                                          <p:spTgt spid="338"/>
                                        </p:tgtEl>
                                        <p:attrNameLst>
                                          <p:attrName>style.visibility</p:attrName>
                                        </p:attrNameLst>
                                      </p:cBhvr>
                                      <p:to>
                                        <p:strVal val="visible"/>
                                      </p:to>
                                    </p:set>
                                    <p:animEffect transition="in" filter="wipe(left)">
                                      <p:cBhvr>
                                        <p:cTn id="38" dur="500"/>
                                        <p:tgtEl>
                                          <p:spTgt spid="338"/>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5">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84"/>
                                        </p:tgtEl>
                                        <p:attrNameLst>
                                          <p:attrName>style.visibility</p:attrName>
                                        </p:attrNameLst>
                                      </p:cBhvr>
                                      <p:to>
                                        <p:strVal val="visible"/>
                                      </p:to>
                                    </p:set>
                                    <p:animEffect transition="in" filter="wipe(left)">
                                      <p:cBhvr>
                                        <p:cTn id="47" dur="500"/>
                                        <p:tgtEl>
                                          <p:spTgt spid="284"/>
                                        </p:tgtEl>
                                      </p:cBhvr>
                                    </p:animEffect>
                                  </p:childTnLst>
                                </p:cTn>
                              </p:par>
                            </p:childTnLst>
                          </p:cTn>
                        </p:par>
                        <p:par>
                          <p:cTn id="48" fill="hold">
                            <p:stCondLst>
                              <p:cond delay="500"/>
                            </p:stCondLst>
                            <p:childTnLst>
                              <p:par>
                                <p:cTn id="49" presetID="22" presetClass="entr" presetSubtype="8" fill="hold" nodeType="afterEffect">
                                  <p:stCondLst>
                                    <p:cond delay="0"/>
                                  </p:stCondLst>
                                  <p:childTnLst>
                                    <p:set>
                                      <p:cBhvr>
                                        <p:cTn id="50" dur="1" fill="hold">
                                          <p:stCondLst>
                                            <p:cond delay="0"/>
                                          </p:stCondLst>
                                        </p:cTn>
                                        <p:tgtEl>
                                          <p:spTgt spid="308"/>
                                        </p:tgtEl>
                                        <p:attrNameLst>
                                          <p:attrName>style.visibility</p:attrName>
                                        </p:attrNameLst>
                                      </p:cBhvr>
                                      <p:to>
                                        <p:strVal val="visible"/>
                                      </p:to>
                                    </p:set>
                                    <p:animEffect transition="in" filter="wipe(left)">
                                      <p:cBhvr>
                                        <p:cTn id="51" dur="500"/>
                                        <p:tgtEl>
                                          <p:spTgt spid="308"/>
                                        </p:tgtEl>
                                      </p:cBhvr>
                                    </p:animEffect>
                                  </p:childTnLst>
                                </p:cTn>
                              </p:par>
                              <p:par>
                                <p:cTn id="52" presetID="22" presetClass="entr" presetSubtype="8" fill="hold" nodeType="withEffect">
                                  <p:stCondLst>
                                    <p:cond delay="0"/>
                                  </p:stCondLst>
                                  <p:childTnLst>
                                    <p:set>
                                      <p:cBhvr>
                                        <p:cTn id="53" dur="1" fill="hold">
                                          <p:stCondLst>
                                            <p:cond delay="0"/>
                                          </p:stCondLst>
                                        </p:cTn>
                                        <p:tgtEl>
                                          <p:spTgt spid="285"/>
                                        </p:tgtEl>
                                        <p:attrNameLst>
                                          <p:attrName>style.visibility</p:attrName>
                                        </p:attrNameLst>
                                      </p:cBhvr>
                                      <p:to>
                                        <p:strVal val="visible"/>
                                      </p:to>
                                    </p:set>
                                    <p:animEffect transition="in" filter="wipe(left)">
                                      <p:cBhvr>
                                        <p:cTn id="54" dur="500"/>
                                        <p:tgtEl>
                                          <p:spTgt spid="285"/>
                                        </p:tgtEl>
                                      </p:cBhvr>
                                    </p:animEffect>
                                  </p:childTnLst>
                                </p:cTn>
                              </p:par>
                            </p:childTnLst>
                          </p:cTn>
                        </p:par>
                        <p:par>
                          <p:cTn id="55" fill="hold">
                            <p:stCondLst>
                              <p:cond delay="1000"/>
                            </p:stCondLst>
                            <p:childTnLst>
                              <p:par>
                                <p:cTn id="56" presetID="22" presetClass="entr" presetSubtype="8" fill="hold" nodeType="afterEffect">
                                  <p:stCondLst>
                                    <p:cond delay="0"/>
                                  </p:stCondLst>
                                  <p:childTnLst>
                                    <p:set>
                                      <p:cBhvr>
                                        <p:cTn id="57" dur="1" fill="hold">
                                          <p:stCondLst>
                                            <p:cond delay="0"/>
                                          </p:stCondLst>
                                        </p:cTn>
                                        <p:tgtEl>
                                          <p:spTgt spid="340"/>
                                        </p:tgtEl>
                                        <p:attrNameLst>
                                          <p:attrName>style.visibility</p:attrName>
                                        </p:attrNameLst>
                                      </p:cBhvr>
                                      <p:to>
                                        <p:strVal val="visible"/>
                                      </p:to>
                                    </p:set>
                                    <p:animEffect transition="in" filter="wipe(left)">
                                      <p:cBhvr>
                                        <p:cTn id="58" dur="500"/>
                                        <p:tgtEl>
                                          <p:spTgt spid="340"/>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341"/>
                                        </p:tgtEl>
                                        <p:attrNameLst>
                                          <p:attrName>style.visibility</p:attrName>
                                        </p:attrNameLst>
                                      </p:cBhvr>
                                      <p:to>
                                        <p:strVal val="visible"/>
                                      </p:to>
                                    </p:set>
                                    <p:animEffect transition="in" filter="wipe(left)">
                                      <p:cBhvr>
                                        <p:cTn id="63" dur="500"/>
                                        <p:tgtEl>
                                          <p:spTgt spid="341"/>
                                        </p:tgtEl>
                                      </p:cBhvr>
                                    </p:animEffect>
                                  </p:childTnLst>
                                </p:cTn>
                              </p:par>
                            </p:childTnLst>
                          </p:cTn>
                        </p:par>
                      </p:childTnLst>
                    </p:cTn>
                  </p:par>
                  <p:par>
                    <p:cTn id="64" fill="hold">
                      <p:stCondLst>
                        <p:cond delay="indefinite"/>
                      </p:stCondLst>
                      <p:childTnLst>
                        <p:par>
                          <p:cTn id="65" fill="hold">
                            <p:stCondLst>
                              <p:cond delay="0"/>
                            </p:stCondLst>
                            <p:childTnLst>
                              <p:par>
                                <p:cTn id="66" presetID="53" presetClass="entr" presetSubtype="16" fill="hold" nodeType="clickEffect">
                                  <p:stCondLst>
                                    <p:cond delay="0"/>
                                  </p:stCondLst>
                                  <p:childTnLst>
                                    <p:set>
                                      <p:cBhvr>
                                        <p:cTn id="67" dur="1" fill="hold">
                                          <p:stCondLst>
                                            <p:cond delay="0"/>
                                          </p:stCondLst>
                                        </p:cTn>
                                        <p:tgtEl>
                                          <p:spTgt spid="342"/>
                                        </p:tgtEl>
                                        <p:attrNameLst>
                                          <p:attrName>style.visibility</p:attrName>
                                        </p:attrNameLst>
                                      </p:cBhvr>
                                      <p:to>
                                        <p:strVal val="visible"/>
                                      </p:to>
                                    </p:set>
                                    <p:anim calcmode="lin" valueType="num">
                                      <p:cBhvr>
                                        <p:cTn id="68" dur="500" fill="hold"/>
                                        <p:tgtEl>
                                          <p:spTgt spid="342"/>
                                        </p:tgtEl>
                                        <p:attrNameLst>
                                          <p:attrName>ppt_w</p:attrName>
                                        </p:attrNameLst>
                                      </p:cBhvr>
                                      <p:tavLst>
                                        <p:tav tm="0">
                                          <p:val>
                                            <p:fltVal val="0"/>
                                          </p:val>
                                        </p:tav>
                                        <p:tav tm="100000">
                                          <p:val>
                                            <p:strVal val="#ppt_w"/>
                                          </p:val>
                                        </p:tav>
                                      </p:tavLst>
                                    </p:anim>
                                    <p:anim calcmode="lin" valueType="num">
                                      <p:cBhvr>
                                        <p:cTn id="69" dur="500" fill="hold"/>
                                        <p:tgtEl>
                                          <p:spTgt spid="342"/>
                                        </p:tgtEl>
                                        <p:attrNameLst>
                                          <p:attrName>ppt_h</p:attrName>
                                        </p:attrNameLst>
                                      </p:cBhvr>
                                      <p:tavLst>
                                        <p:tav tm="0">
                                          <p:val>
                                            <p:fltVal val="0"/>
                                          </p:val>
                                        </p:tav>
                                        <p:tav tm="100000">
                                          <p:val>
                                            <p:strVal val="#ppt_h"/>
                                          </p:val>
                                        </p:tav>
                                      </p:tavLst>
                                    </p:anim>
                                    <p:animEffect transition="in" filter="fade">
                                      <p:cBhvr>
                                        <p:cTn id="70" dur="500"/>
                                        <p:tgtEl>
                                          <p:spTgt spid="342"/>
                                        </p:tgtEl>
                                      </p:cBhvr>
                                    </p:animEffect>
                                  </p:childTnLst>
                                </p:cTn>
                              </p:par>
                            </p:childTnLst>
                          </p:cTn>
                        </p:par>
                        <p:par>
                          <p:cTn id="71" fill="hold">
                            <p:stCondLst>
                              <p:cond delay="500"/>
                            </p:stCondLst>
                            <p:childTnLst>
                              <p:par>
                                <p:cTn id="72" presetID="22" presetClass="entr" presetSubtype="8" fill="hold" grpId="0" nodeType="afterEffect">
                                  <p:stCondLst>
                                    <p:cond delay="0"/>
                                  </p:stCondLst>
                                  <p:childTnLst>
                                    <p:set>
                                      <p:cBhvr>
                                        <p:cTn id="73" dur="1" fill="hold">
                                          <p:stCondLst>
                                            <p:cond delay="0"/>
                                          </p:stCondLst>
                                        </p:cTn>
                                        <p:tgtEl>
                                          <p:spTgt spid="347"/>
                                        </p:tgtEl>
                                        <p:attrNameLst>
                                          <p:attrName>style.visibility</p:attrName>
                                        </p:attrNameLst>
                                      </p:cBhvr>
                                      <p:to>
                                        <p:strVal val="visible"/>
                                      </p:to>
                                    </p:set>
                                    <p:animEffect transition="in" filter="wipe(left)">
                                      <p:cBhvr>
                                        <p:cTn id="74" dur="500"/>
                                        <p:tgtEl>
                                          <p:spTgt spid="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uiExpand="1" build="p"/>
      <p:bldP spid="137" grpId="0" animBg="1"/>
      <p:bldP spid="138" grpId="0" animBg="1"/>
      <p:bldP spid="139" grpId="0" animBg="1"/>
      <p:bldP spid="338" grpId="0" animBg="1"/>
      <p:bldP spid="34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ORIGINALHEIGHT" val="59.50307"/>
  <p:tag name="ORIGINALWIDTH" val="34.50181"/>
  <p:tag name="LATEXADDIN" val="\documentclass{article}&#10;\usepackage{amsmath,amssymb}&#10;\pagestyle{empty}&#10;\begin{document}&#10;&#10;\[&#10;\theta&#10;\]&#10;&#10;\end{document}"/>
  <p:tag name="IGUANATEXSIZE" val="20"/>
  <p:tag name="IGUANATEXCURSOR" val="98"/>
</p:tagLst>
</file>

<file path=ppt/tags/tag2.xml><?xml version="1.0" encoding="utf-8"?>
<p:tagLst xmlns:a="http://schemas.openxmlformats.org/drawingml/2006/main" xmlns:r="http://schemas.openxmlformats.org/officeDocument/2006/relationships" xmlns:p="http://schemas.openxmlformats.org/presentationml/2006/main">
  <p:tag name="ORIGINALHEIGHT" val="59.00307"/>
  <p:tag name="ORIGINALWIDTH" val="61.50315"/>
  <p:tag name="LATEXADDIN" val="\documentclass{article}&#10;\usepackage{amsmath,amssymb}&#10;\pagestyle{empty}&#10;\begin{document}&#10;&#10;\[&#10;\Delta&#10;\]&#10;&#10;\end{document}"/>
  <p:tag name="IGUANATEXSIZE" val="20"/>
  <p:tag name="IGUANATEXCURSOR" val="98"/>
</p:tagLst>
</file>

<file path=ppt/tags/tag3.xml><?xml version="1.0" encoding="utf-8"?>
<p:tagLst xmlns:a="http://schemas.openxmlformats.org/drawingml/2006/main" xmlns:r="http://schemas.openxmlformats.org/officeDocument/2006/relationships" xmlns:p="http://schemas.openxmlformats.org/presentationml/2006/main">
  <p:tag name="ORIGINALHEIGHT" val="54.50283"/>
  <p:tag name="ORIGINALWIDTH" val="44.50229"/>
  <p:tag name="LATEXADDIN" val="\documentclass{article}&#10;\usepackage{amsmath,amssymb}&#10;\pagestyle{empty}&#10;\begin{document}&#10;&#10;\[&#10;\gamma&#10;\]&#10;&#10;\end{document}"/>
  <p:tag name="IGUANATEXSIZE" val="20"/>
  <p:tag name="IGUANATEXCURSOR" val="98"/>
</p:tagLst>
</file>

<file path=ppt/tags/tag4.xml><?xml version="1.0" encoding="utf-8"?>
<p:tagLst xmlns:a="http://schemas.openxmlformats.org/drawingml/2006/main" xmlns:r="http://schemas.openxmlformats.org/officeDocument/2006/relationships" xmlns:p="http://schemas.openxmlformats.org/presentationml/2006/main">
  <p:tag name="ORIGINALHEIGHT" val="59.50307"/>
  <p:tag name="ORIGINALWIDTH" val="34.50181"/>
  <p:tag name="LATEXADDIN" val="\documentclass{article}&#10;\usepackage{amsmath,amssymb}&#10;\pagestyle{empty}&#10;\begin{document}&#10;&#10;\[&#10;\theta&#10;\]&#10;&#10;\end{document}"/>
  <p:tag name="IGUANATEXSIZE" val="20"/>
  <p:tag name="IGUANATEXCURSOR" val="98"/>
</p:tagLst>
</file>

<file path=ppt/tags/tag5.xml><?xml version="1.0" encoding="utf-8"?>
<p:tagLst xmlns:a="http://schemas.openxmlformats.org/drawingml/2006/main" xmlns:r="http://schemas.openxmlformats.org/officeDocument/2006/relationships" xmlns:p="http://schemas.openxmlformats.org/presentationml/2006/main">
  <p:tag name="ORIGINALHEIGHT" val="59.00307"/>
  <p:tag name="ORIGINALWIDTH" val="61.50315"/>
  <p:tag name="LATEXADDIN" val="\documentclass{article}&#10;\usepackage{amsmath,amssymb}&#10;\pagestyle{empty}&#10;\begin{document}&#10;&#10;\[&#10;\Delta&#10;\]&#10;&#10;\end{document}"/>
  <p:tag name="IGUANATEXSIZE" val="20"/>
  <p:tag name="IGUANATEXCURSOR" val="98"/>
</p:tagLst>
</file>

<file path=ppt/tags/tag6.xml><?xml version="1.0" encoding="utf-8"?>
<p:tagLst xmlns:a="http://schemas.openxmlformats.org/drawingml/2006/main" xmlns:r="http://schemas.openxmlformats.org/officeDocument/2006/relationships" xmlns:p="http://schemas.openxmlformats.org/presentationml/2006/main">
  <p:tag name="ORIGINALHEIGHT" val="54.50283"/>
  <p:tag name="ORIGINALWIDTH" val="44.50229"/>
  <p:tag name="LATEXADDIN" val="\documentclass{article}&#10;\usepackage{amsmath,amssymb}&#10;\pagestyle{empty}&#10;\begin{document}&#10;&#10;\[&#10;\gamma&#10;\]&#10;&#10;\end{document}"/>
  <p:tag name="IGUANATEXSIZE" val="20"/>
  <p:tag name="IGUANATEXCURSOR" val="98"/>
</p:tagLst>
</file>

<file path=ppt/theme/theme1.xml><?xml version="1.0" encoding="utf-8"?>
<a:theme xmlns:a="http://schemas.openxmlformats.org/drawingml/2006/main" name="MLC-gold">
  <a:themeElements>
    <a:clrScheme name="Custom 2">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60B1F2"/>
      </a:hlink>
      <a:folHlink>
        <a:srgbClr val="F03B5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LC-gold" id="{4FF31FDD-A76D-4C33-A8C5-42D161437C73}" vid="{9166691C-7564-4C8C-B6F7-130833D3B11F}"/>
    </a:ext>
  </a:extLst>
</a:theme>
</file>

<file path=docProps/app.xml><?xml version="1.0" encoding="utf-8"?>
<Properties xmlns="http://schemas.openxmlformats.org/officeDocument/2006/extended-properties" xmlns:vt="http://schemas.openxmlformats.org/officeDocument/2006/docPropsVTypes">
  <Template>MLC-gold</Template>
  <TotalTime>2626</TotalTime>
  <Words>2479</Words>
  <Application>Microsoft Office PowerPoint</Application>
  <PresentationFormat>Widescreen</PresentationFormat>
  <Paragraphs>743</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Cambria Math</vt:lpstr>
      <vt:lpstr>Courier New</vt:lpstr>
      <vt:lpstr>Nexa Book</vt:lpstr>
      <vt:lpstr>Wingdings</vt:lpstr>
      <vt:lpstr>MLC-gold</vt:lpstr>
      <vt:lpstr>A typical Machine Learning cycle</vt:lpstr>
      <vt:lpstr>building blocks</vt:lpstr>
      <vt:lpstr>Communicating with the ML model</vt:lpstr>
      <vt:lpstr>Melbo’s mother tongue</vt:lpstr>
      <vt:lpstr>Interpreting Model Outputs – Regression</vt:lpstr>
      <vt:lpstr>Exercise</vt:lpstr>
      <vt:lpstr>Interpreting Model Outputs – Classification</vt:lpstr>
      <vt:lpstr>Fantastic Features (and how to find them)</vt:lpstr>
      <vt:lpstr>Derived Features</vt:lpstr>
      <vt:lpstr>Exercise</vt:lpstr>
      <vt:lpstr>Find my salary!</vt:lpstr>
      <vt:lpstr>A brief anatomy of an ML model</vt:lpstr>
      <vt:lpstr>A look at how ML algos work!</vt:lpstr>
      <vt:lpstr>A look at how ML algos work!</vt:lpstr>
      <vt:lpstr>A look at how ML algos work!</vt:lpstr>
      <vt:lpstr>A look at how ML algos work!</vt:lpstr>
      <vt:lpstr>A typical Exam Preparation cycle</vt:lpstr>
      <vt:lpstr>A typical Machine Learning cycle</vt:lpstr>
      <vt:lpstr>ML as an Examination</vt:lpstr>
      <vt:lpstr>Essential self-discipline for ML experts</vt:lpstr>
      <vt:lpstr>Summary</vt:lpstr>
      <vt:lpstr>Stay Wonderful!</vt:lpstr>
    </vt:vector>
  </TitlesOfParts>
  <Company>Indian Institute of Technology Kanpur, Kanpur, 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Purushottam Kar</dc:creator>
  <cp:lastModifiedBy>Purushottam Kar</cp:lastModifiedBy>
  <cp:revision>175</cp:revision>
  <dcterms:created xsi:type="dcterms:W3CDTF">2022-08-06T21:01:48Z</dcterms:created>
  <dcterms:modified xsi:type="dcterms:W3CDTF">2022-08-10T13:36:04Z</dcterms:modified>
</cp:coreProperties>
</file>