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53AA-54E8-834B-B3F3-DA24370D8ED5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B83-5087-A949-8740-A8125E8D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53AA-54E8-834B-B3F3-DA24370D8ED5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B83-5087-A949-8740-A8125E8D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53AA-54E8-834B-B3F3-DA24370D8ED5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B83-5087-A949-8740-A8125E8D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7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53AA-54E8-834B-B3F3-DA24370D8ED5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B83-5087-A949-8740-A8125E8D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5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53AA-54E8-834B-B3F3-DA24370D8ED5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B83-5087-A949-8740-A8125E8D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5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53AA-54E8-834B-B3F3-DA24370D8ED5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B83-5087-A949-8740-A8125E8D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53AA-54E8-834B-B3F3-DA24370D8ED5}" type="datetimeFigureOut">
              <a:rPr lang="en-US" smtClean="0"/>
              <a:t>3/13/15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B83-5087-A949-8740-A8125E8D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5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53AA-54E8-834B-B3F3-DA24370D8ED5}" type="datetimeFigureOut">
              <a:rPr lang="en-US" smtClean="0"/>
              <a:t>3/13/15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B83-5087-A949-8740-A8125E8D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5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53AA-54E8-834B-B3F3-DA24370D8ED5}" type="datetimeFigureOut">
              <a:rPr lang="en-US" smtClean="0"/>
              <a:t>3/13/15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B83-5087-A949-8740-A8125E8D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6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53AA-54E8-834B-B3F3-DA24370D8ED5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B83-5087-A949-8740-A8125E8D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3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53AA-54E8-834B-B3F3-DA24370D8ED5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B83-5087-A949-8740-A8125E8D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1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053AA-54E8-834B-B3F3-DA24370D8ED5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EB83-5087-A949-8740-A8125E8D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8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210181" y="3225843"/>
            <a:ext cx="6943429" cy="2552162"/>
            <a:chOff x="1931974" y="3349098"/>
            <a:chExt cx="6943429" cy="2552162"/>
          </a:xfrm>
        </p:grpSpPr>
        <p:sp>
          <p:nvSpPr>
            <p:cNvPr id="19" name="Rectangle 18"/>
            <p:cNvSpPr/>
            <p:nvPr/>
          </p:nvSpPr>
          <p:spPr>
            <a:xfrm>
              <a:off x="3664701" y="4317258"/>
              <a:ext cx="1908000" cy="158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Node.js</a:t>
              </a:r>
              <a:endParaRPr lang="en-US" sz="2800" dirty="0" smtClean="0"/>
            </a:p>
            <a:p>
              <a:pPr algn="ctr"/>
              <a:r>
                <a:rPr lang="en-US" sz="2800" dirty="0" smtClean="0"/>
                <a:t>server</a:t>
              </a:r>
              <a:endParaRPr lang="en-US" sz="2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967403" y="4317259"/>
              <a:ext cx="1908000" cy="158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Web-browser</a:t>
              </a:r>
              <a:endParaRPr lang="en-US" sz="28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5572701" y="4729168"/>
              <a:ext cx="1394702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585714" y="5194778"/>
              <a:ext cx="1394702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92464" y="4351585"/>
              <a:ext cx="117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 Request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31974" y="4132592"/>
              <a:ext cx="117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 Request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12157" y="4971973"/>
              <a:ext cx="931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 Reply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92464" y="5156639"/>
              <a:ext cx="931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4. Reply</a:t>
              </a:r>
              <a:endParaRPr lang="en-US" dirty="0"/>
            </a:p>
          </p:txBody>
        </p:sp>
        <p:sp>
          <p:nvSpPr>
            <p:cNvPr id="31" name="Curved Right Arrow 30"/>
            <p:cNvSpPr/>
            <p:nvPr/>
          </p:nvSpPr>
          <p:spPr>
            <a:xfrm>
              <a:off x="2093653" y="4351586"/>
              <a:ext cx="1554906" cy="1549674"/>
            </a:xfrm>
            <a:prstGeom prst="curvedRightArrow">
              <a:avLst>
                <a:gd name="adj1" fmla="val 1481"/>
                <a:gd name="adj2" fmla="val 9871"/>
                <a:gd name="adj3" fmla="val 1028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Curved Right Arrow 31"/>
            <p:cNvSpPr/>
            <p:nvPr/>
          </p:nvSpPr>
          <p:spPr>
            <a:xfrm flipV="1">
              <a:off x="2402552" y="4561192"/>
              <a:ext cx="1246007" cy="999103"/>
            </a:xfrm>
            <a:prstGeom prst="curvedRightArrow">
              <a:avLst>
                <a:gd name="adj1" fmla="val 1481"/>
                <a:gd name="adj2" fmla="val 14307"/>
                <a:gd name="adj3" fmla="val 10284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80304" y="3349098"/>
              <a:ext cx="46196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Development mode: </a:t>
              </a:r>
              <a:r>
                <a:rPr lang="en-US" sz="2400" dirty="0" err="1" smtClean="0"/>
                <a:t>Node.js</a:t>
              </a:r>
              <a:r>
                <a:rPr lang="en-US" sz="2400" dirty="0" smtClean="0"/>
                <a:t> server</a:t>
              </a:r>
              <a:br>
                <a:rPr lang="en-US" sz="2400" dirty="0" smtClean="0"/>
              </a:br>
              <a:r>
                <a:rPr lang="en-US" sz="2400" dirty="0" smtClean="0"/>
                <a:t>serves fake data to itself</a:t>
              </a:r>
              <a:endParaRPr lang="en-US" sz="2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61999" y="153007"/>
            <a:ext cx="8513404" cy="2523244"/>
            <a:chOff x="361999" y="153007"/>
            <a:chExt cx="8513404" cy="2523244"/>
          </a:xfrm>
        </p:grpSpPr>
        <p:sp>
          <p:nvSpPr>
            <p:cNvPr id="4" name="Rectangle 3"/>
            <p:cNvSpPr/>
            <p:nvPr/>
          </p:nvSpPr>
          <p:spPr>
            <a:xfrm>
              <a:off x="361999" y="1092251"/>
              <a:ext cx="1908000" cy="158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xmas</a:t>
              </a:r>
              <a:endParaRPr lang="en-US" sz="2800" dirty="0" smtClean="0"/>
            </a:p>
            <a:p>
              <a:pPr algn="ctr"/>
              <a:r>
                <a:rPr lang="en-US" sz="2800" dirty="0" smtClean="0"/>
                <a:t>(raw data)</a:t>
              </a:r>
              <a:endParaRPr lang="en-US" sz="28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664701" y="1092250"/>
              <a:ext cx="1908000" cy="158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Node.js</a:t>
              </a:r>
              <a:endParaRPr lang="en-US" sz="2800" dirty="0" smtClean="0"/>
            </a:p>
            <a:p>
              <a:pPr algn="ctr"/>
              <a:r>
                <a:rPr lang="en-US" sz="2800" dirty="0" smtClean="0"/>
                <a:t>server</a:t>
              </a:r>
            </a:p>
            <a:p>
              <a:pPr algn="ctr"/>
              <a:r>
                <a:rPr lang="en-US" sz="2800" dirty="0" smtClean="0"/>
                <a:t>(reformat)</a:t>
              </a:r>
              <a:endParaRPr lang="en-US" sz="2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967403" y="1092251"/>
              <a:ext cx="1908000" cy="158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Web-browser</a:t>
              </a:r>
            </a:p>
            <a:p>
              <a:pPr algn="ctr"/>
              <a:r>
                <a:rPr lang="en-US" sz="2800" dirty="0" smtClean="0"/>
                <a:t>(display)</a:t>
              </a:r>
              <a:endParaRPr lang="en-US" sz="28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572701" y="1504160"/>
              <a:ext cx="1394702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2269999" y="1496373"/>
              <a:ext cx="1394702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2269999" y="1975560"/>
              <a:ext cx="1394702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575075" y="1975560"/>
              <a:ext cx="1394702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99247" y="1123645"/>
              <a:ext cx="117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 Request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35671" y="1138483"/>
              <a:ext cx="117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 Request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20631" y="1958170"/>
              <a:ext cx="931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 Reply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92464" y="1931631"/>
              <a:ext cx="931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4. Reply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34117" y="153007"/>
              <a:ext cx="65089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Production mode: </a:t>
              </a:r>
              <a:r>
                <a:rPr lang="en-US" sz="2400" dirty="0" err="1" smtClean="0"/>
                <a:t>Node.js</a:t>
              </a:r>
              <a:r>
                <a:rPr lang="en-US" sz="2400" dirty="0" smtClean="0"/>
                <a:t> server proxies for </a:t>
              </a:r>
              <a:r>
                <a:rPr lang="en-US" sz="2400" dirty="0" err="1" smtClean="0"/>
                <a:t>xmas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then re-formats the data for the web browser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912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69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Princeton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Wildish</dc:creator>
  <cp:lastModifiedBy>Tony Wildish</cp:lastModifiedBy>
  <cp:revision>3</cp:revision>
  <dcterms:created xsi:type="dcterms:W3CDTF">2015-03-13T20:41:08Z</dcterms:created>
  <dcterms:modified xsi:type="dcterms:W3CDTF">2015-03-13T21:03:54Z</dcterms:modified>
</cp:coreProperties>
</file>